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3d0ab1f1aa3c677ddd17b046569659c4a36a120.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438929"/>
            </a:xfrm>
            <a:custGeom>
              <a:avLst/>
              <a:pathLst>
                <a:path w="6444618" h="438929">
                  <a:moveTo>
                    <a:pt x="0" y="0"/>
                  </a:moveTo>
                  <a:lnTo>
                    <a:pt x="268525" y="0"/>
                  </a:lnTo>
                  <a:lnTo>
                    <a:pt x="537051" y="0"/>
                  </a:lnTo>
                  <a:lnTo>
                    <a:pt x="805577" y="39902"/>
                  </a:lnTo>
                  <a:lnTo>
                    <a:pt x="1074103" y="79805"/>
                  </a:lnTo>
                  <a:lnTo>
                    <a:pt x="1342628" y="39902"/>
                  </a:lnTo>
                  <a:lnTo>
                    <a:pt x="1611154" y="199513"/>
                  </a:lnTo>
                  <a:lnTo>
                    <a:pt x="1879680" y="239416"/>
                  </a:lnTo>
                  <a:lnTo>
                    <a:pt x="2148206" y="279319"/>
                  </a:lnTo>
                  <a:lnTo>
                    <a:pt x="2416732" y="279319"/>
                  </a:lnTo>
                  <a:lnTo>
                    <a:pt x="2685257" y="279319"/>
                  </a:lnTo>
                  <a:lnTo>
                    <a:pt x="2953783" y="159610"/>
                  </a:lnTo>
                  <a:lnTo>
                    <a:pt x="3222309" y="279319"/>
                  </a:lnTo>
                  <a:lnTo>
                    <a:pt x="3490835" y="399027"/>
                  </a:lnTo>
                  <a:lnTo>
                    <a:pt x="3759360" y="438929"/>
                  </a:lnTo>
                  <a:lnTo>
                    <a:pt x="4027886" y="438929"/>
                  </a:lnTo>
                  <a:lnTo>
                    <a:pt x="4296412" y="199513"/>
                  </a:lnTo>
                  <a:lnTo>
                    <a:pt x="4564938" y="399027"/>
                  </a:lnTo>
                  <a:lnTo>
                    <a:pt x="4833464" y="159610"/>
                  </a:lnTo>
                  <a:lnTo>
                    <a:pt x="5101989" y="319221"/>
                  </a:lnTo>
                  <a:lnTo>
                    <a:pt x="5370515" y="239416"/>
                  </a:lnTo>
                  <a:lnTo>
                    <a:pt x="5639041" y="279319"/>
                  </a:lnTo>
                  <a:lnTo>
                    <a:pt x="5907567" y="199513"/>
                  </a:lnTo>
                  <a:lnTo>
                    <a:pt x="6176092" y="199513"/>
                  </a:lnTo>
                  <a:lnTo>
                    <a:pt x="6444618" y="399027"/>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558638"/>
            </a:xfrm>
            <a:custGeom>
              <a:avLst/>
              <a:pathLst>
                <a:path w="6444618" h="558638">
                  <a:moveTo>
                    <a:pt x="0" y="0"/>
                  </a:moveTo>
                  <a:lnTo>
                    <a:pt x="268525" y="39902"/>
                  </a:lnTo>
                  <a:lnTo>
                    <a:pt x="537051" y="79805"/>
                  </a:lnTo>
                  <a:lnTo>
                    <a:pt x="805577" y="79805"/>
                  </a:lnTo>
                  <a:lnTo>
                    <a:pt x="1074103" y="119708"/>
                  </a:lnTo>
                  <a:lnTo>
                    <a:pt x="1342628" y="79805"/>
                  </a:lnTo>
                  <a:lnTo>
                    <a:pt x="1611154" y="239416"/>
                  </a:lnTo>
                  <a:lnTo>
                    <a:pt x="1879680" y="279319"/>
                  </a:lnTo>
                  <a:lnTo>
                    <a:pt x="2148206" y="279319"/>
                  </a:lnTo>
                  <a:lnTo>
                    <a:pt x="2416732" y="319221"/>
                  </a:lnTo>
                  <a:lnTo>
                    <a:pt x="2685257" y="319221"/>
                  </a:lnTo>
                  <a:lnTo>
                    <a:pt x="2953783" y="239416"/>
                  </a:lnTo>
                  <a:lnTo>
                    <a:pt x="3222309" y="359124"/>
                  </a:lnTo>
                  <a:lnTo>
                    <a:pt x="3490835" y="478832"/>
                  </a:lnTo>
                  <a:lnTo>
                    <a:pt x="3759360" y="558638"/>
                  </a:lnTo>
                  <a:lnTo>
                    <a:pt x="4027886" y="518735"/>
                  </a:lnTo>
                  <a:lnTo>
                    <a:pt x="4296412" y="478832"/>
                  </a:lnTo>
                  <a:lnTo>
                    <a:pt x="4564938" y="399027"/>
                  </a:lnTo>
                  <a:lnTo>
                    <a:pt x="4833464" y="319221"/>
                  </a:lnTo>
                  <a:lnTo>
                    <a:pt x="5101989" y="399027"/>
                  </a:lnTo>
                  <a:lnTo>
                    <a:pt x="5370515" y="359124"/>
                  </a:lnTo>
                  <a:lnTo>
                    <a:pt x="5639041" y="319221"/>
                  </a:lnTo>
                  <a:lnTo>
                    <a:pt x="5907567" y="239416"/>
                  </a:lnTo>
                  <a:lnTo>
                    <a:pt x="6176092" y="279319"/>
                  </a:lnTo>
                  <a:lnTo>
                    <a:pt x="6444618" y="399027"/>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18249"/>
            </a:xfrm>
            <a:custGeom>
              <a:avLst/>
              <a:pathLst>
                <a:path w="6444618" h="718249">
                  <a:moveTo>
                    <a:pt x="0" y="0"/>
                  </a:moveTo>
                  <a:lnTo>
                    <a:pt x="268525" y="79805"/>
                  </a:lnTo>
                  <a:lnTo>
                    <a:pt x="537051" y="119708"/>
                  </a:lnTo>
                  <a:lnTo>
                    <a:pt x="805577" y="199513"/>
                  </a:lnTo>
                  <a:lnTo>
                    <a:pt x="1074103" y="199513"/>
                  </a:lnTo>
                  <a:lnTo>
                    <a:pt x="1342628" y="199513"/>
                  </a:lnTo>
                  <a:lnTo>
                    <a:pt x="1611154" y="359124"/>
                  </a:lnTo>
                  <a:lnTo>
                    <a:pt x="1879680" y="359124"/>
                  </a:lnTo>
                  <a:lnTo>
                    <a:pt x="2148206" y="518735"/>
                  </a:lnTo>
                  <a:lnTo>
                    <a:pt x="2416732" y="438929"/>
                  </a:lnTo>
                  <a:lnTo>
                    <a:pt x="2685257" y="438929"/>
                  </a:lnTo>
                  <a:lnTo>
                    <a:pt x="2953783" y="359124"/>
                  </a:lnTo>
                  <a:lnTo>
                    <a:pt x="3222309" y="598540"/>
                  </a:lnTo>
                  <a:lnTo>
                    <a:pt x="3490835" y="678346"/>
                  </a:lnTo>
                  <a:lnTo>
                    <a:pt x="3759360" y="718249"/>
                  </a:lnTo>
                  <a:lnTo>
                    <a:pt x="4027886" y="598540"/>
                  </a:lnTo>
                  <a:lnTo>
                    <a:pt x="4296412" y="678346"/>
                  </a:lnTo>
                  <a:lnTo>
                    <a:pt x="4564938" y="518735"/>
                  </a:lnTo>
                  <a:lnTo>
                    <a:pt x="4833464" y="399027"/>
                  </a:lnTo>
                  <a:lnTo>
                    <a:pt x="5101989" y="518735"/>
                  </a:lnTo>
                  <a:lnTo>
                    <a:pt x="5370515" y="359124"/>
                  </a:lnTo>
                  <a:lnTo>
                    <a:pt x="5639041" y="399027"/>
                  </a:lnTo>
                  <a:lnTo>
                    <a:pt x="5907567" y="319221"/>
                  </a:lnTo>
                  <a:lnTo>
                    <a:pt x="6176092" y="399027"/>
                  </a:lnTo>
                  <a:lnTo>
                    <a:pt x="6444618" y="558638"/>
                  </a:lnTo>
                </a:path>
              </a:pathLst>
            </a:custGeom>
            <a:ln w="27101" cap="flat">
              <a:solidFill>
                <a:srgbClr val="00BFC4">
                  <a:alpha val="100000"/>
                </a:srgbClr>
              </a:solidFill>
              <a:prstDash val="solid"/>
              <a:round/>
            </a:ln>
          </p:spPr>
          <p:txBody>
            <a:bodyPr/>
            <a:lstStyle/>
            <a:p/>
          </p:txBody>
        </p:sp>
        <p:sp>
          <p:nvSpPr>
            <p:cNvPr id="30" name="pl30"/>
            <p:cNvSpPr/>
            <p:nvPr/>
          </p:nvSpPr>
          <p:spPr>
            <a:xfrm>
              <a:off x="2253856" y="1518126"/>
              <a:ext cx="5639041" cy="638443"/>
            </a:xfrm>
            <a:custGeom>
              <a:avLst/>
              <a:pathLst>
                <a:path w="5639041" h="638443">
                  <a:moveTo>
                    <a:pt x="0" y="0"/>
                  </a:moveTo>
                  <a:lnTo>
                    <a:pt x="268525" y="0"/>
                  </a:lnTo>
                  <a:lnTo>
                    <a:pt x="537051" y="0"/>
                  </a:lnTo>
                  <a:lnTo>
                    <a:pt x="805577" y="0"/>
                  </a:lnTo>
                  <a:lnTo>
                    <a:pt x="1074103" y="0"/>
                  </a:lnTo>
                  <a:lnTo>
                    <a:pt x="1342628" y="79805"/>
                  </a:lnTo>
                  <a:lnTo>
                    <a:pt x="1611154" y="79805"/>
                  </a:lnTo>
                  <a:lnTo>
                    <a:pt x="1879680" y="159610"/>
                  </a:lnTo>
                  <a:lnTo>
                    <a:pt x="2148206" y="79805"/>
                  </a:lnTo>
                  <a:lnTo>
                    <a:pt x="2416732" y="199513"/>
                  </a:lnTo>
                  <a:lnTo>
                    <a:pt x="2685257" y="359124"/>
                  </a:lnTo>
                  <a:lnTo>
                    <a:pt x="2953783" y="319221"/>
                  </a:lnTo>
                  <a:lnTo>
                    <a:pt x="3222309" y="319221"/>
                  </a:lnTo>
                  <a:lnTo>
                    <a:pt x="3490835" y="518735"/>
                  </a:lnTo>
                  <a:lnTo>
                    <a:pt x="3759360" y="638443"/>
                  </a:lnTo>
                  <a:lnTo>
                    <a:pt x="4027886" y="399027"/>
                  </a:lnTo>
                  <a:lnTo>
                    <a:pt x="4296412" y="598540"/>
                  </a:lnTo>
                  <a:lnTo>
                    <a:pt x="4564938" y="598540"/>
                  </a:lnTo>
                  <a:lnTo>
                    <a:pt x="4833464" y="518735"/>
                  </a:lnTo>
                  <a:lnTo>
                    <a:pt x="5101989" y="359124"/>
                  </a:lnTo>
                  <a:lnTo>
                    <a:pt x="5370515" y="598540"/>
                  </a:lnTo>
                  <a:lnTo>
                    <a:pt x="5639041" y="51873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1916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984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215479"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410" y="1496315"/>
              <a:ext cx="259012" cy="251972"/>
            </a:xfrm>
            <a:custGeom>
              <a:avLst/>
              <a:pathLst>
                <a:path w="259012" h="251972">
                  <a:moveTo>
                    <a:pt x="259012" y="0"/>
                  </a:moveTo>
                  <a:lnTo>
                    <a:pt x="0" y="251972"/>
                  </a:lnTo>
                </a:path>
              </a:pathLst>
            </a:custGeom>
          </p:spPr>
          <p:txBody>
            <a:bodyPr/>
            <a:lstStyle/>
            <a:p/>
          </p:txBody>
        </p:sp>
        <p:sp>
          <p:nvSpPr>
            <p:cNvPr id="41" name="pl41"/>
            <p:cNvSpPr/>
            <p:nvPr/>
          </p:nvSpPr>
          <p:spPr>
            <a:xfrm>
              <a:off x="7911355" y="1748596"/>
              <a:ext cx="250068" cy="8331"/>
            </a:xfrm>
            <a:custGeom>
              <a:avLst/>
              <a:pathLst>
                <a:path w="250068" h="8331">
                  <a:moveTo>
                    <a:pt x="250068" y="0"/>
                  </a:moveTo>
                  <a:lnTo>
                    <a:pt x="0" y="8331"/>
                  </a:lnTo>
                </a:path>
              </a:pathLst>
            </a:custGeom>
          </p:spPr>
          <p:txBody>
            <a:bodyPr/>
            <a:lstStyle/>
            <a:p/>
          </p:txBody>
        </p:sp>
        <p:sp>
          <p:nvSpPr>
            <p:cNvPr id="42" name="pl42"/>
            <p:cNvSpPr/>
            <p:nvPr/>
          </p:nvSpPr>
          <p:spPr>
            <a:xfrm>
              <a:off x="7907347" y="1883983"/>
              <a:ext cx="254075" cy="118373"/>
            </a:xfrm>
            <a:custGeom>
              <a:avLst/>
              <a:pathLst>
                <a:path w="254075" h="118373">
                  <a:moveTo>
                    <a:pt x="254075" y="118373"/>
                  </a:moveTo>
                  <a:lnTo>
                    <a:pt x="0" y="0"/>
                  </a:lnTo>
                </a:path>
              </a:pathLst>
            </a:custGeom>
          </p:spPr>
          <p:txBody>
            <a:bodyPr/>
            <a:lstStyle/>
            <a:p/>
          </p:txBody>
        </p:sp>
        <p:sp>
          <p:nvSpPr>
            <p:cNvPr id="43" name="pl43"/>
            <p:cNvSpPr/>
            <p:nvPr/>
          </p:nvSpPr>
          <p:spPr>
            <a:xfrm>
              <a:off x="7903097" y="2045863"/>
              <a:ext cx="258326" cy="227986"/>
            </a:xfrm>
            <a:custGeom>
              <a:avLst/>
              <a:pathLst>
                <a:path w="258326" h="227986">
                  <a:moveTo>
                    <a:pt x="258326" y="227986"/>
                  </a:moveTo>
                  <a:lnTo>
                    <a:pt x="0" y="0"/>
                  </a:lnTo>
                </a:path>
              </a:pathLst>
            </a:custGeom>
          </p:spPr>
          <p:txBody>
            <a:bodyPr/>
            <a:lstStyle/>
            <a:p/>
          </p:txBody>
        </p:sp>
        <p:sp>
          <p:nvSpPr>
            <p:cNvPr id="44" name="pg44"/>
            <p:cNvSpPr/>
            <p:nvPr/>
          </p:nvSpPr>
          <p:spPr>
            <a:xfrm>
              <a:off x="8092843" y="13840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4248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88%</a:t>
              </a:r>
            </a:p>
          </p:txBody>
        </p:sp>
        <p:sp>
          <p:nvSpPr>
            <p:cNvPr id="46" name="pg46"/>
            <p:cNvSpPr/>
            <p:nvPr/>
          </p:nvSpPr>
          <p:spPr>
            <a:xfrm>
              <a:off x="8092843" y="165759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984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88%</a:t>
              </a:r>
            </a:p>
          </p:txBody>
        </p:sp>
        <p:sp>
          <p:nvSpPr>
            <p:cNvPr id="48" name="pg48"/>
            <p:cNvSpPr/>
            <p:nvPr/>
          </p:nvSpPr>
          <p:spPr>
            <a:xfrm>
              <a:off x="8092843" y="193175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97259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85%</a:t>
              </a:r>
            </a:p>
          </p:txBody>
        </p:sp>
        <p:sp>
          <p:nvSpPr>
            <p:cNvPr id="50" name="pg50"/>
            <p:cNvSpPr/>
            <p:nvPr/>
          </p:nvSpPr>
          <p:spPr>
            <a:xfrm>
              <a:off x="8092843" y="22047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2456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363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San Marino,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85%.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1 vaccines increased coverage, 3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16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78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139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700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9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58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419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981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650475"/>
              <a:ext cx="249522" cy="223164"/>
            </a:xfrm>
            <a:prstGeom prst="rect">
              <a:avLst/>
            </a:prstGeom>
            <a:solidFill>
              <a:srgbClr val="1CABE2">
                <a:alpha val="100000"/>
              </a:srgbClr>
            </a:solidFill>
          </p:spPr>
          <p:txBody>
            <a:bodyPr/>
            <a:lstStyle/>
            <a:p/>
          </p:txBody>
        </p:sp>
        <p:sp>
          <p:nvSpPr>
            <p:cNvPr id="25" name="rc25"/>
            <p:cNvSpPr/>
            <p:nvPr/>
          </p:nvSpPr>
          <p:spPr>
            <a:xfrm>
              <a:off x="1573521" y="3613281"/>
              <a:ext cx="249522" cy="260358"/>
            </a:xfrm>
            <a:prstGeom prst="rect">
              <a:avLst/>
            </a:prstGeom>
            <a:solidFill>
              <a:srgbClr val="1CABE2">
                <a:alpha val="100000"/>
              </a:srgbClr>
            </a:solidFill>
          </p:spPr>
          <p:txBody>
            <a:bodyPr/>
            <a:lstStyle/>
            <a:p/>
          </p:txBody>
        </p:sp>
        <p:sp>
          <p:nvSpPr>
            <p:cNvPr id="26" name="rc26"/>
            <p:cNvSpPr/>
            <p:nvPr/>
          </p:nvSpPr>
          <p:spPr>
            <a:xfrm>
              <a:off x="1850769" y="3613281"/>
              <a:ext cx="249522" cy="260358"/>
            </a:xfrm>
            <a:prstGeom prst="rect">
              <a:avLst/>
            </a:prstGeom>
            <a:solidFill>
              <a:srgbClr val="1CABE2">
                <a:alpha val="100000"/>
              </a:srgbClr>
            </a:solidFill>
          </p:spPr>
          <p:txBody>
            <a:bodyPr/>
            <a:lstStyle/>
            <a:p/>
          </p:txBody>
        </p:sp>
        <p:sp>
          <p:nvSpPr>
            <p:cNvPr id="27" name="rc27"/>
            <p:cNvSpPr/>
            <p:nvPr/>
          </p:nvSpPr>
          <p:spPr>
            <a:xfrm>
              <a:off x="2128016" y="3538893"/>
              <a:ext cx="249522" cy="334747"/>
            </a:xfrm>
            <a:prstGeom prst="rect">
              <a:avLst/>
            </a:prstGeom>
            <a:solidFill>
              <a:srgbClr val="1CABE2">
                <a:alpha val="100000"/>
              </a:srgbClr>
            </a:solidFill>
          </p:spPr>
          <p:txBody>
            <a:bodyPr/>
            <a:lstStyle/>
            <a:p/>
          </p:txBody>
        </p:sp>
        <p:sp>
          <p:nvSpPr>
            <p:cNvPr id="28" name="rc28"/>
            <p:cNvSpPr/>
            <p:nvPr/>
          </p:nvSpPr>
          <p:spPr>
            <a:xfrm>
              <a:off x="2405264" y="3427310"/>
              <a:ext cx="249522" cy="446329"/>
            </a:xfrm>
            <a:prstGeom prst="rect">
              <a:avLst/>
            </a:prstGeom>
            <a:solidFill>
              <a:srgbClr val="1CABE2">
                <a:alpha val="100000"/>
              </a:srgbClr>
            </a:solidFill>
          </p:spPr>
          <p:txBody>
            <a:bodyPr/>
            <a:lstStyle/>
            <a:p/>
          </p:txBody>
        </p:sp>
        <p:sp>
          <p:nvSpPr>
            <p:cNvPr id="29" name="rc29"/>
            <p:cNvSpPr/>
            <p:nvPr/>
          </p:nvSpPr>
          <p:spPr>
            <a:xfrm>
              <a:off x="2682512" y="3576087"/>
              <a:ext cx="249522" cy="297552"/>
            </a:xfrm>
            <a:prstGeom prst="rect">
              <a:avLst/>
            </a:prstGeom>
            <a:solidFill>
              <a:srgbClr val="1CABE2">
                <a:alpha val="100000"/>
              </a:srgbClr>
            </a:solidFill>
          </p:spPr>
          <p:txBody>
            <a:bodyPr/>
            <a:lstStyle/>
            <a:p/>
          </p:txBody>
        </p:sp>
        <p:sp>
          <p:nvSpPr>
            <p:cNvPr id="30" name="rc30"/>
            <p:cNvSpPr/>
            <p:nvPr/>
          </p:nvSpPr>
          <p:spPr>
            <a:xfrm>
              <a:off x="2959759" y="3129757"/>
              <a:ext cx="249522" cy="743882"/>
            </a:xfrm>
            <a:prstGeom prst="rect">
              <a:avLst/>
            </a:prstGeom>
            <a:solidFill>
              <a:srgbClr val="1CABE2">
                <a:alpha val="100000"/>
              </a:srgbClr>
            </a:solidFill>
          </p:spPr>
          <p:txBody>
            <a:bodyPr/>
            <a:lstStyle/>
            <a:p/>
          </p:txBody>
        </p:sp>
        <p:sp>
          <p:nvSpPr>
            <p:cNvPr id="31" name="rc31"/>
            <p:cNvSpPr/>
            <p:nvPr/>
          </p:nvSpPr>
          <p:spPr>
            <a:xfrm>
              <a:off x="3237007" y="3018175"/>
              <a:ext cx="249522" cy="855464"/>
            </a:xfrm>
            <a:prstGeom prst="rect">
              <a:avLst/>
            </a:prstGeom>
            <a:solidFill>
              <a:srgbClr val="1CABE2">
                <a:alpha val="100000"/>
              </a:srgbClr>
            </a:solidFill>
          </p:spPr>
          <p:txBody>
            <a:bodyPr/>
            <a:lstStyle/>
            <a:p/>
          </p:txBody>
        </p:sp>
        <p:sp>
          <p:nvSpPr>
            <p:cNvPr id="32" name="rc32"/>
            <p:cNvSpPr/>
            <p:nvPr/>
          </p:nvSpPr>
          <p:spPr>
            <a:xfrm>
              <a:off x="3514255" y="2757816"/>
              <a:ext cx="249522" cy="1115823"/>
            </a:xfrm>
            <a:prstGeom prst="rect">
              <a:avLst/>
            </a:prstGeom>
            <a:solidFill>
              <a:srgbClr val="1CABE2">
                <a:alpha val="100000"/>
              </a:srgbClr>
            </a:solidFill>
          </p:spPr>
          <p:txBody>
            <a:bodyPr/>
            <a:lstStyle/>
            <a:p/>
          </p:txBody>
        </p:sp>
        <p:sp>
          <p:nvSpPr>
            <p:cNvPr id="33" name="rc33"/>
            <p:cNvSpPr/>
            <p:nvPr/>
          </p:nvSpPr>
          <p:spPr>
            <a:xfrm>
              <a:off x="3791502" y="2869398"/>
              <a:ext cx="249522" cy="1004241"/>
            </a:xfrm>
            <a:prstGeom prst="rect">
              <a:avLst/>
            </a:prstGeom>
            <a:solidFill>
              <a:srgbClr val="1CABE2">
                <a:alpha val="100000"/>
              </a:srgbClr>
            </a:solidFill>
          </p:spPr>
          <p:txBody>
            <a:bodyPr/>
            <a:lstStyle/>
            <a:p/>
          </p:txBody>
        </p:sp>
        <p:sp>
          <p:nvSpPr>
            <p:cNvPr id="34" name="rc34"/>
            <p:cNvSpPr/>
            <p:nvPr/>
          </p:nvSpPr>
          <p:spPr>
            <a:xfrm>
              <a:off x="4068750" y="2832204"/>
              <a:ext cx="249522" cy="1041435"/>
            </a:xfrm>
            <a:prstGeom prst="rect">
              <a:avLst/>
            </a:prstGeom>
            <a:solidFill>
              <a:srgbClr val="1CABE2">
                <a:alpha val="100000"/>
              </a:srgbClr>
            </a:solidFill>
          </p:spPr>
          <p:txBody>
            <a:bodyPr/>
            <a:lstStyle/>
            <a:p/>
          </p:txBody>
        </p:sp>
        <p:sp>
          <p:nvSpPr>
            <p:cNvPr id="35" name="rc35"/>
            <p:cNvSpPr/>
            <p:nvPr/>
          </p:nvSpPr>
          <p:spPr>
            <a:xfrm>
              <a:off x="4345998" y="3166951"/>
              <a:ext cx="249522" cy="706688"/>
            </a:xfrm>
            <a:prstGeom prst="rect">
              <a:avLst/>
            </a:prstGeom>
            <a:solidFill>
              <a:srgbClr val="1CABE2">
                <a:alpha val="100000"/>
              </a:srgbClr>
            </a:solidFill>
          </p:spPr>
          <p:txBody>
            <a:bodyPr/>
            <a:lstStyle/>
            <a:p/>
          </p:txBody>
        </p:sp>
        <p:sp>
          <p:nvSpPr>
            <p:cNvPr id="36" name="rc36"/>
            <p:cNvSpPr/>
            <p:nvPr/>
          </p:nvSpPr>
          <p:spPr>
            <a:xfrm>
              <a:off x="4623245" y="2906592"/>
              <a:ext cx="249522" cy="967047"/>
            </a:xfrm>
            <a:prstGeom prst="rect">
              <a:avLst/>
            </a:prstGeom>
            <a:solidFill>
              <a:srgbClr val="1CABE2">
                <a:alpha val="100000"/>
              </a:srgbClr>
            </a:solidFill>
          </p:spPr>
          <p:txBody>
            <a:bodyPr/>
            <a:lstStyle/>
            <a:p/>
          </p:txBody>
        </p:sp>
        <p:sp>
          <p:nvSpPr>
            <p:cNvPr id="37" name="rc37"/>
            <p:cNvSpPr/>
            <p:nvPr/>
          </p:nvSpPr>
          <p:spPr>
            <a:xfrm>
              <a:off x="4900493" y="2423069"/>
              <a:ext cx="249522" cy="1450570"/>
            </a:xfrm>
            <a:prstGeom prst="rect">
              <a:avLst/>
            </a:prstGeom>
            <a:solidFill>
              <a:srgbClr val="1CABE2">
                <a:alpha val="100000"/>
              </a:srgbClr>
            </a:solidFill>
          </p:spPr>
          <p:txBody>
            <a:bodyPr/>
            <a:lstStyle/>
            <a:p/>
          </p:txBody>
        </p:sp>
        <p:sp>
          <p:nvSpPr>
            <p:cNvPr id="38" name="rc38"/>
            <p:cNvSpPr/>
            <p:nvPr/>
          </p:nvSpPr>
          <p:spPr>
            <a:xfrm>
              <a:off x="5177741" y="2571845"/>
              <a:ext cx="249522" cy="1301794"/>
            </a:xfrm>
            <a:prstGeom prst="rect">
              <a:avLst/>
            </a:prstGeom>
            <a:solidFill>
              <a:srgbClr val="1CABE2">
                <a:alpha val="100000"/>
              </a:srgbClr>
            </a:solidFill>
          </p:spPr>
          <p:txBody>
            <a:bodyPr/>
            <a:lstStyle/>
            <a:p/>
          </p:txBody>
        </p:sp>
        <p:sp>
          <p:nvSpPr>
            <p:cNvPr id="39" name="rc39"/>
            <p:cNvSpPr/>
            <p:nvPr/>
          </p:nvSpPr>
          <p:spPr>
            <a:xfrm>
              <a:off x="5454988" y="2683428"/>
              <a:ext cx="249522" cy="1190211"/>
            </a:xfrm>
            <a:prstGeom prst="rect">
              <a:avLst/>
            </a:prstGeom>
            <a:solidFill>
              <a:srgbClr val="1CABE2">
                <a:alpha val="100000"/>
              </a:srgbClr>
            </a:solidFill>
          </p:spPr>
          <p:txBody>
            <a:bodyPr/>
            <a:lstStyle/>
            <a:p/>
          </p:txBody>
        </p:sp>
        <p:sp>
          <p:nvSpPr>
            <p:cNvPr id="40" name="rc40"/>
            <p:cNvSpPr/>
            <p:nvPr/>
          </p:nvSpPr>
          <p:spPr>
            <a:xfrm>
              <a:off x="5732236" y="3278534"/>
              <a:ext cx="249522" cy="595105"/>
            </a:xfrm>
            <a:prstGeom prst="rect">
              <a:avLst/>
            </a:prstGeom>
            <a:solidFill>
              <a:srgbClr val="1CABE2">
                <a:alpha val="100000"/>
              </a:srgbClr>
            </a:solidFill>
          </p:spPr>
          <p:txBody>
            <a:bodyPr/>
            <a:lstStyle/>
            <a:p/>
          </p:txBody>
        </p:sp>
        <p:sp>
          <p:nvSpPr>
            <p:cNvPr id="41" name="rc41"/>
            <p:cNvSpPr/>
            <p:nvPr/>
          </p:nvSpPr>
          <p:spPr>
            <a:xfrm>
              <a:off x="6009484" y="2943787"/>
              <a:ext cx="249522" cy="929853"/>
            </a:xfrm>
            <a:prstGeom prst="rect">
              <a:avLst/>
            </a:prstGeom>
            <a:solidFill>
              <a:srgbClr val="1CABE2">
                <a:alpha val="100000"/>
              </a:srgbClr>
            </a:solidFill>
          </p:spPr>
          <p:txBody>
            <a:bodyPr/>
            <a:lstStyle/>
            <a:p/>
          </p:txBody>
        </p:sp>
        <p:sp>
          <p:nvSpPr>
            <p:cNvPr id="42" name="rc42"/>
            <p:cNvSpPr/>
            <p:nvPr/>
          </p:nvSpPr>
          <p:spPr>
            <a:xfrm>
              <a:off x="6286731" y="3390116"/>
              <a:ext cx="249522" cy="483523"/>
            </a:xfrm>
            <a:prstGeom prst="rect">
              <a:avLst/>
            </a:prstGeom>
            <a:solidFill>
              <a:srgbClr val="1CABE2">
                <a:alpha val="100000"/>
              </a:srgbClr>
            </a:solidFill>
          </p:spPr>
          <p:txBody>
            <a:bodyPr/>
            <a:lstStyle/>
            <a:p/>
          </p:txBody>
        </p:sp>
        <p:sp>
          <p:nvSpPr>
            <p:cNvPr id="43" name="rc43"/>
            <p:cNvSpPr/>
            <p:nvPr/>
          </p:nvSpPr>
          <p:spPr>
            <a:xfrm>
              <a:off x="6563979" y="3092563"/>
              <a:ext cx="249522" cy="781076"/>
            </a:xfrm>
            <a:prstGeom prst="rect">
              <a:avLst/>
            </a:prstGeom>
            <a:solidFill>
              <a:srgbClr val="1CABE2">
                <a:alpha val="100000"/>
              </a:srgbClr>
            </a:solidFill>
          </p:spPr>
          <p:txBody>
            <a:bodyPr/>
            <a:lstStyle/>
            <a:p/>
          </p:txBody>
        </p:sp>
        <p:sp>
          <p:nvSpPr>
            <p:cNvPr id="44" name="rc44"/>
            <p:cNvSpPr/>
            <p:nvPr/>
          </p:nvSpPr>
          <p:spPr>
            <a:xfrm>
              <a:off x="6841227" y="3241340"/>
              <a:ext cx="249522" cy="632300"/>
            </a:xfrm>
            <a:prstGeom prst="rect">
              <a:avLst/>
            </a:prstGeom>
            <a:solidFill>
              <a:srgbClr val="1CABE2">
                <a:alpha val="100000"/>
              </a:srgbClr>
            </a:solidFill>
          </p:spPr>
          <p:txBody>
            <a:bodyPr/>
            <a:lstStyle/>
            <a:p/>
          </p:txBody>
        </p:sp>
        <p:sp>
          <p:nvSpPr>
            <p:cNvPr id="45" name="rc45"/>
            <p:cNvSpPr/>
            <p:nvPr/>
          </p:nvSpPr>
          <p:spPr>
            <a:xfrm>
              <a:off x="7118474" y="3166951"/>
              <a:ext cx="249522" cy="706688"/>
            </a:xfrm>
            <a:prstGeom prst="rect">
              <a:avLst/>
            </a:prstGeom>
            <a:solidFill>
              <a:srgbClr val="1CABE2">
                <a:alpha val="100000"/>
              </a:srgbClr>
            </a:solidFill>
          </p:spPr>
          <p:txBody>
            <a:bodyPr/>
            <a:lstStyle/>
            <a:p/>
          </p:txBody>
        </p:sp>
        <p:sp>
          <p:nvSpPr>
            <p:cNvPr id="46" name="rc46"/>
            <p:cNvSpPr/>
            <p:nvPr/>
          </p:nvSpPr>
          <p:spPr>
            <a:xfrm>
              <a:off x="7395722" y="3352922"/>
              <a:ext cx="249522" cy="520717"/>
            </a:xfrm>
            <a:prstGeom prst="rect">
              <a:avLst/>
            </a:prstGeom>
            <a:solidFill>
              <a:srgbClr val="1CABE2">
                <a:alpha val="100000"/>
              </a:srgbClr>
            </a:solidFill>
          </p:spPr>
          <p:txBody>
            <a:bodyPr/>
            <a:lstStyle/>
            <a:p/>
          </p:txBody>
        </p:sp>
        <p:sp>
          <p:nvSpPr>
            <p:cNvPr id="47" name="rc47"/>
            <p:cNvSpPr/>
            <p:nvPr/>
          </p:nvSpPr>
          <p:spPr>
            <a:xfrm>
              <a:off x="7672970" y="3352922"/>
              <a:ext cx="249522" cy="520717"/>
            </a:xfrm>
            <a:prstGeom prst="rect">
              <a:avLst/>
            </a:prstGeom>
            <a:solidFill>
              <a:srgbClr val="1CABE2">
                <a:alpha val="100000"/>
              </a:srgbClr>
            </a:solidFill>
          </p:spPr>
          <p:txBody>
            <a:bodyPr/>
            <a:lstStyle/>
            <a:p/>
          </p:txBody>
        </p:sp>
        <p:sp>
          <p:nvSpPr>
            <p:cNvPr id="48" name="rc48"/>
            <p:cNvSpPr/>
            <p:nvPr/>
          </p:nvSpPr>
          <p:spPr>
            <a:xfrm>
              <a:off x="7950217" y="2980981"/>
              <a:ext cx="249522" cy="892658"/>
            </a:xfrm>
            <a:prstGeom prst="rect">
              <a:avLst/>
            </a:prstGeom>
            <a:solidFill>
              <a:srgbClr val="1CABE2">
                <a:alpha val="100000"/>
              </a:srgbClr>
            </a:solidFill>
          </p:spPr>
          <p:txBody>
            <a:bodyPr/>
            <a:lstStyle/>
            <a:p/>
          </p:txBody>
        </p:sp>
        <p:sp>
          <p:nvSpPr>
            <p:cNvPr id="49" name="rc49"/>
            <p:cNvSpPr/>
            <p:nvPr/>
          </p:nvSpPr>
          <p:spPr>
            <a:xfrm>
              <a:off x="1296273" y="3650475"/>
              <a:ext cx="249522" cy="0"/>
            </a:xfrm>
            <a:prstGeom prst="rect">
              <a:avLst/>
            </a:prstGeom>
            <a:solidFill>
              <a:srgbClr val="B3B3B3">
                <a:alpha val="100000"/>
              </a:srgbClr>
            </a:solidFill>
          </p:spPr>
          <p:txBody>
            <a:bodyPr/>
            <a:lstStyle/>
            <a:p/>
          </p:txBody>
        </p:sp>
        <p:sp>
          <p:nvSpPr>
            <p:cNvPr id="50" name="rc50"/>
            <p:cNvSpPr/>
            <p:nvPr/>
          </p:nvSpPr>
          <p:spPr>
            <a:xfrm>
              <a:off x="1573521" y="3501698"/>
              <a:ext cx="249522" cy="111582"/>
            </a:xfrm>
            <a:prstGeom prst="rect">
              <a:avLst/>
            </a:prstGeom>
            <a:solidFill>
              <a:srgbClr val="B3B3B3">
                <a:alpha val="100000"/>
              </a:srgbClr>
            </a:solidFill>
          </p:spPr>
          <p:txBody>
            <a:bodyPr/>
            <a:lstStyle/>
            <a:p/>
          </p:txBody>
        </p:sp>
        <p:sp>
          <p:nvSpPr>
            <p:cNvPr id="51" name="rc51"/>
            <p:cNvSpPr/>
            <p:nvPr/>
          </p:nvSpPr>
          <p:spPr>
            <a:xfrm>
              <a:off x="1850769" y="3390116"/>
              <a:ext cx="249522" cy="223164"/>
            </a:xfrm>
            <a:prstGeom prst="rect">
              <a:avLst/>
            </a:prstGeom>
            <a:solidFill>
              <a:srgbClr val="B3B3B3">
                <a:alpha val="100000"/>
              </a:srgbClr>
            </a:solidFill>
          </p:spPr>
          <p:txBody>
            <a:bodyPr/>
            <a:lstStyle/>
            <a:p/>
          </p:txBody>
        </p:sp>
        <p:sp>
          <p:nvSpPr>
            <p:cNvPr id="52" name="rc52"/>
            <p:cNvSpPr/>
            <p:nvPr/>
          </p:nvSpPr>
          <p:spPr>
            <a:xfrm>
              <a:off x="2128016" y="3427310"/>
              <a:ext cx="249522" cy="111582"/>
            </a:xfrm>
            <a:prstGeom prst="rect">
              <a:avLst/>
            </a:prstGeom>
            <a:solidFill>
              <a:srgbClr val="B3B3B3">
                <a:alpha val="100000"/>
              </a:srgbClr>
            </a:solidFill>
          </p:spPr>
          <p:txBody>
            <a:bodyPr/>
            <a:lstStyle/>
            <a:p/>
          </p:txBody>
        </p:sp>
        <p:sp>
          <p:nvSpPr>
            <p:cNvPr id="53" name="rc53"/>
            <p:cNvSpPr/>
            <p:nvPr/>
          </p:nvSpPr>
          <p:spPr>
            <a:xfrm>
              <a:off x="2405264" y="3315728"/>
              <a:ext cx="249522" cy="111582"/>
            </a:xfrm>
            <a:prstGeom prst="rect">
              <a:avLst/>
            </a:prstGeom>
            <a:solidFill>
              <a:srgbClr val="B3B3B3">
                <a:alpha val="100000"/>
              </a:srgbClr>
            </a:solidFill>
          </p:spPr>
          <p:txBody>
            <a:bodyPr/>
            <a:lstStyle/>
            <a:p/>
          </p:txBody>
        </p:sp>
        <p:sp>
          <p:nvSpPr>
            <p:cNvPr id="54" name="rc54"/>
            <p:cNvSpPr/>
            <p:nvPr/>
          </p:nvSpPr>
          <p:spPr>
            <a:xfrm>
              <a:off x="2682512" y="3464504"/>
              <a:ext cx="249522" cy="111582"/>
            </a:xfrm>
            <a:prstGeom prst="rect">
              <a:avLst/>
            </a:prstGeom>
            <a:solidFill>
              <a:srgbClr val="B3B3B3">
                <a:alpha val="100000"/>
              </a:srgbClr>
            </a:solidFill>
          </p:spPr>
          <p:txBody>
            <a:bodyPr/>
            <a:lstStyle/>
            <a:p/>
          </p:txBody>
        </p:sp>
        <p:sp>
          <p:nvSpPr>
            <p:cNvPr id="55" name="rc55"/>
            <p:cNvSpPr/>
            <p:nvPr/>
          </p:nvSpPr>
          <p:spPr>
            <a:xfrm>
              <a:off x="2959759" y="3055369"/>
              <a:ext cx="249522" cy="74388"/>
            </a:xfrm>
            <a:prstGeom prst="rect">
              <a:avLst/>
            </a:prstGeom>
            <a:solidFill>
              <a:srgbClr val="B3B3B3">
                <a:alpha val="100000"/>
              </a:srgbClr>
            </a:solidFill>
          </p:spPr>
          <p:txBody>
            <a:bodyPr/>
            <a:lstStyle/>
            <a:p/>
          </p:txBody>
        </p:sp>
        <p:sp>
          <p:nvSpPr>
            <p:cNvPr id="56" name="rc56"/>
            <p:cNvSpPr/>
            <p:nvPr/>
          </p:nvSpPr>
          <p:spPr>
            <a:xfrm>
              <a:off x="3237007" y="2943787"/>
              <a:ext cx="249522" cy="74388"/>
            </a:xfrm>
            <a:prstGeom prst="rect">
              <a:avLst/>
            </a:prstGeom>
            <a:solidFill>
              <a:srgbClr val="B3B3B3">
                <a:alpha val="100000"/>
              </a:srgbClr>
            </a:solidFill>
          </p:spPr>
          <p:txBody>
            <a:bodyPr/>
            <a:lstStyle/>
            <a:p/>
          </p:txBody>
        </p:sp>
        <p:sp>
          <p:nvSpPr>
            <p:cNvPr id="57" name="rc57"/>
            <p:cNvSpPr/>
            <p:nvPr/>
          </p:nvSpPr>
          <p:spPr>
            <a:xfrm>
              <a:off x="3514255" y="2757816"/>
              <a:ext cx="249522" cy="0"/>
            </a:xfrm>
            <a:prstGeom prst="rect">
              <a:avLst/>
            </a:prstGeom>
            <a:solidFill>
              <a:srgbClr val="B3B3B3">
                <a:alpha val="100000"/>
              </a:srgbClr>
            </a:solidFill>
          </p:spPr>
          <p:txBody>
            <a:bodyPr/>
            <a:lstStyle/>
            <a:p/>
          </p:txBody>
        </p:sp>
        <p:sp>
          <p:nvSpPr>
            <p:cNvPr id="58" name="rc58"/>
            <p:cNvSpPr/>
            <p:nvPr/>
          </p:nvSpPr>
          <p:spPr>
            <a:xfrm>
              <a:off x="3791502" y="2757816"/>
              <a:ext cx="249522" cy="111582"/>
            </a:xfrm>
            <a:prstGeom prst="rect">
              <a:avLst/>
            </a:prstGeom>
            <a:solidFill>
              <a:srgbClr val="B3B3B3">
                <a:alpha val="100000"/>
              </a:srgbClr>
            </a:solidFill>
          </p:spPr>
          <p:txBody>
            <a:bodyPr/>
            <a:lstStyle/>
            <a:p/>
          </p:txBody>
        </p:sp>
        <p:sp>
          <p:nvSpPr>
            <p:cNvPr id="59" name="rc59"/>
            <p:cNvSpPr/>
            <p:nvPr/>
          </p:nvSpPr>
          <p:spPr>
            <a:xfrm>
              <a:off x="4068750" y="2720622"/>
              <a:ext cx="249522" cy="111582"/>
            </a:xfrm>
            <a:prstGeom prst="rect">
              <a:avLst/>
            </a:prstGeom>
            <a:solidFill>
              <a:srgbClr val="B3B3B3">
                <a:alpha val="100000"/>
              </a:srgbClr>
            </a:solidFill>
          </p:spPr>
          <p:txBody>
            <a:bodyPr/>
            <a:lstStyle/>
            <a:p/>
          </p:txBody>
        </p:sp>
        <p:sp>
          <p:nvSpPr>
            <p:cNvPr id="60" name="rc60"/>
            <p:cNvSpPr/>
            <p:nvPr/>
          </p:nvSpPr>
          <p:spPr>
            <a:xfrm>
              <a:off x="4345998" y="2943787"/>
              <a:ext cx="249522" cy="223164"/>
            </a:xfrm>
            <a:prstGeom prst="rect">
              <a:avLst/>
            </a:prstGeom>
            <a:solidFill>
              <a:srgbClr val="B3B3B3">
                <a:alpha val="100000"/>
              </a:srgbClr>
            </a:solidFill>
          </p:spPr>
          <p:txBody>
            <a:bodyPr/>
            <a:lstStyle/>
            <a:p/>
          </p:txBody>
        </p:sp>
        <p:sp>
          <p:nvSpPr>
            <p:cNvPr id="61" name="rc61"/>
            <p:cNvSpPr/>
            <p:nvPr/>
          </p:nvSpPr>
          <p:spPr>
            <a:xfrm>
              <a:off x="4623245" y="2683428"/>
              <a:ext cx="249522" cy="223164"/>
            </a:xfrm>
            <a:prstGeom prst="rect">
              <a:avLst/>
            </a:prstGeom>
            <a:solidFill>
              <a:srgbClr val="B3B3B3">
                <a:alpha val="100000"/>
              </a:srgbClr>
            </a:solidFill>
          </p:spPr>
          <p:txBody>
            <a:bodyPr/>
            <a:lstStyle/>
            <a:p/>
          </p:txBody>
        </p:sp>
        <p:sp>
          <p:nvSpPr>
            <p:cNvPr id="62" name="rc62"/>
            <p:cNvSpPr/>
            <p:nvPr/>
          </p:nvSpPr>
          <p:spPr>
            <a:xfrm>
              <a:off x="4900493" y="2162710"/>
              <a:ext cx="249522" cy="260358"/>
            </a:xfrm>
            <a:prstGeom prst="rect">
              <a:avLst/>
            </a:prstGeom>
            <a:solidFill>
              <a:srgbClr val="B3B3B3">
                <a:alpha val="100000"/>
              </a:srgbClr>
            </a:solidFill>
          </p:spPr>
          <p:txBody>
            <a:bodyPr/>
            <a:lstStyle/>
            <a:p/>
          </p:txBody>
        </p:sp>
        <p:sp>
          <p:nvSpPr>
            <p:cNvPr id="63" name="rc63"/>
            <p:cNvSpPr/>
            <p:nvPr/>
          </p:nvSpPr>
          <p:spPr>
            <a:xfrm>
              <a:off x="5177741" y="2274292"/>
              <a:ext cx="249522" cy="297552"/>
            </a:xfrm>
            <a:prstGeom prst="rect">
              <a:avLst/>
            </a:prstGeom>
            <a:solidFill>
              <a:srgbClr val="B3B3B3">
                <a:alpha val="100000"/>
              </a:srgbClr>
            </a:solidFill>
          </p:spPr>
          <p:txBody>
            <a:bodyPr/>
            <a:lstStyle/>
            <a:p/>
          </p:txBody>
        </p:sp>
        <p:sp>
          <p:nvSpPr>
            <p:cNvPr id="64" name="rc64"/>
            <p:cNvSpPr/>
            <p:nvPr/>
          </p:nvSpPr>
          <p:spPr>
            <a:xfrm>
              <a:off x="5454988" y="2497457"/>
              <a:ext cx="249522" cy="185970"/>
            </a:xfrm>
            <a:prstGeom prst="rect">
              <a:avLst/>
            </a:prstGeom>
            <a:solidFill>
              <a:srgbClr val="B3B3B3">
                <a:alpha val="100000"/>
              </a:srgbClr>
            </a:solidFill>
          </p:spPr>
          <p:txBody>
            <a:bodyPr/>
            <a:lstStyle/>
            <a:p/>
          </p:txBody>
        </p:sp>
        <p:sp>
          <p:nvSpPr>
            <p:cNvPr id="65" name="rc65"/>
            <p:cNvSpPr/>
            <p:nvPr/>
          </p:nvSpPr>
          <p:spPr>
            <a:xfrm>
              <a:off x="5732236" y="2683428"/>
              <a:ext cx="249522" cy="595105"/>
            </a:xfrm>
            <a:prstGeom prst="rect">
              <a:avLst/>
            </a:prstGeom>
            <a:solidFill>
              <a:srgbClr val="B3B3B3">
                <a:alpha val="100000"/>
              </a:srgbClr>
            </a:solidFill>
          </p:spPr>
          <p:txBody>
            <a:bodyPr/>
            <a:lstStyle/>
            <a:p/>
          </p:txBody>
        </p:sp>
        <p:sp>
          <p:nvSpPr>
            <p:cNvPr id="66" name="rc66"/>
            <p:cNvSpPr/>
            <p:nvPr/>
          </p:nvSpPr>
          <p:spPr>
            <a:xfrm>
              <a:off x="6009484" y="2943787"/>
              <a:ext cx="249522" cy="0"/>
            </a:xfrm>
            <a:prstGeom prst="rect">
              <a:avLst/>
            </a:prstGeom>
            <a:solidFill>
              <a:srgbClr val="B3B3B3">
                <a:alpha val="100000"/>
              </a:srgbClr>
            </a:solidFill>
          </p:spPr>
          <p:txBody>
            <a:bodyPr/>
            <a:lstStyle/>
            <a:p/>
          </p:txBody>
        </p:sp>
        <p:sp>
          <p:nvSpPr>
            <p:cNvPr id="67" name="rc67"/>
            <p:cNvSpPr/>
            <p:nvPr/>
          </p:nvSpPr>
          <p:spPr>
            <a:xfrm>
              <a:off x="6286731" y="3092563"/>
              <a:ext cx="249522" cy="297552"/>
            </a:xfrm>
            <a:prstGeom prst="rect">
              <a:avLst/>
            </a:prstGeom>
            <a:solidFill>
              <a:srgbClr val="B3B3B3">
                <a:alpha val="100000"/>
              </a:srgbClr>
            </a:solidFill>
          </p:spPr>
          <p:txBody>
            <a:bodyPr/>
            <a:lstStyle/>
            <a:p/>
          </p:txBody>
        </p:sp>
        <p:sp>
          <p:nvSpPr>
            <p:cNvPr id="68" name="rc68"/>
            <p:cNvSpPr/>
            <p:nvPr/>
          </p:nvSpPr>
          <p:spPr>
            <a:xfrm>
              <a:off x="6563979" y="2943787"/>
              <a:ext cx="249522" cy="148776"/>
            </a:xfrm>
            <a:prstGeom prst="rect">
              <a:avLst/>
            </a:prstGeom>
            <a:solidFill>
              <a:srgbClr val="B3B3B3">
                <a:alpha val="100000"/>
              </a:srgbClr>
            </a:solidFill>
          </p:spPr>
          <p:txBody>
            <a:bodyPr/>
            <a:lstStyle/>
            <a:p/>
          </p:txBody>
        </p:sp>
        <p:sp>
          <p:nvSpPr>
            <p:cNvPr id="69" name="rc69"/>
            <p:cNvSpPr/>
            <p:nvPr/>
          </p:nvSpPr>
          <p:spPr>
            <a:xfrm>
              <a:off x="6841227" y="3018175"/>
              <a:ext cx="249522" cy="223164"/>
            </a:xfrm>
            <a:prstGeom prst="rect">
              <a:avLst/>
            </a:prstGeom>
            <a:solidFill>
              <a:srgbClr val="B3B3B3">
                <a:alpha val="100000"/>
              </a:srgbClr>
            </a:solidFill>
          </p:spPr>
          <p:txBody>
            <a:bodyPr/>
            <a:lstStyle/>
            <a:p/>
          </p:txBody>
        </p:sp>
        <p:sp>
          <p:nvSpPr>
            <p:cNvPr id="70" name="rc70"/>
            <p:cNvSpPr/>
            <p:nvPr/>
          </p:nvSpPr>
          <p:spPr>
            <a:xfrm>
              <a:off x="7118474" y="3092563"/>
              <a:ext cx="249522" cy="74388"/>
            </a:xfrm>
            <a:prstGeom prst="rect">
              <a:avLst/>
            </a:prstGeom>
            <a:solidFill>
              <a:srgbClr val="B3B3B3">
                <a:alpha val="100000"/>
              </a:srgbClr>
            </a:solidFill>
          </p:spPr>
          <p:txBody>
            <a:bodyPr/>
            <a:lstStyle/>
            <a:p/>
          </p:txBody>
        </p:sp>
        <p:sp>
          <p:nvSpPr>
            <p:cNvPr id="71" name="rc71"/>
            <p:cNvSpPr/>
            <p:nvPr/>
          </p:nvSpPr>
          <p:spPr>
            <a:xfrm>
              <a:off x="7395722" y="3278534"/>
              <a:ext cx="249522" cy="74388"/>
            </a:xfrm>
            <a:prstGeom prst="rect">
              <a:avLst/>
            </a:prstGeom>
            <a:solidFill>
              <a:srgbClr val="B3B3B3">
                <a:alpha val="100000"/>
              </a:srgbClr>
            </a:solidFill>
          </p:spPr>
          <p:txBody>
            <a:bodyPr/>
            <a:lstStyle/>
            <a:p/>
          </p:txBody>
        </p:sp>
        <p:sp>
          <p:nvSpPr>
            <p:cNvPr id="72" name="rc72"/>
            <p:cNvSpPr/>
            <p:nvPr/>
          </p:nvSpPr>
          <p:spPr>
            <a:xfrm>
              <a:off x="7672970" y="3204145"/>
              <a:ext cx="249522" cy="148776"/>
            </a:xfrm>
            <a:prstGeom prst="rect">
              <a:avLst/>
            </a:prstGeom>
            <a:solidFill>
              <a:srgbClr val="B3B3B3">
                <a:alpha val="100000"/>
              </a:srgbClr>
            </a:solidFill>
          </p:spPr>
          <p:txBody>
            <a:bodyPr/>
            <a:lstStyle/>
            <a:p/>
          </p:txBody>
        </p:sp>
        <p:sp>
          <p:nvSpPr>
            <p:cNvPr id="73" name="rc73"/>
            <p:cNvSpPr/>
            <p:nvPr/>
          </p:nvSpPr>
          <p:spPr>
            <a:xfrm>
              <a:off x="7950217" y="2980981"/>
              <a:ext cx="249522" cy="0"/>
            </a:xfrm>
            <a:prstGeom prst="rect">
              <a:avLst/>
            </a:prstGeom>
            <a:solidFill>
              <a:srgbClr val="B3B3B3">
                <a:alpha val="100000"/>
              </a:srgbClr>
            </a:solidFill>
          </p:spPr>
          <p:txBody>
            <a:bodyPr/>
            <a:lstStyle/>
            <a:p/>
          </p:txBody>
        </p:sp>
        <p:sp>
          <p:nvSpPr>
            <p:cNvPr id="74" name="pl74"/>
            <p:cNvSpPr/>
            <p:nvPr/>
          </p:nvSpPr>
          <p:spPr>
            <a:xfrm>
              <a:off x="1421035" y="1079121"/>
              <a:ext cx="6653943" cy="313670"/>
            </a:xfrm>
            <a:custGeom>
              <a:avLst/>
              <a:pathLst>
                <a:path w="6653943" h="313670">
                  <a:moveTo>
                    <a:pt x="0" y="0"/>
                  </a:moveTo>
                  <a:lnTo>
                    <a:pt x="277247" y="0"/>
                  </a:lnTo>
                  <a:lnTo>
                    <a:pt x="554495" y="0"/>
                  </a:lnTo>
                  <a:lnTo>
                    <a:pt x="831742" y="28515"/>
                  </a:lnTo>
                  <a:lnTo>
                    <a:pt x="1108990" y="57030"/>
                  </a:lnTo>
                  <a:lnTo>
                    <a:pt x="1386238" y="28515"/>
                  </a:lnTo>
                  <a:lnTo>
                    <a:pt x="1663485" y="142577"/>
                  </a:lnTo>
                  <a:lnTo>
                    <a:pt x="1940733" y="171092"/>
                  </a:lnTo>
                  <a:lnTo>
                    <a:pt x="2217981" y="199608"/>
                  </a:lnTo>
                  <a:lnTo>
                    <a:pt x="2495228" y="199608"/>
                  </a:lnTo>
                  <a:lnTo>
                    <a:pt x="2772476" y="199608"/>
                  </a:lnTo>
                  <a:lnTo>
                    <a:pt x="3049724" y="114061"/>
                  </a:lnTo>
                  <a:lnTo>
                    <a:pt x="3326971" y="199608"/>
                  </a:lnTo>
                  <a:lnTo>
                    <a:pt x="3604219" y="285154"/>
                  </a:lnTo>
                  <a:lnTo>
                    <a:pt x="3881467" y="313670"/>
                  </a:lnTo>
                  <a:lnTo>
                    <a:pt x="4158714" y="313670"/>
                  </a:lnTo>
                  <a:lnTo>
                    <a:pt x="4435962" y="142577"/>
                  </a:lnTo>
                  <a:lnTo>
                    <a:pt x="4713210" y="285154"/>
                  </a:lnTo>
                  <a:lnTo>
                    <a:pt x="4990457" y="114061"/>
                  </a:lnTo>
                  <a:lnTo>
                    <a:pt x="5267705" y="228123"/>
                  </a:lnTo>
                  <a:lnTo>
                    <a:pt x="5544953" y="171092"/>
                  </a:lnTo>
                  <a:lnTo>
                    <a:pt x="5822200" y="199608"/>
                  </a:lnTo>
                  <a:lnTo>
                    <a:pt x="6099448" y="142577"/>
                  </a:lnTo>
                  <a:lnTo>
                    <a:pt x="6376696" y="142577"/>
                  </a:lnTo>
                  <a:lnTo>
                    <a:pt x="6653943" y="285154"/>
                  </a:lnTo>
                </a:path>
              </a:pathLst>
            </a:custGeom>
            <a:ln w="27101" cap="flat">
              <a:solidFill>
                <a:srgbClr val="0058AB">
                  <a:alpha val="50196"/>
                </a:srgbClr>
              </a:solidFill>
              <a:prstDash val="solid"/>
              <a:round/>
            </a:ln>
          </p:spPr>
          <p:txBody>
            <a:bodyPr/>
            <a:lstStyle/>
            <a:p/>
          </p:txBody>
        </p:sp>
        <p:sp>
          <p:nvSpPr>
            <p:cNvPr id="75" name="pl75"/>
            <p:cNvSpPr/>
            <p:nvPr/>
          </p:nvSpPr>
          <p:spPr>
            <a:xfrm>
              <a:off x="1421035" y="1079121"/>
              <a:ext cx="6653943" cy="399216"/>
            </a:xfrm>
            <a:custGeom>
              <a:avLst/>
              <a:pathLst>
                <a:path w="6653943" h="399216">
                  <a:moveTo>
                    <a:pt x="0" y="0"/>
                  </a:moveTo>
                  <a:lnTo>
                    <a:pt x="277247" y="28515"/>
                  </a:lnTo>
                  <a:lnTo>
                    <a:pt x="554495" y="57030"/>
                  </a:lnTo>
                  <a:lnTo>
                    <a:pt x="831742" y="57030"/>
                  </a:lnTo>
                  <a:lnTo>
                    <a:pt x="1108990" y="85546"/>
                  </a:lnTo>
                  <a:lnTo>
                    <a:pt x="1386238" y="57030"/>
                  </a:lnTo>
                  <a:lnTo>
                    <a:pt x="1663485" y="171092"/>
                  </a:lnTo>
                  <a:lnTo>
                    <a:pt x="1940733" y="199608"/>
                  </a:lnTo>
                  <a:lnTo>
                    <a:pt x="2217981" y="199608"/>
                  </a:lnTo>
                  <a:lnTo>
                    <a:pt x="2495228" y="228123"/>
                  </a:lnTo>
                  <a:lnTo>
                    <a:pt x="2772476" y="228123"/>
                  </a:lnTo>
                  <a:lnTo>
                    <a:pt x="3049724" y="171092"/>
                  </a:lnTo>
                  <a:lnTo>
                    <a:pt x="3326971" y="256639"/>
                  </a:lnTo>
                  <a:lnTo>
                    <a:pt x="3604219" y="342185"/>
                  </a:lnTo>
                  <a:lnTo>
                    <a:pt x="3881467" y="399216"/>
                  </a:lnTo>
                  <a:lnTo>
                    <a:pt x="4158714" y="370701"/>
                  </a:lnTo>
                  <a:lnTo>
                    <a:pt x="4435962" y="342185"/>
                  </a:lnTo>
                  <a:lnTo>
                    <a:pt x="4713210" y="285154"/>
                  </a:lnTo>
                  <a:lnTo>
                    <a:pt x="4990457" y="228123"/>
                  </a:lnTo>
                  <a:lnTo>
                    <a:pt x="5267705" y="285154"/>
                  </a:lnTo>
                  <a:lnTo>
                    <a:pt x="5544953" y="256639"/>
                  </a:lnTo>
                  <a:lnTo>
                    <a:pt x="5822200" y="228123"/>
                  </a:lnTo>
                  <a:lnTo>
                    <a:pt x="6099448" y="171092"/>
                  </a:lnTo>
                  <a:lnTo>
                    <a:pt x="6376696" y="199608"/>
                  </a:lnTo>
                  <a:lnTo>
                    <a:pt x="6653943" y="285154"/>
                  </a:lnTo>
                </a:path>
              </a:pathLst>
            </a:custGeom>
            <a:ln w="27101" cap="flat">
              <a:solidFill>
                <a:srgbClr val="333333">
                  <a:alpha val="50196"/>
                </a:srgbClr>
              </a:solidFill>
              <a:prstDash val="solid"/>
              <a:round/>
            </a:ln>
          </p:spPr>
          <p:txBody>
            <a:bodyPr/>
            <a:lstStyle/>
            <a:p/>
          </p:txBody>
        </p:sp>
        <p:sp>
          <p:nvSpPr>
            <p:cNvPr id="76" name="tx76"/>
            <p:cNvSpPr/>
            <p:nvPr/>
          </p:nvSpPr>
          <p:spPr>
            <a:xfrm>
              <a:off x="6628451"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690569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7182946"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9" name="tx79"/>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73744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8014689"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662845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3" name="tx83"/>
            <p:cNvSpPr/>
            <p:nvPr/>
          </p:nvSpPr>
          <p:spPr>
            <a:xfrm>
              <a:off x="6905698"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4" name="tx84"/>
            <p:cNvSpPr/>
            <p:nvPr/>
          </p:nvSpPr>
          <p:spPr>
            <a:xfrm>
              <a:off x="718294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7460194"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6" name="tx86"/>
            <p:cNvSpPr/>
            <p:nvPr/>
          </p:nvSpPr>
          <p:spPr>
            <a:xfrm>
              <a:off x="7737441"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7" name="tx87"/>
            <p:cNvSpPr/>
            <p:nvPr/>
          </p:nvSpPr>
          <p:spPr>
            <a:xfrm>
              <a:off x="8014689"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8" name="tx88"/>
            <p:cNvSpPr/>
            <p:nvPr/>
          </p:nvSpPr>
          <p:spPr>
            <a:xfrm>
              <a:off x="1298947" y="35324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2685185" y="334646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4071423" y="2602583"/>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5457662" y="237941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6566652" y="282574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6843900" y="2900136"/>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121148" y="297452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7398395" y="316049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7675643" y="308610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7" name="tx97"/>
            <p:cNvSpPr/>
            <p:nvPr/>
          </p:nvSpPr>
          <p:spPr>
            <a:xfrm>
              <a:off x="7952891" y="28629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8" name="tx98"/>
            <p:cNvSpPr/>
            <p:nvPr/>
          </p:nvSpPr>
          <p:spPr>
            <a:xfrm>
              <a:off x="810775"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733081" y="30776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733081" y="23337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733081" y="15898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2" name="tx102"/>
            <p:cNvSpPr/>
            <p:nvPr/>
          </p:nvSpPr>
          <p:spPr>
            <a:xfrm>
              <a:off x="733081" y="845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08023" y="2324871"/>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76599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San Marino, 2000-2024</a:t>
              </a:r>
            </a:p>
          </p:txBody>
        </p:sp>
        <p:sp>
          <p:nvSpPr>
            <p:cNvPr id="129" name="pl129"/>
            <p:cNvSpPr/>
            <p:nvPr/>
          </p:nvSpPr>
          <p:spPr>
            <a:xfrm>
              <a:off x="19866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36731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7480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12870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5093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6769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5766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43835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81904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19974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rc143"/>
            <p:cNvSpPr/>
            <p:nvPr/>
          </p:nvSpPr>
          <p:spPr>
            <a:xfrm>
              <a:off x="1296273" y="5650800"/>
              <a:ext cx="5798912" cy="164676"/>
            </a:xfrm>
            <a:prstGeom prst="rect">
              <a:avLst/>
            </a:prstGeom>
            <a:solidFill>
              <a:srgbClr val="1CABE2">
                <a:alpha val="100000"/>
              </a:srgbClr>
            </a:solidFill>
          </p:spPr>
          <p:txBody>
            <a:bodyPr/>
            <a:lstStyle/>
            <a:p/>
          </p:txBody>
        </p:sp>
        <p:sp>
          <p:nvSpPr>
            <p:cNvPr id="144" name="rc144"/>
            <p:cNvSpPr/>
            <p:nvPr/>
          </p:nvSpPr>
          <p:spPr>
            <a:xfrm>
              <a:off x="1296273" y="5444954"/>
              <a:ext cx="3865941" cy="164676"/>
            </a:xfrm>
            <a:prstGeom prst="rect">
              <a:avLst/>
            </a:prstGeom>
            <a:solidFill>
              <a:srgbClr val="1CABE2">
                <a:alpha val="100000"/>
              </a:srgbClr>
            </a:solidFill>
          </p:spPr>
          <p:txBody>
            <a:bodyPr/>
            <a:lstStyle/>
            <a:p/>
          </p:txBody>
        </p:sp>
        <p:sp>
          <p:nvSpPr>
            <p:cNvPr id="145" name="rc145"/>
            <p:cNvSpPr/>
            <p:nvPr/>
          </p:nvSpPr>
          <p:spPr>
            <a:xfrm>
              <a:off x="1296273" y="5239108"/>
              <a:ext cx="6627328" cy="164676"/>
            </a:xfrm>
            <a:prstGeom prst="rect">
              <a:avLst/>
            </a:prstGeom>
            <a:solidFill>
              <a:srgbClr val="1CABE2">
                <a:alpha val="100000"/>
              </a:srgbClr>
            </a:solidFill>
          </p:spPr>
          <p:txBody>
            <a:bodyPr/>
            <a:lstStyle/>
            <a:p/>
          </p:txBody>
        </p:sp>
        <p:sp>
          <p:nvSpPr>
            <p:cNvPr id="146" name="rc146"/>
            <p:cNvSpPr/>
            <p:nvPr/>
          </p:nvSpPr>
          <p:spPr>
            <a:xfrm>
              <a:off x="7095185" y="5650800"/>
              <a:ext cx="1104554" cy="164676"/>
            </a:xfrm>
            <a:prstGeom prst="rect">
              <a:avLst/>
            </a:prstGeom>
            <a:solidFill>
              <a:srgbClr val="B3B3B3">
                <a:alpha val="100000"/>
              </a:srgbClr>
            </a:solidFill>
          </p:spPr>
          <p:txBody>
            <a:bodyPr/>
            <a:lstStyle/>
            <a:p/>
          </p:txBody>
        </p:sp>
        <p:sp>
          <p:nvSpPr>
            <p:cNvPr id="147" name="rc147"/>
            <p:cNvSpPr/>
            <p:nvPr/>
          </p:nvSpPr>
          <p:spPr>
            <a:xfrm>
              <a:off x="5162215" y="5444954"/>
              <a:ext cx="1104554" cy="164676"/>
            </a:xfrm>
            <a:prstGeom prst="rect">
              <a:avLst/>
            </a:prstGeom>
            <a:solidFill>
              <a:srgbClr val="B3B3B3">
                <a:alpha val="100000"/>
              </a:srgbClr>
            </a:solidFill>
          </p:spPr>
          <p:txBody>
            <a:bodyPr/>
            <a:lstStyle/>
            <a:p/>
          </p:txBody>
        </p:sp>
        <p:sp>
          <p:nvSpPr>
            <p:cNvPr id="148" name="rc148"/>
            <p:cNvSpPr/>
            <p:nvPr/>
          </p:nvSpPr>
          <p:spPr>
            <a:xfrm>
              <a:off x="7923601" y="5239108"/>
              <a:ext cx="0" cy="164676"/>
            </a:xfrm>
            <a:prstGeom prst="rect">
              <a:avLst/>
            </a:prstGeom>
            <a:solidFill>
              <a:srgbClr val="B3B3B3">
                <a:alpha val="100000"/>
              </a:srgbClr>
            </a:solidFill>
          </p:spPr>
          <p:txBody>
            <a:bodyPr/>
            <a:lstStyle/>
            <a:p/>
          </p:txBody>
        </p:sp>
        <p:sp>
          <p:nvSpPr>
            <p:cNvPr id="149" name="tx149"/>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639699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8053829"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2" name="tx15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6" name="tx156"/>
            <p:cNvSpPr/>
            <p:nvPr/>
          </p:nvSpPr>
          <p:spPr>
            <a:xfrm>
              <a:off x="2638119" y="5918936"/>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57" name="tx157"/>
            <p:cNvSpPr/>
            <p:nvPr/>
          </p:nvSpPr>
          <p:spPr>
            <a:xfrm>
              <a:off x="397996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8" name="tx158"/>
            <p:cNvSpPr/>
            <p:nvPr/>
          </p:nvSpPr>
          <p:spPr>
            <a:xfrm>
              <a:off x="5360659"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59" name="tx159"/>
            <p:cNvSpPr/>
            <p:nvPr/>
          </p:nvSpPr>
          <p:spPr>
            <a:xfrm>
              <a:off x="6741352"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60" name="tx160"/>
            <p:cNvSpPr/>
            <p:nvPr/>
          </p:nvSpPr>
          <p:spPr>
            <a:xfrm>
              <a:off x="812204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61" name="tx161"/>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2" name="tx16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3" name="tx16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4" name="tx16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San Marino.
In 2024, DTP1 coverage in San Marino declined at 88%. There were &lt;100 children who missed out on any DTP vaccination (zero-dose children).
DTP3 coverage declined at at 88%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65676"/>
              <a:ext cx="3418439" cy="314272"/>
            </a:xfrm>
            <a:custGeom>
              <a:avLst/>
              <a:pathLst>
                <a:path w="3418439" h="314272">
                  <a:moveTo>
                    <a:pt x="0" y="0"/>
                  </a:moveTo>
                  <a:lnTo>
                    <a:pt x="142434" y="0"/>
                  </a:lnTo>
                  <a:lnTo>
                    <a:pt x="284869" y="0"/>
                  </a:lnTo>
                  <a:lnTo>
                    <a:pt x="427304" y="28570"/>
                  </a:lnTo>
                  <a:lnTo>
                    <a:pt x="569739" y="57140"/>
                  </a:lnTo>
                  <a:lnTo>
                    <a:pt x="712174" y="28570"/>
                  </a:lnTo>
                  <a:lnTo>
                    <a:pt x="854609" y="142851"/>
                  </a:lnTo>
                  <a:lnTo>
                    <a:pt x="997044" y="171421"/>
                  </a:lnTo>
                  <a:lnTo>
                    <a:pt x="1139479" y="199991"/>
                  </a:lnTo>
                  <a:lnTo>
                    <a:pt x="1281914" y="199991"/>
                  </a:lnTo>
                  <a:lnTo>
                    <a:pt x="1424349" y="199991"/>
                  </a:lnTo>
                  <a:lnTo>
                    <a:pt x="1566784" y="114281"/>
                  </a:lnTo>
                  <a:lnTo>
                    <a:pt x="1709219" y="199991"/>
                  </a:lnTo>
                  <a:lnTo>
                    <a:pt x="1851654" y="285702"/>
                  </a:lnTo>
                  <a:lnTo>
                    <a:pt x="1994089" y="314272"/>
                  </a:lnTo>
                  <a:lnTo>
                    <a:pt x="2136524" y="314272"/>
                  </a:lnTo>
                  <a:lnTo>
                    <a:pt x="2278959" y="142851"/>
                  </a:lnTo>
                  <a:lnTo>
                    <a:pt x="2421394" y="285702"/>
                  </a:lnTo>
                  <a:lnTo>
                    <a:pt x="2563829" y="114281"/>
                  </a:lnTo>
                  <a:lnTo>
                    <a:pt x="2706264" y="228562"/>
                  </a:lnTo>
                  <a:lnTo>
                    <a:pt x="2848699" y="171421"/>
                  </a:lnTo>
                  <a:lnTo>
                    <a:pt x="2991134" y="199991"/>
                  </a:lnTo>
                  <a:lnTo>
                    <a:pt x="3133569" y="142851"/>
                  </a:lnTo>
                  <a:lnTo>
                    <a:pt x="3276004" y="142851"/>
                  </a:lnTo>
                  <a:lnTo>
                    <a:pt x="3418439"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65676"/>
              <a:ext cx="3418439" cy="314272"/>
            </a:xfrm>
            <a:custGeom>
              <a:avLst/>
              <a:pathLst>
                <a:path w="3418439" h="314272">
                  <a:moveTo>
                    <a:pt x="0" y="0"/>
                  </a:moveTo>
                  <a:lnTo>
                    <a:pt x="142434" y="0"/>
                  </a:lnTo>
                  <a:lnTo>
                    <a:pt x="284869" y="0"/>
                  </a:lnTo>
                  <a:lnTo>
                    <a:pt x="427304" y="28570"/>
                  </a:lnTo>
                  <a:lnTo>
                    <a:pt x="569739" y="57140"/>
                  </a:lnTo>
                  <a:lnTo>
                    <a:pt x="712174" y="28570"/>
                  </a:lnTo>
                  <a:lnTo>
                    <a:pt x="854609" y="142851"/>
                  </a:lnTo>
                  <a:lnTo>
                    <a:pt x="997044" y="171421"/>
                  </a:lnTo>
                  <a:lnTo>
                    <a:pt x="1139479" y="199991"/>
                  </a:lnTo>
                  <a:lnTo>
                    <a:pt x="1281914" y="199991"/>
                  </a:lnTo>
                  <a:lnTo>
                    <a:pt x="1424349" y="199991"/>
                  </a:lnTo>
                  <a:lnTo>
                    <a:pt x="1566784" y="114281"/>
                  </a:lnTo>
                  <a:lnTo>
                    <a:pt x="1709219" y="199991"/>
                  </a:lnTo>
                  <a:lnTo>
                    <a:pt x="1851654" y="285702"/>
                  </a:lnTo>
                  <a:lnTo>
                    <a:pt x="1994089" y="314272"/>
                  </a:lnTo>
                  <a:lnTo>
                    <a:pt x="2136524" y="314272"/>
                  </a:lnTo>
                  <a:lnTo>
                    <a:pt x="2278959" y="142851"/>
                  </a:lnTo>
                  <a:lnTo>
                    <a:pt x="2421394" y="285702"/>
                  </a:lnTo>
                  <a:lnTo>
                    <a:pt x="2563829" y="114281"/>
                  </a:lnTo>
                  <a:lnTo>
                    <a:pt x="2706264" y="228562"/>
                  </a:lnTo>
                  <a:lnTo>
                    <a:pt x="2848699" y="171421"/>
                  </a:lnTo>
                  <a:lnTo>
                    <a:pt x="2991134" y="199991"/>
                  </a:lnTo>
                  <a:lnTo>
                    <a:pt x="3133569" y="142851"/>
                  </a:lnTo>
                  <a:lnTo>
                    <a:pt x="3276004" y="142851"/>
                  </a:lnTo>
                  <a:lnTo>
                    <a:pt x="3418439"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2022" y="1065676"/>
              <a:ext cx="3418439" cy="314272"/>
            </a:xfrm>
            <a:custGeom>
              <a:avLst/>
              <a:pathLst>
                <a:path w="3418439" h="314272">
                  <a:moveTo>
                    <a:pt x="0" y="0"/>
                  </a:moveTo>
                  <a:lnTo>
                    <a:pt x="142434" y="0"/>
                  </a:lnTo>
                  <a:lnTo>
                    <a:pt x="284869" y="0"/>
                  </a:lnTo>
                  <a:lnTo>
                    <a:pt x="427304" y="28570"/>
                  </a:lnTo>
                  <a:lnTo>
                    <a:pt x="569739" y="57140"/>
                  </a:lnTo>
                  <a:lnTo>
                    <a:pt x="712174" y="28570"/>
                  </a:lnTo>
                  <a:lnTo>
                    <a:pt x="854609" y="142851"/>
                  </a:lnTo>
                  <a:lnTo>
                    <a:pt x="997044" y="171421"/>
                  </a:lnTo>
                  <a:lnTo>
                    <a:pt x="1139479" y="199991"/>
                  </a:lnTo>
                  <a:lnTo>
                    <a:pt x="1281914" y="199991"/>
                  </a:lnTo>
                  <a:lnTo>
                    <a:pt x="1424349" y="199991"/>
                  </a:lnTo>
                  <a:lnTo>
                    <a:pt x="1566784" y="114281"/>
                  </a:lnTo>
                  <a:lnTo>
                    <a:pt x="1709219" y="199991"/>
                  </a:lnTo>
                  <a:lnTo>
                    <a:pt x="1851654" y="285702"/>
                  </a:lnTo>
                  <a:lnTo>
                    <a:pt x="1994089" y="314272"/>
                  </a:lnTo>
                  <a:lnTo>
                    <a:pt x="2136524" y="314272"/>
                  </a:lnTo>
                  <a:lnTo>
                    <a:pt x="2278959" y="142851"/>
                  </a:lnTo>
                  <a:lnTo>
                    <a:pt x="2421394" y="285702"/>
                  </a:lnTo>
                  <a:lnTo>
                    <a:pt x="2563829" y="114281"/>
                  </a:lnTo>
                  <a:lnTo>
                    <a:pt x="2706264" y="228562"/>
                  </a:lnTo>
                  <a:lnTo>
                    <a:pt x="2848699" y="171421"/>
                  </a:lnTo>
                  <a:lnTo>
                    <a:pt x="2991134" y="199991"/>
                  </a:lnTo>
                  <a:lnTo>
                    <a:pt x="3133569" y="142851"/>
                  </a:lnTo>
                  <a:lnTo>
                    <a:pt x="3276004" y="142851"/>
                  </a:lnTo>
                  <a:lnTo>
                    <a:pt x="3418439"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3773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823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823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554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178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49496"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0" name="tx60"/>
            <p:cNvSpPr/>
            <p:nvPr/>
          </p:nvSpPr>
          <p:spPr>
            <a:xfrm>
              <a:off x="26225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8497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63065" y="471005"/>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San Marino, 2000-2024</a:t>
              </a:r>
            </a:p>
          </p:txBody>
        </p:sp>
        <p:sp>
          <p:nvSpPr>
            <p:cNvPr id="63" name="pl63"/>
            <p:cNvSpPr/>
            <p:nvPr/>
          </p:nvSpPr>
          <p:spPr>
            <a:xfrm>
              <a:off x="5244538" y="35194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21182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425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78872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5460" y="2019483"/>
              <a:ext cx="3418439" cy="1269178"/>
            </a:xfrm>
            <a:custGeom>
              <a:avLst/>
              <a:pathLst>
                <a:path w="3418439" h="1269178">
                  <a:moveTo>
                    <a:pt x="0" y="0"/>
                  </a:moveTo>
                  <a:lnTo>
                    <a:pt x="142434" y="0"/>
                  </a:lnTo>
                  <a:lnTo>
                    <a:pt x="284869" y="0"/>
                  </a:lnTo>
                  <a:lnTo>
                    <a:pt x="427304" y="115379"/>
                  </a:lnTo>
                  <a:lnTo>
                    <a:pt x="569739" y="230759"/>
                  </a:lnTo>
                  <a:lnTo>
                    <a:pt x="712174" y="115379"/>
                  </a:lnTo>
                  <a:lnTo>
                    <a:pt x="854609" y="576899"/>
                  </a:lnTo>
                  <a:lnTo>
                    <a:pt x="997044" y="692279"/>
                  </a:lnTo>
                  <a:lnTo>
                    <a:pt x="1139479" y="807659"/>
                  </a:lnTo>
                  <a:lnTo>
                    <a:pt x="1281914" y="807659"/>
                  </a:lnTo>
                  <a:lnTo>
                    <a:pt x="1424349" y="807659"/>
                  </a:lnTo>
                  <a:lnTo>
                    <a:pt x="1566784" y="461519"/>
                  </a:lnTo>
                  <a:lnTo>
                    <a:pt x="1709219" y="807659"/>
                  </a:lnTo>
                  <a:lnTo>
                    <a:pt x="1851654" y="1153798"/>
                  </a:lnTo>
                  <a:lnTo>
                    <a:pt x="1994089" y="1269178"/>
                  </a:lnTo>
                  <a:lnTo>
                    <a:pt x="2136524" y="1269178"/>
                  </a:lnTo>
                  <a:lnTo>
                    <a:pt x="2278959" y="576899"/>
                  </a:lnTo>
                  <a:lnTo>
                    <a:pt x="2421394" y="1153798"/>
                  </a:lnTo>
                  <a:lnTo>
                    <a:pt x="2563829" y="461519"/>
                  </a:lnTo>
                  <a:lnTo>
                    <a:pt x="2706264" y="923038"/>
                  </a:lnTo>
                  <a:lnTo>
                    <a:pt x="2848699" y="692279"/>
                  </a:lnTo>
                  <a:lnTo>
                    <a:pt x="2991134" y="807659"/>
                  </a:lnTo>
                  <a:lnTo>
                    <a:pt x="3133569" y="576899"/>
                  </a:lnTo>
                  <a:lnTo>
                    <a:pt x="3276004" y="576899"/>
                  </a:lnTo>
                  <a:lnTo>
                    <a:pt x="3418439" y="1153798"/>
                  </a:lnTo>
                </a:path>
              </a:pathLst>
            </a:custGeom>
            <a:ln w="27101" cap="flat">
              <a:solidFill>
                <a:srgbClr val="0058AB">
                  <a:alpha val="100000"/>
                </a:srgbClr>
              </a:solidFill>
              <a:prstDash val="solid"/>
              <a:round/>
            </a:ln>
          </p:spPr>
          <p:txBody>
            <a:bodyPr/>
            <a:lstStyle/>
            <a:p/>
          </p:txBody>
        </p:sp>
        <p:sp>
          <p:nvSpPr>
            <p:cNvPr id="76" name="pl76"/>
            <p:cNvSpPr/>
            <p:nvPr/>
          </p:nvSpPr>
          <p:spPr>
            <a:xfrm>
              <a:off x="5415460" y="2942521"/>
              <a:ext cx="3418439" cy="923038"/>
            </a:xfrm>
            <a:custGeom>
              <a:avLst/>
              <a:pathLst>
                <a:path w="3418439" h="923038">
                  <a:moveTo>
                    <a:pt x="0" y="923038"/>
                  </a:moveTo>
                  <a:lnTo>
                    <a:pt x="142434" y="807659"/>
                  </a:lnTo>
                  <a:lnTo>
                    <a:pt x="284869" y="807659"/>
                  </a:lnTo>
                  <a:lnTo>
                    <a:pt x="427304" y="692279"/>
                  </a:lnTo>
                  <a:lnTo>
                    <a:pt x="569739" y="576899"/>
                  </a:lnTo>
                  <a:lnTo>
                    <a:pt x="712174" y="461519"/>
                  </a:lnTo>
                  <a:lnTo>
                    <a:pt x="854609" y="346139"/>
                  </a:lnTo>
                  <a:lnTo>
                    <a:pt x="997044" y="346139"/>
                  </a:lnTo>
                  <a:lnTo>
                    <a:pt x="1139479" y="230759"/>
                  </a:lnTo>
                  <a:lnTo>
                    <a:pt x="1281914" y="115379"/>
                  </a:lnTo>
                  <a:lnTo>
                    <a:pt x="1424349" y="115379"/>
                  </a:lnTo>
                  <a:lnTo>
                    <a:pt x="1566784" y="115379"/>
                  </a:lnTo>
                  <a:lnTo>
                    <a:pt x="1709219" y="115379"/>
                  </a:lnTo>
                  <a:lnTo>
                    <a:pt x="1851654" y="115379"/>
                  </a:lnTo>
                  <a:lnTo>
                    <a:pt x="1994089" y="115379"/>
                  </a:lnTo>
                  <a:lnTo>
                    <a:pt x="2136524" y="115379"/>
                  </a:lnTo>
                  <a:lnTo>
                    <a:pt x="2278959" y="0"/>
                  </a:lnTo>
                  <a:lnTo>
                    <a:pt x="2421394" y="0"/>
                  </a:lnTo>
                  <a:lnTo>
                    <a:pt x="2563829" y="0"/>
                  </a:lnTo>
                  <a:lnTo>
                    <a:pt x="2706264" y="0"/>
                  </a:lnTo>
                  <a:lnTo>
                    <a:pt x="2848699" y="230759"/>
                  </a:lnTo>
                  <a:lnTo>
                    <a:pt x="2991134" y="346139"/>
                  </a:lnTo>
                  <a:lnTo>
                    <a:pt x="3133569" y="115379"/>
                  </a:lnTo>
                  <a:lnTo>
                    <a:pt x="3276004" y="115379"/>
                  </a:lnTo>
                  <a:lnTo>
                    <a:pt x="3418439" y="115379"/>
                  </a:lnTo>
                </a:path>
              </a:pathLst>
            </a:custGeom>
            <a:ln w="27101" cap="flat">
              <a:solidFill>
                <a:srgbClr val="80BD41">
                  <a:alpha val="100000"/>
                </a:srgbClr>
              </a:solidFill>
              <a:prstDash val="solid"/>
              <a:round/>
            </a:ln>
          </p:spPr>
          <p:txBody>
            <a:bodyPr/>
            <a:lstStyle/>
            <a:p/>
          </p:txBody>
        </p:sp>
        <p:sp>
          <p:nvSpPr>
            <p:cNvPr id="77" name="pl77"/>
            <p:cNvSpPr/>
            <p:nvPr/>
          </p:nvSpPr>
          <p:spPr>
            <a:xfrm>
              <a:off x="5415460" y="2827142"/>
              <a:ext cx="3418439" cy="230759"/>
            </a:xfrm>
            <a:custGeom>
              <a:avLst/>
              <a:pathLst>
                <a:path w="3418439" h="230759">
                  <a:moveTo>
                    <a:pt x="0" y="230759"/>
                  </a:moveTo>
                  <a:lnTo>
                    <a:pt x="142434" y="115379"/>
                  </a:lnTo>
                  <a:lnTo>
                    <a:pt x="284869" y="115379"/>
                  </a:lnTo>
                  <a:lnTo>
                    <a:pt x="427304" y="115379"/>
                  </a:lnTo>
                  <a:lnTo>
                    <a:pt x="569739" y="115379"/>
                  </a:lnTo>
                  <a:lnTo>
                    <a:pt x="712174" y="0"/>
                  </a:lnTo>
                  <a:lnTo>
                    <a:pt x="854609" y="0"/>
                  </a:lnTo>
                  <a:lnTo>
                    <a:pt x="997044" y="0"/>
                  </a:lnTo>
                  <a:lnTo>
                    <a:pt x="1139479" y="0"/>
                  </a:lnTo>
                  <a:lnTo>
                    <a:pt x="1281914" y="115379"/>
                  </a:lnTo>
                  <a:lnTo>
                    <a:pt x="1424349" y="115379"/>
                  </a:lnTo>
                  <a:lnTo>
                    <a:pt x="1566784" y="0"/>
                  </a:lnTo>
                  <a:lnTo>
                    <a:pt x="1709219" y="115379"/>
                  </a:lnTo>
                  <a:lnTo>
                    <a:pt x="1851654" y="115379"/>
                  </a:lnTo>
                  <a:lnTo>
                    <a:pt x="1994089" y="115379"/>
                  </a:lnTo>
                  <a:lnTo>
                    <a:pt x="2136524" y="115379"/>
                  </a:lnTo>
                  <a:lnTo>
                    <a:pt x="2278959" y="115379"/>
                  </a:lnTo>
                  <a:lnTo>
                    <a:pt x="2421394" y="115379"/>
                  </a:lnTo>
                  <a:lnTo>
                    <a:pt x="2563829" y="115379"/>
                  </a:lnTo>
                  <a:lnTo>
                    <a:pt x="2706264" y="115379"/>
                  </a:lnTo>
                  <a:lnTo>
                    <a:pt x="2848699" y="115379"/>
                  </a:lnTo>
                  <a:lnTo>
                    <a:pt x="2991134" y="115379"/>
                  </a:lnTo>
                  <a:lnTo>
                    <a:pt x="3133569" y="115379"/>
                  </a:lnTo>
                  <a:lnTo>
                    <a:pt x="3276004" y="115379"/>
                  </a:lnTo>
                  <a:lnTo>
                    <a:pt x="3418439" y="115379"/>
                  </a:lnTo>
                </a:path>
              </a:pathLst>
            </a:custGeom>
            <a:ln w="27101" cap="flat">
              <a:solidFill>
                <a:srgbClr val="961A49">
                  <a:alpha val="100000"/>
                </a:srgbClr>
              </a:solidFill>
              <a:prstDash val="solid"/>
              <a:round/>
            </a:ln>
          </p:spPr>
          <p:txBody>
            <a:bodyPr/>
            <a:lstStyle/>
            <a:p/>
          </p:txBody>
        </p:sp>
        <p:sp>
          <p:nvSpPr>
            <p:cNvPr id="78" name="pl78"/>
            <p:cNvSpPr/>
            <p:nvPr/>
          </p:nvSpPr>
          <p:spPr>
            <a:xfrm>
              <a:off x="5415460" y="2942521"/>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79" name="pl79"/>
            <p:cNvSpPr/>
            <p:nvPr/>
          </p:nvSpPr>
          <p:spPr>
            <a:xfrm>
              <a:off x="5415460" y="2019483"/>
              <a:ext cx="3418439" cy="1269178"/>
            </a:xfrm>
            <a:custGeom>
              <a:avLst/>
              <a:pathLst>
                <a:path w="3418439" h="1269178">
                  <a:moveTo>
                    <a:pt x="0" y="0"/>
                  </a:moveTo>
                  <a:lnTo>
                    <a:pt x="142434" y="0"/>
                  </a:lnTo>
                  <a:lnTo>
                    <a:pt x="284869" y="0"/>
                  </a:lnTo>
                  <a:lnTo>
                    <a:pt x="427304" y="115379"/>
                  </a:lnTo>
                  <a:lnTo>
                    <a:pt x="569739" y="230759"/>
                  </a:lnTo>
                  <a:lnTo>
                    <a:pt x="712174" y="115379"/>
                  </a:lnTo>
                  <a:lnTo>
                    <a:pt x="854609" y="576899"/>
                  </a:lnTo>
                  <a:lnTo>
                    <a:pt x="997044" y="692279"/>
                  </a:lnTo>
                  <a:lnTo>
                    <a:pt x="1139479" y="807659"/>
                  </a:lnTo>
                  <a:lnTo>
                    <a:pt x="1281914" y="807659"/>
                  </a:lnTo>
                  <a:lnTo>
                    <a:pt x="1424349" y="807659"/>
                  </a:lnTo>
                  <a:lnTo>
                    <a:pt x="1566784" y="461519"/>
                  </a:lnTo>
                  <a:lnTo>
                    <a:pt x="1709219" y="807659"/>
                  </a:lnTo>
                  <a:lnTo>
                    <a:pt x="1851654" y="1153798"/>
                  </a:lnTo>
                  <a:lnTo>
                    <a:pt x="1994089" y="1269178"/>
                  </a:lnTo>
                  <a:lnTo>
                    <a:pt x="2136524" y="1269178"/>
                  </a:lnTo>
                  <a:lnTo>
                    <a:pt x="2278959" y="576899"/>
                  </a:lnTo>
                  <a:lnTo>
                    <a:pt x="2421394" y="1153798"/>
                  </a:lnTo>
                  <a:lnTo>
                    <a:pt x="2563829" y="461519"/>
                  </a:lnTo>
                  <a:lnTo>
                    <a:pt x="2706264" y="923038"/>
                  </a:lnTo>
                  <a:lnTo>
                    <a:pt x="2848699" y="692279"/>
                  </a:lnTo>
                  <a:lnTo>
                    <a:pt x="2991134" y="807659"/>
                  </a:lnTo>
                  <a:lnTo>
                    <a:pt x="3133569" y="576899"/>
                  </a:lnTo>
                  <a:lnTo>
                    <a:pt x="3276004" y="576899"/>
                  </a:lnTo>
                  <a:lnTo>
                    <a:pt x="3418439" y="1153798"/>
                  </a:lnTo>
                </a:path>
              </a:pathLst>
            </a:custGeom>
            <a:ln w="43362" cap="flat">
              <a:solidFill>
                <a:srgbClr val="000000">
                  <a:alpha val="100000"/>
                </a:srgbClr>
              </a:solidFill>
              <a:prstDash val="solid"/>
              <a:round/>
            </a:ln>
          </p:spPr>
          <p:txBody>
            <a:bodyPr/>
            <a:lstStyle/>
            <a:p/>
          </p:txBody>
        </p:sp>
        <p:sp>
          <p:nvSpPr>
            <p:cNvPr id="80" name="pl80"/>
            <p:cNvSpPr/>
            <p:nvPr/>
          </p:nvSpPr>
          <p:spPr>
            <a:xfrm>
              <a:off x="5415460" y="12579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1" name="pl81"/>
            <p:cNvSpPr/>
            <p:nvPr/>
          </p:nvSpPr>
          <p:spPr>
            <a:xfrm>
              <a:off x="6127635" y="125797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839810" y="1257975"/>
              <a:ext cx="0" cy="1569166"/>
            </a:xfrm>
            <a:custGeom>
              <a:avLst/>
              <a:pathLst>
                <a:path w="0" h="1569166">
                  <a:moveTo>
                    <a:pt x="0" y="156916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7551985" y="1257975"/>
              <a:ext cx="0" cy="2030685"/>
            </a:xfrm>
            <a:custGeom>
              <a:avLst/>
              <a:pathLst>
                <a:path w="0" h="2030685">
                  <a:moveTo>
                    <a:pt x="0" y="203068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121725" y="1257975"/>
              <a:ext cx="0" cy="1684545"/>
            </a:xfrm>
            <a:custGeom>
              <a:avLst/>
              <a:pathLst>
                <a:path w="0" h="1684545">
                  <a:moveTo>
                    <a:pt x="0" y="168454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1464" y="1257975"/>
              <a:ext cx="0" cy="1338406"/>
            </a:xfrm>
            <a:custGeom>
              <a:avLst/>
              <a:pathLst>
                <a:path w="0" h="1338406">
                  <a:moveTo>
                    <a:pt x="0" y="13384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3899" y="1257975"/>
              <a:ext cx="0" cy="1915305"/>
            </a:xfrm>
            <a:custGeom>
              <a:avLst/>
              <a:pathLst>
                <a:path w="0" h="1915305">
                  <a:moveTo>
                    <a:pt x="0" y="191530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415460" y="2019483"/>
              <a:ext cx="3418439" cy="1269178"/>
            </a:xfrm>
            <a:custGeom>
              <a:avLst/>
              <a:pathLst>
                <a:path w="3418439" h="1269178">
                  <a:moveTo>
                    <a:pt x="0" y="0"/>
                  </a:moveTo>
                  <a:lnTo>
                    <a:pt x="142434" y="0"/>
                  </a:lnTo>
                  <a:lnTo>
                    <a:pt x="284869" y="0"/>
                  </a:lnTo>
                  <a:lnTo>
                    <a:pt x="427304" y="115379"/>
                  </a:lnTo>
                  <a:lnTo>
                    <a:pt x="569739" y="230759"/>
                  </a:lnTo>
                  <a:lnTo>
                    <a:pt x="712174" y="115379"/>
                  </a:lnTo>
                  <a:lnTo>
                    <a:pt x="854609" y="576899"/>
                  </a:lnTo>
                  <a:lnTo>
                    <a:pt x="997044" y="692279"/>
                  </a:lnTo>
                  <a:lnTo>
                    <a:pt x="1139479" y="807659"/>
                  </a:lnTo>
                  <a:lnTo>
                    <a:pt x="1281914" y="807659"/>
                  </a:lnTo>
                  <a:lnTo>
                    <a:pt x="1424349" y="807659"/>
                  </a:lnTo>
                  <a:lnTo>
                    <a:pt x="1566784" y="461519"/>
                  </a:lnTo>
                  <a:lnTo>
                    <a:pt x="1709219" y="807659"/>
                  </a:lnTo>
                  <a:lnTo>
                    <a:pt x="1851654" y="1153798"/>
                  </a:lnTo>
                  <a:lnTo>
                    <a:pt x="1994089" y="1269178"/>
                  </a:lnTo>
                  <a:lnTo>
                    <a:pt x="2136524" y="1269178"/>
                  </a:lnTo>
                  <a:lnTo>
                    <a:pt x="2278959" y="576899"/>
                  </a:lnTo>
                  <a:lnTo>
                    <a:pt x="2421394" y="1153798"/>
                  </a:lnTo>
                  <a:lnTo>
                    <a:pt x="2563829" y="461519"/>
                  </a:lnTo>
                  <a:lnTo>
                    <a:pt x="2706264" y="923038"/>
                  </a:lnTo>
                  <a:lnTo>
                    <a:pt x="2848699" y="692279"/>
                  </a:lnTo>
                  <a:lnTo>
                    <a:pt x="2991134" y="807659"/>
                  </a:lnTo>
                  <a:lnTo>
                    <a:pt x="3133569" y="576899"/>
                  </a:lnTo>
                  <a:lnTo>
                    <a:pt x="3276004" y="576899"/>
                  </a:lnTo>
                  <a:lnTo>
                    <a:pt x="3418439" y="1153798"/>
                  </a:lnTo>
                </a:path>
              </a:pathLst>
            </a:custGeom>
            <a:ln w="27101" cap="flat">
              <a:solidFill>
                <a:srgbClr val="0058AB">
                  <a:alpha val="100000"/>
                </a:srgbClr>
              </a:solidFill>
              <a:prstDash val="solid"/>
              <a:round/>
            </a:ln>
          </p:spPr>
          <p:txBody>
            <a:bodyPr/>
            <a:lstStyle/>
            <a:p/>
          </p:txBody>
        </p:sp>
        <p:sp>
          <p:nvSpPr>
            <p:cNvPr id="88" name="tx88"/>
            <p:cNvSpPr/>
            <p:nvPr/>
          </p:nvSpPr>
          <p:spPr>
            <a:xfrm>
              <a:off x="5385315"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89" name="tx89"/>
            <p:cNvSpPr/>
            <p:nvPr/>
          </p:nvSpPr>
          <p:spPr>
            <a:xfrm>
              <a:off x="6097490" y="117403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809665" y="11727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7503790" y="11713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2" name="tx92"/>
            <p:cNvSpPr/>
            <p:nvPr/>
          </p:nvSpPr>
          <p:spPr>
            <a:xfrm>
              <a:off x="8091580" y="11713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661320" y="11713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785705" y="11727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901372" y="30187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6" name="tx96"/>
            <p:cNvSpPr/>
            <p:nvPr/>
          </p:nvSpPr>
          <p:spPr>
            <a:xfrm>
              <a:off x="8876102" y="29020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7" name="tx97"/>
            <p:cNvSpPr/>
            <p:nvPr/>
          </p:nvSpPr>
          <p:spPr>
            <a:xfrm>
              <a:off x="5104214" y="28904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026519" y="17366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55758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55758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66488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0" name="pl110"/>
            <p:cNvSpPr/>
            <p:nvPr/>
          </p:nvSpPr>
          <p:spPr>
            <a:xfrm>
              <a:off x="74113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1" name="tx111"/>
            <p:cNvSpPr/>
            <p:nvPr/>
          </p:nvSpPr>
          <p:spPr>
            <a:xfrm>
              <a:off x="5842934"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12" name="tx112"/>
            <p:cNvSpPr/>
            <p:nvPr/>
          </p:nvSpPr>
          <p:spPr>
            <a:xfrm>
              <a:off x="69159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3" name="tx113"/>
            <p:cNvSpPr/>
            <p:nvPr/>
          </p:nvSpPr>
          <p:spPr>
            <a:xfrm>
              <a:off x="767841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4" name="tx114"/>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5" name="pl115"/>
            <p:cNvSpPr/>
            <p:nvPr/>
          </p:nvSpPr>
          <p:spPr>
            <a:xfrm>
              <a:off x="20798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36051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1304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65581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1811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28425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3678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9315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18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943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406369" cy="149993"/>
            </a:xfrm>
            <a:prstGeom prst="rect">
              <a:avLst/>
            </a:prstGeom>
            <a:solidFill>
              <a:srgbClr val="1CABE2">
                <a:alpha val="80000"/>
              </a:srgbClr>
            </a:solidFill>
          </p:spPr>
          <p:txBody>
            <a:bodyPr/>
            <a:lstStyle/>
            <a:p/>
          </p:txBody>
        </p:sp>
        <p:sp>
          <p:nvSpPr>
            <p:cNvPr id="130" name="rc130"/>
            <p:cNvSpPr/>
            <p:nvPr/>
          </p:nvSpPr>
          <p:spPr>
            <a:xfrm>
              <a:off x="1317178" y="5637654"/>
              <a:ext cx="4270912"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2764810"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37" name="tx137"/>
            <p:cNvSpPr/>
            <p:nvPr/>
          </p:nvSpPr>
          <p:spPr>
            <a:xfrm>
              <a:off x="421244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573776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7263093"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0" name="tx140"/>
            <p:cNvSpPr/>
            <p:nvPr/>
          </p:nvSpPr>
          <p:spPr>
            <a:xfrm>
              <a:off x="878841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San Marino (88%) was 1 percentage point lower than the global average (89%) and 9 percentage points lower than the average across all non-programme countries (97%).
National DTP1 coverage was 2 percentage points lower than in 2019 (90%).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San Marino ranked number 2 out of 41 countries for lowest DTP1 coverage (based on tied ranks).
San Marino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F26A21">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San Marino ranked number 38 out of 41 countries with &lt;100 zero-dose children.
In 2024, San Marino ranked number 38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116271"/>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5" name="pl5"/>
            <p:cNvSpPr/>
            <p:nvPr/>
          </p:nvSpPr>
          <p:spPr>
            <a:xfrm>
              <a:off x="761438" y="3097742"/>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6" name="pl6"/>
            <p:cNvSpPr/>
            <p:nvPr/>
          </p:nvSpPr>
          <p:spPr>
            <a:xfrm>
              <a:off x="761438" y="2079214"/>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7" name="pl7"/>
            <p:cNvSpPr/>
            <p:nvPr/>
          </p:nvSpPr>
          <p:spPr>
            <a:xfrm>
              <a:off x="761438" y="1060685"/>
              <a:ext cx="7895443" cy="0"/>
            </a:xfrm>
            <a:custGeom>
              <a:avLst/>
              <a:pathLst>
                <a:path w="7895443" h="0">
                  <a:moveTo>
                    <a:pt x="0" y="0"/>
                  </a:moveTo>
                  <a:lnTo>
                    <a:pt x="7895443" y="0"/>
                  </a:lnTo>
                  <a:lnTo>
                    <a:pt x="7895443" y="0"/>
                  </a:lnTo>
                </a:path>
              </a:pathLst>
            </a:custGeom>
            <a:ln w="6775" cap="flat">
              <a:solidFill>
                <a:srgbClr val="EBEBEB">
                  <a:alpha val="100000"/>
                </a:srgbClr>
              </a:solidFill>
              <a:prstDash val="solid"/>
              <a:round/>
            </a:ln>
          </p:spPr>
          <p:txBody>
            <a:bodyPr/>
            <a:lstStyle/>
            <a:p/>
          </p:txBody>
        </p:sp>
        <p:sp>
          <p:nvSpPr>
            <p:cNvPr id="8" name="pl8"/>
            <p:cNvSpPr/>
            <p:nvPr/>
          </p:nvSpPr>
          <p:spPr>
            <a:xfrm>
              <a:off x="761438" y="4625535"/>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9" name="pl9"/>
            <p:cNvSpPr/>
            <p:nvPr/>
          </p:nvSpPr>
          <p:spPr>
            <a:xfrm>
              <a:off x="761438" y="3607007"/>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588478"/>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569949"/>
              <a:ext cx="7895443" cy="0"/>
            </a:xfrm>
            <a:custGeom>
              <a:avLst/>
              <a:pathLst>
                <a:path w="7895443" h="0">
                  <a:moveTo>
                    <a:pt x="0" y="0"/>
                  </a:moveTo>
                  <a:lnTo>
                    <a:pt x="7895443" y="0"/>
                  </a:lnTo>
                  <a:lnTo>
                    <a:pt x="7895443" y="0"/>
                  </a:lnTo>
                </a:path>
              </a:pathLst>
            </a:custGeom>
            <a:ln w="13550" cap="flat">
              <a:solidFill>
                <a:srgbClr val="EBEBEB">
                  <a:alpha val="100000"/>
                </a:srgbClr>
              </a:solidFill>
              <a:prstDash val="solid"/>
              <a:round/>
            </a:ln>
          </p:spPr>
          <p:txBody>
            <a:bodyPr/>
            <a:lstStyle/>
            <a:p/>
          </p:txBody>
        </p:sp>
        <p:sp>
          <p:nvSpPr>
            <p:cNvPr id="12" name="pl12"/>
            <p:cNvSpPr/>
            <p:nvPr/>
          </p:nvSpPr>
          <p:spPr>
            <a:xfrm>
              <a:off x="1224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8628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5477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0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3203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346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383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87059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0288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3517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6745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7997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120321" y="3021353"/>
              <a:ext cx="209058" cy="1604182"/>
            </a:xfrm>
            <a:prstGeom prst="rect">
              <a:avLst/>
            </a:prstGeom>
            <a:solidFill>
              <a:srgbClr val="80BD41">
                <a:alpha val="100000"/>
              </a:srgbClr>
            </a:solidFill>
          </p:spPr>
          <p:txBody>
            <a:bodyPr/>
            <a:lstStyle/>
            <a:p/>
          </p:txBody>
        </p:sp>
        <p:sp>
          <p:nvSpPr>
            <p:cNvPr id="26" name="rc26"/>
            <p:cNvSpPr/>
            <p:nvPr/>
          </p:nvSpPr>
          <p:spPr>
            <a:xfrm>
              <a:off x="1120321" y="2990797"/>
              <a:ext cx="209058" cy="30555"/>
            </a:xfrm>
            <a:prstGeom prst="rect">
              <a:avLst/>
            </a:prstGeom>
            <a:solidFill>
              <a:srgbClr val="0058AB">
                <a:alpha val="100000"/>
              </a:srgbClr>
            </a:solidFill>
          </p:spPr>
          <p:txBody>
            <a:bodyPr/>
            <a:lstStyle/>
            <a:p/>
          </p:txBody>
        </p:sp>
        <p:sp>
          <p:nvSpPr>
            <p:cNvPr id="27" name="rc27"/>
            <p:cNvSpPr/>
            <p:nvPr/>
          </p:nvSpPr>
          <p:spPr>
            <a:xfrm>
              <a:off x="1120321" y="3021353"/>
              <a:ext cx="209058" cy="0"/>
            </a:xfrm>
            <a:prstGeom prst="rect">
              <a:avLst/>
            </a:prstGeom>
            <a:solidFill>
              <a:srgbClr val="1CABE2">
                <a:alpha val="100000"/>
              </a:srgbClr>
            </a:solidFill>
          </p:spPr>
          <p:txBody>
            <a:bodyPr/>
            <a:lstStyle/>
            <a:p/>
          </p:txBody>
        </p:sp>
        <p:sp>
          <p:nvSpPr>
            <p:cNvPr id="28" name="rc28"/>
            <p:cNvSpPr/>
            <p:nvPr/>
          </p:nvSpPr>
          <p:spPr>
            <a:xfrm>
              <a:off x="1352609" y="2909314"/>
              <a:ext cx="209058" cy="1716220"/>
            </a:xfrm>
            <a:prstGeom prst="rect">
              <a:avLst/>
            </a:prstGeom>
            <a:solidFill>
              <a:srgbClr val="80BD41">
                <a:alpha val="100000"/>
              </a:srgbClr>
            </a:solidFill>
          </p:spPr>
          <p:txBody>
            <a:bodyPr/>
            <a:lstStyle/>
            <a:p/>
          </p:txBody>
        </p:sp>
        <p:sp>
          <p:nvSpPr>
            <p:cNvPr id="29" name="rc29"/>
            <p:cNvSpPr/>
            <p:nvPr/>
          </p:nvSpPr>
          <p:spPr>
            <a:xfrm>
              <a:off x="1352609" y="2858388"/>
              <a:ext cx="209058" cy="35648"/>
            </a:xfrm>
            <a:prstGeom prst="rect">
              <a:avLst/>
            </a:prstGeom>
            <a:solidFill>
              <a:srgbClr val="0058AB">
                <a:alpha val="100000"/>
              </a:srgbClr>
            </a:solidFill>
          </p:spPr>
          <p:txBody>
            <a:bodyPr/>
            <a:lstStyle/>
            <a:p/>
          </p:txBody>
        </p:sp>
        <p:sp>
          <p:nvSpPr>
            <p:cNvPr id="30" name="rc30"/>
            <p:cNvSpPr/>
            <p:nvPr/>
          </p:nvSpPr>
          <p:spPr>
            <a:xfrm>
              <a:off x="1352609" y="2894037"/>
              <a:ext cx="209058" cy="15277"/>
            </a:xfrm>
            <a:prstGeom prst="rect">
              <a:avLst/>
            </a:prstGeom>
            <a:solidFill>
              <a:srgbClr val="1CABE2">
                <a:alpha val="100000"/>
              </a:srgbClr>
            </a:solidFill>
          </p:spPr>
          <p:txBody>
            <a:bodyPr/>
            <a:lstStyle/>
            <a:p/>
          </p:txBody>
        </p:sp>
        <p:sp>
          <p:nvSpPr>
            <p:cNvPr id="31" name="rc31"/>
            <p:cNvSpPr/>
            <p:nvPr/>
          </p:nvSpPr>
          <p:spPr>
            <a:xfrm>
              <a:off x="1584896" y="3026445"/>
              <a:ext cx="209058" cy="1599089"/>
            </a:xfrm>
            <a:prstGeom prst="rect">
              <a:avLst/>
            </a:prstGeom>
            <a:solidFill>
              <a:srgbClr val="80BD41">
                <a:alpha val="100000"/>
              </a:srgbClr>
            </a:solidFill>
          </p:spPr>
          <p:txBody>
            <a:bodyPr/>
            <a:lstStyle/>
            <a:p/>
          </p:txBody>
        </p:sp>
        <p:sp>
          <p:nvSpPr>
            <p:cNvPr id="32" name="rc32"/>
            <p:cNvSpPr/>
            <p:nvPr/>
          </p:nvSpPr>
          <p:spPr>
            <a:xfrm>
              <a:off x="1584896" y="2960241"/>
              <a:ext cx="209058" cy="35648"/>
            </a:xfrm>
            <a:prstGeom prst="rect">
              <a:avLst/>
            </a:prstGeom>
            <a:solidFill>
              <a:srgbClr val="0058AB">
                <a:alpha val="100000"/>
              </a:srgbClr>
            </a:solidFill>
          </p:spPr>
          <p:txBody>
            <a:bodyPr/>
            <a:lstStyle/>
            <a:p/>
          </p:txBody>
        </p:sp>
        <p:sp>
          <p:nvSpPr>
            <p:cNvPr id="33" name="rc33"/>
            <p:cNvSpPr/>
            <p:nvPr/>
          </p:nvSpPr>
          <p:spPr>
            <a:xfrm>
              <a:off x="1584896" y="2995889"/>
              <a:ext cx="209058" cy="30555"/>
            </a:xfrm>
            <a:prstGeom prst="rect">
              <a:avLst/>
            </a:prstGeom>
            <a:solidFill>
              <a:srgbClr val="1CABE2">
                <a:alpha val="100000"/>
              </a:srgbClr>
            </a:solidFill>
          </p:spPr>
          <p:txBody>
            <a:bodyPr/>
            <a:lstStyle/>
            <a:p/>
          </p:txBody>
        </p:sp>
        <p:sp>
          <p:nvSpPr>
            <p:cNvPr id="34" name="rc34"/>
            <p:cNvSpPr/>
            <p:nvPr/>
          </p:nvSpPr>
          <p:spPr>
            <a:xfrm>
              <a:off x="1817183" y="3179225"/>
              <a:ext cx="209058" cy="1446310"/>
            </a:xfrm>
            <a:prstGeom prst="rect">
              <a:avLst/>
            </a:prstGeom>
            <a:solidFill>
              <a:srgbClr val="80BD41">
                <a:alpha val="100000"/>
              </a:srgbClr>
            </a:solidFill>
          </p:spPr>
          <p:txBody>
            <a:bodyPr/>
            <a:lstStyle/>
            <a:p/>
          </p:txBody>
        </p:sp>
        <p:sp>
          <p:nvSpPr>
            <p:cNvPr id="35" name="rc35"/>
            <p:cNvSpPr/>
            <p:nvPr/>
          </p:nvSpPr>
          <p:spPr>
            <a:xfrm>
              <a:off x="1817183" y="3118113"/>
              <a:ext cx="209058" cy="45833"/>
            </a:xfrm>
            <a:prstGeom prst="rect">
              <a:avLst/>
            </a:prstGeom>
            <a:solidFill>
              <a:srgbClr val="0058AB">
                <a:alpha val="100000"/>
              </a:srgbClr>
            </a:solidFill>
          </p:spPr>
          <p:txBody>
            <a:bodyPr/>
            <a:lstStyle/>
            <a:p/>
          </p:txBody>
        </p:sp>
        <p:sp>
          <p:nvSpPr>
            <p:cNvPr id="36" name="rc36"/>
            <p:cNvSpPr/>
            <p:nvPr/>
          </p:nvSpPr>
          <p:spPr>
            <a:xfrm>
              <a:off x="1817183" y="3163947"/>
              <a:ext cx="209058" cy="15277"/>
            </a:xfrm>
            <a:prstGeom prst="rect">
              <a:avLst/>
            </a:prstGeom>
            <a:solidFill>
              <a:srgbClr val="1CABE2">
                <a:alpha val="100000"/>
              </a:srgbClr>
            </a:solidFill>
          </p:spPr>
          <p:txBody>
            <a:bodyPr/>
            <a:lstStyle/>
            <a:p/>
          </p:txBody>
        </p:sp>
        <p:sp>
          <p:nvSpPr>
            <p:cNvPr id="37" name="rc37"/>
            <p:cNvSpPr/>
            <p:nvPr/>
          </p:nvSpPr>
          <p:spPr>
            <a:xfrm>
              <a:off x="2049470" y="3194502"/>
              <a:ext cx="209058" cy="1431032"/>
            </a:xfrm>
            <a:prstGeom prst="rect">
              <a:avLst/>
            </a:prstGeom>
            <a:solidFill>
              <a:srgbClr val="80BD41">
                <a:alpha val="100000"/>
              </a:srgbClr>
            </a:solidFill>
          </p:spPr>
          <p:txBody>
            <a:bodyPr/>
            <a:lstStyle/>
            <a:p/>
          </p:txBody>
        </p:sp>
        <p:sp>
          <p:nvSpPr>
            <p:cNvPr id="38" name="rc38"/>
            <p:cNvSpPr/>
            <p:nvPr/>
          </p:nvSpPr>
          <p:spPr>
            <a:xfrm>
              <a:off x="2049470" y="3118113"/>
              <a:ext cx="209058" cy="61111"/>
            </a:xfrm>
            <a:prstGeom prst="rect">
              <a:avLst/>
            </a:prstGeom>
            <a:solidFill>
              <a:srgbClr val="0058AB">
                <a:alpha val="100000"/>
              </a:srgbClr>
            </a:solidFill>
          </p:spPr>
          <p:txBody>
            <a:bodyPr/>
            <a:lstStyle/>
            <a:p/>
          </p:txBody>
        </p:sp>
        <p:sp>
          <p:nvSpPr>
            <p:cNvPr id="39" name="rc39"/>
            <p:cNvSpPr/>
            <p:nvPr/>
          </p:nvSpPr>
          <p:spPr>
            <a:xfrm>
              <a:off x="2049470" y="3179225"/>
              <a:ext cx="209058" cy="15277"/>
            </a:xfrm>
            <a:prstGeom prst="rect">
              <a:avLst/>
            </a:prstGeom>
            <a:solidFill>
              <a:srgbClr val="1CABE2">
                <a:alpha val="100000"/>
              </a:srgbClr>
            </a:solidFill>
          </p:spPr>
          <p:txBody>
            <a:bodyPr/>
            <a:lstStyle/>
            <a:p/>
          </p:txBody>
        </p:sp>
        <p:sp>
          <p:nvSpPr>
            <p:cNvPr id="40" name="rc40"/>
            <p:cNvSpPr/>
            <p:nvPr/>
          </p:nvSpPr>
          <p:spPr>
            <a:xfrm>
              <a:off x="2281758" y="3296355"/>
              <a:ext cx="209058" cy="1329179"/>
            </a:xfrm>
            <a:prstGeom prst="rect">
              <a:avLst/>
            </a:prstGeom>
            <a:solidFill>
              <a:srgbClr val="80BD41">
                <a:alpha val="100000"/>
              </a:srgbClr>
            </a:solidFill>
          </p:spPr>
          <p:txBody>
            <a:bodyPr/>
            <a:lstStyle/>
            <a:p/>
          </p:txBody>
        </p:sp>
        <p:sp>
          <p:nvSpPr>
            <p:cNvPr id="41" name="rc41"/>
            <p:cNvSpPr/>
            <p:nvPr/>
          </p:nvSpPr>
          <p:spPr>
            <a:xfrm>
              <a:off x="2281758" y="3240336"/>
              <a:ext cx="209058" cy="40741"/>
            </a:xfrm>
            <a:prstGeom prst="rect">
              <a:avLst/>
            </a:prstGeom>
            <a:solidFill>
              <a:srgbClr val="0058AB">
                <a:alpha val="100000"/>
              </a:srgbClr>
            </a:solidFill>
          </p:spPr>
          <p:txBody>
            <a:bodyPr/>
            <a:lstStyle/>
            <a:p/>
          </p:txBody>
        </p:sp>
        <p:sp>
          <p:nvSpPr>
            <p:cNvPr id="42" name="rc42"/>
            <p:cNvSpPr/>
            <p:nvPr/>
          </p:nvSpPr>
          <p:spPr>
            <a:xfrm>
              <a:off x="2281758" y="3281077"/>
              <a:ext cx="209058" cy="15277"/>
            </a:xfrm>
            <a:prstGeom prst="rect">
              <a:avLst/>
            </a:prstGeom>
            <a:solidFill>
              <a:srgbClr val="1CABE2">
                <a:alpha val="100000"/>
              </a:srgbClr>
            </a:solidFill>
          </p:spPr>
          <p:txBody>
            <a:bodyPr/>
            <a:lstStyle/>
            <a:p/>
          </p:txBody>
        </p:sp>
        <p:sp>
          <p:nvSpPr>
            <p:cNvPr id="43" name="rc43"/>
            <p:cNvSpPr/>
            <p:nvPr/>
          </p:nvSpPr>
          <p:spPr>
            <a:xfrm>
              <a:off x="2514045" y="3306541"/>
              <a:ext cx="209058" cy="1318994"/>
            </a:xfrm>
            <a:prstGeom prst="rect">
              <a:avLst/>
            </a:prstGeom>
            <a:solidFill>
              <a:srgbClr val="80BD41">
                <a:alpha val="100000"/>
              </a:srgbClr>
            </a:solidFill>
          </p:spPr>
          <p:txBody>
            <a:bodyPr/>
            <a:lstStyle/>
            <a:p/>
          </p:txBody>
        </p:sp>
        <p:sp>
          <p:nvSpPr>
            <p:cNvPr id="44" name="rc44"/>
            <p:cNvSpPr/>
            <p:nvPr/>
          </p:nvSpPr>
          <p:spPr>
            <a:xfrm>
              <a:off x="2514045" y="3194502"/>
              <a:ext cx="209058" cy="101852"/>
            </a:xfrm>
            <a:prstGeom prst="rect">
              <a:avLst/>
            </a:prstGeom>
            <a:solidFill>
              <a:srgbClr val="0058AB">
                <a:alpha val="100000"/>
              </a:srgbClr>
            </a:solidFill>
          </p:spPr>
          <p:txBody>
            <a:bodyPr/>
            <a:lstStyle/>
            <a:p/>
          </p:txBody>
        </p:sp>
        <p:sp>
          <p:nvSpPr>
            <p:cNvPr id="45" name="rc45"/>
            <p:cNvSpPr/>
            <p:nvPr/>
          </p:nvSpPr>
          <p:spPr>
            <a:xfrm>
              <a:off x="2514045" y="3296355"/>
              <a:ext cx="209058" cy="10185"/>
            </a:xfrm>
            <a:prstGeom prst="rect">
              <a:avLst/>
            </a:prstGeom>
            <a:solidFill>
              <a:srgbClr val="1CABE2">
                <a:alpha val="100000"/>
              </a:srgbClr>
            </a:solidFill>
          </p:spPr>
          <p:txBody>
            <a:bodyPr/>
            <a:lstStyle/>
            <a:p/>
          </p:txBody>
        </p:sp>
        <p:sp>
          <p:nvSpPr>
            <p:cNvPr id="46" name="rc46"/>
            <p:cNvSpPr/>
            <p:nvPr/>
          </p:nvSpPr>
          <p:spPr>
            <a:xfrm>
              <a:off x="2746332" y="3316726"/>
              <a:ext cx="209058" cy="1308809"/>
            </a:xfrm>
            <a:prstGeom prst="rect">
              <a:avLst/>
            </a:prstGeom>
            <a:solidFill>
              <a:srgbClr val="80BD41">
                <a:alpha val="100000"/>
              </a:srgbClr>
            </a:solidFill>
          </p:spPr>
          <p:txBody>
            <a:bodyPr/>
            <a:lstStyle/>
            <a:p/>
          </p:txBody>
        </p:sp>
        <p:sp>
          <p:nvSpPr>
            <p:cNvPr id="47" name="rc47"/>
            <p:cNvSpPr/>
            <p:nvPr/>
          </p:nvSpPr>
          <p:spPr>
            <a:xfrm>
              <a:off x="2746332" y="3189410"/>
              <a:ext cx="209058" cy="117130"/>
            </a:xfrm>
            <a:prstGeom prst="rect">
              <a:avLst/>
            </a:prstGeom>
            <a:solidFill>
              <a:srgbClr val="0058AB">
                <a:alpha val="100000"/>
              </a:srgbClr>
            </a:solidFill>
          </p:spPr>
          <p:txBody>
            <a:bodyPr/>
            <a:lstStyle/>
            <a:p/>
          </p:txBody>
        </p:sp>
        <p:sp>
          <p:nvSpPr>
            <p:cNvPr id="48" name="rc48"/>
            <p:cNvSpPr/>
            <p:nvPr/>
          </p:nvSpPr>
          <p:spPr>
            <a:xfrm>
              <a:off x="2746332" y="3306541"/>
              <a:ext cx="209058" cy="10185"/>
            </a:xfrm>
            <a:prstGeom prst="rect">
              <a:avLst/>
            </a:prstGeom>
            <a:solidFill>
              <a:srgbClr val="1CABE2">
                <a:alpha val="100000"/>
              </a:srgbClr>
            </a:solidFill>
          </p:spPr>
          <p:txBody>
            <a:bodyPr/>
            <a:lstStyle/>
            <a:p/>
          </p:txBody>
        </p:sp>
        <p:sp>
          <p:nvSpPr>
            <p:cNvPr id="49" name="rc49"/>
            <p:cNvSpPr/>
            <p:nvPr/>
          </p:nvSpPr>
          <p:spPr>
            <a:xfrm>
              <a:off x="2978619" y="3062094"/>
              <a:ext cx="209058" cy="1563441"/>
            </a:xfrm>
            <a:prstGeom prst="rect">
              <a:avLst/>
            </a:prstGeom>
            <a:solidFill>
              <a:srgbClr val="80BD41">
                <a:alpha val="100000"/>
              </a:srgbClr>
            </a:solidFill>
          </p:spPr>
          <p:txBody>
            <a:bodyPr/>
            <a:lstStyle/>
            <a:p/>
          </p:txBody>
        </p:sp>
        <p:sp>
          <p:nvSpPr>
            <p:cNvPr id="50" name="rc50"/>
            <p:cNvSpPr/>
            <p:nvPr/>
          </p:nvSpPr>
          <p:spPr>
            <a:xfrm>
              <a:off x="2978619" y="2909314"/>
              <a:ext cx="209058" cy="152779"/>
            </a:xfrm>
            <a:prstGeom prst="rect">
              <a:avLst/>
            </a:prstGeom>
            <a:solidFill>
              <a:srgbClr val="0058AB">
                <a:alpha val="100000"/>
              </a:srgbClr>
            </a:solidFill>
          </p:spPr>
          <p:txBody>
            <a:bodyPr/>
            <a:lstStyle/>
            <a:p/>
          </p:txBody>
        </p:sp>
        <p:sp>
          <p:nvSpPr>
            <p:cNvPr id="51" name="rc51"/>
            <p:cNvSpPr/>
            <p:nvPr/>
          </p:nvSpPr>
          <p:spPr>
            <a:xfrm>
              <a:off x="2978619" y="3062094"/>
              <a:ext cx="209058" cy="0"/>
            </a:xfrm>
            <a:prstGeom prst="rect">
              <a:avLst/>
            </a:prstGeom>
            <a:solidFill>
              <a:srgbClr val="1CABE2">
                <a:alpha val="100000"/>
              </a:srgbClr>
            </a:solidFill>
          </p:spPr>
          <p:txBody>
            <a:bodyPr/>
            <a:lstStyle/>
            <a:p/>
          </p:txBody>
        </p:sp>
        <p:sp>
          <p:nvSpPr>
            <p:cNvPr id="52" name="rc52"/>
            <p:cNvSpPr/>
            <p:nvPr/>
          </p:nvSpPr>
          <p:spPr>
            <a:xfrm>
              <a:off x="3210907" y="3265799"/>
              <a:ext cx="209058" cy="1359735"/>
            </a:xfrm>
            <a:prstGeom prst="rect">
              <a:avLst/>
            </a:prstGeom>
            <a:solidFill>
              <a:srgbClr val="80BD41">
                <a:alpha val="100000"/>
              </a:srgbClr>
            </a:solidFill>
          </p:spPr>
          <p:txBody>
            <a:bodyPr/>
            <a:lstStyle/>
            <a:p/>
          </p:txBody>
        </p:sp>
        <p:sp>
          <p:nvSpPr>
            <p:cNvPr id="53" name="rc53"/>
            <p:cNvSpPr/>
            <p:nvPr/>
          </p:nvSpPr>
          <p:spPr>
            <a:xfrm>
              <a:off x="3210907" y="3113020"/>
              <a:ext cx="209058" cy="137501"/>
            </a:xfrm>
            <a:prstGeom prst="rect">
              <a:avLst/>
            </a:prstGeom>
            <a:solidFill>
              <a:srgbClr val="0058AB">
                <a:alpha val="100000"/>
              </a:srgbClr>
            </a:solidFill>
          </p:spPr>
          <p:txBody>
            <a:bodyPr/>
            <a:lstStyle/>
            <a:p/>
          </p:txBody>
        </p:sp>
        <p:sp>
          <p:nvSpPr>
            <p:cNvPr id="54" name="rc54"/>
            <p:cNvSpPr/>
            <p:nvPr/>
          </p:nvSpPr>
          <p:spPr>
            <a:xfrm>
              <a:off x="3210907" y="3250522"/>
              <a:ext cx="209058" cy="15277"/>
            </a:xfrm>
            <a:prstGeom prst="rect">
              <a:avLst/>
            </a:prstGeom>
            <a:solidFill>
              <a:srgbClr val="1CABE2">
                <a:alpha val="100000"/>
              </a:srgbClr>
            </a:solidFill>
          </p:spPr>
          <p:txBody>
            <a:bodyPr/>
            <a:lstStyle/>
            <a:p/>
          </p:txBody>
        </p:sp>
        <p:sp>
          <p:nvSpPr>
            <p:cNvPr id="55" name="rc55"/>
            <p:cNvSpPr/>
            <p:nvPr/>
          </p:nvSpPr>
          <p:spPr>
            <a:xfrm>
              <a:off x="3443194" y="3179225"/>
              <a:ext cx="209058" cy="1446310"/>
            </a:xfrm>
            <a:prstGeom prst="rect">
              <a:avLst/>
            </a:prstGeom>
            <a:solidFill>
              <a:srgbClr val="80BD41">
                <a:alpha val="100000"/>
              </a:srgbClr>
            </a:solidFill>
          </p:spPr>
          <p:txBody>
            <a:bodyPr/>
            <a:lstStyle/>
            <a:p/>
          </p:txBody>
        </p:sp>
        <p:sp>
          <p:nvSpPr>
            <p:cNvPr id="56" name="rc56"/>
            <p:cNvSpPr/>
            <p:nvPr/>
          </p:nvSpPr>
          <p:spPr>
            <a:xfrm>
              <a:off x="3443194" y="3021353"/>
              <a:ext cx="209058" cy="142593"/>
            </a:xfrm>
            <a:prstGeom prst="rect">
              <a:avLst/>
            </a:prstGeom>
            <a:solidFill>
              <a:srgbClr val="0058AB">
                <a:alpha val="100000"/>
              </a:srgbClr>
            </a:solidFill>
          </p:spPr>
          <p:txBody>
            <a:bodyPr/>
            <a:lstStyle/>
            <a:p/>
          </p:txBody>
        </p:sp>
        <p:sp>
          <p:nvSpPr>
            <p:cNvPr id="57" name="rc57"/>
            <p:cNvSpPr/>
            <p:nvPr/>
          </p:nvSpPr>
          <p:spPr>
            <a:xfrm>
              <a:off x="3443194" y="3163947"/>
              <a:ext cx="209058" cy="15277"/>
            </a:xfrm>
            <a:prstGeom prst="rect">
              <a:avLst/>
            </a:prstGeom>
            <a:solidFill>
              <a:srgbClr val="1CABE2">
                <a:alpha val="100000"/>
              </a:srgbClr>
            </a:solidFill>
          </p:spPr>
          <p:txBody>
            <a:bodyPr/>
            <a:lstStyle/>
            <a:p/>
          </p:txBody>
        </p:sp>
        <p:sp>
          <p:nvSpPr>
            <p:cNvPr id="58" name="rc58"/>
            <p:cNvSpPr/>
            <p:nvPr/>
          </p:nvSpPr>
          <p:spPr>
            <a:xfrm>
              <a:off x="3675481" y="3163947"/>
              <a:ext cx="209058" cy="1461588"/>
            </a:xfrm>
            <a:prstGeom prst="rect">
              <a:avLst/>
            </a:prstGeom>
            <a:solidFill>
              <a:srgbClr val="80BD41">
                <a:alpha val="100000"/>
              </a:srgbClr>
            </a:solidFill>
          </p:spPr>
          <p:txBody>
            <a:bodyPr/>
            <a:lstStyle/>
            <a:p/>
          </p:txBody>
        </p:sp>
        <p:sp>
          <p:nvSpPr>
            <p:cNvPr id="59" name="rc59"/>
            <p:cNvSpPr/>
            <p:nvPr/>
          </p:nvSpPr>
          <p:spPr>
            <a:xfrm>
              <a:off x="3675481" y="3036631"/>
              <a:ext cx="209058" cy="96760"/>
            </a:xfrm>
            <a:prstGeom prst="rect">
              <a:avLst/>
            </a:prstGeom>
            <a:solidFill>
              <a:srgbClr val="0058AB">
                <a:alpha val="100000"/>
              </a:srgbClr>
            </a:solidFill>
          </p:spPr>
          <p:txBody>
            <a:bodyPr/>
            <a:lstStyle/>
            <a:p/>
          </p:txBody>
        </p:sp>
        <p:sp>
          <p:nvSpPr>
            <p:cNvPr id="60" name="rc60"/>
            <p:cNvSpPr/>
            <p:nvPr/>
          </p:nvSpPr>
          <p:spPr>
            <a:xfrm>
              <a:off x="3675481" y="3133391"/>
              <a:ext cx="209058" cy="30555"/>
            </a:xfrm>
            <a:prstGeom prst="rect">
              <a:avLst/>
            </a:prstGeom>
            <a:solidFill>
              <a:srgbClr val="1CABE2">
                <a:alpha val="100000"/>
              </a:srgbClr>
            </a:solidFill>
          </p:spPr>
          <p:txBody>
            <a:bodyPr/>
            <a:lstStyle/>
            <a:p/>
          </p:txBody>
        </p:sp>
        <p:sp>
          <p:nvSpPr>
            <p:cNvPr id="61" name="rc61"/>
            <p:cNvSpPr/>
            <p:nvPr/>
          </p:nvSpPr>
          <p:spPr>
            <a:xfrm>
              <a:off x="3907768" y="3296355"/>
              <a:ext cx="209058" cy="1329179"/>
            </a:xfrm>
            <a:prstGeom prst="rect">
              <a:avLst/>
            </a:prstGeom>
            <a:solidFill>
              <a:srgbClr val="80BD41">
                <a:alpha val="100000"/>
              </a:srgbClr>
            </a:solidFill>
          </p:spPr>
          <p:txBody>
            <a:bodyPr/>
            <a:lstStyle/>
            <a:p/>
          </p:txBody>
        </p:sp>
        <p:sp>
          <p:nvSpPr>
            <p:cNvPr id="62" name="rc62"/>
            <p:cNvSpPr/>
            <p:nvPr/>
          </p:nvSpPr>
          <p:spPr>
            <a:xfrm>
              <a:off x="3907768" y="3133391"/>
              <a:ext cx="209058" cy="132408"/>
            </a:xfrm>
            <a:prstGeom prst="rect">
              <a:avLst/>
            </a:prstGeom>
            <a:solidFill>
              <a:srgbClr val="0058AB">
                <a:alpha val="100000"/>
              </a:srgbClr>
            </a:solidFill>
          </p:spPr>
          <p:txBody>
            <a:bodyPr/>
            <a:lstStyle/>
            <a:p/>
          </p:txBody>
        </p:sp>
        <p:sp>
          <p:nvSpPr>
            <p:cNvPr id="63" name="rc63"/>
            <p:cNvSpPr/>
            <p:nvPr/>
          </p:nvSpPr>
          <p:spPr>
            <a:xfrm>
              <a:off x="3907768" y="3265799"/>
              <a:ext cx="209058" cy="30555"/>
            </a:xfrm>
            <a:prstGeom prst="rect">
              <a:avLst/>
            </a:prstGeom>
            <a:solidFill>
              <a:srgbClr val="1CABE2">
                <a:alpha val="100000"/>
              </a:srgbClr>
            </a:solidFill>
          </p:spPr>
          <p:txBody>
            <a:bodyPr/>
            <a:lstStyle/>
            <a:p/>
          </p:txBody>
        </p:sp>
        <p:sp>
          <p:nvSpPr>
            <p:cNvPr id="64" name="rc64"/>
            <p:cNvSpPr/>
            <p:nvPr/>
          </p:nvSpPr>
          <p:spPr>
            <a:xfrm>
              <a:off x="4140056" y="3184317"/>
              <a:ext cx="209058" cy="1441217"/>
            </a:xfrm>
            <a:prstGeom prst="rect">
              <a:avLst/>
            </a:prstGeom>
            <a:solidFill>
              <a:srgbClr val="80BD41">
                <a:alpha val="100000"/>
              </a:srgbClr>
            </a:solidFill>
          </p:spPr>
          <p:txBody>
            <a:bodyPr/>
            <a:lstStyle/>
            <a:p/>
          </p:txBody>
        </p:sp>
        <p:sp>
          <p:nvSpPr>
            <p:cNvPr id="65" name="rc65"/>
            <p:cNvSpPr/>
            <p:nvPr/>
          </p:nvSpPr>
          <p:spPr>
            <a:xfrm>
              <a:off x="4140056" y="2950056"/>
              <a:ext cx="209058" cy="198613"/>
            </a:xfrm>
            <a:prstGeom prst="rect">
              <a:avLst/>
            </a:prstGeom>
            <a:solidFill>
              <a:srgbClr val="0058AB">
                <a:alpha val="100000"/>
              </a:srgbClr>
            </a:solidFill>
          </p:spPr>
          <p:txBody>
            <a:bodyPr/>
            <a:lstStyle/>
            <a:p/>
          </p:txBody>
        </p:sp>
        <p:sp>
          <p:nvSpPr>
            <p:cNvPr id="66" name="rc66"/>
            <p:cNvSpPr/>
            <p:nvPr/>
          </p:nvSpPr>
          <p:spPr>
            <a:xfrm>
              <a:off x="4140056" y="3148669"/>
              <a:ext cx="209058" cy="35648"/>
            </a:xfrm>
            <a:prstGeom prst="rect">
              <a:avLst/>
            </a:prstGeom>
            <a:solidFill>
              <a:srgbClr val="1CABE2">
                <a:alpha val="100000"/>
              </a:srgbClr>
            </a:solidFill>
          </p:spPr>
          <p:txBody>
            <a:bodyPr/>
            <a:lstStyle/>
            <a:p/>
          </p:txBody>
        </p:sp>
        <p:sp>
          <p:nvSpPr>
            <p:cNvPr id="67" name="rc67"/>
            <p:cNvSpPr/>
            <p:nvPr/>
          </p:nvSpPr>
          <p:spPr>
            <a:xfrm>
              <a:off x="4372343" y="3469505"/>
              <a:ext cx="209058" cy="1156029"/>
            </a:xfrm>
            <a:prstGeom prst="rect">
              <a:avLst/>
            </a:prstGeom>
            <a:solidFill>
              <a:srgbClr val="80BD41">
                <a:alpha val="100000"/>
              </a:srgbClr>
            </a:solidFill>
          </p:spPr>
          <p:txBody>
            <a:bodyPr/>
            <a:lstStyle/>
            <a:p/>
          </p:txBody>
        </p:sp>
        <p:sp>
          <p:nvSpPr>
            <p:cNvPr id="68" name="rc68"/>
            <p:cNvSpPr/>
            <p:nvPr/>
          </p:nvSpPr>
          <p:spPr>
            <a:xfrm>
              <a:off x="4372343" y="3250522"/>
              <a:ext cx="209058" cy="178242"/>
            </a:xfrm>
            <a:prstGeom prst="rect">
              <a:avLst/>
            </a:prstGeom>
            <a:solidFill>
              <a:srgbClr val="0058AB">
                <a:alpha val="100000"/>
              </a:srgbClr>
            </a:solidFill>
          </p:spPr>
          <p:txBody>
            <a:bodyPr/>
            <a:lstStyle/>
            <a:p/>
          </p:txBody>
        </p:sp>
        <p:sp>
          <p:nvSpPr>
            <p:cNvPr id="69" name="rc69"/>
            <p:cNvSpPr/>
            <p:nvPr/>
          </p:nvSpPr>
          <p:spPr>
            <a:xfrm>
              <a:off x="4372343" y="3428764"/>
              <a:ext cx="209058" cy="40741"/>
            </a:xfrm>
            <a:prstGeom prst="rect">
              <a:avLst/>
            </a:prstGeom>
            <a:solidFill>
              <a:srgbClr val="1CABE2">
                <a:alpha val="100000"/>
              </a:srgbClr>
            </a:solidFill>
          </p:spPr>
          <p:txBody>
            <a:bodyPr/>
            <a:lstStyle/>
            <a:p/>
          </p:txBody>
        </p:sp>
        <p:sp>
          <p:nvSpPr>
            <p:cNvPr id="70" name="rc70"/>
            <p:cNvSpPr/>
            <p:nvPr/>
          </p:nvSpPr>
          <p:spPr>
            <a:xfrm>
              <a:off x="4604630" y="3540802"/>
              <a:ext cx="209058" cy="1084732"/>
            </a:xfrm>
            <a:prstGeom prst="rect">
              <a:avLst/>
            </a:prstGeom>
            <a:solidFill>
              <a:srgbClr val="80BD41">
                <a:alpha val="100000"/>
              </a:srgbClr>
            </a:solidFill>
          </p:spPr>
          <p:txBody>
            <a:bodyPr/>
            <a:lstStyle/>
            <a:p/>
          </p:txBody>
        </p:sp>
        <p:sp>
          <p:nvSpPr>
            <p:cNvPr id="71" name="rc71"/>
            <p:cNvSpPr/>
            <p:nvPr/>
          </p:nvSpPr>
          <p:spPr>
            <a:xfrm>
              <a:off x="4604630" y="3352374"/>
              <a:ext cx="209058" cy="162964"/>
            </a:xfrm>
            <a:prstGeom prst="rect">
              <a:avLst/>
            </a:prstGeom>
            <a:solidFill>
              <a:srgbClr val="0058AB">
                <a:alpha val="100000"/>
              </a:srgbClr>
            </a:solidFill>
          </p:spPr>
          <p:txBody>
            <a:bodyPr/>
            <a:lstStyle/>
            <a:p/>
          </p:txBody>
        </p:sp>
        <p:sp>
          <p:nvSpPr>
            <p:cNvPr id="72" name="rc72"/>
            <p:cNvSpPr/>
            <p:nvPr/>
          </p:nvSpPr>
          <p:spPr>
            <a:xfrm>
              <a:off x="4604630" y="3515339"/>
              <a:ext cx="209058" cy="25463"/>
            </a:xfrm>
            <a:prstGeom prst="rect">
              <a:avLst/>
            </a:prstGeom>
            <a:solidFill>
              <a:srgbClr val="1CABE2">
                <a:alpha val="100000"/>
              </a:srgbClr>
            </a:solidFill>
          </p:spPr>
          <p:txBody>
            <a:bodyPr/>
            <a:lstStyle/>
            <a:p/>
          </p:txBody>
        </p:sp>
        <p:sp>
          <p:nvSpPr>
            <p:cNvPr id="73" name="rc73"/>
            <p:cNvSpPr/>
            <p:nvPr/>
          </p:nvSpPr>
          <p:spPr>
            <a:xfrm>
              <a:off x="4836917" y="3617192"/>
              <a:ext cx="209058" cy="1008343"/>
            </a:xfrm>
            <a:prstGeom prst="rect">
              <a:avLst/>
            </a:prstGeom>
            <a:solidFill>
              <a:srgbClr val="80BD41">
                <a:alpha val="100000"/>
              </a:srgbClr>
            </a:solidFill>
          </p:spPr>
          <p:txBody>
            <a:bodyPr/>
            <a:lstStyle/>
            <a:p/>
          </p:txBody>
        </p:sp>
        <p:sp>
          <p:nvSpPr>
            <p:cNvPr id="74" name="rc74"/>
            <p:cNvSpPr/>
            <p:nvPr/>
          </p:nvSpPr>
          <p:spPr>
            <a:xfrm>
              <a:off x="4836917" y="3454227"/>
              <a:ext cx="209058" cy="81482"/>
            </a:xfrm>
            <a:prstGeom prst="rect">
              <a:avLst/>
            </a:prstGeom>
            <a:solidFill>
              <a:srgbClr val="0058AB">
                <a:alpha val="100000"/>
              </a:srgbClr>
            </a:solidFill>
          </p:spPr>
          <p:txBody>
            <a:bodyPr/>
            <a:lstStyle/>
            <a:p/>
          </p:txBody>
        </p:sp>
        <p:sp>
          <p:nvSpPr>
            <p:cNvPr id="75" name="rc75"/>
            <p:cNvSpPr/>
            <p:nvPr/>
          </p:nvSpPr>
          <p:spPr>
            <a:xfrm>
              <a:off x="4836917" y="3535710"/>
              <a:ext cx="209058" cy="81482"/>
            </a:xfrm>
            <a:prstGeom prst="rect">
              <a:avLst/>
            </a:prstGeom>
            <a:solidFill>
              <a:srgbClr val="1CABE2">
                <a:alpha val="100000"/>
              </a:srgbClr>
            </a:solidFill>
          </p:spPr>
          <p:txBody>
            <a:bodyPr/>
            <a:lstStyle/>
            <a:p/>
          </p:txBody>
        </p:sp>
        <p:sp>
          <p:nvSpPr>
            <p:cNvPr id="76" name="rc76"/>
            <p:cNvSpPr/>
            <p:nvPr/>
          </p:nvSpPr>
          <p:spPr>
            <a:xfrm>
              <a:off x="5069205" y="3678304"/>
              <a:ext cx="209058" cy="947231"/>
            </a:xfrm>
            <a:prstGeom prst="rect">
              <a:avLst/>
            </a:prstGeom>
            <a:solidFill>
              <a:srgbClr val="80BD41">
                <a:alpha val="100000"/>
              </a:srgbClr>
            </a:solidFill>
          </p:spPr>
          <p:txBody>
            <a:bodyPr/>
            <a:lstStyle/>
            <a:p/>
          </p:txBody>
        </p:sp>
        <p:sp>
          <p:nvSpPr>
            <p:cNvPr id="77" name="rc77"/>
            <p:cNvSpPr/>
            <p:nvPr/>
          </p:nvSpPr>
          <p:spPr>
            <a:xfrm>
              <a:off x="5069205" y="3550987"/>
              <a:ext cx="209058" cy="127316"/>
            </a:xfrm>
            <a:prstGeom prst="rect">
              <a:avLst/>
            </a:prstGeom>
            <a:solidFill>
              <a:srgbClr val="0058AB">
                <a:alpha val="100000"/>
              </a:srgbClr>
            </a:solidFill>
          </p:spPr>
          <p:txBody>
            <a:bodyPr/>
            <a:lstStyle/>
            <a:p/>
          </p:txBody>
        </p:sp>
        <p:sp>
          <p:nvSpPr>
            <p:cNvPr id="78" name="rc78"/>
            <p:cNvSpPr/>
            <p:nvPr/>
          </p:nvSpPr>
          <p:spPr>
            <a:xfrm>
              <a:off x="5069205" y="3678304"/>
              <a:ext cx="209058" cy="0"/>
            </a:xfrm>
            <a:prstGeom prst="rect">
              <a:avLst/>
            </a:prstGeom>
            <a:solidFill>
              <a:srgbClr val="1CABE2">
                <a:alpha val="100000"/>
              </a:srgbClr>
            </a:solidFill>
          </p:spPr>
          <p:txBody>
            <a:bodyPr/>
            <a:lstStyle/>
            <a:p/>
          </p:txBody>
        </p:sp>
        <p:sp>
          <p:nvSpPr>
            <p:cNvPr id="79" name="rc79"/>
            <p:cNvSpPr/>
            <p:nvPr/>
          </p:nvSpPr>
          <p:spPr>
            <a:xfrm>
              <a:off x="5301492" y="3647748"/>
              <a:ext cx="209058" cy="977787"/>
            </a:xfrm>
            <a:prstGeom prst="rect">
              <a:avLst/>
            </a:prstGeom>
            <a:solidFill>
              <a:srgbClr val="80BD41">
                <a:alpha val="100000"/>
              </a:srgbClr>
            </a:solidFill>
          </p:spPr>
          <p:txBody>
            <a:bodyPr/>
            <a:lstStyle/>
            <a:p/>
          </p:txBody>
        </p:sp>
        <p:sp>
          <p:nvSpPr>
            <p:cNvPr id="80" name="rc80"/>
            <p:cNvSpPr/>
            <p:nvPr/>
          </p:nvSpPr>
          <p:spPr>
            <a:xfrm>
              <a:off x="5301492" y="3540802"/>
              <a:ext cx="209058" cy="66204"/>
            </a:xfrm>
            <a:prstGeom prst="rect">
              <a:avLst/>
            </a:prstGeom>
            <a:solidFill>
              <a:srgbClr val="0058AB">
                <a:alpha val="100000"/>
              </a:srgbClr>
            </a:solidFill>
          </p:spPr>
          <p:txBody>
            <a:bodyPr/>
            <a:lstStyle/>
            <a:p/>
          </p:txBody>
        </p:sp>
        <p:sp>
          <p:nvSpPr>
            <p:cNvPr id="81" name="rc81"/>
            <p:cNvSpPr/>
            <p:nvPr/>
          </p:nvSpPr>
          <p:spPr>
            <a:xfrm>
              <a:off x="5301492" y="3607007"/>
              <a:ext cx="209058" cy="40741"/>
            </a:xfrm>
            <a:prstGeom prst="rect">
              <a:avLst/>
            </a:prstGeom>
            <a:solidFill>
              <a:srgbClr val="1CABE2">
                <a:alpha val="100000"/>
              </a:srgbClr>
            </a:solidFill>
          </p:spPr>
          <p:txBody>
            <a:bodyPr/>
            <a:lstStyle/>
            <a:p/>
          </p:txBody>
        </p:sp>
        <p:sp>
          <p:nvSpPr>
            <p:cNvPr id="82" name="rc82"/>
            <p:cNvSpPr/>
            <p:nvPr/>
          </p:nvSpPr>
          <p:spPr>
            <a:xfrm>
              <a:off x="5533779" y="3673211"/>
              <a:ext cx="209058" cy="952324"/>
            </a:xfrm>
            <a:prstGeom prst="rect">
              <a:avLst/>
            </a:prstGeom>
            <a:solidFill>
              <a:srgbClr val="80BD41">
                <a:alpha val="100000"/>
              </a:srgbClr>
            </a:solidFill>
          </p:spPr>
          <p:txBody>
            <a:bodyPr/>
            <a:lstStyle/>
            <a:p/>
          </p:txBody>
        </p:sp>
        <p:sp>
          <p:nvSpPr>
            <p:cNvPr id="83" name="rc83"/>
            <p:cNvSpPr/>
            <p:nvPr/>
          </p:nvSpPr>
          <p:spPr>
            <a:xfrm>
              <a:off x="5533779" y="3545895"/>
              <a:ext cx="209058" cy="106945"/>
            </a:xfrm>
            <a:prstGeom prst="rect">
              <a:avLst/>
            </a:prstGeom>
            <a:solidFill>
              <a:srgbClr val="0058AB">
                <a:alpha val="100000"/>
              </a:srgbClr>
            </a:solidFill>
          </p:spPr>
          <p:txBody>
            <a:bodyPr/>
            <a:lstStyle/>
            <a:p/>
          </p:txBody>
        </p:sp>
        <p:sp>
          <p:nvSpPr>
            <p:cNvPr id="84" name="rc84"/>
            <p:cNvSpPr/>
            <p:nvPr/>
          </p:nvSpPr>
          <p:spPr>
            <a:xfrm>
              <a:off x="5533779" y="3652840"/>
              <a:ext cx="209058" cy="20370"/>
            </a:xfrm>
            <a:prstGeom prst="rect">
              <a:avLst/>
            </a:prstGeom>
            <a:solidFill>
              <a:srgbClr val="1CABE2">
                <a:alpha val="100000"/>
              </a:srgbClr>
            </a:solidFill>
          </p:spPr>
          <p:txBody>
            <a:bodyPr/>
            <a:lstStyle/>
            <a:p/>
          </p:txBody>
        </p:sp>
        <p:sp>
          <p:nvSpPr>
            <p:cNvPr id="85" name="rc85"/>
            <p:cNvSpPr/>
            <p:nvPr/>
          </p:nvSpPr>
          <p:spPr>
            <a:xfrm>
              <a:off x="5766066" y="3663026"/>
              <a:ext cx="209058" cy="962509"/>
            </a:xfrm>
            <a:prstGeom prst="rect">
              <a:avLst/>
            </a:prstGeom>
            <a:solidFill>
              <a:srgbClr val="80BD41">
                <a:alpha val="100000"/>
              </a:srgbClr>
            </a:solidFill>
          </p:spPr>
          <p:txBody>
            <a:bodyPr/>
            <a:lstStyle/>
            <a:p/>
          </p:txBody>
        </p:sp>
        <p:sp>
          <p:nvSpPr>
            <p:cNvPr id="86" name="rc86"/>
            <p:cNvSpPr/>
            <p:nvPr/>
          </p:nvSpPr>
          <p:spPr>
            <a:xfrm>
              <a:off x="5766066" y="3545895"/>
              <a:ext cx="209058" cy="86574"/>
            </a:xfrm>
            <a:prstGeom prst="rect">
              <a:avLst/>
            </a:prstGeom>
            <a:solidFill>
              <a:srgbClr val="0058AB">
                <a:alpha val="100000"/>
              </a:srgbClr>
            </a:solidFill>
          </p:spPr>
          <p:txBody>
            <a:bodyPr/>
            <a:lstStyle/>
            <a:p/>
          </p:txBody>
        </p:sp>
        <p:sp>
          <p:nvSpPr>
            <p:cNvPr id="87" name="rc87"/>
            <p:cNvSpPr/>
            <p:nvPr/>
          </p:nvSpPr>
          <p:spPr>
            <a:xfrm>
              <a:off x="5766066" y="3632470"/>
              <a:ext cx="209058" cy="30555"/>
            </a:xfrm>
            <a:prstGeom prst="rect">
              <a:avLst/>
            </a:prstGeom>
            <a:solidFill>
              <a:srgbClr val="1CABE2">
                <a:alpha val="100000"/>
              </a:srgbClr>
            </a:solidFill>
          </p:spPr>
          <p:txBody>
            <a:bodyPr/>
            <a:lstStyle/>
            <a:p/>
          </p:txBody>
        </p:sp>
        <p:sp>
          <p:nvSpPr>
            <p:cNvPr id="88" name="rc88"/>
            <p:cNvSpPr/>
            <p:nvPr/>
          </p:nvSpPr>
          <p:spPr>
            <a:xfrm>
              <a:off x="5998354" y="3652840"/>
              <a:ext cx="209058" cy="972694"/>
            </a:xfrm>
            <a:prstGeom prst="rect">
              <a:avLst/>
            </a:prstGeom>
            <a:solidFill>
              <a:srgbClr val="80BD41">
                <a:alpha val="100000"/>
              </a:srgbClr>
            </a:solidFill>
          </p:spPr>
          <p:txBody>
            <a:bodyPr/>
            <a:lstStyle/>
            <a:p/>
          </p:txBody>
        </p:sp>
        <p:sp>
          <p:nvSpPr>
            <p:cNvPr id="89" name="rc89"/>
            <p:cNvSpPr/>
            <p:nvPr/>
          </p:nvSpPr>
          <p:spPr>
            <a:xfrm>
              <a:off x="5998354" y="3545895"/>
              <a:ext cx="209058" cy="96760"/>
            </a:xfrm>
            <a:prstGeom prst="rect">
              <a:avLst/>
            </a:prstGeom>
            <a:solidFill>
              <a:srgbClr val="0058AB">
                <a:alpha val="100000"/>
              </a:srgbClr>
            </a:solidFill>
          </p:spPr>
          <p:txBody>
            <a:bodyPr/>
            <a:lstStyle/>
            <a:p/>
          </p:txBody>
        </p:sp>
        <p:sp>
          <p:nvSpPr>
            <p:cNvPr id="90" name="rc90"/>
            <p:cNvSpPr/>
            <p:nvPr/>
          </p:nvSpPr>
          <p:spPr>
            <a:xfrm>
              <a:off x="5998354" y="3642655"/>
              <a:ext cx="209058" cy="10185"/>
            </a:xfrm>
            <a:prstGeom prst="rect">
              <a:avLst/>
            </a:prstGeom>
            <a:solidFill>
              <a:srgbClr val="1CABE2">
                <a:alpha val="100000"/>
              </a:srgbClr>
            </a:solidFill>
          </p:spPr>
          <p:txBody>
            <a:bodyPr/>
            <a:lstStyle/>
            <a:p/>
          </p:txBody>
        </p:sp>
        <p:sp>
          <p:nvSpPr>
            <p:cNvPr id="91" name="rc91"/>
            <p:cNvSpPr/>
            <p:nvPr/>
          </p:nvSpPr>
          <p:spPr>
            <a:xfrm>
              <a:off x="6230641" y="3663026"/>
              <a:ext cx="209058" cy="962509"/>
            </a:xfrm>
            <a:prstGeom prst="rect">
              <a:avLst/>
            </a:prstGeom>
            <a:solidFill>
              <a:srgbClr val="80BD41">
                <a:alpha val="100000"/>
              </a:srgbClr>
            </a:solidFill>
          </p:spPr>
          <p:txBody>
            <a:bodyPr/>
            <a:lstStyle/>
            <a:p/>
          </p:txBody>
        </p:sp>
        <p:sp>
          <p:nvSpPr>
            <p:cNvPr id="92" name="rc92"/>
            <p:cNvSpPr/>
            <p:nvPr/>
          </p:nvSpPr>
          <p:spPr>
            <a:xfrm>
              <a:off x="6230641" y="3581543"/>
              <a:ext cx="209058" cy="71296"/>
            </a:xfrm>
            <a:prstGeom prst="rect">
              <a:avLst/>
            </a:prstGeom>
            <a:solidFill>
              <a:srgbClr val="0058AB">
                <a:alpha val="100000"/>
              </a:srgbClr>
            </a:solidFill>
          </p:spPr>
          <p:txBody>
            <a:bodyPr/>
            <a:lstStyle/>
            <a:p/>
          </p:txBody>
        </p:sp>
        <p:sp>
          <p:nvSpPr>
            <p:cNvPr id="93" name="rc93"/>
            <p:cNvSpPr/>
            <p:nvPr/>
          </p:nvSpPr>
          <p:spPr>
            <a:xfrm>
              <a:off x="6230641" y="3652840"/>
              <a:ext cx="209058" cy="10185"/>
            </a:xfrm>
            <a:prstGeom prst="rect">
              <a:avLst/>
            </a:prstGeom>
            <a:solidFill>
              <a:srgbClr val="1CABE2">
                <a:alpha val="100000"/>
              </a:srgbClr>
            </a:solidFill>
          </p:spPr>
          <p:txBody>
            <a:bodyPr/>
            <a:lstStyle/>
            <a:p/>
          </p:txBody>
        </p:sp>
        <p:sp>
          <p:nvSpPr>
            <p:cNvPr id="94" name="rc94"/>
            <p:cNvSpPr/>
            <p:nvPr/>
          </p:nvSpPr>
          <p:spPr>
            <a:xfrm>
              <a:off x="6462928" y="3698674"/>
              <a:ext cx="209058" cy="926860"/>
            </a:xfrm>
            <a:prstGeom prst="rect">
              <a:avLst/>
            </a:prstGeom>
            <a:solidFill>
              <a:srgbClr val="80BD41">
                <a:alpha val="100000"/>
              </a:srgbClr>
            </a:solidFill>
          </p:spPr>
          <p:txBody>
            <a:bodyPr/>
            <a:lstStyle/>
            <a:p/>
          </p:txBody>
        </p:sp>
        <p:sp>
          <p:nvSpPr>
            <p:cNvPr id="95" name="rc95"/>
            <p:cNvSpPr/>
            <p:nvPr/>
          </p:nvSpPr>
          <p:spPr>
            <a:xfrm>
              <a:off x="6462928" y="3607007"/>
              <a:ext cx="209058" cy="71296"/>
            </a:xfrm>
            <a:prstGeom prst="rect">
              <a:avLst/>
            </a:prstGeom>
            <a:solidFill>
              <a:srgbClr val="0058AB">
                <a:alpha val="100000"/>
              </a:srgbClr>
            </a:solidFill>
          </p:spPr>
          <p:txBody>
            <a:bodyPr/>
            <a:lstStyle/>
            <a:p/>
          </p:txBody>
        </p:sp>
        <p:sp>
          <p:nvSpPr>
            <p:cNvPr id="96" name="rc96"/>
            <p:cNvSpPr/>
            <p:nvPr/>
          </p:nvSpPr>
          <p:spPr>
            <a:xfrm>
              <a:off x="6462928" y="3678304"/>
              <a:ext cx="209058" cy="20370"/>
            </a:xfrm>
            <a:prstGeom prst="rect">
              <a:avLst/>
            </a:prstGeom>
            <a:solidFill>
              <a:srgbClr val="1CABE2">
                <a:alpha val="100000"/>
              </a:srgbClr>
            </a:solidFill>
          </p:spPr>
          <p:txBody>
            <a:bodyPr/>
            <a:lstStyle/>
            <a:p/>
          </p:txBody>
        </p:sp>
        <p:sp>
          <p:nvSpPr>
            <p:cNvPr id="97" name="rc97"/>
            <p:cNvSpPr/>
            <p:nvPr/>
          </p:nvSpPr>
          <p:spPr>
            <a:xfrm>
              <a:off x="6695215" y="3749601"/>
              <a:ext cx="209058" cy="875934"/>
            </a:xfrm>
            <a:prstGeom prst="rect">
              <a:avLst/>
            </a:prstGeom>
            <a:solidFill>
              <a:srgbClr val="80BD41">
                <a:alpha val="100000"/>
              </a:srgbClr>
            </a:solidFill>
          </p:spPr>
          <p:txBody>
            <a:bodyPr/>
            <a:lstStyle/>
            <a:p/>
          </p:txBody>
        </p:sp>
        <p:sp>
          <p:nvSpPr>
            <p:cNvPr id="98" name="rc98"/>
            <p:cNvSpPr/>
            <p:nvPr/>
          </p:nvSpPr>
          <p:spPr>
            <a:xfrm>
              <a:off x="6695215" y="3627377"/>
              <a:ext cx="209058" cy="122223"/>
            </a:xfrm>
            <a:prstGeom prst="rect">
              <a:avLst/>
            </a:prstGeom>
            <a:solidFill>
              <a:srgbClr val="0058AB">
                <a:alpha val="100000"/>
              </a:srgbClr>
            </a:solidFill>
          </p:spPr>
          <p:txBody>
            <a:bodyPr/>
            <a:lstStyle/>
            <a:p/>
          </p:txBody>
        </p:sp>
        <p:sp>
          <p:nvSpPr>
            <p:cNvPr id="99" name="rc99"/>
            <p:cNvSpPr/>
            <p:nvPr/>
          </p:nvSpPr>
          <p:spPr>
            <a:xfrm>
              <a:off x="6695215" y="3749601"/>
              <a:ext cx="209058" cy="0"/>
            </a:xfrm>
            <a:prstGeom prst="rect">
              <a:avLst/>
            </a:prstGeom>
            <a:solidFill>
              <a:srgbClr val="1CABE2">
                <a:alpha val="100000"/>
              </a:srgbClr>
            </a:solidFill>
          </p:spPr>
          <p:txBody>
            <a:bodyPr/>
            <a:lstStyle/>
            <a:p/>
          </p:txBody>
        </p:sp>
        <p:sp>
          <p:nvSpPr>
            <p:cNvPr id="100" name="rc100"/>
            <p:cNvSpPr/>
            <p:nvPr/>
          </p:nvSpPr>
          <p:spPr>
            <a:xfrm>
              <a:off x="6927503" y="3637562"/>
              <a:ext cx="209058" cy="106492"/>
            </a:xfrm>
            <a:prstGeom prst="rect">
              <a:avLst/>
            </a:prstGeom>
            <a:solidFill>
              <a:srgbClr val="F26A21">
                <a:alpha val="100000"/>
              </a:srgbClr>
            </a:solidFill>
          </p:spPr>
          <p:txBody>
            <a:bodyPr/>
            <a:lstStyle/>
            <a:p/>
          </p:txBody>
        </p:sp>
        <p:sp>
          <p:nvSpPr>
            <p:cNvPr id="101" name="rc101"/>
            <p:cNvSpPr/>
            <p:nvPr/>
          </p:nvSpPr>
          <p:spPr>
            <a:xfrm>
              <a:off x="6927503" y="3744054"/>
              <a:ext cx="209058" cy="881480"/>
            </a:xfrm>
            <a:prstGeom prst="rect">
              <a:avLst/>
            </a:prstGeom>
            <a:solidFill>
              <a:srgbClr val="FFC20E">
                <a:alpha val="100000"/>
              </a:srgbClr>
            </a:solidFill>
          </p:spPr>
          <p:txBody>
            <a:bodyPr/>
            <a:lstStyle/>
            <a:p/>
          </p:txBody>
        </p:sp>
        <p:sp>
          <p:nvSpPr>
            <p:cNvPr id="102" name="rc102"/>
            <p:cNvSpPr/>
            <p:nvPr/>
          </p:nvSpPr>
          <p:spPr>
            <a:xfrm>
              <a:off x="7159790" y="3632470"/>
              <a:ext cx="209058" cy="92785"/>
            </a:xfrm>
            <a:prstGeom prst="rect">
              <a:avLst/>
            </a:prstGeom>
            <a:solidFill>
              <a:srgbClr val="F26A21">
                <a:alpha val="100000"/>
              </a:srgbClr>
            </a:solidFill>
          </p:spPr>
          <p:txBody>
            <a:bodyPr/>
            <a:lstStyle/>
            <a:p/>
          </p:txBody>
        </p:sp>
        <p:sp>
          <p:nvSpPr>
            <p:cNvPr id="103" name="rc103"/>
            <p:cNvSpPr/>
            <p:nvPr/>
          </p:nvSpPr>
          <p:spPr>
            <a:xfrm>
              <a:off x="7159790" y="3725255"/>
              <a:ext cx="209058" cy="900279"/>
            </a:xfrm>
            <a:prstGeom prst="rect">
              <a:avLst/>
            </a:prstGeom>
            <a:solidFill>
              <a:srgbClr val="FFC20E">
                <a:alpha val="100000"/>
              </a:srgbClr>
            </a:solidFill>
          </p:spPr>
          <p:txBody>
            <a:bodyPr/>
            <a:lstStyle/>
            <a:p/>
          </p:txBody>
        </p:sp>
        <p:sp>
          <p:nvSpPr>
            <p:cNvPr id="104" name="rc104"/>
            <p:cNvSpPr/>
            <p:nvPr/>
          </p:nvSpPr>
          <p:spPr>
            <a:xfrm>
              <a:off x="7392077" y="3627377"/>
              <a:ext cx="209058" cy="80843"/>
            </a:xfrm>
            <a:prstGeom prst="rect">
              <a:avLst/>
            </a:prstGeom>
            <a:solidFill>
              <a:srgbClr val="F26A21">
                <a:alpha val="100000"/>
              </a:srgbClr>
            </a:solidFill>
          </p:spPr>
          <p:txBody>
            <a:bodyPr/>
            <a:lstStyle/>
            <a:p/>
          </p:txBody>
        </p:sp>
        <p:sp>
          <p:nvSpPr>
            <p:cNvPr id="105" name="rc105"/>
            <p:cNvSpPr/>
            <p:nvPr/>
          </p:nvSpPr>
          <p:spPr>
            <a:xfrm>
              <a:off x="7392077" y="3708220"/>
              <a:ext cx="209058" cy="917314"/>
            </a:xfrm>
            <a:prstGeom prst="rect">
              <a:avLst/>
            </a:prstGeom>
            <a:solidFill>
              <a:srgbClr val="FFC20E">
                <a:alpha val="100000"/>
              </a:srgbClr>
            </a:solidFill>
          </p:spPr>
          <p:txBody>
            <a:bodyPr/>
            <a:lstStyle/>
            <a:p/>
          </p:txBody>
        </p:sp>
        <p:sp>
          <p:nvSpPr>
            <p:cNvPr id="106" name="rc106"/>
            <p:cNvSpPr/>
            <p:nvPr/>
          </p:nvSpPr>
          <p:spPr>
            <a:xfrm>
              <a:off x="7624364" y="3617192"/>
              <a:ext cx="209058" cy="70437"/>
            </a:xfrm>
            <a:prstGeom prst="rect">
              <a:avLst/>
            </a:prstGeom>
            <a:solidFill>
              <a:srgbClr val="F26A21">
                <a:alpha val="100000"/>
              </a:srgbClr>
            </a:solidFill>
          </p:spPr>
          <p:txBody>
            <a:bodyPr/>
            <a:lstStyle/>
            <a:p/>
          </p:txBody>
        </p:sp>
        <p:sp>
          <p:nvSpPr>
            <p:cNvPr id="107" name="rc107"/>
            <p:cNvSpPr/>
            <p:nvPr/>
          </p:nvSpPr>
          <p:spPr>
            <a:xfrm>
              <a:off x="7624364" y="3687630"/>
              <a:ext cx="209058" cy="937905"/>
            </a:xfrm>
            <a:prstGeom prst="rect">
              <a:avLst/>
            </a:prstGeom>
            <a:solidFill>
              <a:srgbClr val="FFC20E">
                <a:alpha val="100000"/>
              </a:srgbClr>
            </a:solidFill>
          </p:spPr>
          <p:txBody>
            <a:bodyPr/>
            <a:lstStyle/>
            <a:p/>
          </p:txBody>
        </p:sp>
        <p:sp>
          <p:nvSpPr>
            <p:cNvPr id="108" name="rc108"/>
            <p:cNvSpPr/>
            <p:nvPr/>
          </p:nvSpPr>
          <p:spPr>
            <a:xfrm>
              <a:off x="7856652" y="3601914"/>
              <a:ext cx="209058" cy="61371"/>
            </a:xfrm>
            <a:prstGeom prst="rect">
              <a:avLst/>
            </a:prstGeom>
            <a:solidFill>
              <a:srgbClr val="F26A21">
                <a:alpha val="100000"/>
              </a:srgbClr>
            </a:solidFill>
          </p:spPr>
          <p:txBody>
            <a:bodyPr/>
            <a:lstStyle/>
            <a:p/>
          </p:txBody>
        </p:sp>
        <p:sp>
          <p:nvSpPr>
            <p:cNvPr id="109" name="rc109"/>
            <p:cNvSpPr/>
            <p:nvPr/>
          </p:nvSpPr>
          <p:spPr>
            <a:xfrm>
              <a:off x="7856652" y="3663286"/>
              <a:ext cx="209058" cy="962249"/>
            </a:xfrm>
            <a:prstGeom prst="rect">
              <a:avLst/>
            </a:prstGeom>
            <a:solidFill>
              <a:srgbClr val="FFC20E">
                <a:alpha val="100000"/>
              </a:srgbClr>
            </a:solidFill>
          </p:spPr>
          <p:txBody>
            <a:bodyPr/>
            <a:lstStyle/>
            <a:p/>
          </p:txBody>
        </p:sp>
        <p:sp>
          <p:nvSpPr>
            <p:cNvPr id="110" name="rc110"/>
            <p:cNvSpPr/>
            <p:nvPr/>
          </p:nvSpPr>
          <p:spPr>
            <a:xfrm>
              <a:off x="8088939" y="3586636"/>
              <a:ext cx="209058" cy="53472"/>
            </a:xfrm>
            <a:prstGeom prst="rect">
              <a:avLst/>
            </a:prstGeom>
            <a:solidFill>
              <a:srgbClr val="F26A21">
                <a:alpha val="100000"/>
              </a:srgbClr>
            </a:solidFill>
          </p:spPr>
          <p:txBody>
            <a:bodyPr/>
            <a:lstStyle/>
            <a:p/>
          </p:txBody>
        </p:sp>
        <p:sp>
          <p:nvSpPr>
            <p:cNvPr id="111" name="rc111"/>
            <p:cNvSpPr/>
            <p:nvPr/>
          </p:nvSpPr>
          <p:spPr>
            <a:xfrm>
              <a:off x="8088939" y="3640109"/>
              <a:ext cx="209058" cy="985426"/>
            </a:xfrm>
            <a:prstGeom prst="rect">
              <a:avLst/>
            </a:prstGeom>
            <a:solidFill>
              <a:srgbClr val="FFC20E">
                <a:alpha val="100000"/>
              </a:srgbClr>
            </a:solidFill>
          </p:spPr>
          <p:txBody>
            <a:bodyPr/>
            <a:lstStyle/>
            <a:p/>
          </p:txBody>
        </p:sp>
        <p:sp>
          <p:nvSpPr>
            <p:cNvPr id="112" name="pl112"/>
            <p:cNvSpPr/>
            <p:nvPr/>
          </p:nvSpPr>
          <p:spPr>
            <a:xfrm>
              <a:off x="1224851" y="1261743"/>
              <a:ext cx="5574893" cy="377568"/>
            </a:xfrm>
            <a:custGeom>
              <a:avLst/>
              <a:pathLst>
                <a:path w="5574893" h="377568">
                  <a:moveTo>
                    <a:pt x="0" y="0"/>
                  </a:moveTo>
                  <a:lnTo>
                    <a:pt x="232287" y="0"/>
                  </a:lnTo>
                  <a:lnTo>
                    <a:pt x="464574" y="0"/>
                  </a:lnTo>
                  <a:lnTo>
                    <a:pt x="696861" y="34324"/>
                  </a:lnTo>
                  <a:lnTo>
                    <a:pt x="929148" y="68648"/>
                  </a:lnTo>
                  <a:lnTo>
                    <a:pt x="1161436" y="34324"/>
                  </a:lnTo>
                  <a:lnTo>
                    <a:pt x="1393723" y="171622"/>
                  </a:lnTo>
                  <a:lnTo>
                    <a:pt x="1626010" y="205946"/>
                  </a:lnTo>
                  <a:lnTo>
                    <a:pt x="1858297" y="240270"/>
                  </a:lnTo>
                  <a:lnTo>
                    <a:pt x="2090585" y="240270"/>
                  </a:lnTo>
                  <a:lnTo>
                    <a:pt x="2322872" y="240270"/>
                  </a:lnTo>
                  <a:lnTo>
                    <a:pt x="2555159" y="137297"/>
                  </a:lnTo>
                  <a:lnTo>
                    <a:pt x="2787446" y="240270"/>
                  </a:lnTo>
                  <a:lnTo>
                    <a:pt x="3019734" y="343244"/>
                  </a:lnTo>
                  <a:lnTo>
                    <a:pt x="3252021" y="377568"/>
                  </a:lnTo>
                  <a:lnTo>
                    <a:pt x="3484308" y="377568"/>
                  </a:lnTo>
                  <a:lnTo>
                    <a:pt x="3716595" y="171622"/>
                  </a:lnTo>
                  <a:lnTo>
                    <a:pt x="3948883" y="343244"/>
                  </a:lnTo>
                  <a:lnTo>
                    <a:pt x="4181170" y="137297"/>
                  </a:lnTo>
                  <a:lnTo>
                    <a:pt x="4413457" y="274595"/>
                  </a:lnTo>
                  <a:lnTo>
                    <a:pt x="4645744" y="205946"/>
                  </a:lnTo>
                  <a:lnTo>
                    <a:pt x="4878032" y="240270"/>
                  </a:lnTo>
                  <a:lnTo>
                    <a:pt x="5110319" y="171622"/>
                  </a:lnTo>
                  <a:lnTo>
                    <a:pt x="5342606" y="171622"/>
                  </a:lnTo>
                  <a:lnTo>
                    <a:pt x="5574893" y="343244"/>
                  </a:lnTo>
                </a:path>
              </a:pathLst>
            </a:custGeom>
            <a:ln w="27101" cap="flat">
              <a:solidFill>
                <a:srgbClr val="0058AB">
                  <a:alpha val="100000"/>
                </a:srgbClr>
              </a:solidFill>
              <a:prstDash val="solid"/>
              <a:round/>
            </a:ln>
          </p:spPr>
          <p:txBody>
            <a:bodyPr/>
            <a:lstStyle/>
            <a:p/>
          </p:txBody>
        </p:sp>
        <p:sp>
          <p:nvSpPr>
            <p:cNvPr id="113" name="pl113"/>
            <p:cNvSpPr/>
            <p:nvPr/>
          </p:nvSpPr>
          <p:spPr>
            <a:xfrm>
              <a:off x="1224851" y="1261743"/>
              <a:ext cx="5574893" cy="480541"/>
            </a:xfrm>
            <a:custGeom>
              <a:avLst/>
              <a:pathLst>
                <a:path w="5574893" h="480541">
                  <a:moveTo>
                    <a:pt x="0" y="0"/>
                  </a:moveTo>
                  <a:lnTo>
                    <a:pt x="232287" y="34324"/>
                  </a:lnTo>
                  <a:lnTo>
                    <a:pt x="464574" y="68648"/>
                  </a:lnTo>
                  <a:lnTo>
                    <a:pt x="696861" y="68648"/>
                  </a:lnTo>
                  <a:lnTo>
                    <a:pt x="929148" y="102973"/>
                  </a:lnTo>
                  <a:lnTo>
                    <a:pt x="1161436" y="68648"/>
                  </a:lnTo>
                  <a:lnTo>
                    <a:pt x="1393723" y="205946"/>
                  </a:lnTo>
                  <a:lnTo>
                    <a:pt x="1626010" y="240270"/>
                  </a:lnTo>
                  <a:lnTo>
                    <a:pt x="1858297" y="240270"/>
                  </a:lnTo>
                  <a:lnTo>
                    <a:pt x="2090585" y="274595"/>
                  </a:lnTo>
                  <a:lnTo>
                    <a:pt x="2322872" y="274595"/>
                  </a:lnTo>
                  <a:lnTo>
                    <a:pt x="2555159" y="205946"/>
                  </a:lnTo>
                  <a:lnTo>
                    <a:pt x="2787446" y="308919"/>
                  </a:lnTo>
                  <a:lnTo>
                    <a:pt x="3019734" y="411892"/>
                  </a:lnTo>
                  <a:lnTo>
                    <a:pt x="3252021" y="480541"/>
                  </a:lnTo>
                  <a:lnTo>
                    <a:pt x="3484308" y="446217"/>
                  </a:lnTo>
                  <a:lnTo>
                    <a:pt x="3716595" y="411892"/>
                  </a:lnTo>
                  <a:lnTo>
                    <a:pt x="3948883" y="343244"/>
                  </a:lnTo>
                  <a:lnTo>
                    <a:pt x="4181170" y="274595"/>
                  </a:lnTo>
                  <a:lnTo>
                    <a:pt x="4413457" y="343244"/>
                  </a:lnTo>
                  <a:lnTo>
                    <a:pt x="4645744" y="308919"/>
                  </a:lnTo>
                  <a:lnTo>
                    <a:pt x="4878032" y="274595"/>
                  </a:lnTo>
                  <a:lnTo>
                    <a:pt x="5110319" y="205946"/>
                  </a:lnTo>
                  <a:lnTo>
                    <a:pt x="5342606" y="240270"/>
                  </a:lnTo>
                  <a:lnTo>
                    <a:pt x="5574893" y="343244"/>
                  </a:lnTo>
                </a:path>
              </a:pathLst>
            </a:custGeom>
            <a:ln w="27101" cap="flat">
              <a:solidFill>
                <a:srgbClr val="80BD41">
                  <a:alpha val="100000"/>
                </a:srgbClr>
              </a:solidFill>
              <a:prstDash val="solid"/>
              <a:round/>
            </a:ln>
          </p:spPr>
          <p:txBody>
            <a:bodyPr/>
            <a:lstStyle/>
            <a:p/>
          </p:txBody>
        </p:sp>
        <p:sp>
          <p:nvSpPr>
            <p:cNvPr id="114" name="tx114"/>
            <p:cNvSpPr/>
            <p:nvPr/>
          </p:nvSpPr>
          <p:spPr>
            <a:xfrm>
              <a:off x="115652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31795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6" name="tx116"/>
            <p:cNvSpPr/>
            <p:nvPr/>
          </p:nvSpPr>
          <p:spPr>
            <a:xfrm>
              <a:off x="347939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4640831"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5569980"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5802267"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20" name="tx120"/>
            <p:cNvSpPr/>
            <p:nvPr/>
          </p:nvSpPr>
          <p:spPr>
            <a:xfrm>
              <a:off x="6034555"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26684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499129"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3" name="tx123"/>
            <p:cNvSpPr/>
            <p:nvPr/>
          </p:nvSpPr>
          <p:spPr>
            <a:xfrm>
              <a:off x="673141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4" name="tx124"/>
            <p:cNvSpPr/>
            <p:nvPr/>
          </p:nvSpPr>
          <p:spPr>
            <a:xfrm>
              <a:off x="115652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317959"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347939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4640831"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8" name="tx128"/>
            <p:cNvSpPr/>
            <p:nvPr/>
          </p:nvSpPr>
          <p:spPr>
            <a:xfrm>
              <a:off x="556998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5802267"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0" name="tx130"/>
            <p:cNvSpPr/>
            <p:nvPr/>
          </p:nvSpPr>
          <p:spPr>
            <a:xfrm>
              <a:off x="603455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1" name="tx131"/>
            <p:cNvSpPr/>
            <p:nvPr/>
          </p:nvSpPr>
          <p:spPr>
            <a:xfrm>
              <a:off x="626684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32" name="tx132"/>
            <p:cNvSpPr/>
            <p:nvPr/>
          </p:nvSpPr>
          <p:spPr>
            <a:xfrm>
              <a:off x="6499129"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3" name="tx133"/>
            <p:cNvSpPr/>
            <p:nvPr/>
          </p:nvSpPr>
          <p:spPr>
            <a:xfrm>
              <a:off x="6731416"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4" name="tx134"/>
            <p:cNvSpPr/>
            <p:nvPr/>
          </p:nvSpPr>
          <p:spPr>
            <a:xfrm>
              <a:off x="635239"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6436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136" name="tx136"/>
            <p:cNvSpPr/>
            <p:nvPr/>
          </p:nvSpPr>
          <p:spPr>
            <a:xfrm>
              <a:off x="508103" y="254583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137" name="tx137"/>
            <p:cNvSpPr/>
            <p:nvPr/>
          </p:nvSpPr>
          <p:spPr>
            <a:xfrm>
              <a:off x="508103" y="15273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09684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25828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1972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58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0403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6543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10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4259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597488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0716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3942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717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04593" y="5504603"/>
              <a:ext cx="201455" cy="201456"/>
            </a:xfrm>
            <a:prstGeom prst="rect">
              <a:avLst/>
            </a:prstGeom>
            <a:solidFill>
              <a:srgbClr val="80BD41">
                <a:alpha val="100000"/>
              </a:srgbClr>
            </a:solidFill>
          </p:spPr>
          <p:txBody>
            <a:bodyPr/>
            <a:lstStyle/>
            <a:p/>
          </p:txBody>
        </p:sp>
        <p:sp>
          <p:nvSpPr>
            <p:cNvPr id="159" name="rc159"/>
            <p:cNvSpPr/>
            <p:nvPr/>
          </p:nvSpPr>
          <p:spPr>
            <a:xfrm>
              <a:off x="2506543" y="5504603"/>
              <a:ext cx="201456" cy="201456"/>
            </a:xfrm>
            <a:prstGeom prst="rect">
              <a:avLst/>
            </a:prstGeom>
            <a:solidFill>
              <a:srgbClr val="1CABE2">
                <a:alpha val="100000"/>
              </a:srgbClr>
            </a:solidFill>
          </p:spPr>
          <p:txBody>
            <a:bodyPr/>
            <a:lstStyle/>
            <a:p/>
          </p:txBody>
        </p:sp>
        <p:sp>
          <p:nvSpPr>
            <p:cNvPr id="160" name="rc160"/>
            <p:cNvSpPr/>
            <p:nvPr/>
          </p:nvSpPr>
          <p:spPr>
            <a:xfrm>
              <a:off x="3579366" y="5504603"/>
              <a:ext cx="201456" cy="201456"/>
            </a:xfrm>
            <a:prstGeom prst="rect">
              <a:avLst/>
            </a:prstGeom>
            <a:solidFill>
              <a:srgbClr val="0058AB">
                <a:alpha val="100000"/>
              </a:srgbClr>
            </a:solidFill>
          </p:spPr>
          <p:txBody>
            <a:bodyPr/>
            <a:lstStyle/>
            <a:p/>
          </p:txBody>
        </p:sp>
        <p:sp>
          <p:nvSpPr>
            <p:cNvPr id="161" name="rc161"/>
            <p:cNvSpPr/>
            <p:nvPr/>
          </p:nvSpPr>
          <p:spPr>
            <a:xfrm>
              <a:off x="4574699" y="5504603"/>
              <a:ext cx="201456" cy="201456"/>
            </a:xfrm>
            <a:prstGeom prst="rect">
              <a:avLst/>
            </a:prstGeom>
            <a:solidFill>
              <a:srgbClr val="FFC20E">
                <a:alpha val="100000"/>
              </a:srgbClr>
            </a:solidFill>
          </p:spPr>
          <p:txBody>
            <a:bodyPr/>
            <a:lstStyle/>
            <a:p/>
          </p:txBody>
        </p:sp>
        <p:sp>
          <p:nvSpPr>
            <p:cNvPr id="162" name="rc162"/>
            <p:cNvSpPr/>
            <p:nvPr/>
          </p:nvSpPr>
          <p:spPr>
            <a:xfrm>
              <a:off x="6478833" y="5504603"/>
              <a:ext cx="201455" cy="201456"/>
            </a:xfrm>
            <a:prstGeom prst="rect">
              <a:avLst/>
            </a:prstGeom>
            <a:solidFill>
              <a:srgbClr val="F26A21">
                <a:alpha val="100000"/>
              </a:srgbClr>
            </a:solidFill>
          </p:spPr>
          <p:txBody>
            <a:bodyPr/>
            <a:lstStyle/>
            <a:p/>
          </p:txBody>
        </p:sp>
        <p:sp>
          <p:nvSpPr>
            <p:cNvPr id="163" name="tx163"/>
            <p:cNvSpPr/>
            <p:nvPr/>
          </p:nvSpPr>
          <p:spPr>
            <a:xfrm>
              <a:off x="1884638"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78658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85941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854744"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75887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36664"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76590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0376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3299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761438"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761438" y="579074"/>
              <a:ext cx="45293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San Marino</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San Marino is projected to have a  small increase (&lt;10,000) in the number of surviving infants by 2030. Therefore, to achieve the IA2030 ZD target, more (~1.98%)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46200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5" name="pl5"/>
            <p:cNvSpPr/>
            <p:nvPr/>
          </p:nvSpPr>
          <p:spPr>
            <a:xfrm>
              <a:off x="697869" y="3404480"/>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6" name="pl6"/>
            <p:cNvSpPr/>
            <p:nvPr/>
          </p:nvSpPr>
          <p:spPr>
            <a:xfrm>
              <a:off x="697869" y="234696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7" name="pl7"/>
            <p:cNvSpPr/>
            <p:nvPr/>
          </p:nvSpPr>
          <p:spPr>
            <a:xfrm>
              <a:off x="697869" y="1289441"/>
              <a:ext cx="8376540" cy="0"/>
            </a:xfrm>
            <a:custGeom>
              <a:avLst/>
              <a:pathLst>
                <a:path w="8376540" h="0">
                  <a:moveTo>
                    <a:pt x="0" y="0"/>
                  </a:moveTo>
                  <a:lnTo>
                    <a:pt x="8376540" y="0"/>
                  </a:lnTo>
                  <a:lnTo>
                    <a:pt x="8376540" y="0"/>
                  </a:lnTo>
                </a:path>
              </a:pathLst>
            </a:custGeom>
            <a:ln w="6775" cap="flat">
              <a:solidFill>
                <a:srgbClr val="EBEBEB">
                  <a:alpha val="100000"/>
                </a:srgbClr>
              </a:solidFill>
              <a:prstDash val="solid"/>
              <a:round/>
            </a:ln>
          </p:spPr>
          <p:txBody>
            <a:bodyPr/>
            <a:lstStyle/>
            <a:p/>
          </p:txBody>
        </p:sp>
        <p:sp>
          <p:nvSpPr>
            <p:cNvPr id="8" name="pl8"/>
            <p:cNvSpPr/>
            <p:nvPr/>
          </p:nvSpPr>
          <p:spPr>
            <a:xfrm>
              <a:off x="697869" y="499076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9" name="pl9"/>
            <p:cNvSpPr/>
            <p:nvPr/>
          </p:nvSpPr>
          <p:spPr>
            <a:xfrm>
              <a:off x="697869" y="3933240"/>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87572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818201"/>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760682"/>
              <a:ext cx="8376540" cy="0"/>
            </a:xfrm>
            <a:custGeom>
              <a:avLst/>
              <a:pathLst>
                <a:path w="8376540" h="0">
                  <a:moveTo>
                    <a:pt x="0" y="0"/>
                  </a:moveTo>
                  <a:lnTo>
                    <a:pt x="8376540" y="0"/>
                  </a:lnTo>
                  <a:lnTo>
                    <a:pt x="8376540" y="0"/>
                  </a:lnTo>
                </a:path>
              </a:pathLst>
            </a:custGeom>
            <a:ln w="13550" cap="flat">
              <a:solidFill>
                <a:srgbClr val="EBEBEB">
                  <a:alpha val="100000"/>
                </a:srgbClr>
              </a:solidFill>
              <a:prstDash val="solid"/>
              <a:round/>
            </a:ln>
          </p:spPr>
          <p:txBody>
            <a:bodyPr/>
            <a:lstStyle/>
            <a:p/>
          </p:txBody>
        </p:sp>
        <p:sp>
          <p:nvSpPr>
            <p:cNvPr id="13" name="pl13"/>
            <p:cNvSpPr/>
            <p:nvPr/>
          </p:nvSpPr>
          <p:spPr>
            <a:xfrm>
              <a:off x="1189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359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8240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92884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1752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2172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681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9146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610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4074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6539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0037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14681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932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6396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8861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1325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37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254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87190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183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3647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1122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576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041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505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827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078621" y="4356248"/>
              <a:ext cx="221797" cy="634511"/>
            </a:xfrm>
            <a:prstGeom prst="rect">
              <a:avLst/>
            </a:prstGeom>
            <a:solidFill>
              <a:srgbClr val="0058AB">
                <a:alpha val="100000"/>
              </a:srgbClr>
            </a:solidFill>
          </p:spPr>
          <p:txBody>
            <a:bodyPr/>
            <a:lstStyle/>
            <a:p/>
          </p:txBody>
        </p:sp>
        <p:sp>
          <p:nvSpPr>
            <p:cNvPr id="41" name="rc41"/>
            <p:cNvSpPr/>
            <p:nvPr/>
          </p:nvSpPr>
          <p:spPr>
            <a:xfrm>
              <a:off x="1325063" y="4250496"/>
              <a:ext cx="221797" cy="740263"/>
            </a:xfrm>
            <a:prstGeom prst="rect">
              <a:avLst/>
            </a:prstGeom>
            <a:solidFill>
              <a:srgbClr val="0058AB">
                <a:alpha val="100000"/>
              </a:srgbClr>
            </a:solidFill>
          </p:spPr>
          <p:txBody>
            <a:bodyPr/>
            <a:lstStyle/>
            <a:p/>
          </p:txBody>
        </p:sp>
        <p:sp>
          <p:nvSpPr>
            <p:cNvPr id="42" name="rc42"/>
            <p:cNvSpPr/>
            <p:nvPr/>
          </p:nvSpPr>
          <p:spPr>
            <a:xfrm>
              <a:off x="1571504" y="4250496"/>
              <a:ext cx="221797" cy="740263"/>
            </a:xfrm>
            <a:prstGeom prst="rect">
              <a:avLst/>
            </a:prstGeom>
            <a:solidFill>
              <a:srgbClr val="0058AB">
                <a:alpha val="100000"/>
              </a:srgbClr>
            </a:solidFill>
          </p:spPr>
          <p:txBody>
            <a:bodyPr/>
            <a:lstStyle/>
            <a:p/>
          </p:txBody>
        </p:sp>
        <p:sp>
          <p:nvSpPr>
            <p:cNvPr id="43" name="rc43"/>
            <p:cNvSpPr/>
            <p:nvPr/>
          </p:nvSpPr>
          <p:spPr>
            <a:xfrm>
              <a:off x="1817945" y="4038992"/>
              <a:ext cx="221797" cy="951767"/>
            </a:xfrm>
            <a:prstGeom prst="rect">
              <a:avLst/>
            </a:prstGeom>
            <a:solidFill>
              <a:srgbClr val="0058AB">
                <a:alpha val="100000"/>
              </a:srgbClr>
            </a:solidFill>
          </p:spPr>
          <p:txBody>
            <a:bodyPr/>
            <a:lstStyle/>
            <a:p/>
          </p:txBody>
        </p:sp>
        <p:sp>
          <p:nvSpPr>
            <p:cNvPr id="44" name="rc44"/>
            <p:cNvSpPr/>
            <p:nvPr/>
          </p:nvSpPr>
          <p:spPr>
            <a:xfrm>
              <a:off x="2064387" y="3721736"/>
              <a:ext cx="221797" cy="1269023"/>
            </a:xfrm>
            <a:prstGeom prst="rect">
              <a:avLst/>
            </a:prstGeom>
            <a:solidFill>
              <a:srgbClr val="0058AB">
                <a:alpha val="100000"/>
              </a:srgbClr>
            </a:solidFill>
          </p:spPr>
          <p:txBody>
            <a:bodyPr/>
            <a:lstStyle/>
            <a:p/>
          </p:txBody>
        </p:sp>
        <p:sp>
          <p:nvSpPr>
            <p:cNvPr id="45" name="rc45"/>
            <p:cNvSpPr/>
            <p:nvPr/>
          </p:nvSpPr>
          <p:spPr>
            <a:xfrm>
              <a:off x="2310828" y="4144744"/>
              <a:ext cx="221797" cy="846015"/>
            </a:xfrm>
            <a:prstGeom prst="rect">
              <a:avLst/>
            </a:prstGeom>
            <a:solidFill>
              <a:srgbClr val="0058AB">
                <a:alpha val="100000"/>
              </a:srgbClr>
            </a:solidFill>
          </p:spPr>
          <p:txBody>
            <a:bodyPr/>
            <a:lstStyle/>
            <a:p/>
          </p:txBody>
        </p:sp>
        <p:sp>
          <p:nvSpPr>
            <p:cNvPr id="46" name="rc46"/>
            <p:cNvSpPr/>
            <p:nvPr/>
          </p:nvSpPr>
          <p:spPr>
            <a:xfrm>
              <a:off x="2557269" y="2875721"/>
              <a:ext cx="221797" cy="2115038"/>
            </a:xfrm>
            <a:prstGeom prst="rect">
              <a:avLst/>
            </a:prstGeom>
            <a:solidFill>
              <a:srgbClr val="0058AB">
                <a:alpha val="100000"/>
              </a:srgbClr>
            </a:solidFill>
          </p:spPr>
          <p:txBody>
            <a:bodyPr/>
            <a:lstStyle/>
            <a:p/>
          </p:txBody>
        </p:sp>
        <p:sp>
          <p:nvSpPr>
            <p:cNvPr id="47" name="rc47"/>
            <p:cNvSpPr/>
            <p:nvPr/>
          </p:nvSpPr>
          <p:spPr>
            <a:xfrm>
              <a:off x="2803711" y="2558465"/>
              <a:ext cx="221797" cy="2432294"/>
            </a:xfrm>
            <a:prstGeom prst="rect">
              <a:avLst/>
            </a:prstGeom>
            <a:solidFill>
              <a:srgbClr val="0058AB">
                <a:alpha val="100000"/>
              </a:srgbClr>
            </a:solidFill>
          </p:spPr>
          <p:txBody>
            <a:bodyPr/>
            <a:lstStyle/>
            <a:p/>
          </p:txBody>
        </p:sp>
        <p:sp>
          <p:nvSpPr>
            <p:cNvPr id="48" name="rc48"/>
            <p:cNvSpPr/>
            <p:nvPr/>
          </p:nvSpPr>
          <p:spPr>
            <a:xfrm>
              <a:off x="3050152" y="1818201"/>
              <a:ext cx="221797" cy="3172558"/>
            </a:xfrm>
            <a:prstGeom prst="rect">
              <a:avLst/>
            </a:prstGeom>
            <a:solidFill>
              <a:srgbClr val="0058AB">
                <a:alpha val="100000"/>
              </a:srgbClr>
            </a:solidFill>
          </p:spPr>
          <p:txBody>
            <a:bodyPr/>
            <a:lstStyle/>
            <a:p/>
          </p:txBody>
        </p:sp>
        <p:sp>
          <p:nvSpPr>
            <p:cNvPr id="49" name="rc49"/>
            <p:cNvSpPr/>
            <p:nvPr/>
          </p:nvSpPr>
          <p:spPr>
            <a:xfrm>
              <a:off x="3296593" y="2135457"/>
              <a:ext cx="221797" cy="2855302"/>
            </a:xfrm>
            <a:prstGeom prst="rect">
              <a:avLst/>
            </a:prstGeom>
            <a:solidFill>
              <a:srgbClr val="0058AB">
                <a:alpha val="100000"/>
              </a:srgbClr>
            </a:solidFill>
          </p:spPr>
          <p:txBody>
            <a:bodyPr/>
            <a:lstStyle/>
            <a:p/>
          </p:txBody>
        </p:sp>
        <p:sp>
          <p:nvSpPr>
            <p:cNvPr id="50" name="rc50"/>
            <p:cNvSpPr/>
            <p:nvPr/>
          </p:nvSpPr>
          <p:spPr>
            <a:xfrm>
              <a:off x="3543035" y="2029705"/>
              <a:ext cx="221797" cy="2961054"/>
            </a:xfrm>
            <a:prstGeom prst="rect">
              <a:avLst/>
            </a:prstGeom>
            <a:solidFill>
              <a:srgbClr val="0058AB">
                <a:alpha val="100000"/>
              </a:srgbClr>
            </a:solidFill>
          </p:spPr>
          <p:txBody>
            <a:bodyPr/>
            <a:lstStyle/>
            <a:p/>
          </p:txBody>
        </p:sp>
        <p:sp>
          <p:nvSpPr>
            <p:cNvPr id="51" name="rc51"/>
            <p:cNvSpPr/>
            <p:nvPr/>
          </p:nvSpPr>
          <p:spPr>
            <a:xfrm>
              <a:off x="3789476" y="2981473"/>
              <a:ext cx="221797" cy="2009286"/>
            </a:xfrm>
            <a:prstGeom prst="rect">
              <a:avLst/>
            </a:prstGeom>
            <a:solidFill>
              <a:srgbClr val="0058AB">
                <a:alpha val="100000"/>
              </a:srgbClr>
            </a:solidFill>
          </p:spPr>
          <p:txBody>
            <a:bodyPr/>
            <a:lstStyle/>
            <a:p/>
          </p:txBody>
        </p:sp>
        <p:sp>
          <p:nvSpPr>
            <p:cNvPr id="52" name="rc52"/>
            <p:cNvSpPr/>
            <p:nvPr/>
          </p:nvSpPr>
          <p:spPr>
            <a:xfrm>
              <a:off x="4035917" y="2241209"/>
              <a:ext cx="221797" cy="2749550"/>
            </a:xfrm>
            <a:prstGeom prst="rect">
              <a:avLst/>
            </a:prstGeom>
            <a:solidFill>
              <a:srgbClr val="0058AB">
                <a:alpha val="100000"/>
              </a:srgbClr>
            </a:solidFill>
          </p:spPr>
          <p:txBody>
            <a:bodyPr/>
            <a:lstStyle/>
            <a:p/>
          </p:txBody>
        </p:sp>
        <p:sp>
          <p:nvSpPr>
            <p:cNvPr id="53" name="rc53"/>
            <p:cNvSpPr/>
            <p:nvPr/>
          </p:nvSpPr>
          <p:spPr>
            <a:xfrm>
              <a:off x="4282359" y="866434"/>
              <a:ext cx="221797" cy="4124325"/>
            </a:xfrm>
            <a:prstGeom prst="rect">
              <a:avLst/>
            </a:prstGeom>
            <a:solidFill>
              <a:srgbClr val="0058AB">
                <a:alpha val="100000"/>
              </a:srgbClr>
            </a:solidFill>
          </p:spPr>
          <p:txBody>
            <a:bodyPr/>
            <a:lstStyle/>
            <a:p/>
          </p:txBody>
        </p:sp>
        <p:sp>
          <p:nvSpPr>
            <p:cNvPr id="54" name="rc54"/>
            <p:cNvSpPr/>
            <p:nvPr/>
          </p:nvSpPr>
          <p:spPr>
            <a:xfrm>
              <a:off x="4528800" y="1289441"/>
              <a:ext cx="221797" cy="3701318"/>
            </a:xfrm>
            <a:prstGeom prst="rect">
              <a:avLst/>
            </a:prstGeom>
            <a:solidFill>
              <a:srgbClr val="0058AB">
                <a:alpha val="100000"/>
              </a:srgbClr>
            </a:solidFill>
          </p:spPr>
          <p:txBody>
            <a:bodyPr/>
            <a:lstStyle/>
            <a:p/>
          </p:txBody>
        </p:sp>
        <p:sp>
          <p:nvSpPr>
            <p:cNvPr id="55" name="rc55"/>
            <p:cNvSpPr/>
            <p:nvPr/>
          </p:nvSpPr>
          <p:spPr>
            <a:xfrm>
              <a:off x="4775241" y="1606697"/>
              <a:ext cx="221797" cy="3384062"/>
            </a:xfrm>
            <a:prstGeom prst="rect">
              <a:avLst/>
            </a:prstGeom>
            <a:solidFill>
              <a:srgbClr val="0058AB">
                <a:alpha val="100000"/>
              </a:srgbClr>
            </a:solidFill>
          </p:spPr>
          <p:txBody>
            <a:bodyPr/>
            <a:lstStyle/>
            <a:p/>
          </p:txBody>
        </p:sp>
        <p:sp>
          <p:nvSpPr>
            <p:cNvPr id="56" name="rc56"/>
            <p:cNvSpPr/>
            <p:nvPr/>
          </p:nvSpPr>
          <p:spPr>
            <a:xfrm>
              <a:off x="5021683" y="3298728"/>
              <a:ext cx="221797" cy="1692031"/>
            </a:xfrm>
            <a:prstGeom prst="rect">
              <a:avLst/>
            </a:prstGeom>
            <a:solidFill>
              <a:srgbClr val="0058AB">
                <a:alpha val="100000"/>
              </a:srgbClr>
            </a:solidFill>
          </p:spPr>
          <p:txBody>
            <a:bodyPr/>
            <a:lstStyle/>
            <a:p/>
          </p:txBody>
        </p:sp>
        <p:sp>
          <p:nvSpPr>
            <p:cNvPr id="57" name="rc57"/>
            <p:cNvSpPr/>
            <p:nvPr/>
          </p:nvSpPr>
          <p:spPr>
            <a:xfrm>
              <a:off x="5268124" y="2346961"/>
              <a:ext cx="221797" cy="2643798"/>
            </a:xfrm>
            <a:prstGeom prst="rect">
              <a:avLst/>
            </a:prstGeom>
            <a:solidFill>
              <a:srgbClr val="0058AB">
                <a:alpha val="100000"/>
              </a:srgbClr>
            </a:solidFill>
          </p:spPr>
          <p:txBody>
            <a:bodyPr/>
            <a:lstStyle/>
            <a:p/>
          </p:txBody>
        </p:sp>
        <p:sp>
          <p:nvSpPr>
            <p:cNvPr id="58" name="rc58"/>
            <p:cNvSpPr/>
            <p:nvPr/>
          </p:nvSpPr>
          <p:spPr>
            <a:xfrm>
              <a:off x="5514565" y="3615984"/>
              <a:ext cx="221797" cy="1374775"/>
            </a:xfrm>
            <a:prstGeom prst="rect">
              <a:avLst/>
            </a:prstGeom>
            <a:solidFill>
              <a:srgbClr val="0058AB">
                <a:alpha val="100000"/>
              </a:srgbClr>
            </a:solidFill>
          </p:spPr>
          <p:txBody>
            <a:bodyPr/>
            <a:lstStyle/>
            <a:p/>
          </p:txBody>
        </p:sp>
        <p:sp>
          <p:nvSpPr>
            <p:cNvPr id="59" name="rc59"/>
            <p:cNvSpPr/>
            <p:nvPr/>
          </p:nvSpPr>
          <p:spPr>
            <a:xfrm>
              <a:off x="5761007" y="2769969"/>
              <a:ext cx="221797" cy="2220790"/>
            </a:xfrm>
            <a:prstGeom prst="rect">
              <a:avLst/>
            </a:prstGeom>
            <a:solidFill>
              <a:srgbClr val="0058AB">
                <a:alpha val="100000"/>
              </a:srgbClr>
            </a:solidFill>
          </p:spPr>
          <p:txBody>
            <a:bodyPr/>
            <a:lstStyle/>
            <a:p/>
          </p:txBody>
        </p:sp>
        <p:sp>
          <p:nvSpPr>
            <p:cNvPr id="60" name="rc60"/>
            <p:cNvSpPr/>
            <p:nvPr/>
          </p:nvSpPr>
          <p:spPr>
            <a:xfrm>
              <a:off x="6007448" y="3192977"/>
              <a:ext cx="221797" cy="1797783"/>
            </a:xfrm>
            <a:prstGeom prst="rect">
              <a:avLst/>
            </a:prstGeom>
            <a:solidFill>
              <a:srgbClr val="0058AB">
                <a:alpha val="100000"/>
              </a:srgbClr>
            </a:solidFill>
          </p:spPr>
          <p:txBody>
            <a:bodyPr/>
            <a:lstStyle/>
            <a:p/>
          </p:txBody>
        </p:sp>
        <p:sp>
          <p:nvSpPr>
            <p:cNvPr id="61" name="rc61"/>
            <p:cNvSpPr/>
            <p:nvPr/>
          </p:nvSpPr>
          <p:spPr>
            <a:xfrm>
              <a:off x="6253889" y="2981473"/>
              <a:ext cx="221797" cy="2009286"/>
            </a:xfrm>
            <a:prstGeom prst="rect">
              <a:avLst/>
            </a:prstGeom>
            <a:solidFill>
              <a:srgbClr val="0058AB">
                <a:alpha val="100000"/>
              </a:srgbClr>
            </a:solidFill>
          </p:spPr>
          <p:txBody>
            <a:bodyPr/>
            <a:lstStyle/>
            <a:p/>
          </p:txBody>
        </p:sp>
        <p:sp>
          <p:nvSpPr>
            <p:cNvPr id="62" name="rc62"/>
            <p:cNvSpPr/>
            <p:nvPr/>
          </p:nvSpPr>
          <p:spPr>
            <a:xfrm>
              <a:off x="6500331" y="3510232"/>
              <a:ext cx="221797" cy="1480527"/>
            </a:xfrm>
            <a:prstGeom prst="rect">
              <a:avLst/>
            </a:prstGeom>
            <a:solidFill>
              <a:srgbClr val="0058AB">
                <a:alpha val="100000"/>
              </a:srgbClr>
            </a:solidFill>
          </p:spPr>
          <p:txBody>
            <a:bodyPr/>
            <a:lstStyle/>
            <a:p/>
          </p:txBody>
        </p:sp>
        <p:sp>
          <p:nvSpPr>
            <p:cNvPr id="63" name="rc63"/>
            <p:cNvSpPr/>
            <p:nvPr/>
          </p:nvSpPr>
          <p:spPr>
            <a:xfrm>
              <a:off x="6746772" y="3510232"/>
              <a:ext cx="221797" cy="1480527"/>
            </a:xfrm>
            <a:prstGeom prst="rect">
              <a:avLst/>
            </a:prstGeom>
            <a:solidFill>
              <a:srgbClr val="0058AB">
                <a:alpha val="100000"/>
              </a:srgbClr>
            </a:solidFill>
          </p:spPr>
          <p:txBody>
            <a:bodyPr/>
            <a:lstStyle/>
            <a:p/>
          </p:txBody>
        </p:sp>
        <p:sp>
          <p:nvSpPr>
            <p:cNvPr id="64" name="rc64"/>
            <p:cNvSpPr/>
            <p:nvPr/>
          </p:nvSpPr>
          <p:spPr>
            <a:xfrm>
              <a:off x="6993213" y="2452713"/>
              <a:ext cx="221797" cy="2538046"/>
            </a:xfrm>
            <a:prstGeom prst="rect">
              <a:avLst/>
            </a:prstGeom>
            <a:solidFill>
              <a:srgbClr val="0058AB">
                <a:alpha val="100000"/>
              </a:srgbClr>
            </a:solidFill>
          </p:spPr>
          <p:txBody>
            <a:bodyPr/>
            <a:lstStyle/>
            <a:p/>
          </p:txBody>
        </p:sp>
        <p:sp>
          <p:nvSpPr>
            <p:cNvPr id="65" name="rc65"/>
            <p:cNvSpPr/>
            <p:nvPr/>
          </p:nvSpPr>
          <p:spPr>
            <a:xfrm>
              <a:off x="8471861" y="3933240"/>
              <a:ext cx="221797" cy="1057519"/>
            </a:xfrm>
            <a:prstGeom prst="rect">
              <a:avLst/>
            </a:prstGeom>
            <a:solidFill>
              <a:srgbClr val="69DBFF">
                <a:alpha val="100000"/>
              </a:srgbClr>
            </a:solidFill>
          </p:spPr>
          <p:txBody>
            <a:bodyPr/>
            <a:lstStyle/>
            <a:p/>
          </p:txBody>
        </p:sp>
        <p:sp>
          <p:nvSpPr>
            <p:cNvPr id="66" name="pl66"/>
            <p:cNvSpPr/>
            <p:nvPr/>
          </p:nvSpPr>
          <p:spPr>
            <a:xfrm>
              <a:off x="6118347" y="2769969"/>
              <a:ext cx="2464413" cy="1110395"/>
            </a:xfrm>
            <a:custGeom>
              <a:avLst/>
              <a:pathLst>
                <a:path w="2464413" h="1110395">
                  <a:moveTo>
                    <a:pt x="0" y="0"/>
                  </a:moveTo>
                  <a:lnTo>
                    <a:pt x="246441" y="111039"/>
                  </a:lnTo>
                  <a:lnTo>
                    <a:pt x="492882" y="222079"/>
                  </a:lnTo>
                  <a:lnTo>
                    <a:pt x="739324" y="333118"/>
                  </a:lnTo>
                  <a:lnTo>
                    <a:pt x="985765" y="444158"/>
                  </a:lnTo>
                  <a:lnTo>
                    <a:pt x="1232206" y="555197"/>
                  </a:lnTo>
                  <a:lnTo>
                    <a:pt x="1478648" y="666237"/>
                  </a:lnTo>
                  <a:lnTo>
                    <a:pt x="1725089" y="777276"/>
                  </a:lnTo>
                  <a:lnTo>
                    <a:pt x="1971530" y="888316"/>
                  </a:lnTo>
                  <a:lnTo>
                    <a:pt x="2217972" y="999355"/>
                  </a:lnTo>
                  <a:lnTo>
                    <a:pt x="2464413" y="1110395"/>
                  </a:lnTo>
                </a:path>
              </a:pathLst>
            </a:custGeom>
            <a:ln w="13550" cap="flat">
              <a:solidFill>
                <a:srgbClr val="000000">
                  <a:alpha val="100000"/>
                </a:srgbClr>
              </a:solidFill>
              <a:prstDash val="solid"/>
              <a:round/>
            </a:ln>
          </p:spPr>
          <p:txBody>
            <a:bodyPr/>
            <a:lstStyle/>
            <a:p/>
          </p:txBody>
        </p:sp>
        <p:sp>
          <p:nvSpPr>
            <p:cNvPr id="67" name="pt67"/>
            <p:cNvSpPr/>
            <p:nvPr/>
          </p:nvSpPr>
          <p:spPr>
            <a:xfrm>
              <a:off x="6093521" y="27451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39962" y="28561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586403" y="2967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32845" y="30782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79286" y="31893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25727" y="33003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72169" y="3411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18610" y="35224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65051" y="36334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1493" y="37444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57934" y="38555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571671"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906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80" name="tx80"/>
            <p:cNvSpPr/>
            <p:nvPr/>
          </p:nvSpPr>
          <p:spPr>
            <a:xfrm>
              <a:off x="508103" y="28330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81" name="tx81"/>
            <p:cNvSpPr/>
            <p:nvPr/>
          </p:nvSpPr>
          <p:spPr>
            <a:xfrm>
              <a:off x="508103" y="177550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82" name="tx82"/>
            <p:cNvSpPr/>
            <p:nvPr/>
          </p:nvSpPr>
          <p:spPr>
            <a:xfrm>
              <a:off x="508103" y="71804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83" name="tx83"/>
            <p:cNvSpPr/>
            <p:nvPr/>
          </p:nvSpPr>
          <p:spPr>
            <a:xfrm rot="-5400000">
              <a:off x="10686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3150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5615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80792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054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3008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5472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7937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04016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2866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5330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7794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02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27234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51880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76525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116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2581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045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75101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599745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438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4903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367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69832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296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184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50153" y="5881714"/>
              <a:ext cx="201456" cy="201456"/>
            </a:xfrm>
            <a:prstGeom prst="rect">
              <a:avLst/>
            </a:prstGeom>
            <a:solidFill>
              <a:srgbClr val="0058AB">
                <a:alpha val="100000"/>
              </a:srgbClr>
            </a:solidFill>
          </p:spPr>
          <p:txBody>
            <a:bodyPr/>
            <a:lstStyle/>
            <a:p/>
          </p:txBody>
        </p:sp>
        <p:sp>
          <p:nvSpPr>
            <p:cNvPr id="112" name="rc112"/>
            <p:cNvSpPr/>
            <p:nvPr/>
          </p:nvSpPr>
          <p:spPr>
            <a:xfrm>
              <a:off x="4452240" y="5881714"/>
              <a:ext cx="201456" cy="201456"/>
            </a:xfrm>
            <a:prstGeom prst="rect">
              <a:avLst/>
            </a:prstGeom>
            <a:solidFill>
              <a:srgbClr val="69DBFF">
                <a:alpha val="100000"/>
              </a:srgbClr>
            </a:solidFill>
          </p:spPr>
          <p:txBody>
            <a:bodyPr/>
            <a:lstStyle/>
            <a:p/>
          </p:txBody>
        </p:sp>
        <p:sp>
          <p:nvSpPr>
            <p:cNvPr id="113" name="tx113"/>
            <p:cNvSpPr/>
            <p:nvPr/>
          </p:nvSpPr>
          <p:spPr>
            <a:xfrm>
              <a:off x="3830198"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3228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754964" y="398022"/>
              <a:ext cx="626235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San Marino</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43%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2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09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99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1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0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99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25831"/>
              <a:ext cx="249522" cy="1576865"/>
            </a:xfrm>
            <a:prstGeom prst="rect">
              <a:avLst/>
            </a:prstGeom>
            <a:solidFill>
              <a:srgbClr val="80BD41">
                <a:alpha val="100000"/>
              </a:srgbClr>
            </a:solidFill>
          </p:spPr>
          <p:txBody>
            <a:bodyPr/>
            <a:lstStyle/>
            <a:p/>
          </p:txBody>
        </p:sp>
        <p:sp>
          <p:nvSpPr>
            <p:cNvPr id="23" name="rc23"/>
            <p:cNvSpPr/>
            <p:nvPr/>
          </p:nvSpPr>
          <p:spPr>
            <a:xfrm>
              <a:off x="1296273" y="2495795"/>
              <a:ext cx="249522" cy="30035"/>
            </a:xfrm>
            <a:prstGeom prst="rect">
              <a:avLst/>
            </a:prstGeom>
            <a:solidFill>
              <a:srgbClr val="1CABE2">
                <a:alpha val="100000"/>
              </a:srgbClr>
            </a:solidFill>
          </p:spPr>
          <p:txBody>
            <a:bodyPr/>
            <a:lstStyle/>
            <a:p/>
          </p:txBody>
        </p:sp>
        <p:sp>
          <p:nvSpPr>
            <p:cNvPr id="24" name="rc24"/>
            <p:cNvSpPr/>
            <p:nvPr/>
          </p:nvSpPr>
          <p:spPr>
            <a:xfrm>
              <a:off x="1573521" y="2400683"/>
              <a:ext cx="249522" cy="1702013"/>
            </a:xfrm>
            <a:prstGeom prst="rect">
              <a:avLst/>
            </a:prstGeom>
            <a:solidFill>
              <a:srgbClr val="80BD41">
                <a:alpha val="100000"/>
              </a:srgbClr>
            </a:solidFill>
          </p:spPr>
          <p:txBody>
            <a:bodyPr/>
            <a:lstStyle/>
            <a:p/>
          </p:txBody>
        </p:sp>
        <p:sp>
          <p:nvSpPr>
            <p:cNvPr id="25" name="rc25"/>
            <p:cNvSpPr/>
            <p:nvPr/>
          </p:nvSpPr>
          <p:spPr>
            <a:xfrm>
              <a:off x="1573521" y="2365641"/>
              <a:ext cx="249522" cy="35041"/>
            </a:xfrm>
            <a:prstGeom prst="rect">
              <a:avLst/>
            </a:prstGeom>
            <a:solidFill>
              <a:srgbClr val="1CABE2">
                <a:alpha val="100000"/>
              </a:srgbClr>
            </a:solidFill>
          </p:spPr>
          <p:txBody>
            <a:bodyPr/>
            <a:lstStyle/>
            <a:p/>
          </p:txBody>
        </p:sp>
        <p:sp>
          <p:nvSpPr>
            <p:cNvPr id="26" name="rc26"/>
            <p:cNvSpPr/>
            <p:nvPr/>
          </p:nvSpPr>
          <p:spPr>
            <a:xfrm>
              <a:off x="1850769" y="2500801"/>
              <a:ext cx="249522" cy="1601895"/>
            </a:xfrm>
            <a:prstGeom prst="rect">
              <a:avLst/>
            </a:prstGeom>
            <a:solidFill>
              <a:srgbClr val="80BD41">
                <a:alpha val="100000"/>
              </a:srgbClr>
            </a:solidFill>
          </p:spPr>
          <p:txBody>
            <a:bodyPr/>
            <a:lstStyle/>
            <a:p/>
          </p:txBody>
        </p:sp>
        <p:sp>
          <p:nvSpPr>
            <p:cNvPr id="27" name="rc27"/>
            <p:cNvSpPr/>
            <p:nvPr/>
          </p:nvSpPr>
          <p:spPr>
            <a:xfrm>
              <a:off x="1850769" y="2465760"/>
              <a:ext cx="249522" cy="35041"/>
            </a:xfrm>
            <a:prstGeom prst="rect">
              <a:avLst/>
            </a:prstGeom>
            <a:solidFill>
              <a:srgbClr val="1CABE2">
                <a:alpha val="100000"/>
              </a:srgbClr>
            </a:solidFill>
          </p:spPr>
          <p:txBody>
            <a:bodyPr/>
            <a:lstStyle/>
            <a:p/>
          </p:txBody>
        </p:sp>
        <p:sp>
          <p:nvSpPr>
            <p:cNvPr id="28" name="rc28"/>
            <p:cNvSpPr/>
            <p:nvPr/>
          </p:nvSpPr>
          <p:spPr>
            <a:xfrm>
              <a:off x="2128016" y="2665997"/>
              <a:ext cx="249522" cy="1436699"/>
            </a:xfrm>
            <a:prstGeom prst="rect">
              <a:avLst/>
            </a:prstGeom>
            <a:solidFill>
              <a:srgbClr val="80BD41">
                <a:alpha val="100000"/>
              </a:srgbClr>
            </a:solidFill>
          </p:spPr>
          <p:txBody>
            <a:bodyPr/>
            <a:lstStyle/>
            <a:p/>
          </p:txBody>
        </p:sp>
        <p:sp>
          <p:nvSpPr>
            <p:cNvPr id="29" name="rc29"/>
            <p:cNvSpPr/>
            <p:nvPr/>
          </p:nvSpPr>
          <p:spPr>
            <a:xfrm>
              <a:off x="2128016" y="2620944"/>
              <a:ext cx="249522" cy="45053"/>
            </a:xfrm>
            <a:prstGeom prst="rect">
              <a:avLst/>
            </a:prstGeom>
            <a:solidFill>
              <a:srgbClr val="1CABE2">
                <a:alpha val="100000"/>
              </a:srgbClr>
            </a:solidFill>
          </p:spPr>
          <p:txBody>
            <a:bodyPr/>
            <a:lstStyle/>
            <a:p/>
          </p:txBody>
        </p:sp>
        <p:sp>
          <p:nvSpPr>
            <p:cNvPr id="30" name="rc30"/>
            <p:cNvSpPr/>
            <p:nvPr/>
          </p:nvSpPr>
          <p:spPr>
            <a:xfrm>
              <a:off x="2405264" y="2681015"/>
              <a:ext cx="249522" cy="1421682"/>
            </a:xfrm>
            <a:prstGeom prst="rect">
              <a:avLst/>
            </a:prstGeom>
            <a:solidFill>
              <a:srgbClr val="80BD41">
                <a:alpha val="100000"/>
              </a:srgbClr>
            </a:solidFill>
          </p:spPr>
          <p:txBody>
            <a:bodyPr/>
            <a:lstStyle/>
            <a:p/>
          </p:txBody>
        </p:sp>
        <p:sp>
          <p:nvSpPr>
            <p:cNvPr id="31" name="rc31"/>
            <p:cNvSpPr/>
            <p:nvPr/>
          </p:nvSpPr>
          <p:spPr>
            <a:xfrm>
              <a:off x="2405264" y="2620944"/>
              <a:ext cx="249522" cy="60071"/>
            </a:xfrm>
            <a:prstGeom prst="rect">
              <a:avLst/>
            </a:prstGeom>
            <a:solidFill>
              <a:srgbClr val="1CABE2">
                <a:alpha val="100000"/>
              </a:srgbClr>
            </a:solidFill>
          </p:spPr>
          <p:txBody>
            <a:bodyPr/>
            <a:lstStyle/>
            <a:p/>
          </p:txBody>
        </p:sp>
        <p:sp>
          <p:nvSpPr>
            <p:cNvPr id="32" name="rc32"/>
            <p:cNvSpPr/>
            <p:nvPr/>
          </p:nvSpPr>
          <p:spPr>
            <a:xfrm>
              <a:off x="2682512" y="2781133"/>
              <a:ext cx="249522" cy="1321563"/>
            </a:xfrm>
            <a:prstGeom prst="rect">
              <a:avLst/>
            </a:prstGeom>
            <a:solidFill>
              <a:srgbClr val="80BD41">
                <a:alpha val="100000"/>
              </a:srgbClr>
            </a:solidFill>
          </p:spPr>
          <p:txBody>
            <a:bodyPr/>
            <a:lstStyle/>
            <a:p/>
          </p:txBody>
        </p:sp>
        <p:sp>
          <p:nvSpPr>
            <p:cNvPr id="33" name="rc33"/>
            <p:cNvSpPr/>
            <p:nvPr/>
          </p:nvSpPr>
          <p:spPr>
            <a:xfrm>
              <a:off x="2682512" y="2741086"/>
              <a:ext cx="249522" cy="40047"/>
            </a:xfrm>
            <a:prstGeom prst="rect">
              <a:avLst/>
            </a:prstGeom>
            <a:solidFill>
              <a:srgbClr val="1CABE2">
                <a:alpha val="100000"/>
              </a:srgbClr>
            </a:solidFill>
          </p:spPr>
          <p:txBody>
            <a:bodyPr/>
            <a:lstStyle/>
            <a:p/>
          </p:txBody>
        </p:sp>
        <p:sp>
          <p:nvSpPr>
            <p:cNvPr id="34" name="rc34"/>
            <p:cNvSpPr/>
            <p:nvPr/>
          </p:nvSpPr>
          <p:spPr>
            <a:xfrm>
              <a:off x="2959759" y="2796151"/>
              <a:ext cx="249522" cy="1306545"/>
            </a:xfrm>
            <a:prstGeom prst="rect">
              <a:avLst/>
            </a:prstGeom>
            <a:solidFill>
              <a:srgbClr val="80BD41">
                <a:alpha val="100000"/>
              </a:srgbClr>
            </a:solidFill>
          </p:spPr>
          <p:txBody>
            <a:bodyPr/>
            <a:lstStyle/>
            <a:p/>
          </p:txBody>
        </p:sp>
        <p:sp>
          <p:nvSpPr>
            <p:cNvPr id="35" name="rc35"/>
            <p:cNvSpPr/>
            <p:nvPr/>
          </p:nvSpPr>
          <p:spPr>
            <a:xfrm>
              <a:off x="2959759" y="2696032"/>
              <a:ext cx="249522" cy="100118"/>
            </a:xfrm>
            <a:prstGeom prst="rect">
              <a:avLst/>
            </a:prstGeom>
            <a:solidFill>
              <a:srgbClr val="1CABE2">
                <a:alpha val="100000"/>
              </a:srgbClr>
            </a:solidFill>
          </p:spPr>
          <p:txBody>
            <a:bodyPr/>
            <a:lstStyle/>
            <a:p/>
          </p:txBody>
        </p:sp>
        <p:sp>
          <p:nvSpPr>
            <p:cNvPr id="36" name="rc36"/>
            <p:cNvSpPr/>
            <p:nvPr/>
          </p:nvSpPr>
          <p:spPr>
            <a:xfrm>
              <a:off x="3237007" y="2806163"/>
              <a:ext cx="249522" cy="1296534"/>
            </a:xfrm>
            <a:prstGeom prst="rect">
              <a:avLst/>
            </a:prstGeom>
            <a:solidFill>
              <a:srgbClr val="80BD41">
                <a:alpha val="100000"/>
              </a:srgbClr>
            </a:solidFill>
          </p:spPr>
          <p:txBody>
            <a:bodyPr/>
            <a:lstStyle/>
            <a:p/>
          </p:txBody>
        </p:sp>
        <p:sp>
          <p:nvSpPr>
            <p:cNvPr id="37" name="rc37"/>
            <p:cNvSpPr/>
            <p:nvPr/>
          </p:nvSpPr>
          <p:spPr>
            <a:xfrm>
              <a:off x="3237007" y="2691026"/>
              <a:ext cx="249522" cy="115136"/>
            </a:xfrm>
            <a:prstGeom prst="rect">
              <a:avLst/>
            </a:prstGeom>
            <a:solidFill>
              <a:srgbClr val="1CABE2">
                <a:alpha val="100000"/>
              </a:srgbClr>
            </a:solidFill>
          </p:spPr>
          <p:txBody>
            <a:bodyPr/>
            <a:lstStyle/>
            <a:p/>
          </p:txBody>
        </p:sp>
        <p:sp>
          <p:nvSpPr>
            <p:cNvPr id="38" name="rc38"/>
            <p:cNvSpPr/>
            <p:nvPr/>
          </p:nvSpPr>
          <p:spPr>
            <a:xfrm>
              <a:off x="3514255" y="2565878"/>
              <a:ext cx="249522" cy="1536818"/>
            </a:xfrm>
            <a:prstGeom prst="rect">
              <a:avLst/>
            </a:prstGeom>
            <a:solidFill>
              <a:srgbClr val="80BD41">
                <a:alpha val="100000"/>
              </a:srgbClr>
            </a:solidFill>
          </p:spPr>
          <p:txBody>
            <a:bodyPr/>
            <a:lstStyle/>
            <a:p/>
          </p:txBody>
        </p:sp>
        <p:sp>
          <p:nvSpPr>
            <p:cNvPr id="39" name="rc39"/>
            <p:cNvSpPr/>
            <p:nvPr/>
          </p:nvSpPr>
          <p:spPr>
            <a:xfrm>
              <a:off x="3514255" y="2415701"/>
              <a:ext cx="249522" cy="150177"/>
            </a:xfrm>
            <a:prstGeom prst="rect">
              <a:avLst/>
            </a:prstGeom>
            <a:solidFill>
              <a:srgbClr val="1CABE2">
                <a:alpha val="100000"/>
              </a:srgbClr>
            </a:solidFill>
          </p:spPr>
          <p:txBody>
            <a:bodyPr/>
            <a:lstStyle/>
            <a:p/>
          </p:txBody>
        </p:sp>
        <p:sp>
          <p:nvSpPr>
            <p:cNvPr id="40" name="rc40"/>
            <p:cNvSpPr/>
            <p:nvPr/>
          </p:nvSpPr>
          <p:spPr>
            <a:xfrm>
              <a:off x="3791502" y="2751098"/>
              <a:ext cx="249522" cy="1351599"/>
            </a:xfrm>
            <a:prstGeom prst="rect">
              <a:avLst/>
            </a:prstGeom>
            <a:solidFill>
              <a:srgbClr val="80BD41">
                <a:alpha val="100000"/>
              </a:srgbClr>
            </a:solidFill>
          </p:spPr>
          <p:txBody>
            <a:bodyPr/>
            <a:lstStyle/>
            <a:p/>
          </p:txBody>
        </p:sp>
        <p:sp>
          <p:nvSpPr>
            <p:cNvPr id="41" name="rc41"/>
            <p:cNvSpPr/>
            <p:nvPr/>
          </p:nvSpPr>
          <p:spPr>
            <a:xfrm>
              <a:off x="3791502" y="2615938"/>
              <a:ext cx="249522" cy="135159"/>
            </a:xfrm>
            <a:prstGeom prst="rect">
              <a:avLst/>
            </a:prstGeom>
            <a:solidFill>
              <a:srgbClr val="1CABE2">
                <a:alpha val="100000"/>
              </a:srgbClr>
            </a:solidFill>
          </p:spPr>
          <p:txBody>
            <a:bodyPr/>
            <a:lstStyle/>
            <a:p/>
          </p:txBody>
        </p:sp>
        <p:sp>
          <p:nvSpPr>
            <p:cNvPr id="42" name="rc42"/>
            <p:cNvSpPr/>
            <p:nvPr/>
          </p:nvSpPr>
          <p:spPr>
            <a:xfrm>
              <a:off x="4068750" y="2665997"/>
              <a:ext cx="249522" cy="1436699"/>
            </a:xfrm>
            <a:prstGeom prst="rect">
              <a:avLst/>
            </a:prstGeom>
            <a:solidFill>
              <a:srgbClr val="80BD41">
                <a:alpha val="100000"/>
              </a:srgbClr>
            </a:solidFill>
          </p:spPr>
          <p:txBody>
            <a:bodyPr/>
            <a:lstStyle/>
            <a:p/>
          </p:txBody>
        </p:sp>
        <p:sp>
          <p:nvSpPr>
            <p:cNvPr id="43" name="rc43"/>
            <p:cNvSpPr/>
            <p:nvPr/>
          </p:nvSpPr>
          <p:spPr>
            <a:xfrm>
              <a:off x="4068750" y="2525831"/>
              <a:ext cx="249522" cy="140165"/>
            </a:xfrm>
            <a:prstGeom prst="rect">
              <a:avLst/>
            </a:prstGeom>
            <a:solidFill>
              <a:srgbClr val="1CABE2">
                <a:alpha val="100000"/>
              </a:srgbClr>
            </a:solidFill>
          </p:spPr>
          <p:txBody>
            <a:bodyPr/>
            <a:lstStyle/>
            <a:p/>
          </p:txBody>
        </p:sp>
        <p:sp>
          <p:nvSpPr>
            <p:cNvPr id="44" name="rc44"/>
            <p:cNvSpPr/>
            <p:nvPr/>
          </p:nvSpPr>
          <p:spPr>
            <a:xfrm>
              <a:off x="4345998" y="2635961"/>
              <a:ext cx="249522" cy="1466735"/>
            </a:xfrm>
            <a:prstGeom prst="rect">
              <a:avLst/>
            </a:prstGeom>
            <a:solidFill>
              <a:srgbClr val="80BD41">
                <a:alpha val="100000"/>
              </a:srgbClr>
            </a:solidFill>
          </p:spPr>
          <p:txBody>
            <a:bodyPr/>
            <a:lstStyle/>
            <a:p/>
          </p:txBody>
        </p:sp>
        <p:sp>
          <p:nvSpPr>
            <p:cNvPr id="45" name="rc45"/>
            <p:cNvSpPr/>
            <p:nvPr/>
          </p:nvSpPr>
          <p:spPr>
            <a:xfrm>
              <a:off x="4345998" y="2540849"/>
              <a:ext cx="249522" cy="95112"/>
            </a:xfrm>
            <a:prstGeom prst="rect">
              <a:avLst/>
            </a:prstGeom>
            <a:solidFill>
              <a:srgbClr val="1CABE2">
                <a:alpha val="100000"/>
              </a:srgbClr>
            </a:solidFill>
          </p:spPr>
          <p:txBody>
            <a:bodyPr/>
            <a:lstStyle/>
            <a:p/>
          </p:txBody>
        </p:sp>
        <p:sp>
          <p:nvSpPr>
            <p:cNvPr id="46" name="rc46"/>
            <p:cNvSpPr/>
            <p:nvPr/>
          </p:nvSpPr>
          <p:spPr>
            <a:xfrm>
              <a:off x="4623245" y="2766115"/>
              <a:ext cx="249522" cy="1336581"/>
            </a:xfrm>
            <a:prstGeom prst="rect">
              <a:avLst/>
            </a:prstGeom>
            <a:solidFill>
              <a:srgbClr val="80BD41">
                <a:alpha val="100000"/>
              </a:srgbClr>
            </a:solidFill>
          </p:spPr>
          <p:txBody>
            <a:bodyPr/>
            <a:lstStyle/>
            <a:p/>
          </p:txBody>
        </p:sp>
        <p:sp>
          <p:nvSpPr>
            <p:cNvPr id="47" name="rc47"/>
            <p:cNvSpPr/>
            <p:nvPr/>
          </p:nvSpPr>
          <p:spPr>
            <a:xfrm>
              <a:off x="4623245" y="2635961"/>
              <a:ext cx="249522" cy="130154"/>
            </a:xfrm>
            <a:prstGeom prst="rect">
              <a:avLst/>
            </a:prstGeom>
            <a:solidFill>
              <a:srgbClr val="1CABE2">
                <a:alpha val="100000"/>
              </a:srgbClr>
            </a:solidFill>
          </p:spPr>
          <p:txBody>
            <a:bodyPr/>
            <a:lstStyle/>
            <a:p/>
          </p:txBody>
        </p:sp>
        <p:sp>
          <p:nvSpPr>
            <p:cNvPr id="48" name="rc48"/>
            <p:cNvSpPr/>
            <p:nvPr/>
          </p:nvSpPr>
          <p:spPr>
            <a:xfrm>
              <a:off x="4900493" y="2650979"/>
              <a:ext cx="249522" cy="1451717"/>
            </a:xfrm>
            <a:prstGeom prst="rect">
              <a:avLst/>
            </a:prstGeom>
            <a:solidFill>
              <a:srgbClr val="80BD41">
                <a:alpha val="100000"/>
              </a:srgbClr>
            </a:solidFill>
          </p:spPr>
          <p:txBody>
            <a:bodyPr/>
            <a:lstStyle/>
            <a:p/>
          </p:txBody>
        </p:sp>
        <p:sp>
          <p:nvSpPr>
            <p:cNvPr id="49" name="rc49"/>
            <p:cNvSpPr/>
            <p:nvPr/>
          </p:nvSpPr>
          <p:spPr>
            <a:xfrm>
              <a:off x="4900493" y="2455748"/>
              <a:ext cx="249522" cy="195231"/>
            </a:xfrm>
            <a:prstGeom prst="rect">
              <a:avLst/>
            </a:prstGeom>
            <a:solidFill>
              <a:srgbClr val="1CABE2">
                <a:alpha val="100000"/>
              </a:srgbClr>
            </a:solidFill>
          </p:spPr>
          <p:txBody>
            <a:bodyPr/>
            <a:lstStyle/>
            <a:p/>
          </p:txBody>
        </p:sp>
        <p:sp>
          <p:nvSpPr>
            <p:cNvPr id="50" name="rc50"/>
            <p:cNvSpPr/>
            <p:nvPr/>
          </p:nvSpPr>
          <p:spPr>
            <a:xfrm>
              <a:off x="5177741" y="2926305"/>
              <a:ext cx="249522" cy="1176391"/>
            </a:xfrm>
            <a:prstGeom prst="rect">
              <a:avLst/>
            </a:prstGeom>
            <a:solidFill>
              <a:srgbClr val="80BD41">
                <a:alpha val="100000"/>
              </a:srgbClr>
            </a:solidFill>
          </p:spPr>
          <p:txBody>
            <a:bodyPr/>
            <a:lstStyle/>
            <a:p/>
          </p:txBody>
        </p:sp>
        <p:sp>
          <p:nvSpPr>
            <p:cNvPr id="51" name="rc51"/>
            <p:cNvSpPr/>
            <p:nvPr/>
          </p:nvSpPr>
          <p:spPr>
            <a:xfrm>
              <a:off x="5177741" y="2751098"/>
              <a:ext cx="249522" cy="175207"/>
            </a:xfrm>
            <a:prstGeom prst="rect">
              <a:avLst/>
            </a:prstGeom>
            <a:solidFill>
              <a:srgbClr val="1CABE2">
                <a:alpha val="100000"/>
              </a:srgbClr>
            </a:solidFill>
          </p:spPr>
          <p:txBody>
            <a:bodyPr/>
            <a:lstStyle/>
            <a:p/>
          </p:txBody>
        </p:sp>
        <p:sp>
          <p:nvSpPr>
            <p:cNvPr id="52" name="rc52"/>
            <p:cNvSpPr/>
            <p:nvPr/>
          </p:nvSpPr>
          <p:spPr>
            <a:xfrm>
              <a:off x="5454988" y="3011406"/>
              <a:ext cx="249522" cy="1091291"/>
            </a:xfrm>
            <a:prstGeom prst="rect">
              <a:avLst/>
            </a:prstGeom>
            <a:solidFill>
              <a:srgbClr val="80BD41">
                <a:alpha val="100000"/>
              </a:srgbClr>
            </a:solidFill>
          </p:spPr>
          <p:txBody>
            <a:bodyPr/>
            <a:lstStyle/>
            <a:p/>
          </p:txBody>
        </p:sp>
        <p:sp>
          <p:nvSpPr>
            <p:cNvPr id="53" name="rc53"/>
            <p:cNvSpPr/>
            <p:nvPr/>
          </p:nvSpPr>
          <p:spPr>
            <a:xfrm>
              <a:off x="5454988" y="2851216"/>
              <a:ext cx="249522" cy="160189"/>
            </a:xfrm>
            <a:prstGeom prst="rect">
              <a:avLst/>
            </a:prstGeom>
            <a:solidFill>
              <a:srgbClr val="1CABE2">
                <a:alpha val="100000"/>
              </a:srgbClr>
            </a:solidFill>
          </p:spPr>
          <p:txBody>
            <a:bodyPr/>
            <a:lstStyle/>
            <a:p/>
          </p:txBody>
        </p:sp>
        <p:sp>
          <p:nvSpPr>
            <p:cNvPr id="54" name="rc54"/>
            <p:cNvSpPr/>
            <p:nvPr/>
          </p:nvSpPr>
          <p:spPr>
            <a:xfrm>
              <a:off x="5732236" y="3031429"/>
              <a:ext cx="249522" cy="1071267"/>
            </a:xfrm>
            <a:prstGeom prst="rect">
              <a:avLst/>
            </a:prstGeom>
            <a:solidFill>
              <a:srgbClr val="80BD41">
                <a:alpha val="100000"/>
              </a:srgbClr>
            </a:solidFill>
          </p:spPr>
          <p:txBody>
            <a:bodyPr/>
            <a:lstStyle/>
            <a:p/>
          </p:txBody>
        </p:sp>
        <p:sp>
          <p:nvSpPr>
            <p:cNvPr id="55" name="rc55"/>
            <p:cNvSpPr/>
            <p:nvPr/>
          </p:nvSpPr>
          <p:spPr>
            <a:xfrm>
              <a:off x="5732236" y="2951334"/>
              <a:ext cx="249522" cy="80094"/>
            </a:xfrm>
            <a:prstGeom prst="rect">
              <a:avLst/>
            </a:prstGeom>
            <a:solidFill>
              <a:srgbClr val="1CABE2">
                <a:alpha val="100000"/>
              </a:srgbClr>
            </a:solidFill>
          </p:spPr>
          <p:txBody>
            <a:bodyPr/>
            <a:lstStyle/>
            <a:p/>
          </p:txBody>
        </p:sp>
        <p:sp>
          <p:nvSpPr>
            <p:cNvPr id="56" name="rc56"/>
            <p:cNvSpPr/>
            <p:nvPr/>
          </p:nvSpPr>
          <p:spPr>
            <a:xfrm>
              <a:off x="6009484" y="3171595"/>
              <a:ext cx="249522" cy="931101"/>
            </a:xfrm>
            <a:prstGeom prst="rect">
              <a:avLst/>
            </a:prstGeom>
            <a:solidFill>
              <a:srgbClr val="80BD41">
                <a:alpha val="100000"/>
              </a:srgbClr>
            </a:solidFill>
          </p:spPr>
          <p:txBody>
            <a:bodyPr/>
            <a:lstStyle/>
            <a:p/>
          </p:txBody>
        </p:sp>
        <p:sp>
          <p:nvSpPr>
            <p:cNvPr id="57" name="rc57"/>
            <p:cNvSpPr/>
            <p:nvPr/>
          </p:nvSpPr>
          <p:spPr>
            <a:xfrm>
              <a:off x="6009484" y="3046447"/>
              <a:ext cx="249522" cy="125148"/>
            </a:xfrm>
            <a:prstGeom prst="rect">
              <a:avLst/>
            </a:prstGeom>
            <a:solidFill>
              <a:srgbClr val="1CABE2">
                <a:alpha val="100000"/>
              </a:srgbClr>
            </a:solidFill>
          </p:spPr>
          <p:txBody>
            <a:bodyPr/>
            <a:lstStyle/>
            <a:p/>
          </p:txBody>
        </p:sp>
        <p:sp>
          <p:nvSpPr>
            <p:cNvPr id="58" name="rc58"/>
            <p:cNvSpPr/>
            <p:nvPr/>
          </p:nvSpPr>
          <p:spPr>
            <a:xfrm>
              <a:off x="6286731" y="3101512"/>
              <a:ext cx="249522" cy="1001184"/>
            </a:xfrm>
            <a:prstGeom prst="rect">
              <a:avLst/>
            </a:prstGeom>
            <a:solidFill>
              <a:srgbClr val="80BD41">
                <a:alpha val="100000"/>
              </a:srgbClr>
            </a:solidFill>
          </p:spPr>
          <p:txBody>
            <a:bodyPr/>
            <a:lstStyle/>
            <a:p/>
          </p:txBody>
        </p:sp>
        <p:sp>
          <p:nvSpPr>
            <p:cNvPr id="59" name="rc59"/>
            <p:cNvSpPr/>
            <p:nvPr/>
          </p:nvSpPr>
          <p:spPr>
            <a:xfrm>
              <a:off x="6286731" y="3036435"/>
              <a:ext cx="249522" cy="65077"/>
            </a:xfrm>
            <a:prstGeom prst="rect">
              <a:avLst/>
            </a:prstGeom>
            <a:solidFill>
              <a:srgbClr val="1CABE2">
                <a:alpha val="100000"/>
              </a:srgbClr>
            </a:solidFill>
          </p:spPr>
          <p:txBody>
            <a:bodyPr/>
            <a:lstStyle/>
            <a:p/>
          </p:txBody>
        </p:sp>
        <p:sp>
          <p:nvSpPr>
            <p:cNvPr id="60" name="rc60"/>
            <p:cNvSpPr/>
            <p:nvPr/>
          </p:nvSpPr>
          <p:spPr>
            <a:xfrm>
              <a:off x="6563979" y="3146565"/>
              <a:ext cx="249522" cy="956131"/>
            </a:xfrm>
            <a:prstGeom prst="rect">
              <a:avLst/>
            </a:prstGeom>
            <a:solidFill>
              <a:srgbClr val="80BD41">
                <a:alpha val="100000"/>
              </a:srgbClr>
            </a:solidFill>
          </p:spPr>
          <p:txBody>
            <a:bodyPr/>
            <a:lstStyle/>
            <a:p/>
          </p:txBody>
        </p:sp>
        <p:sp>
          <p:nvSpPr>
            <p:cNvPr id="61" name="rc61"/>
            <p:cNvSpPr/>
            <p:nvPr/>
          </p:nvSpPr>
          <p:spPr>
            <a:xfrm>
              <a:off x="6563979" y="3041441"/>
              <a:ext cx="249522" cy="105124"/>
            </a:xfrm>
            <a:prstGeom prst="rect">
              <a:avLst/>
            </a:prstGeom>
            <a:solidFill>
              <a:srgbClr val="1CABE2">
                <a:alpha val="100000"/>
              </a:srgbClr>
            </a:solidFill>
          </p:spPr>
          <p:txBody>
            <a:bodyPr/>
            <a:lstStyle/>
            <a:p/>
          </p:txBody>
        </p:sp>
        <p:sp>
          <p:nvSpPr>
            <p:cNvPr id="62" name="rc62"/>
            <p:cNvSpPr/>
            <p:nvPr/>
          </p:nvSpPr>
          <p:spPr>
            <a:xfrm>
              <a:off x="6841227" y="3126542"/>
              <a:ext cx="249522" cy="976155"/>
            </a:xfrm>
            <a:prstGeom prst="rect">
              <a:avLst/>
            </a:prstGeom>
            <a:solidFill>
              <a:srgbClr val="80BD41">
                <a:alpha val="100000"/>
              </a:srgbClr>
            </a:solidFill>
          </p:spPr>
          <p:txBody>
            <a:bodyPr/>
            <a:lstStyle/>
            <a:p/>
          </p:txBody>
        </p:sp>
        <p:sp>
          <p:nvSpPr>
            <p:cNvPr id="63" name="rc63"/>
            <p:cNvSpPr/>
            <p:nvPr/>
          </p:nvSpPr>
          <p:spPr>
            <a:xfrm>
              <a:off x="6841227" y="3041441"/>
              <a:ext cx="249522" cy="85100"/>
            </a:xfrm>
            <a:prstGeom prst="rect">
              <a:avLst/>
            </a:prstGeom>
            <a:solidFill>
              <a:srgbClr val="1CABE2">
                <a:alpha val="100000"/>
              </a:srgbClr>
            </a:solidFill>
          </p:spPr>
          <p:txBody>
            <a:bodyPr/>
            <a:lstStyle/>
            <a:p/>
          </p:txBody>
        </p:sp>
        <p:sp>
          <p:nvSpPr>
            <p:cNvPr id="64" name="rc64"/>
            <p:cNvSpPr/>
            <p:nvPr/>
          </p:nvSpPr>
          <p:spPr>
            <a:xfrm>
              <a:off x="7118474" y="3136554"/>
              <a:ext cx="249522" cy="966143"/>
            </a:xfrm>
            <a:prstGeom prst="rect">
              <a:avLst/>
            </a:prstGeom>
            <a:solidFill>
              <a:srgbClr val="80BD41">
                <a:alpha val="100000"/>
              </a:srgbClr>
            </a:solidFill>
          </p:spPr>
          <p:txBody>
            <a:bodyPr/>
            <a:lstStyle/>
            <a:p/>
          </p:txBody>
        </p:sp>
        <p:sp>
          <p:nvSpPr>
            <p:cNvPr id="65" name="rc65"/>
            <p:cNvSpPr/>
            <p:nvPr/>
          </p:nvSpPr>
          <p:spPr>
            <a:xfrm>
              <a:off x="7118474" y="3041441"/>
              <a:ext cx="249522" cy="95112"/>
            </a:xfrm>
            <a:prstGeom prst="rect">
              <a:avLst/>
            </a:prstGeom>
            <a:solidFill>
              <a:srgbClr val="1CABE2">
                <a:alpha val="100000"/>
              </a:srgbClr>
            </a:solidFill>
          </p:spPr>
          <p:txBody>
            <a:bodyPr/>
            <a:lstStyle/>
            <a:p/>
          </p:txBody>
        </p:sp>
        <p:sp>
          <p:nvSpPr>
            <p:cNvPr id="66" name="rc66"/>
            <p:cNvSpPr/>
            <p:nvPr/>
          </p:nvSpPr>
          <p:spPr>
            <a:xfrm>
              <a:off x="7395722" y="3146565"/>
              <a:ext cx="249522" cy="956131"/>
            </a:xfrm>
            <a:prstGeom prst="rect">
              <a:avLst/>
            </a:prstGeom>
            <a:solidFill>
              <a:srgbClr val="80BD41">
                <a:alpha val="100000"/>
              </a:srgbClr>
            </a:solidFill>
          </p:spPr>
          <p:txBody>
            <a:bodyPr/>
            <a:lstStyle/>
            <a:p/>
          </p:txBody>
        </p:sp>
        <p:sp>
          <p:nvSpPr>
            <p:cNvPr id="67" name="rc67"/>
            <p:cNvSpPr/>
            <p:nvPr/>
          </p:nvSpPr>
          <p:spPr>
            <a:xfrm>
              <a:off x="7395722" y="3076483"/>
              <a:ext cx="249522" cy="70082"/>
            </a:xfrm>
            <a:prstGeom prst="rect">
              <a:avLst/>
            </a:prstGeom>
            <a:solidFill>
              <a:srgbClr val="1CABE2">
                <a:alpha val="100000"/>
              </a:srgbClr>
            </a:solidFill>
          </p:spPr>
          <p:txBody>
            <a:bodyPr/>
            <a:lstStyle/>
            <a:p/>
          </p:txBody>
        </p:sp>
        <p:sp>
          <p:nvSpPr>
            <p:cNvPr id="68" name="rc68"/>
            <p:cNvSpPr/>
            <p:nvPr/>
          </p:nvSpPr>
          <p:spPr>
            <a:xfrm>
              <a:off x="7672970" y="3171595"/>
              <a:ext cx="249522" cy="931101"/>
            </a:xfrm>
            <a:prstGeom prst="rect">
              <a:avLst/>
            </a:prstGeom>
            <a:solidFill>
              <a:srgbClr val="80BD41">
                <a:alpha val="100000"/>
              </a:srgbClr>
            </a:solidFill>
          </p:spPr>
          <p:txBody>
            <a:bodyPr/>
            <a:lstStyle/>
            <a:p/>
          </p:txBody>
        </p:sp>
        <p:sp>
          <p:nvSpPr>
            <p:cNvPr id="69" name="rc69"/>
            <p:cNvSpPr/>
            <p:nvPr/>
          </p:nvSpPr>
          <p:spPr>
            <a:xfrm>
              <a:off x="7672970" y="3101512"/>
              <a:ext cx="249522" cy="70082"/>
            </a:xfrm>
            <a:prstGeom prst="rect">
              <a:avLst/>
            </a:prstGeom>
            <a:solidFill>
              <a:srgbClr val="1CABE2">
                <a:alpha val="100000"/>
              </a:srgbClr>
            </a:solidFill>
          </p:spPr>
          <p:txBody>
            <a:bodyPr/>
            <a:lstStyle/>
            <a:p/>
          </p:txBody>
        </p:sp>
        <p:sp>
          <p:nvSpPr>
            <p:cNvPr id="70" name="rc70"/>
            <p:cNvSpPr/>
            <p:nvPr/>
          </p:nvSpPr>
          <p:spPr>
            <a:xfrm>
              <a:off x="7950217" y="3241678"/>
              <a:ext cx="249522" cy="861018"/>
            </a:xfrm>
            <a:prstGeom prst="rect">
              <a:avLst/>
            </a:prstGeom>
            <a:solidFill>
              <a:srgbClr val="80BD41">
                <a:alpha val="100000"/>
              </a:srgbClr>
            </a:solidFill>
          </p:spPr>
          <p:txBody>
            <a:bodyPr/>
            <a:lstStyle/>
            <a:p/>
          </p:txBody>
        </p:sp>
        <p:sp>
          <p:nvSpPr>
            <p:cNvPr id="71" name="rc71"/>
            <p:cNvSpPr/>
            <p:nvPr/>
          </p:nvSpPr>
          <p:spPr>
            <a:xfrm>
              <a:off x="7950217" y="3121536"/>
              <a:ext cx="249522" cy="120142"/>
            </a:xfrm>
            <a:prstGeom prst="rect">
              <a:avLst/>
            </a:prstGeom>
            <a:solidFill>
              <a:srgbClr val="1CABE2">
                <a:alpha val="100000"/>
              </a:srgbClr>
            </a:solidFill>
          </p:spPr>
          <p:txBody>
            <a:bodyPr/>
            <a:lstStyle/>
            <a:p/>
          </p:txBody>
        </p:sp>
        <p:sp>
          <p:nvSpPr>
            <p:cNvPr id="72" name="pl72"/>
            <p:cNvSpPr/>
            <p:nvPr/>
          </p:nvSpPr>
          <p:spPr>
            <a:xfrm>
              <a:off x="1421035" y="1265506"/>
              <a:ext cx="6653943" cy="318460"/>
            </a:xfrm>
            <a:custGeom>
              <a:avLst/>
              <a:pathLst>
                <a:path w="6653943" h="318460">
                  <a:moveTo>
                    <a:pt x="0" y="0"/>
                  </a:moveTo>
                  <a:lnTo>
                    <a:pt x="277247" y="0"/>
                  </a:lnTo>
                  <a:lnTo>
                    <a:pt x="554495" y="0"/>
                  </a:lnTo>
                  <a:lnTo>
                    <a:pt x="831742" y="28950"/>
                  </a:lnTo>
                  <a:lnTo>
                    <a:pt x="1108990" y="57901"/>
                  </a:lnTo>
                  <a:lnTo>
                    <a:pt x="1386238" y="28950"/>
                  </a:lnTo>
                  <a:lnTo>
                    <a:pt x="1663485" y="144754"/>
                  </a:lnTo>
                  <a:lnTo>
                    <a:pt x="1940733" y="173705"/>
                  </a:lnTo>
                  <a:lnTo>
                    <a:pt x="2217981" y="202656"/>
                  </a:lnTo>
                  <a:lnTo>
                    <a:pt x="2495228" y="202656"/>
                  </a:lnTo>
                  <a:lnTo>
                    <a:pt x="2772476" y="202656"/>
                  </a:lnTo>
                  <a:lnTo>
                    <a:pt x="3049724" y="115803"/>
                  </a:lnTo>
                  <a:lnTo>
                    <a:pt x="3326971" y="202656"/>
                  </a:lnTo>
                  <a:lnTo>
                    <a:pt x="3604219" y="289509"/>
                  </a:lnTo>
                  <a:lnTo>
                    <a:pt x="3881467" y="318460"/>
                  </a:lnTo>
                  <a:lnTo>
                    <a:pt x="4158714" y="318460"/>
                  </a:lnTo>
                  <a:lnTo>
                    <a:pt x="4435962" y="144754"/>
                  </a:lnTo>
                  <a:lnTo>
                    <a:pt x="4713210" y="289509"/>
                  </a:lnTo>
                  <a:lnTo>
                    <a:pt x="4990457" y="115803"/>
                  </a:lnTo>
                  <a:lnTo>
                    <a:pt x="5267705" y="231607"/>
                  </a:lnTo>
                  <a:lnTo>
                    <a:pt x="5544953" y="173705"/>
                  </a:lnTo>
                  <a:lnTo>
                    <a:pt x="5822200" y="202656"/>
                  </a:lnTo>
                  <a:lnTo>
                    <a:pt x="6099448" y="144754"/>
                  </a:lnTo>
                  <a:lnTo>
                    <a:pt x="6376696" y="144754"/>
                  </a:lnTo>
                  <a:lnTo>
                    <a:pt x="6653943" y="289509"/>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1315225" y="23598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4" name="tx84"/>
            <p:cNvSpPr/>
            <p:nvPr/>
          </p:nvSpPr>
          <p:spPr>
            <a:xfrm>
              <a:off x="2701464" y="260516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4087702" y="23899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5473940" y="271529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6582931" y="29055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860178" y="29055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7137426" y="29055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414674" y="29405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691921" y="29655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969169" y="298561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3" name="pl93"/>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55386" y="30493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5" name="tx105"/>
            <p:cNvSpPr/>
            <p:nvPr/>
          </p:nvSpPr>
          <p:spPr>
            <a:xfrm>
              <a:off x="655386" y="20482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6" name="tx106"/>
            <p:cNvSpPr/>
            <p:nvPr/>
          </p:nvSpPr>
          <p:spPr>
            <a:xfrm>
              <a:off x="655386" y="1047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6" name="rc126"/>
            <p:cNvSpPr/>
            <p:nvPr/>
          </p:nvSpPr>
          <p:spPr>
            <a:xfrm>
              <a:off x="4056806" y="5010059"/>
              <a:ext cx="201456" cy="201456"/>
            </a:xfrm>
            <a:prstGeom prst="rect">
              <a:avLst/>
            </a:prstGeom>
            <a:solidFill>
              <a:srgbClr val="1CABE2">
                <a:alpha val="100000"/>
              </a:srgbClr>
            </a:solidFill>
          </p:spPr>
          <p:txBody>
            <a:bodyPr/>
            <a:lstStyle/>
            <a:p/>
          </p:txBody>
        </p:sp>
        <p:sp>
          <p:nvSpPr>
            <p:cNvPr id="127" name="rc127"/>
            <p:cNvSpPr/>
            <p:nvPr/>
          </p:nvSpPr>
          <p:spPr>
            <a:xfrm>
              <a:off x="6014964" y="5010059"/>
              <a:ext cx="201456" cy="201456"/>
            </a:xfrm>
            <a:prstGeom prst="rect">
              <a:avLst/>
            </a:prstGeom>
            <a:solidFill>
              <a:srgbClr val="80BD41">
                <a:alpha val="100000"/>
              </a:srgbClr>
            </a:solidFill>
          </p:spPr>
          <p:txBody>
            <a:bodyPr/>
            <a:lstStyle/>
            <a:p/>
          </p:txBody>
        </p:sp>
        <p:sp>
          <p:nvSpPr>
            <p:cNvPr id="128" name="tx12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29" name="tx12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1" name="tx131"/>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2000-2024</a:t>
              </a:r>
            </a:p>
          </p:txBody>
        </p:sp>
        <p:sp>
          <p:nvSpPr>
            <p:cNvPr id="132" name="pl132"/>
            <p:cNvSpPr/>
            <p:nvPr/>
          </p:nvSpPr>
          <p:spPr>
            <a:xfrm>
              <a:off x="20715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6222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172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7235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2741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8469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3975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48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4988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89059"/>
              <a:ext cx="5923459" cy="167191"/>
            </a:xfrm>
            <a:prstGeom prst="rect">
              <a:avLst/>
            </a:prstGeom>
            <a:solidFill>
              <a:srgbClr val="80BD41">
                <a:alpha val="100000"/>
              </a:srgbClr>
            </a:solidFill>
          </p:spPr>
          <p:txBody>
            <a:bodyPr/>
            <a:lstStyle/>
            <a:p/>
          </p:txBody>
        </p:sp>
        <p:sp>
          <p:nvSpPr>
            <p:cNvPr id="146" name="rc146"/>
            <p:cNvSpPr/>
            <p:nvPr/>
          </p:nvSpPr>
          <p:spPr>
            <a:xfrm>
              <a:off x="7219733" y="5889059"/>
              <a:ext cx="651270" cy="167191"/>
            </a:xfrm>
            <a:prstGeom prst="rect">
              <a:avLst/>
            </a:prstGeom>
            <a:solidFill>
              <a:srgbClr val="1CABE2">
                <a:alpha val="100000"/>
              </a:srgbClr>
            </a:solidFill>
          </p:spPr>
          <p:txBody>
            <a:bodyPr/>
            <a:lstStyle/>
            <a:p/>
          </p:txBody>
        </p:sp>
        <p:sp>
          <p:nvSpPr>
            <p:cNvPr id="147" name="rc147"/>
            <p:cNvSpPr/>
            <p:nvPr/>
          </p:nvSpPr>
          <p:spPr>
            <a:xfrm>
              <a:off x="1296273" y="5680069"/>
              <a:ext cx="5768395" cy="167191"/>
            </a:xfrm>
            <a:prstGeom prst="rect">
              <a:avLst/>
            </a:prstGeom>
            <a:solidFill>
              <a:srgbClr val="80BD41">
                <a:alpha val="100000"/>
              </a:srgbClr>
            </a:solidFill>
          </p:spPr>
          <p:txBody>
            <a:bodyPr/>
            <a:lstStyle/>
            <a:p/>
          </p:txBody>
        </p:sp>
        <p:sp>
          <p:nvSpPr>
            <p:cNvPr id="148" name="rc148"/>
            <p:cNvSpPr/>
            <p:nvPr/>
          </p:nvSpPr>
          <p:spPr>
            <a:xfrm>
              <a:off x="7064669" y="5680069"/>
              <a:ext cx="434180" cy="167191"/>
            </a:xfrm>
            <a:prstGeom prst="rect">
              <a:avLst/>
            </a:prstGeom>
            <a:solidFill>
              <a:srgbClr val="1CABE2">
                <a:alpha val="100000"/>
              </a:srgbClr>
            </a:solidFill>
          </p:spPr>
          <p:txBody>
            <a:bodyPr/>
            <a:lstStyle/>
            <a:p/>
          </p:txBody>
        </p:sp>
        <p:sp>
          <p:nvSpPr>
            <p:cNvPr id="149" name="rc149"/>
            <p:cNvSpPr/>
            <p:nvPr/>
          </p:nvSpPr>
          <p:spPr>
            <a:xfrm>
              <a:off x="1296273" y="5471080"/>
              <a:ext cx="5334215" cy="167191"/>
            </a:xfrm>
            <a:prstGeom prst="rect">
              <a:avLst/>
            </a:prstGeom>
            <a:solidFill>
              <a:srgbClr val="80BD41">
                <a:alpha val="100000"/>
              </a:srgbClr>
            </a:solidFill>
          </p:spPr>
          <p:txBody>
            <a:bodyPr/>
            <a:lstStyle/>
            <a:p/>
          </p:txBody>
        </p:sp>
        <p:sp>
          <p:nvSpPr>
            <p:cNvPr id="150" name="rc150"/>
            <p:cNvSpPr/>
            <p:nvPr/>
          </p:nvSpPr>
          <p:spPr>
            <a:xfrm>
              <a:off x="6630488" y="5471080"/>
              <a:ext cx="744309" cy="167191"/>
            </a:xfrm>
            <a:prstGeom prst="rect">
              <a:avLst/>
            </a:prstGeom>
            <a:solidFill>
              <a:srgbClr val="1CABE2">
                <a:alpha val="100000"/>
              </a:srgbClr>
            </a:solidFill>
          </p:spPr>
          <p:txBody>
            <a:bodyPr/>
            <a:lstStyle/>
            <a:p/>
          </p:txBody>
        </p:sp>
        <p:sp>
          <p:nvSpPr>
            <p:cNvPr id="151" name="tx151"/>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678751"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7548497"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4" name="tx15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276922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9" name="tx159"/>
            <p:cNvSpPr/>
            <p:nvPr/>
          </p:nvSpPr>
          <p:spPr>
            <a:xfrm>
              <a:off x="42810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0" name="tx160"/>
            <p:cNvSpPr/>
            <p:nvPr/>
          </p:nvSpPr>
          <p:spPr>
            <a:xfrm>
              <a:off x="583166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1" name="tx161"/>
            <p:cNvSpPr/>
            <p:nvPr/>
          </p:nvSpPr>
          <p:spPr>
            <a:xfrm>
              <a:off x="738230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2" name="tx162"/>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3" name="tx16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(88%) was lower than in 2019 (90%).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San Marino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399983"/>
            </a:xfrm>
            <a:custGeom>
              <a:avLst/>
              <a:pathLst>
                <a:path w="3397293" h="399983">
                  <a:moveTo>
                    <a:pt x="0" y="0"/>
                  </a:moveTo>
                  <a:lnTo>
                    <a:pt x="141553" y="28570"/>
                  </a:lnTo>
                  <a:lnTo>
                    <a:pt x="283107" y="57140"/>
                  </a:lnTo>
                  <a:lnTo>
                    <a:pt x="424661" y="57140"/>
                  </a:lnTo>
                  <a:lnTo>
                    <a:pt x="566215" y="85710"/>
                  </a:lnTo>
                  <a:lnTo>
                    <a:pt x="707769" y="57140"/>
                  </a:lnTo>
                  <a:lnTo>
                    <a:pt x="849323" y="171421"/>
                  </a:lnTo>
                  <a:lnTo>
                    <a:pt x="990877" y="199991"/>
                  </a:lnTo>
                  <a:lnTo>
                    <a:pt x="1132431" y="199991"/>
                  </a:lnTo>
                  <a:lnTo>
                    <a:pt x="1273984" y="228562"/>
                  </a:lnTo>
                  <a:lnTo>
                    <a:pt x="1415538" y="228562"/>
                  </a:lnTo>
                  <a:lnTo>
                    <a:pt x="1557092" y="171421"/>
                  </a:lnTo>
                  <a:lnTo>
                    <a:pt x="1698646" y="257132"/>
                  </a:lnTo>
                  <a:lnTo>
                    <a:pt x="1840200" y="342843"/>
                  </a:lnTo>
                  <a:lnTo>
                    <a:pt x="1981754" y="399983"/>
                  </a:lnTo>
                  <a:lnTo>
                    <a:pt x="2123308" y="371413"/>
                  </a:lnTo>
                  <a:lnTo>
                    <a:pt x="2264862" y="342843"/>
                  </a:lnTo>
                  <a:lnTo>
                    <a:pt x="2406416" y="285702"/>
                  </a:lnTo>
                  <a:lnTo>
                    <a:pt x="2547969" y="228562"/>
                  </a:lnTo>
                  <a:lnTo>
                    <a:pt x="2689523" y="285702"/>
                  </a:lnTo>
                  <a:lnTo>
                    <a:pt x="2831077" y="257132"/>
                  </a:lnTo>
                  <a:lnTo>
                    <a:pt x="2972631" y="228562"/>
                  </a:lnTo>
                  <a:lnTo>
                    <a:pt x="3114185" y="171421"/>
                  </a:lnTo>
                  <a:lnTo>
                    <a:pt x="3255739" y="199991"/>
                  </a:lnTo>
                  <a:lnTo>
                    <a:pt x="3397293" y="28570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399983"/>
            </a:xfrm>
            <a:custGeom>
              <a:avLst/>
              <a:pathLst>
                <a:path w="3397293" h="399983">
                  <a:moveTo>
                    <a:pt x="0" y="0"/>
                  </a:moveTo>
                  <a:lnTo>
                    <a:pt x="141553" y="28570"/>
                  </a:lnTo>
                  <a:lnTo>
                    <a:pt x="283107" y="57140"/>
                  </a:lnTo>
                  <a:lnTo>
                    <a:pt x="424661" y="57140"/>
                  </a:lnTo>
                  <a:lnTo>
                    <a:pt x="566215" y="85710"/>
                  </a:lnTo>
                  <a:lnTo>
                    <a:pt x="707769" y="57140"/>
                  </a:lnTo>
                  <a:lnTo>
                    <a:pt x="849323" y="171421"/>
                  </a:lnTo>
                  <a:lnTo>
                    <a:pt x="990877" y="199991"/>
                  </a:lnTo>
                  <a:lnTo>
                    <a:pt x="1132431" y="199991"/>
                  </a:lnTo>
                  <a:lnTo>
                    <a:pt x="1273984" y="228562"/>
                  </a:lnTo>
                  <a:lnTo>
                    <a:pt x="1415538" y="228562"/>
                  </a:lnTo>
                  <a:lnTo>
                    <a:pt x="1557092" y="171421"/>
                  </a:lnTo>
                  <a:lnTo>
                    <a:pt x="1698646" y="257132"/>
                  </a:lnTo>
                  <a:lnTo>
                    <a:pt x="1840200" y="342843"/>
                  </a:lnTo>
                  <a:lnTo>
                    <a:pt x="1981754" y="399983"/>
                  </a:lnTo>
                  <a:lnTo>
                    <a:pt x="2123308" y="371413"/>
                  </a:lnTo>
                  <a:lnTo>
                    <a:pt x="2264862" y="342843"/>
                  </a:lnTo>
                  <a:lnTo>
                    <a:pt x="2406416" y="285702"/>
                  </a:lnTo>
                  <a:lnTo>
                    <a:pt x="2547969" y="228562"/>
                  </a:lnTo>
                  <a:lnTo>
                    <a:pt x="2689523" y="285702"/>
                  </a:lnTo>
                  <a:lnTo>
                    <a:pt x="2831077" y="257132"/>
                  </a:lnTo>
                  <a:lnTo>
                    <a:pt x="2972631" y="228562"/>
                  </a:lnTo>
                  <a:lnTo>
                    <a:pt x="3114185" y="171421"/>
                  </a:lnTo>
                  <a:lnTo>
                    <a:pt x="3255739" y="199991"/>
                  </a:lnTo>
                  <a:lnTo>
                    <a:pt x="3397293" y="28570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399983"/>
            </a:xfrm>
            <a:custGeom>
              <a:avLst/>
              <a:pathLst>
                <a:path w="3397293" h="399983">
                  <a:moveTo>
                    <a:pt x="0" y="0"/>
                  </a:moveTo>
                  <a:lnTo>
                    <a:pt x="141553" y="28570"/>
                  </a:lnTo>
                  <a:lnTo>
                    <a:pt x="283107" y="57140"/>
                  </a:lnTo>
                  <a:lnTo>
                    <a:pt x="424661" y="57140"/>
                  </a:lnTo>
                  <a:lnTo>
                    <a:pt x="566215" y="85710"/>
                  </a:lnTo>
                  <a:lnTo>
                    <a:pt x="707769" y="57140"/>
                  </a:lnTo>
                  <a:lnTo>
                    <a:pt x="849323" y="171421"/>
                  </a:lnTo>
                  <a:lnTo>
                    <a:pt x="990877" y="199991"/>
                  </a:lnTo>
                  <a:lnTo>
                    <a:pt x="1132431" y="199991"/>
                  </a:lnTo>
                  <a:lnTo>
                    <a:pt x="1273984" y="228562"/>
                  </a:lnTo>
                  <a:lnTo>
                    <a:pt x="1415538" y="228562"/>
                  </a:lnTo>
                  <a:lnTo>
                    <a:pt x="1557092" y="171421"/>
                  </a:lnTo>
                  <a:lnTo>
                    <a:pt x="1698646" y="257132"/>
                  </a:lnTo>
                  <a:lnTo>
                    <a:pt x="1840200" y="342843"/>
                  </a:lnTo>
                  <a:lnTo>
                    <a:pt x="1981754" y="399983"/>
                  </a:lnTo>
                  <a:lnTo>
                    <a:pt x="2123308" y="371413"/>
                  </a:lnTo>
                  <a:lnTo>
                    <a:pt x="2264862" y="342843"/>
                  </a:lnTo>
                  <a:lnTo>
                    <a:pt x="2406416" y="285702"/>
                  </a:lnTo>
                  <a:lnTo>
                    <a:pt x="2547969" y="228562"/>
                  </a:lnTo>
                  <a:lnTo>
                    <a:pt x="2689523" y="285702"/>
                  </a:lnTo>
                  <a:lnTo>
                    <a:pt x="2831077" y="257132"/>
                  </a:lnTo>
                  <a:lnTo>
                    <a:pt x="2972631" y="228562"/>
                  </a:lnTo>
                  <a:lnTo>
                    <a:pt x="3114185" y="171421"/>
                  </a:lnTo>
                  <a:lnTo>
                    <a:pt x="3255739" y="199991"/>
                  </a:lnTo>
                  <a:lnTo>
                    <a:pt x="3397293" y="28570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37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062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866"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0" name="tx60"/>
            <p:cNvSpPr/>
            <p:nvPr/>
          </p:nvSpPr>
          <p:spPr>
            <a:xfrm>
              <a:off x="26108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334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51434" y="471005"/>
              <a:ext cx="27363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San Marino, 2000-2024</a:t>
              </a:r>
            </a:p>
          </p:txBody>
        </p:sp>
        <p:sp>
          <p:nvSpPr>
            <p:cNvPr id="63" name="pl63"/>
            <p:cNvSpPr/>
            <p:nvPr/>
          </p:nvSpPr>
          <p:spPr>
            <a:xfrm>
              <a:off x="5267799" y="39537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14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891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068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12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303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7480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48000"/>
              <a:ext cx="3397293" cy="1235243"/>
            </a:xfrm>
            <a:custGeom>
              <a:avLst/>
              <a:pathLst>
                <a:path w="3397293" h="1235243">
                  <a:moveTo>
                    <a:pt x="0" y="0"/>
                  </a:moveTo>
                  <a:lnTo>
                    <a:pt x="141553" y="88231"/>
                  </a:lnTo>
                  <a:lnTo>
                    <a:pt x="283107" y="176463"/>
                  </a:lnTo>
                  <a:lnTo>
                    <a:pt x="424661" y="176463"/>
                  </a:lnTo>
                  <a:lnTo>
                    <a:pt x="566215" y="264694"/>
                  </a:lnTo>
                  <a:lnTo>
                    <a:pt x="707769" y="176463"/>
                  </a:lnTo>
                  <a:lnTo>
                    <a:pt x="849323" y="529389"/>
                  </a:lnTo>
                  <a:lnTo>
                    <a:pt x="990877" y="617621"/>
                  </a:lnTo>
                  <a:lnTo>
                    <a:pt x="1132431" y="617621"/>
                  </a:lnTo>
                  <a:lnTo>
                    <a:pt x="1273984" y="705853"/>
                  </a:lnTo>
                  <a:lnTo>
                    <a:pt x="1415538" y="705853"/>
                  </a:lnTo>
                  <a:lnTo>
                    <a:pt x="1557092" y="529389"/>
                  </a:lnTo>
                  <a:lnTo>
                    <a:pt x="1698646" y="794084"/>
                  </a:lnTo>
                  <a:lnTo>
                    <a:pt x="1840200" y="1058779"/>
                  </a:lnTo>
                  <a:lnTo>
                    <a:pt x="1981754" y="1235243"/>
                  </a:lnTo>
                  <a:lnTo>
                    <a:pt x="2123308" y="1147011"/>
                  </a:lnTo>
                  <a:lnTo>
                    <a:pt x="2264862" y="1058779"/>
                  </a:lnTo>
                  <a:lnTo>
                    <a:pt x="2406416" y="882316"/>
                  </a:lnTo>
                  <a:lnTo>
                    <a:pt x="2547969" y="705853"/>
                  </a:lnTo>
                  <a:lnTo>
                    <a:pt x="2689523" y="882316"/>
                  </a:lnTo>
                  <a:lnTo>
                    <a:pt x="2831077" y="794084"/>
                  </a:lnTo>
                  <a:lnTo>
                    <a:pt x="2972631" y="705853"/>
                  </a:lnTo>
                  <a:lnTo>
                    <a:pt x="3114185" y="529389"/>
                  </a:lnTo>
                  <a:lnTo>
                    <a:pt x="3255739" y="617621"/>
                  </a:lnTo>
                  <a:lnTo>
                    <a:pt x="3397293" y="882316"/>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30317"/>
              <a:ext cx="3397293" cy="1235243"/>
            </a:xfrm>
            <a:custGeom>
              <a:avLst/>
              <a:pathLst>
                <a:path w="3397293" h="1235243">
                  <a:moveTo>
                    <a:pt x="0" y="1235243"/>
                  </a:moveTo>
                  <a:lnTo>
                    <a:pt x="141553" y="1235243"/>
                  </a:lnTo>
                  <a:lnTo>
                    <a:pt x="283107" y="1235243"/>
                  </a:lnTo>
                  <a:lnTo>
                    <a:pt x="424661" y="1058779"/>
                  </a:lnTo>
                  <a:lnTo>
                    <a:pt x="566215" y="882316"/>
                  </a:lnTo>
                  <a:lnTo>
                    <a:pt x="707769" y="794084"/>
                  </a:lnTo>
                  <a:lnTo>
                    <a:pt x="849323" y="705853"/>
                  </a:lnTo>
                  <a:lnTo>
                    <a:pt x="990877" y="705853"/>
                  </a:lnTo>
                  <a:lnTo>
                    <a:pt x="1132431" y="441158"/>
                  </a:lnTo>
                  <a:lnTo>
                    <a:pt x="1273984" y="264694"/>
                  </a:lnTo>
                  <a:lnTo>
                    <a:pt x="1415538" y="264694"/>
                  </a:lnTo>
                  <a:lnTo>
                    <a:pt x="1557092" y="176463"/>
                  </a:lnTo>
                  <a:lnTo>
                    <a:pt x="1698646" y="176463"/>
                  </a:lnTo>
                  <a:lnTo>
                    <a:pt x="1840200" y="264694"/>
                  </a:lnTo>
                  <a:lnTo>
                    <a:pt x="1981754" y="176463"/>
                  </a:lnTo>
                  <a:lnTo>
                    <a:pt x="2123308" y="88231"/>
                  </a:lnTo>
                  <a:lnTo>
                    <a:pt x="2264862" y="0"/>
                  </a:lnTo>
                  <a:lnTo>
                    <a:pt x="2406416" y="0"/>
                  </a:lnTo>
                  <a:lnTo>
                    <a:pt x="2547969" y="0"/>
                  </a:lnTo>
                  <a:lnTo>
                    <a:pt x="2689523" y="0"/>
                  </a:lnTo>
                  <a:lnTo>
                    <a:pt x="2831077" y="264694"/>
                  </a:lnTo>
                  <a:lnTo>
                    <a:pt x="2972631" y="352926"/>
                  </a:lnTo>
                  <a:lnTo>
                    <a:pt x="3114185" y="88231"/>
                  </a:lnTo>
                  <a:lnTo>
                    <a:pt x="3255739" y="176463"/>
                  </a:lnTo>
                  <a:lnTo>
                    <a:pt x="3397293" y="88231"/>
                  </a:lnTo>
                </a:path>
              </a:pathLst>
            </a:custGeom>
            <a:ln w="27101" cap="flat">
              <a:solidFill>
                <a:srgbClr val="80BD41">
                  <a:alpha val="100000"/>
                </a:srgbClr>
              </a:solidFill>
              <a:prstDash val="solid"/>
              <a:round/>
            </a:ln>
          </p:spPr>
          <p:txBody>
            <a:bodyPr/>
            <a:lstStyle/>
            <a:p/>
          </p:txBody>
        </p:sp>
        <p:sp>
          <p:nvSpPr>
            <p:cNvPr id="80" name="pl80"/>
            <p:cNvSpPr/>
            <p:nvPr/>
          </p:nvSpPr>
          <p:spPr>
            <a:xfrm>
              <a:off x="5437664" y="2542085"/>
              <a:ext cx="3397293" cy="264694"/>
            </a:xfrm>
            <a:custGeom>
              <a:avLst/>
              <a:pathLst>
                <a:path w="3397293" h="264694">
                  <a:moveTo>
                    <a:pt x="0" y="264694"/>
                  </a:moveTo>
                  <a:lnTo>
                    <a:pt x="141553" y="176463"/>
                  </a:lnTo>
                  <a:lnTo>
                    <a:pt x="283107" y="88231"/>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88231"/>
                  </a:lnTo>
                  <a:lnTo>
                    <a:pt x="1981754" y="88231"/>
                  </a:lnTo>
                  <a:lnTo>
                    <a:pt x="2123308" y="88231"/>
                  </a:lnTo>
                  <a:lnTo>
                    <a:pt x="2264862" y="88231"/>
                  </a:lnTo>
                  <a:lnTo>
                    <a:pt x="2406416" y="88231"/>
                  </a:lnTo>
                  <a:lnTo>
                    <a:pt x="2547969" y="88231"/>
                  </a:lnTo>
                  <a:lnTo>
                    <a:pt x="2689523" y="88231"/>
                  </a:lnTo>
                  <a:lnTo>
                    <a:pt x="2831077" y="176463"/>
                  </a:lnTo>
                  <a:lnTo>
                    <a:pt x="2972631" y="88231"/>
                  </a:lnTo>
                  <a:lnTo>
                    <a:pt x="3114185" y="88231"/>
                  </a:lnTo>
                  <a:lnTo>
                    <a:pt x="3255739" y="176463"/>
                  </a:lnTo>
                  <a:lnTo>
                    <a:pt x="3397293" y="176463"/>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303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48000"/>
              <a:ext cx="3397293" cy="1235243"/>
            </a:xfrm>
            <a:custGeom>
              <a:avLst/>
              <a:pathLst>
                <a:path w="3397293" h="1235243">
                  <a:moveTo>
                    <a:pt x="0" y="0"/>
                  </a:moveTo>
                  <a:lnTo>
                    <a:pt x="141553" y="88231"/>
                  </a:lnTo>
                  <a:lnTo>
                    <a:pt x="283107" y="176463"/>
                  </a:lnTo>
                  <a:lnTo>
                    <a:pt x="424661" y="176463"/>
                  </a:lnTo>
                  <a:lnTo>
                    <a:pt x="566215" y="264694"/>
                  </a:lnTo>
                  <a:lnTo>
                    <a:pt x="707769" y="176463"/>
                  </a:lnTo>
                  <a:lnTo>
                    <a:pt x="849323" y="529389"/>
                  </a:lnTo>
                  <a:lnTo>
                    <a:pt x="990877" y="617621"/>
                  </a:lnTo>
                  <a:lnTo>
                    <a:pt x="1132431" y="617621"/>
                  </a:lnTo>
                  <a:lnTo>
                    <a:pt x="1273984" y="705853"/>
                  </a:lnTo>
                  <a:lnTo>
                    <a:pt x="1415538" y="705853"/>
                  </a:lnTo>
                  <a:lnTo>
                    <a:pt x="1557092" y="529389"/>
                  </a:lnTo>
                  <a:lnTo>
                    <a:pt x="1698646" y="794084"/>
                  </a:lnTo>
                  <a:lnTo>
                    <a:pt x="1840200" y="1058779"/>
                  </a:lnTo>
                  <a:lnTo>
                    <a:pt x="1981754" y="1235243"/>
                  </a:lnTo>
                  <a:lnTo>
                    <a:pt x="2123308" y="1147011"/>
                  </a:lnTo>
                  <a:lnTo>
                    <a:pt x="2264862" y="1058779"/>
                  </a:lnTo>
                  <a:lnTo>
                    <a:pt x="2406416" y="882316"/>
                  </a:lnTo>
                  <a:lnTo>
                    <a:pt x="2547969" y="705853"/>
                  </a:lnTo>
                  <a:lnTo>
                    <a:pt x="2689523" y="882316"/>
                  </a:lnTo>
                  <a:lnTo>
                    <a:pt x="2831077" y="794084"/>
                  </a:lnTo>
                  <a:lnTo>
                    <a:pt x="2972631" y="705853"/>
                  </a:lnTo>
                  <a:lnTo>
                    <a:pt x="3114185" y="529389"/>
                  </a:lnTo>
                  <a:lnTo>
                    <a:pt x="3255739" y="617621"/>
                  </a:lnTo>
                  <a:lnTo>
                    <a:pt x="3397293" y="882316"/>
                  </a:lnTo>
                </a:path>
              </a:pathLst>
            </a:custGeom>
            <a:ln w="43362" cap="flat">
              <a:solidFill>
                <a:srgbClr val="000000">
                  <a:alpha val="100000"/>
                </a:srgbClr>
              </a:solidFill>
              <a:prstDash val="solid"/>
              <a:round/>
            </a:ln>
          </p:spPr>
          <p:txBody>
            <a:bodyPr/>
            <a:lstStyle/>
            <a:p/>
          </p:txBody>
        </p:sp>
        <p:sp>
          <p:nvSpPr>
            <p:cNvPr id="83" name="pl83"/>
            <p:cNvSpPr/>
            <p:nvPr/>
          </p:nvSpPr>
          <p:spPr>
            <a:xfrm>
              <a:off x="5437664" y="1342135"/>
              <a:ext cx="0" cy="405865"/>
            </a:xfrm>
            <a:custGeom>
              <a:avLst/>
              <a:pathLst>
                <a:path w="0" h="405865">
                  <a:moveTo>
                    <a:pt x="0" y="40586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342135"/>
              <a:ext cx="0" cy="582328"/>
            </a:xfrm>
            <a:custGeom>
              <a:avLst/>
              <a:pathLst>
                <a:path w="0" h="582328">
                  <a:moveTo>
                    <a:pt x="0" y="58232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342135"/>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342135"/>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342135"/>
              <a:ext cx="0" cy="1288182"/>
            </a:xfrm>
            <a:custGeom>
              <a:avLst/>
              <a:pathLst>
                <a:path w="0" h="1288182">
                  <a:moveTo>
                    <a:pt x="0" y="12881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342135"/>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342135"/>
              <a:ext cx="0" cy="1288182"/>
            </a:xfrm>
            <a:custGeom>
              <a:avLst/>
              <a:pathLst>
                <a:path w="0" h="1288182">
                  <a:moveTo>
                    <a:pt x="0" y="128818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48000"/>
              <a:ext cx="3397293" cy="1235243"/>
            </a:xfrm>
            <a:custGeom>
              <a:avLst/>
              <a:pathLst>
                <a:path w="3397293" h="1235243">
                  <a:moveTo>
                    <a:pt x="0" y="0"/>
                  </a:moveTo>
                  <a:lnTo>
                    <a:pt x="141553" y="88231"/>
                  </a:lnTo>
                  <a:lnTo>
                    <a:pt x="283107" y="176463"/>
                  </a:lnTo>
                  <a:lnTo>
                    <a:pt x="424661" y="176463"/>
                  </a:lnTo>
                  <a:lnTo>
                    <a:pt x="566215" y="264694"/>
                  </a:lnTo>
                  <a:lnTo>
                    <a:pt x="707769" y="176463"/>
                  </a:lnTo>
                  <a:lnTo>
                    <a:pt x="849323" y="529389"/>
                  </a:lnTo>
                  <a:lnTo>
                    <a:pt x="990877" y="617621"/>
                  </a:lnTo>
                  <a:lnTo>
                    <a:pt x="1132431" y="617621"/>
                  </a:lnTo>
                  <a:lnTo>
                    <a:pt x="1273984" y="705853"/>
                  </a:lnTo>
                  <a:lnTo>
                    <a:pt x="1415538" y="705853"/>
                  </a:lnTo>
                  <a:lnTo>
                    <a:pt x="1557092" y="529389"/>
                  </a:lnTo>
                  <a:lnTo>
                    <a:pt x="1698646" y="794084"/>
                  </a:lnTo>
                  <a:lnTo>
                    <a:pt x="1840200" y="1058779"/>
                  </a:lnTo>
                  <a:lnTo>
                    <a:pt x="1981754" y="1235243"/>
                  </a:lnTo>
                  <a:lnTo>
                    <a:pt x="2123308" y="1147011"/>
                  </a:lnTo>
                  <a:lnTo>
                    <a:pt x="2264862" y="1058779"/>
                  </a:lnTo>
                  <a:lnTo>
                    <a:pt x="2406416" y="882316"/>
                  </a:lnTo>
                  <a:lnTo>
                    <a:pt x="2547969" y="705853"/>
                  </a:lnTo>
                  <a:lnTo>
                    <a:pt x="2689523" y="882316"/>
                  </a:lnTo>
                  <a:lnTo>
                    <a:pt x="2831077" y="794084"/>
                  </a:lnTo>
                  <a:lnTo>
                    <a:pt x="2972631" y="705853"/>
                  </a:lnTo>
                  <a:lnTo>
                    <a:pt x="3114185" y="529389"/>
                  </a:lnTo>
                  <a:lnTo>
                    <a:pt x="3255739" y="617621"/>
                  </a:lnTo>
                  <a:lnTo>
                    <a:pt x="3397293" y="882316"/>
                  </a:lnTo>
                </a:path>
              </a:pathLst>
            </a:custGeom>
            <a:ln w="27101" cap="flat">
              <a:solidFill>
                <a:srgbClr val="0058AB">
                  <a:alpha val="100000"/>
                </a:srgbClr>
              </a:solidFill>
              <a:prstDash val="solid"/>
              <a:round/>
            </a:ln>
          </p:spPr>
          <p:txBody>
            <a:bodyPr/>
            <a:lstStyle/>
            <a:p/>
          </p:txBody>
        </p:sp>
        <p:sp>
          <p:nvSpPr>
            <p:cNvPr id="91" name="tx91"/>
            <p:cNvSpPr/>
            <p:nvPr/>
          </p:nvSpPr>
          <p:spPr>
            <a:xfrm>
              <a:off x="5377374" y="12664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2" name="tx92"/>
            <p:cNvSpPr/>
            <p:nvPr/>
          </p:nvSpPr>
          <p:spPr>
            <a:xfrm>
              <a:off x="6115288" y="12664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823058" y="12677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12777" y="126634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5" name="tx95"/>
            <p:cNvSpPr/>
            <p:nvPr/>
          </p:nvSpPr>
          <p:spPr>
            <a:xfrm>
              <a:off x="8097042" y="12664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26634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12664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4605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5782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958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874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874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604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229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54565"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17" name="tx117"/>
            <p:cNvSpPr/>
            <p:nvPr/>
          </p:nvSpPr>
          <p:spPr>
            <a:xfrm>
              <a:off x="69275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9004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4933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136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4422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065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78149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2458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7101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17443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5271526" cy="149993"/>
            </a:xfrm>
            <a:prstGeom prst="rect">
              <a:avLst/>
            </a:prstGeom>
            <a:solidFill>
              <a:srgbClr val="1CABE2">
                <a:alpha val="80000"/>
              </a:srgbClr>
            </a:solidFill>
          </p:spPr>
          <p:txBody>
            <a:bodyPr/>
            <a:lstStyle/>
            <a:p/>
          </p:txBody>
        </p:sp>
        <p:sp>
          <p:nvSpPr>
            <p:cNvPr id="136" name="rc136"/>
            <p:cNvSpPr/>
            <p:nvPr/>
          </p:nvSpPr>
          <p:spPr>
            <a:xfrm>
              <a:off x="1317178" y="5450161"/>
              <a:ext cx="7028702"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03797" y="608962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42" name="tx142"/>
            <p:cNvSpPr/>
            <p:nvPr/>
          </p:nvSpPr>
          <p:spPr>
            <a:xfrm>
              <a:off x="4090415"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555472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4" name="tx144"/>
            <p:cNvSpPr/>
            <p:nvPr/>
          </p:nvSpPr>
          <p:spPr>
            <a:xfrm>
              <a:off x="701904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848335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San Marino (88%) was 3 percentage points higher than the global average (85%) and 6 percentage points lower than the average across all non-programme countries (94%).
National DTP3 coverage was the same as in 2019 (88%).
The number of un- and undervaccinated children remained approximately the same (&lt;100)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San Marino ranked number 4 out of 41 countries for lowest DTP3 coverage (based on tied ranks).
San Marino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1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500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790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356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45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934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77252"/>
              <a:ext cx="249522" cy="1529432"/>
            </a:xfrm>
            <a:prstGeom prst="rect">
              <a:avLst/>
            </a:prstGeom>
            <a:solidFill>
              <a:srgbClr val="80BD41">
                <a:alpha val="100000"/>
              </a:srgbClr>
            </a:solidFill>
          </p:spPr>
          <p:txBody>
            <a:bodyPr/>
            <a:lstStyle/>
            <a:p/>
          </p:txBody>
        </p:sp>
        <p:sp>
          <p:nvSpPr>
            <p:cNvPr id="23" name="rc23"/>
            <p:cNvSpPr/>
            <p:nvPr/>
          </p:nvSpPr>
          <p:spPr>
            <a:xfrm>
              <a:off x="1296273" y="2448120"/>
              <a:ext cx="249522" cy="29132"/>
            </a:xfrm>
            <a:prstGeom prst="rect">
              <a:avLst/>
            </a:prstGeom>
            <a:solidFill>
              <a:srgbClr val="1CABE2">
                <a:alpha val="100000"/>
              </a:srgbClr>
            </a:solidFill>
          </p:spPr>
          <p:txBody>
            <a:bodyPr/>
            <a:lstStyle/>
            <a:p/>
          </p:txBody>
        </p:sp>
        <p:sp>
          <p:nvSpPr>
            <p:cNvPr id="24" name="rc24"/>
            <p:cNvSpPr/>
            <p:nvPr/>
          </p:nvSpPr>
          <p:spPr>
            <a:xfrm>
              <a:off x="1573521" y="2370434"/>
              <a:ext cx="249522" cy="1636250"/>
            </a:xfrm>
            <a:prstGeom prst="rect">
              <a:avLst/>
            </a:prstGeom>
            <a:solidFill>
              <a:srgbClr val="80BD41">
                <a:alpha val="100000"/>
              </a:srgbClr>
            </a:solidFill>
          </p:spPr>
          <p:txBody>
            <a:bodyPr/>
            <a:lstStyle/>
            <a:p/>
          </p:txBody>
        </p:sp>
        <p:sp>
          <p:nvSpPr>
            <p:cNvPr id="25" name="rc25"/>
            <p:cNvSpPr/>
            <p:nvPr/>
          </p:nvSpPr>
          <p:spPr>
            <a:xfrm>
              <a:off x="1573521" y="2321881"/>
              <a:ext cx="249522" cy="48553"/>
            </a:xfrm>
            <a:prstGeom prst="rect">
              <a:avLst/>
            </a:prstGeom>
            <a:solidFill>
              <a:srgbClr val="1CABE2">
                <a:alpha val="100000"/>
              </a:srgbClr>
            </a:solidFill>
          </p:spPr>
          <p:txBody>
            <a:bodyPr/>
            <a:lstStyle/>
            <a:p/>
          </p:txBody>
        </p:sp>
        <p:sp>
          <p:nvSpPr>
            <p:cNvPr id="26" name="rc26"/>
            <p:cNvSpPr/>
            <p:nvPr/>
          </p:nvSpPr>
          <p:spPr>
            <a:xfrm>
              <a:off x="1850769" y="2482107"/>
              <a:ext cx="249522" cy="1524577"/>
            </a:xfrm>
            <a:prstGeom prst="rect">
              <a:avLst/>
            </a:prstGeom>
            <a:solidFill>
              <a:srgbClr val="80BD41">
                <a:alpha val="100000"/>
              </a:srgbClr>
            </a:solidFill>
          </p:spPr>
          <p:txBody>
            <a:bodyPr/>
            <a:lstStyle/>
            <a:p/>
          </p:txBody>
        </p:sp>
        <p:sp>
          <p:nvSpPr>
            <p:cNvPr id="27" name="rc27"/>
            <p:cNvSpPr/>
            <p:nvPr/>
          </p:nvSpPr>
          <p:spPr>
            <a:xfrm>
              <a:off x="1850769" y="2418988"/>
              <a:ext cx="249522" cy="63119"/>
            </a:xfrm>
            <a:prstGeom prst="rect">
              <a:avLst/>
            </a:prstGeom>
            <a:solidFill>
              <a:srgbClr val="1CABE2">
                <a:alpha val="100000"/>
              </a:srgbClr>
            </a:solidFill>
          </p:spPr>
          <p:txBody>
            <a:bodyPr/>
            <a:lstStyle/>
            <a:p/>
          </p:txBody>
        </p:sp>
        <p:sp>
          <p:nvSpPr>
            <p:cNvPr id="28" name="rc28"/>
            <p:cNvSpPr/>
            <p:nvPr/>
          </p:nvSpPr>
          <p:spPr>
            <a:xfrm>
              <a:off x="2128016" y="2627767"/>
              <a:ext cx="249522" cy="1378917"/>
            </a:xfrm>
            <a:prstGeom prst="rect">
              <a:avLst/>
            </a:prstGeom>
            <a:solidFill>
              <a:srgbClr val="80BD41">
                <a:alpha val="100000"/>
              </a:srgbClr>
            </a:solidFill>
          </p:spPr>
          <p:txBody>
            <a:bodyPr/>
            <a:lstStyle/>
            <a:p/>
          </p:txBody>
        </p:sp>
        <p:sp>
          <p:nvSpPr>
            <p:cNvPr id="29" name="rc29"/>
            <p:cNvSpPr/>
            <p:nvPr/>
          </p:nvSpPr>
          <p:spPr>
            <a:xfrm>
              <a:off x="2128016" y="2569503"/>
              <a:ext cx="249522" cy="58264"/>
            </a:xfrm>
            <a:prstGeom prst="rect">
              <a:avLst/>
            </a:prstGeom>
            <a:solidFill>
              <a:srgbClr val="1CABE2">
                <a:alpha val="100000"/>
              </a:srgbClr>
            </a:solidFill>
          </p:spPr>
          <p:txBody>
            <a:bodyPr/>
            <a:lstStyle/>
            <a:p/>
          </p:txBody>
        </p:sp>
        <p:sp>
          <p:nvSpPr>
            <p:cNvPr id="30" name="rc30"/>
            <p:cNvSpPr/>
            <p:nvPr/>
          </p:nvSpPr>
          <p:spPr>
            <a:xfrm>
              <a:off x="2405264" y="2642334"/>
              <a:ext cx="249522" cy="1364351"/>
            </a:xfrm>
            <a:prstGeom prst="rect">
              <a:avLst/>
            </a:prstGeom>
            <a:solidFill>
              <a:srgbClr val="80BD41">
                <a:alpha val="100000"/>
              </a:srgbClr>
            </a:solidFill>
          </p:spPr>
          <p:txBody>
            <a:bodyPr/>
            <a:lstStyle/>
            <a:p/>
          </p:txBody>
        </p:sp>
        <p:sp>
          <p:nvSpPr>
            <p:cNvPr id="31" name="rc31"/>
            <p:cNvSpPr/>
            <p:nvPr/>
          </p:nvSpPr>
          <p:spPr>
            <a:xfrm>
              <a:off x="2405264" y="2569503"/>
              <a:ext cx="249522" cy="72830"/>
            </a:xfrm>
            <a:prstGeom prst="rect">
              <a:avLst/>
            </a:prstGeom>
            <a:solidFill>
              <a:srgbClr val="1CABE2">
                <a:alpha val="100000"/>
              </a:srgbClr>
            </a:solidFill>
          </p:spPr>
          <p:txBody>
            <a:bodyPr/>
            <a:lstStyle/>
            <a:p/>
          </p:txBody>
        </p:sp>
        <p:sp>
          <p:nvSpPr>
            <p:cNvPr id="32" name="rc32"/>
            <p:cNvSpPr/>
            <p:nvPr/>
          </p:nvSpPr>
          <p:spPr>
            <a:xfrm>
              <a:off x="2682512" y="2739440"/>
              <a:ext cx="249522" cy="1267244"/>
            </a:xfrm>
            <a:prstGeom prst="rect">
              <a:avLst/>
            </a:prstGeom>
            <a:solidFill>
              <a:srgbClr val="80BD41">
                <a:alpha val="100000"/>
              </a:srgbClr>
            </a:solidFill>
          </p:spPr>
          <p:txBody>
            <a:bodyPr/>
            <a:lstStyle/>
            <a:p/>
          </p:txBody>
        </p:sp>
        <p:sp>
          <p:nvSpPr>
            <p:cNvPr id="33" name="rc33"/>
            <p:cNvSpPr/>
            <p:nvPr/>
          </p:nvSpPr>
          <p:spPr>
            <a:xfrm>
              <a:off x="2682512" y="2686032"/>
              <a:ext cx="249522" cy="53408"/>
            </a:xfrm>
            <a:prstGeom prst="rect">
              <a:avLst/>
            </a:prstGeom>
            <a:solidFill>
              <a:srgbClr val="1CABE2">
                <a:alpha val="100000"/>
              </a:srgbClr>
            </a:solidFill>
          </p:spPr>
          <p:txBody>
            <a:bodyPr/>
            <a:lstStyle/>
            <a:p/>
          </p:txBody>
        </p:sp>
        <p:sp>
          <p:nvSpPr>
            <p:cNvPr id="34" name="rc34"/>
            <p:cNvSpPr/>
            <p:nvPr/>
          </p:nvSpPr>
          <p:spPr>
            <a:xfrm>
              <a:off x="2959759" y="2749151"/>
              <a:ext cx="249522" cy="1257533"/>
            </a:xfrm>
            <a:prstGeom prst="rect">
              <a:avLst/>
            </a:prstGeom>
            <a:solidFill>
              <a:srgbClr val="80BD41">
                <a:alpha val="100000"/>
              </a:srgbClr>
            </a:solidFill>
          </p:spPr>
          <p:txBody>
            <a:bodyPr/>
            <a:lstStyle/>
            <a:p/>
          </p:txBody>
        </p:sp>
        <p:sp>
          <p:nvSpPr>
            <p:cNvPr id="35" name="rc35"/>
            <p:cNvSpPr/>
            <p:nvPr/>
          </p:nvSpPr>
          <p:spPr>
            <a:xfrm>
              <a:off x="2959759" y="2642334"/>
              <a:ext cx="249522" cy="106817"/>
            </a:xfrm>
            <a:prstGeom prst="rect">
              <a:avLst/>
            </a:prstGeom>
            <a:solidFill>
              <a:srgbClr val="1CABE2">
                <a:alpha val="100000"/>
              </a:srgbClr>
            </a:solidFill>
          </p:spPr>
          <p:txBody>
            <a:bodyPr/>
            <a:lstStyle/>
            <a:p/>
          </p:txBody>
        </p:sp>
        <p:sp>
          <p:nvSpPr>
            <p:cNvPr id="36" name="rc36"/>
            <p:cNvSpPr/>
            <p:nvPr/>
          </p:nvSpPr>
          <p:spPr>
            <a:xfrm>
              <a:off x="3237007" y="2758862"/>
              <a:ext cx="249522" cy="1247823"/>
            </a:xfrm>
            <a:prstGeom prst="rect">
              <a:avLst/>
            </a:prstGeom>
            <a:solidFill>
              <a:srgbClr val="80BD41">
                <a:alpha val="100000"/>
              </a:srgbClr>
            </a:solidFill>
          </p:spPr>
          <p:txBody>
            <a:bodyPr/>
            <a:lstStyle/>
            <a:p/>
          </p:txBody>
        </p:sp>
        <p:sp>
          <p:nvSpPr>
            <p:cNvPr id="37" name="rc37"/>
            <p:cNvSpPr/>
            <p:nvPr/>
          </p:nvSpPr>
          <p:spPr>
            <a:xfrm>
              <a:off x="3237007" y="2637478"/>
              <a:ext cx="249522" cy="121383"/>
            </a:xfrm>
            <a:prstGeom prst="rect">
              <a:avLst/>
            </a:prstGeom>
            <a:solidFill>
              <a:srgbClr val="1CABE2">
                <a:alpha val="100000"/>
              </a:srgbClr>
            </a:solidFill>
          </p:spPr>
          <p:txBody>
            <a:bodyPr/>
            <a:lstStyle/>
            <a:p/>
          </p:txBody>
        </p:sp>
        <p:sp>
          <p:nvSpPr>
            <p:cNvPr id="38" name="rc38"/>
            <p:cNvSpPr/>
            <p:nvPr/>
          </p:nvSpPr>
          <p:spPr>
            <a:xfrm>
              <a:off x="3514255" y="2516095"/>
              <a:ext cx="249522" cy="1490590"/>
            </a:xfrm>
            <a:prstGeom prst="rect">
              <a:avLst/>
            </a:prstGeom>
            <a:solidFill>
              <a:srgbClr val="80BD41">
                <a:alpha val="100000"/>
              </a:srgbClr>
            </a:solidFill>
          </p:spPr>
          <p:txBody>
            <a:bodyPr/>
            <a:lstStyle/>
            <a:p/>
          </p:txBody>
        </p:sp>
        <p:sp>
          <p:nvSpPr>
            <p:cNvPr id="39" name="rc39"/>
            <p:cNvSpPr/>
            <p:nvPr/>
          </p:nvSpPr>
          <p:spPr>
            <a:xfrm>
              <a:off x="3514255" y="2370434"/>
              <a:ext cx="249522" cy="145660"/>
            </a:xfrm>
            <a:prstGeom prst="rect">
              <a:avLst/>
            </a:prstGeom>
            <a:solidFill>
              <a:srgbClr val="1CABE2">
                <a:alpha val="100000"/>
              </a:srgbClr>
            </a:solidFill>
          </p:spPr>
          <p:txBody>
            <a:bodyPr/>
            <a:lstStyle/>
            <a:p/>
          </p:txBody>
        </p:sp>
        <p:sp>
          <p:nvSpPr>
            <p:cNvPr id="40" name="rc40"/>
            <p:cNvSpPr/>
            <p:nvPr/>
          </p:nvSpPr>
          <p:spPr>
            <a:xfrm>
              <a:off x="3791502" y="2710308"/>
              <a:ext cx="249522" cy="1296376"/>
            </a:xfrm>
            <a:prstGeom prst="rect">
              <a:avLst/>
            </a:prstGeom>
            <a:solidFill>
              <a:srgbClr val="80BD41">
                <a:alpha val="100000"/>
              </a:srgbClr>
            </a:solidFill>
          </p:spPr>
          <p:txBody>
            <a:bodyPr/>
            <a:lstStyle/>
            <a:p/>
          </p:txBody>
        </p:sp>
        <p:sp>
          <p:nvSpPr>
            <p:cNvPr id="41" name="rc41"/>
            <p:cNvSpPr/>
            <p:nvPr/>
          </p:nvSpPr>
          <p:spPr>
            <a:xfrm>
              <a:off x="3791502" y="2564648"/>
              <a:ext cx="249522" cy="145660"/>
            </a:xfrm>
            <a:prstGeom prst="rect">
              <a:avLst/>
            </a:prstGeom>
            <a:solidFill>
              <a:srgbClr val="1CABE2">
                <a:alpha val="100000"/>
              </a:srgbClr>
            </a:solidFill>
          </p:spPr>
          <p:txBody>
            <a:bodyPr/>
            <a:lstStyle/>
            <a:p/>
          </p:txBody>
        </p:sp>
        <p:sp>
          <p:nvSpPr>
            <p:cNvPr id="42" name="rc42"/>
            <p:cNvSpPr/>
            <p:nvPr/>
          </p:nvSpPr>
          <p:spPr>
            <a:xfrm>
              <a:off x="4068750" y="2627767"/>
              <a:ext cx="249522" cy="1378917"/>
            </a:xfrm>
            <a:prstGeom prst="rect">
              <a:avLst/>
            </a:prstGeom>
            <a:solidFill>
              <a:srgbClr val="80BD41">
                <a:alpha val="100000"/>
              </a:srgbClr>
            </a:solidFill>
          </p:spPr>
          <p:txBody>
            <a:bodyPr/>
            <a:lstStyle/>
            <a:p/>
          </p:txBody>
        </p:sp>
        <p:sp>
          <p:nvSpPr>
            <p:cNvPr id="43" name="rc43"/>
            <p:cNvSpPr/>
            <p:nvPr/>
          </p:nvSpPr>
          <p:spPr>
            <a:xfrm>
              <a:off x="4068750" y="2477252"/>
              <a:ext cx="249522" cy="150515"/>
            </a:xfrm>
            <a:prstGeom prst="rect">
              <a:avLst/>
            </a:prstGeom>
            <a:solidFill>
              <a:srgbClr val="1CABE2">
                <a:alpha val="100000"/>
              </a:srgbClr>
            </a:solidFill>
          </p:spPr>
          <p:txBody>
            <a:bodyPr/>
            <a:lstStyle/>
            <a:p/>
          </p:txBody>
        </p:sp>
        <p:sp>
          <p:nvSpPr>
            <p:cNvPr id="44" name="rc44"/>
            <p:cNvSpPr/>
            <p:nvPr/>
          </p:nvSpPr>
          <p:spPr>
            <a:xfrm>
              <a:off x="4345998" y="2613201"/>
              <a:ext cx="249522" cy="1393483"/>
            </a:xfrm>
            <a:prstGeom prst="rect">
              <a:avLst/>
            </a:prstGeom>
            <a:solidFill>
              <a:srgbClr val="80BD41">
                <a:alpha val="100000"/>
              </a:srgbClr>
            </a:solidFill>
          </p:spPr>
          <p:txBody>
            <a:bodyPr/>
            <a:lstStyle/>
            <a:p/>
          </p:txBody>
        </p:sp>
        <p:sp>
          <p:nvSpPr>
            <p:cNvPr id="45" name="rc45"/>
            <p:cNvSpPr/>
            <p:nvPr/>
          </p:nvSpPr>
          <p:spPr>
            <a:xfrm>
              <a:off x="4345998" y="2491818"/>
              <a:ext cx="249522" cy="121383"/>
            </a:xfrm>
            <a:prstGeom prst="rect">
              <a:avLst/>
            </a:prstGeom>
            <a:solidFill>
              <a:srgbClr val="1CABE2">
                <a:alpha val="100000"/>
              </a:srgbClr>
            </a:solidFill>
          </p:spPr>
          <p:txBody>
            <a:bodyPr/>
            <a:lstStyle/>
            <a:p/>
          </p:txBody>
        </p:sp>
        <p:sp>
          <p:nvSpPr>
            <p:cNvPr id="46" name="rc46"/>
            <p:cNvSpPr/>
            <p:nvPr/>
          </p:nvSpPr>
          <p:spPr>
            <a:xfrm>
              <a:off x="4623245" y="2739440"/>
              <a:ext cx="249522" cy="1267244"/>
            </a:xfrm>
            <a:prstGeom prst="rect">
              <a:avLst/>
            </a:prstGeom>
            <a:solidFill>
              <a:srgbClr val="80BD41">
                <a:alpha val="100000"/>
              </a:srgbClr>
            </a:solidFill>
          </p:spPr>
          <p:txBody>
            <a:bodyPr/>
            <a:lstStyle/>
            <a:p/>
          </p:txBody>
        </p:sp>
        <p:sp>
          <p:nvSpPr>
            <p:cNvPr id="47" name="rc47"/>
            <p:cNvSpPr/>
            <p:nvPr/>
          </p:nvSpPr>
          <p:spPr>
            <a:xfrm>
              <a:off x="4623245" y="2584069"/>
              <a:ext cx="249522" cy="155370"/>
            </a:xfrm>
            <a:prstGeom prst="rect">
              <a:avLst/>
            </a:prstGeom>
            <a:solidFill>
              <a:srgbClr val="1CABE2">
                <a:alpha val="100000"/>
              </a:srgbClr>
            </a:solidFill>
          </p:spPr>
          <p:txBody>
            <a:bodyPr/>
            <a:lstStyle/>
            <a:p/>
          </p:txBody>
        </p:sp>
        <p:sp>
          <p:nvSpPr>
            <p:cNvPr id="48" name="rc48"/>
            <p:cNvSpPr/>
            <p:nvPr/>
          </p:nvSpPr>
          <p:spPr>
            <a:xfrm>
              <a:off x="4900493" y="2632623"/>
              <a:ext cx="249522" cy="1374061"/>
            </a:xfrm>
            <a:prstGeom prst="rect">
              <a:avLst/>
            </a:prstGeom>
            <a:solidFill>
              <a:srgbClr val="80BD41">
                <a:alpha val="100000"/>
              </a:srgbClr>
            </a:solidFill>
          </p:spPr>
          <p:txBody>
            <a:bodyPr/>
            <a:lstStyle/>
            <a:p/>
          </p:txBody>
        </p:sp>
        <p:sp>
          <p:nvSpPr>
            <p:cNvPr id="49" name="rc49"/>
            <p:cNvSpPr/>
            <p:nvPr/>
          </p:nvSpPr>
          <p:spPr>
            <a:xfrm>
              <a:off x="4900493" y="2409277"/>
              <a:ext cx="249522" cy="223345"/>
            </a:xfrm>
            <a:prstGeom prst="rect">
              <a:avLst/>
            </a:prstGeom>
            <a:solidFill>
              <a:srgbClr val="1CABE2">
                <a:alpha val="100000"/>
              </a:srgbClr>
            </a:solidFill>
          </p:spPr>
          <p:txBody>
            <a:bodyPr/>
            <a:lstStyle/>
            <a:p/>
          </p:txBody>
        </p:sp>
        <p:sp>
          <p:nvSpPr>
            <p:cNvPr id="50" name="rc50"/>
            <p:cNvSpPr/>
            <p:nvPr/>
          </p:nvSpPr>
          <p:spPr>
            <a:xfrm>
              <a:off x="5177741" y="2904522"/>
              <a:ext cx="249522" cy="1102162"/>
            </a:xfrm>
            <a:prstGeom prst="rect">
              <a:avLst/>
            </a:prstGeom>
            <a:solidFill>
              <a:srgbClr val="80BD41">
                <a:alpha val="100000"/>
              </a:srgbClr>
            </a:solidFill>
          </p:spPr>
          <p:txBody>
            <a:bodyPr/>
            <a:lstStyle/>
            <a:p/>
          </p:txBody>
        </p:sp>
        <p:sp>
          <p:nvSpPr>
            <p:cNvPr id="51" name="rc51"/>
            <p:cNvSpPr/>
            <p:nvPr/>
          </p:nvSpPr>
          <p:spPr>
            <a:xfrm>
              <a:off x="5177741" y="2695742"/>
              <a:ext cx="249522" cy="208779"/>
            </a:xfrm>
            <a:prstGeom prst="rect">
              <a:avLst/>
            </a:prstGeom>
            <a:solidFill>
              <a:srgbClr val="1CABE2">
                <a:alpha val="100000"/>
              </a:srgbClr>
            </a:solidFill>
          </p:spPr>
          <p:txBody>
            <a:bodyPr/>
            <a:lstStyle/>
            <a:p/>
          </p:txBody>
        </p:sp>
        <p:sp>
          <p:nvSpPr>
            <p:cNvPr id="52" name="rc52"/>
            <p:cNvSpPr/>
            <p:nvPr/>
          </p:nvSpPr>
          <p:spPr>
            <a:xfrm>
              <a:off x="5454988" y="2972497"/>
              <a:ext cx="249522" cy="1034187"/>
            </a:xfrm>
            <a:prstGeom prst="rect">
              <a:avLst/>
            </a:prstGeom>
            <a:solidFill>
              <a:srgbClr val="80BD41">
                <a:alpha val="100000"/>
              </a:srgbClr>
            </a:solidFill>
          </p:spPr>
          <p:txBody>
            <a:bodyPr/>
            <a:lstStyle/>
            <a:p/>
          </p:txBody>
        </p:sp>
        <p:sp>
          <p:nvSpPr>
            <p:cNvPr id="53" name="rc53"/>
            <p:cNvSpPr/>
            <p:nvPr/>
          </p:nvSpPr>
          <p:spPr>
            <a:xfrm>
              <a:off x="5454988" y="2792849"/>
              <a:ext cx="249522" cy="179647"/>
            </a:xfrm>
            <a:prstGeom prst="rect">
              <a:avLst/>
            </a:prstGeom>
            <a:solidFill>
              <a:srgbClr val="1CABE2">
                <a:alpha val="100000"/>
              </a:srgbClr>
            </a:solidFill>
          </p:spPr>
          <p:txBody>
            <a:bodyPr/>
            <a:lstStyle/>
            <a:p/>
          </p:txBody>
        </p:sp>
        <p:sp>
          <p:nvSpPr>
            <p:cNvPr id="54" name="rc54"/>
            <p:cNvSpPr/>
            <p:nvPr/>
          </p:nvSpPr>
          <p:spPr>
            <a:xfrm>
              <a:off x="5732236" y="3045327"/>
              <a:ext cx="249522" cy="961357"/>
            </a:xfrm>
            <a:prstGeom prst="rect">
              <a:avLst/>
            </a:prstGeom>
            <a:solidFill>
              <a:srgbClr val="80BD41">
                <a:alpha val="100000"/>
              </a:srgbClr>
            </a:solidFill>
          </p:spPr>
          <p:txBody>
            <a:bodyPr/>
            <a:lstStyle/>
            <a:p/>
          </p:txBody>
        </p:sp>
        <p:sp>
          <p:nvSpPr>
            <p:cNvPr id="55" name="rc55"/>
            <p:cNvSpPr/>
            <p:nvPr/>
          </p:nvSpPr>
          <p:spPr>
            <a:xfrm>
              <a:off x="5732236" y="2889956"/>
              <a:ext cx="249522" cy="155370"/>
            </a:xfrm>
            <a:prstGeom prst="rect">
              <a:avLst/>
            </a:prstGeom>
            <a:solidFill>
              <a:srgbClr val="1CABE2">
                <a:alpha val="100000"/>
              </a:srgbClr>
            </a:solidFill>
          </p:spPr>
          <p:txBody>
            <a:bodyPr/>
            <a:lstStyle/>
            <a:p/>
          </p:txBody>
        </p:sp>
        <p:sp>
          <p:nvSpPr>
            <p:cNvPr id="56" name="rc56"/>
            <p:cNvSpPr/>
            <p:nvPr/>
          </p:nvSpPr>
          <p:spPr>
            <a:xfrm>
              <a:off x="6009484" y="3103591"/>
              <a:ext cx="249522" cy="903093"/>
            </a:xfrm>
            <a:prstGeom prst="rect">
              <a:avLst/>
            </a:prstGeom>
            <a:solidFill>
              <a:srgbClr val="80BD41">
                <a:alpha val="100000"/>
              </a:srgbClr>
            </a:solidFill>
          </p:spPr>
          <p:txBody>
            <a:bodyPr/>
            <a:lstStyle/>
            <a:p/>
          </p:txBody>
        </p:sp>
        <p:sp>
          <p:nvSpPr>
            <p:cNvPr id="57" name="rc57"/>
            <p:cNvSpPr/>
            <p:nvPr/>
          </p:nvSpPr>
          <p:spPr>
            <a:xfrm>
              <a:off x="6009484" y="2982208"/>
              <a:ext cx="249522" cy="121383"/>
            </a:xfrm>
            <a:prstGeom prst="rect">
              <a:avLst/>
            </a:prstGeom>
            <a:solidFill>
              <a:srgbClr val="1CABE2">
                <a:alpha val="100000"/>
              </a:srgbClr>
            </a:solidFill>
          </p:spPr>
          <p:txBody>
            <a:bodyPr/>
            <a:lstStyle/>
            <a:p/>
          </p:txBody>
        </p:sp>
        <p:sp>
          <p:nvSpPr>
            <p:cNvPr id="58" name="rc58"/>
            <p:cNvSpPr/>
            <p:nvPr/>
          </p:nvSpPr>
          <p:spPr>
            <a:xfrm>
              <a:off x="6286731" y="3074459"/>
              <a:ext cx="249522" cy="932225"/>
            </a:xfrm>
            <a:prstGeom prst="rect">
              <a:avLst/>
            </a:prstGeom>
            <a:solidFill>
              <a:srgbClr val="80BD41">
                <a:alpha val="100000"/>
              </a:srgbClr>
            </a:solidFill>
          </p:spPr>
          <p:txBody>
            <a:bodyPr/>
            <a:lstStyle/>
            <a:p/>
          </p:txBody>
        </p:sp>
        <p:sp>
          <p:nvSpPr>
            <p:cNvPr id="59" name="rc59"/>
            <p:cNvSpPr/>
            <p:nvPr/>
          </p:nvSpPr>
          <p:spPr>
            <a:xfrm>
              <a:off x="6286731" y="2972497"/>
              <a:ext cx="249522" cy="101962"/>
            </a:xfrm>
            <a:prstGeom prst="rect">
              <a:avLst/>
            </a:prstGeom>
            <a:solidFill>
              <a:srgbClr val="1CABE2">
                <a:alpha val="100000"/>
              </a:srgbClr>
            </a:solidFill>
          </p:spPr>
          <p:txBody>
            <a:bodyPr/>
            <a:lstStyle/>
            <a:p/>
          </p:txBody>
        </p:sp>
        <p:sp>
          <p:nvSpPr>
            <p:cNvPr id="60" name="rc60"/>
            <p:cNvSpPr/>
            <p:nvPr/>
          </p:nvSpPr>
          <p:spPr>
            <a:xfrm>
              <a:off x="6563979" y="3098736"/>
              <a:ext cx="249522" cy="907949"/>
            </a:xfrm>
            <a:prstGeom prst="rect">
              <a:avLst/>
            </a:prstGeom>
            <a:solidFill>
              <a:srgbClr val="80BD41">
                <a:alpha val="100000"/>
              </a:srgbClr>
            </a:solidFill>
          </p:spPr>
          <p:txBody>
            <a:bodyPr/>
            <a:lstStyle/>
            <a:p/>
          </p:txBody>
        </p:sp>
        <p:sp>
          <p:nvSpPr>
            <p:cNvPr id="61" name="rc61"/>
            <p:cNvSpPr/>
            <p:nvPr/>
          </p:nvSpPr>
          <p:spPr>
            <a:xfrm>
              <a:off x="6563979" y="2977352"/>
              <a:ext cx="249522" cy="121383"/>
            </a:xfrm>
            <a:prstGeom prst="rect">
              <a:avLst/>
            </a:prstGeom>
            <a:solidFill>
              <a:srgbClr val="1CABE2">
                <a:alpha val="100000"/>
              </a:srgbClr>
            </a:solidFill>
          </p:spPr>
          <p:txBody>
            <a:bodyPr/>
            <a:lstStyle/>
            <a:p/>
          </p:txBody>
        </p:sp>
        <p:sp>
          <p:nvSpPr>
            <p:cNvPr id="62" name="rc62"/>
            <p:cNvSpPr/>
            <p:nvPr/>
          </p:nvSpPr>
          <p:spPr>
            <a:xfrm>
              <a:off x="6841227" y="3089025"/>
              <a:ext cx="249522" cy="917659"/>
            </a:xfrm>
            <a:prstGeom prst="rect">
              <a:avLst/>
            </a:prstGeom>
            <a:solidFill>
              <a:srgbClr val="80BD41">
                <a:alpha val="100000"/>
              </a:srgbClr>
            </a:solidFill>
          </p:spPr>
          <p:txBody>
            <a:bodyPr/>
            <a:lstStyle/>
            <a:p/>
          </p:txBody>
        </p:sp>
        <p:sp>
          <p:nvSpPr>
            <p:cNvPr id="63" name="rc63"/>
            <p:cNvSpPr/>
            <p:nvPr/>
          </p:nvSpPr>
          <p:spPr>
            <a:xfrm>
              <a:off x="6841227" y="2977352"/>
              <a:ext cx="249522" cy="111672"/>
            </a:xfrm>
            <a:prstGeom prst="rect">
              <a:avLst/>
            </a:prstGeom>
            <a:solidFill>
              <a:srgbClr val="1CABE2">
                <a:alpha val="100000"/>
              </a:srgbClr>
            </a:solidFill>
          </p:spPr>
          <p:txBody>
            <a:bodyPr/>
            <a:lstStyle/>
            <a:p/>
          </p:txBody>
        </p:sp>
        <p:sp>
          <p:nvSpPr>
            <p:cNvPr id="64" name="rc64"/>
            <p:cNvSpPr/>
            <p:nvPr/>
          </p:nvSpPr>
          <p:spPr>
            <a:xfrm>
              <a:off x="7118474" y="3079314"/>
              <a:ext cx="249522" cy="927370"/>
            </a:xfrm>
            <a:prstGeom prst="rect">
              <a:avLst/>
            </a:prstGeom>
            <a:solidFill>
              <a:srgbClr val="80BD41">
                <a:alpha val="100000"/>
              </a:srgbClr>
            </a:solidFill>
          </p:spPr>
          <p:txBody>
            <a:bodyPr/>
            <a:lstStyle/>
            <a:p/>
          </p:txBody>
        </p:sp>
        <p:sp>
          <p:nvSpPr>
            <p:cNvPr id="65" name="rc65"/>
            <p:cNvSpPr/>
            <p:nvPr/>
          </p:nvSpPr>
          <p:spPr>
            <a:xfrm>
              <a:off x="7118474" y="2977352"/>
              <a:ext cx="249522" cy="101962"/>
            </a:xfrm>
            <a:prstGeom prst="rect">
              <a:avLst/>
            </a:prstGeom>
            <a:solidFill>
              <a:srgbClr val="1CABE2">
                <a:alpha val="100000"/>
              </a:srgbClr>
            </a:solidFill>
          </p:spPr>
          <p:txBody>
            <a:bodyPr/>
            <a:lstStyle/>
            <a:p/>
          </p:txBody>
        </p:sp>
        <p:sp>
          <p:nvSpPr>
            <p:cNvPr id="66" name="rc66"/>
            <p:cNvSpPr/>
            <p:nvPr/>
          </p:nvSpPr>
          <p:spPr>
            <a:xfrm>
              <a:off x="7395722" y="3089025"/>
              <a:ext cx="249522" cy="917659"/>
            </a:xfrm>
            <a:prstGeom prst="rect">
              <a:avLst/>
            </a:prstGeom>
            <a:solidFill>
              <a:srgbClr val="80BD41">
                <a:alpha val="100000"/>
              </a:srgbClr>
            </a:solidFill>
          </p:spPr>
          <p:txBody>
            <a:bodyPr/>
            <a:lstStyle/>
            <a:p/>
          </p:txBody>
        </p:sp>
        <p:sp>
          <p:nvSpPr>
            <p:cNvPr id="67" name="rc67"/>
            <p:cNvSpPr/>
            <p:nvPr/>
          </p:nvSpPr>
          <p:spPr>
            <a:xfrm>
              <a:off x="7395722" y="3011340"/>
              <a:ext cx="249522" cy="77685"/>
            </a:xfrm>
            <a:prstGeom prst="rect">
              <a:avLst/>
            </a:prstGeom>
            <a:solidFill>
              <a:srgbClr val="1CABE2">
                <a:alpha val="100000"/>
              </a:srgbClr>
            </a:solidFill>
          </p:spPr>
          <p:txBody>
            <a:bodyPr/>
            <a:lstStyle/>
            <a:p/>
          </p:txBody>
        </p:sp>
        <p:sp>
          <p:nvSpPr>
            <p:cNvPr id="68" name="rc68"/>
            <p:cNvSpPr/>
            <p:nvPr/>
          </p:nvSpPr>
          <p:spPr>
            <a:xfrm>
              <a:off x="7672970" y="3123012"/>
              <a:ext cx="249522" cy="883672"/>
            </a:xfrm>
            <a:prstGeom prst="rect">
              <a:avLst/>
            </a:prstGeom>
            <a:solidFill>
              <a:srgbClr val="80BD41">
                <a:alpha val="100000"/>
              </a:srgbClr>
            </a:solidFill>
          </p:spPr>
          <p:txBody>
            <a:bodyPr/>
            <a:lstStyle/>
            <a:p/>
          </p:txBody>
        </p:sp>
        <p:sp>
          <p:nvSpPr>
            <p:cNvPr id="69" name="rc69"/>
            <p:cNvSpPr/>
            <p:nvPr/>
          </p:nvSpPr>
          <p:spPr>
            <a:xfrm>
              <a:off x="7672970" y="3035616"/>
              <a:ext cx="249522" cy="87396"/>
            </a:xfrm>
            <a:prstGeom prst="rect">
              <a:avLst/>
            </a:prstGeom>
            <a:solidFill>
              <a:srgbClr val="1CABE2">
                <a:alpha val="100000"/>
              </a:srgbClr>
            </a:solidFill>
          </p:spPr>
          <p:txBody>
            <a:bodyPr/>
            <a:lstStyle/>
            <a:p/>
          </p:txBody>
        </p:sp>
        <p:sp>
          <p:nvSpPr>
            <p:cNvPr id="70" name="rc70"/>
            <p:cNvSpPr/>
            <p:nvPr/>
          </p:nvSpPr>
          <p:spPr>
            <a:xfrm>
              <a:off x="7950217" y="3171566"/>
              <a:ext cx="249522" cy="835118"/>
            </a:xfrm>
            <a:prstGeom prst="rect">
              <a:avLst/>
            </a:prstGeom>
            <a:solidFill>
              <a:srgbClr val="80BD41">
                <a:alpha val="100000"/>
              </a:srgbClr>
            </a:solidFill>
          </p:spPr>
          <p:txBody>
            <a:bodyPr/>
            <a:lstStyle/>
            <a:p/>
          </p:txBody>
        </p:sp>
        <p:sp>
          <p:nvSpPr>
            <p:cNvPr id="71" name="rc71"/>
            <p:cNvSpPr/>
            <p:nvPr/>
          </p:nvSpPr>
          <p:spPr>
            <a:xfrm>
              <a:off x="7950217" y="3055038"/>
              <a:ext cx="249522" cy="116528"/>
            </a:xfrm>
            <a:prstGeom prst="rect">
              <a:avLst/>
            </a:prstGeom>
            <a:solidFill>
              <a:srgbClr val="1CABE2">
                <a:alpha val="100000"/>
              </a:srgbClr>
            </a:solidFill>
          </p:spPr>
          <p:txBody>
            <a:bodyPr/>
            <a:lstStyle/>
            <a:p/>
          </p:txBody>
        </p:sp>
        <p:sp>
          <p:nvSpPr>
            <p:cNvPr id="72" name="pl72"/>
            <p:cNvSpPr/>
            <p:nvPr/>
          </p:nvSpPr>
          <p:spPr>
            <a:xfrm>
              <a:off x="1421035" y="1254838"/>
              <a:ext cx="6653943" cy="393120"/>
            </a:xfrm>
            <a:custGeom>
              <a:avLst/>
              <a:pathLst>
                <a:path w="6653943" h="393120">
                  <a:moveTo>
                    <a:pt x="0" y="0"/>
                  </a:moveTo>
                  <a:lnTo>
                    <a:pt x="277247" y="28080"/>
                  </a:lnTo>
                  <a:lnTo>
                    <a:pt x="554495" y="56160"/>
                  </a:lnTo>
                  <a:lnTo>
                    <a:pt x="831742" y="56160"/>
                  </a:lnTo>
                  <a:lnTo>
                    <a:pt x="1108990" y="84240"/>
                  </a:lnTo>
                  <a:lnTo>
                    <a:pt x="1386238" y="56160"/>
                  </a:lnTo>
                  <a:lnTo>
                    <a:pt x="1663485" y="168480"/>
                  </a:lnTo>
                  <a:lnTo>
                    <a:pt x="1940733" y="196560"/>
                  </a:lnTo>
                  <a:lnTo>
                    <a:pt x="2217981" y="196560"/>
                  </a:lnTo>
                  <a:lnTo>
                    <a:pt x="2495228" y="224640"/>
                  </a:lnTo>
                  <a:lnTo>
                    <a:pt x="2772476" y="224640"/>
                  </a:lnTo>
                  <a:lnTo>
                    <a:pt x="3049724" y="168480"/>
                  </a:lnTo>
                  <a:lnTo>
                    <a:pt x="3326971" y="252720"/>
                  </a:lnTo>
                  <a:lnTo>
                    <a:pt x="3604219" y="336960"/>
                  </a:lnTo>
                  <a:lnTo>
                    <a:pt x="3881467" y="393120"/>
                  </a:lnTo>
                  <a:lnTo>
                    <a:pt x="4158714" y="365040"/>
                  </a:lnTo>
                  <a:lnTo>
                    <a:pt x="4435962" y="336960"/>
                  </a:lnTo>
                  <a:lnTo>
                    <a:pt x="4713210" y="280800"/>
                  </a:lnTo>
                  <a:lnTo>
                    <a:pt x="4990457" y="224640"/>
                  </a:lnTo>
                  <a:lnTo>
                    <a:pt x="5267705" y="280800"/>
                  </a:lnTo>
                  <a:lnTo>
                    <a:pt x="5544953" y="252720"/>
                  </a:lnTo>
                  <a:lnTo>
                    <a:pt x="5822200" y="224640"/>
                  </a:lnTo>
                  <a:lnTo>
                    <a:pt x="6099448" y="168480"/>
                  </a:lnTo>
                  <a:lnTo>
                    <a:pt x="6376696" y="196560"/>
                  </a:lnTo>
                  <a:lnTo>
                    <a:pt x="6653943" y="28080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1315225" y="231219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4" name="tx84"/>
            <p:cNvSpPr/>
            <p:nvPr/>
          </p:nvSpPr>
          <p:spPr>
            <a:xfrm>
              <a:off x="2701464" y="25501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4087702" y="23413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5473940" y="265692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6582931" y="28414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860178" y="28414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7137426" y="284142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414674" y="2875413"/>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691921" y="289969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969169" y="2919111"/>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3" name="pl93"/>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55386" y="29835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5" name="tx105"/>
            <p:cNvSpPr/>
            <p:nvPr/>
          </p:nvSpPr>
          <p:spPr>
            <a:xfrm>
              <a:off x="655386" y="20124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6" name="tx106"/>
            <p:cNvSpPr/>
            <p:nvPr/>
          </p:nvSpPr>
          <p:spPr>
            <a:xfrm>
              <a:off x="655386" y="10413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6" name="rc126"/>
            <p:cNvSpPr/>
            <p:nvPr/>
          </p:nvSpPr>
          <p:spPr>
            <a:xfrm>
              <a:off x="4433341" y="4909475"/>
              <a:ext cx="201456" cy="201456"/>
            </a:xfrm>
            <a:prstGeom prst="rect">
              <a:avLst/>
            </a:prstGeom>
            <a:solidFill>
              <a:srgbClr val="1CABE2">
                <a:alpha val="100000"/>
              </a:srgbClr>
            </a:solidFill>
          </p:spPr>
          <p:txBody>
            <a:bodyPr/>
            <a:lstStyle/>
            <a:p/>
          </p:txBody>
        </p:sp>
        <p:sp>
          <p:nvSpPr>
            <p:cNvPr id="127" name="rc127"/>
            <p:cNvSpPr/>
            <p:nvPr/>
          </p:nvSpPr>
          <p:spPr>
            <a:xfrm>
              <a:off x="5638429" y="4909475"/>
              <a:ext cx="201456" cy="201456"/>
            </a:xfrm>
            <a:prstGeom prst="rect">
              <a:avLst/>
            </a:prstGeom>
            <a:solidFill>
              <a:srgbClr val="80BD41">
                <a:alpha val="100000"/>
              </a:srgbClr>
            </a:solidFill>
          </p:spPr>
          <p:txBody>
            <a:bodyPr/>
            <a:lstStyle/>
            <a:p/>
          </p:txBody>
        </p:sp>
        <p:sp>
          <p:nvSpPr>
            <p:cNvPr id="128" name="tx12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9" name="tx12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1" name="tx131"/>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2000-2024</a:t>
              </a:r>
            </a:p>
          </p:txBody>
        </p:sp>
        <p:sp>
          <p:nvSpPr>
            <p:cNvPr id="132" name="pl132"/>
            <p:cNvSpPr/>
            <p:nvPr/>
          </p:nvSpPr>
          <p:spPr>
            <a:xfrm>
              <a:off x="20715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6222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1728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7235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2741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8469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39756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482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4988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774644"/>
              <a:ext cx="5799408" cy="162162"/>
            </a:xfrm>
            <a:prstGeom prst="rect">
              <a:avLst/>
            </a:prstGeom>
            <a:solidFill>
              <a:srgbClr val="80BD41">
                <a:alpha val="100000"/>
              </a:srgbClr>
            </a:solidFill>
          </p:spPr>
          <p:txBody>
            <a:bodyPr/>
            <a:lstStyle/>
            <a:p/>
          </p:txBody>
        </p:sp>
        <p:sp>
          <p:nvSpPr>
            <p:cNvPr id="146" name="rc146"/>
            <p:cNvSpPr/>
            <p:nvPr/>
          </p:nvSpPr>
          <p:spPr>
            <a:xfrm>
              <a:off x="7095682" y="5774644"/>
              <a:ext cx="775321" cy="162162"/>
            </a:xfrm>
            <a:prstGeom prst="rect">
              <a:avLst/>
            </a:prstGeom>
            <a:solidFill>
              <a:srgbClr val="1CABE2">
                <a:alpha val="100000"/>
              </a:srgbClr>
            </a:solidFill>
          </p:spPr>
          <p:txBody>
            <a:bodyPr/>
            <a:lstStyle/>
            <a:p/>
          </p:txBody>
        </p:sp>
        <p:sp>
          <p:nvSpPr>
            <p:cNvPr id="147" name="rc147"/>
            <p:cNvSpPr/>
            <p:nvPr/>
          </p:nvSpPr>
          <p:spPr>
            <a:xfrm>
              <a:off x="1296273" y="5571941"/>
              <a:ext cx="5644343" cy="162162"/>
            </a:xfrm>
            <a:prstGeom prst="rect">
              <a:avLst/>
            </a:prstGeom>
            <a:solidFill>
              <a:srgbClr val="80BD41">
                <a:alpha val="100000"/>
              </a:srgbClr>
            </a:solidFill>
          </p:spPr>
          <p:txBody>
            <a:bodyPr/>
            <a:lstStyle/>
            <a:p/>
          </p:txBody>
        </p:sp>
        <p:sp>
          <p:nvSpPr>
            <p:cNvPr id="148" name="rc148"/>
            <p:cNvSpPr/>
            <p:nvPr/>
          </p:nvSpPr>
          <p:spPr>
            <a:xfrm>
              <a:off x="6940617" y="5571941"/>
              <a:ext cx="558231" cy="162162"/>
            </a:xfrm>
            <a:prstGeom prst="rect">
              <a:avLst/>
            </a:prstGeom>
            <a:solidFill>
              <a:srgbClr val="1CABE2">
                <a:alpha val="100000"/>
              </a:srgbClr>
            </a:solidFill>
          </p:spPr>
          <p:txBody>
            <a:bodyPr/>
            <a:lstStyle/>
            <a:p/>
          </p:txBody>
        </p:sp>
        <p:sp>
          <p:nvSpPr>
            <p:cNvPr id="149" name="rc149"/>
            <p:cNvSpPr/>
            <p:nvPr/>
          </p:nvSpPr>
          <p:spPr>
            <a:xfrm>
              <a:off x="1296273" y="5369238"/>
              <a:ext cx="5334215" cy="162162"/>
            </a:xfrm>
            <a:prstGeom prst="rect">
              <a:avLst/>
            </a:prstGeom>
            <a:solidFill>
              <a:srgbClr val="80BD41">
                <a:alpha val="100000"/>
              </a:srgbClr>
            </a:solidFill>
          </p:spPr>
          <p:txBody>
            <a:bodyPr/>
            <a:lstStyle/>
            <a:p/>
          </p:txBody>
        </p:sp>
        <p:sp>
          <p:nvSpPr>
            <p:cNvPr id="150" name="rc150"/>
            <p:cNvSpPr/>
            <p:nvPr/>
          </p:nvSpPr>
          <p:spPr>
            <a:xfrm>
              <a:off x="6630488" y="5369238"/>
              <a:ext cx="744309" cy="162162"/>
            </a:xfrm>
            <a:prstGeom prst="rect">
              <a:avLst/>
            </a:prstGeom>
            <a:solidFill>
              <a:srgbClr val="1CABE2">
                <a:alpha val="100000"/>
              </a:srgbClr>
            </a:solidFill>
          </p:spPr>
          <p:txBody>
            <a:bodyPr/>
            <a:lstStyle/>
            <a:p/>
          </p:txBody>
        </p:sp>
        <p:sp>
          <p:nvSpPr>
            <p:cNvPr id="151" name="tx151"/>
            <p:cNvSpPr/>
            <p:nvPr/>
          </p:nvSpPr>
          <p:spPr>
            <a:xfrm>
              <a:off x="8069513"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678751"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7548497"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4" name="tx15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276922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9" name="tx159"/>
            <p:cNvSpPr/>
            <p:nvPr/>
          </p:nvSpPr>
          <p:spPr>
            <a:xfrm>
              <a:off x="428101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0" name="tx160"/>
            <p:cNvSpPr/>
            <p:nvPr/>
          </p:nvSpPr>
          <p:spPr>
            <a:xfrm>
              <a:off x="5831663"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1" name="tx161"/>
            <p:cNvSpPr/>
            <p:nvPr/>
          </p:nvSpPr>
          <p:spPr>
            <a:xfrm>
              <a:off x="738230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2" name="tx162"/>
            <p:cNvSpPr/>
            <p:nvPr/>
          </p:nvSpPr>
          <p:spPr>
            <a:xfrm>
              <a:off x="4386922"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(88%) was the same as in 2019 (88%).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52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40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356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82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89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940179"/>
              <a:ext cx="249522" cy="66505"/>
            </a:xfrm>
            <a:prstGeom prst="rect">
              <a:avLst/>
            </a:prstGeom>
            <a:solidFill>
              <a:srgbClr val="E2231A">
                <a:alpha val="100000"/>
              </a:srgbClr>
            </a:solidFill>
          </p:spPr>
          <p:txBody>
            <a:bodyPr/>
            <a:lstStyle/>
            <a:p/>
          </p:txBody>
        </p:sp>
        <p:sp>
          <p:nvSpPr>
            <p:cNvPr id="22" name="rc22"/>
            <p:cNvSpPr/>
            <p:nvPr/>
          </p:nvSpPr>
          <p:spPr>
            <a:xfrm>
              <a:off x="1573521" y="3785000"/>
              <a:ext cx="249522" cy="221684"/>
            </a:xfrm>
            <a:prstGeom prst="rect">
              <a:avLst/>
            </a:prstGeom>
            <a:solidFill>
              <a:srgbClr val="E2231A">
                <a:alpha val="100000"/>
              </a:srgbClr>
            </a:solidFill>
          </p:spPr>
          <p:txBody>
            <a:bodyPr/>
            <a:lstStyle/>
            <a:p/>
          </p:txBody>
        </p:sp>
        <p:sp>
          <p:nvSpPr>
            <p:cNvPr id="23" name="rc23"/>
            <p:cNvSpPr/>
            <p:nvPr/>
          </p:nvSpPr>
          <p:spPr>
            <a:xfrm>
              <a:off x="1850769" y="3718495"/>
              <a:ext cx="249522" cy="288190"/>
            </a:xfrm>
            <a:prstGeom prst="rect">
              <a:avLst/>
            </a:prstGeom>
            <a:solidFill>
              <a:srgbClr val="E2231A">
                <a:alpha val="100000"/>
              </a:srgbClr>
            </a:solidFill>
          </p:spPr>
          <p:txBody>
            <a:bodyPr/>
            <a:lstStyle/>
            <a:p/>
          </p:txBody>
        </p:sp>
        <p:sp>
          <p:nvSpPr>
            <p:cNvPr id="24" name="rc24"/>
            <p:cNvSpPr/>
            <p:nvPr/>
          </p:nvSpPr>
          <p:spPr>
            <a:xfrm>
              <a:off x="2128016" y="3607652"/>
              <a:ext cx="249522" cy="399032"/>
            </a:xfrm>
            <a:prstGeom prst="rect">
              <a:avLst/>
            </a:prstGeom>
            <a:solidFill>
              <a:srgbClr val="E2231A">
                <a:alpha val="100000"/>
              </a:srgbClr>
            </a:solidFill>
          </p:spPr>
          <p:txBody>
            <a:bodyPr/>
            <a:lstStyle/>
            <a:p/>
          </p:txBody>
        </p:sp>
        <p:sp>
          <p:nvSpPr>
            <p:cNvPr id="25" name="rc25"/>
            <p:cNvSpPr/>
            <p:nvPr/>
          </p:nvSpPr>
          <p:spPr>
            <a:xfrm>
              <a:off x="2405264" y="3607652"/>
              <a:ext cx="249522" cy="399032"/>
            </a:xfrm>
            <a:prstGeom prst="rect">
              <a:avLst/>
            </a:prstGeom>
            <a:solidFill>
              <a:srgbClr val="E2231A">
                <a:alpha val="100000"/>
              </a:srgbClr>
            </a:solidFill>
          </p:spPr>
          <p:txBody>
            <a:bodyPr/>
            <a:lstStyle/>
            <a:p/>
          </p:txBody>
        </p:sp>
        <p:sp>
          <p:nvSpPr>
            <p:cNvPr id="26" name="rc26"/>
            <p:cNvSpPr/>
            <p:nvPr/>
          </p:nvSpPr>
          <p:spPr>
            <a:xfrm>
              <a:off x="2682512" y="3651989"/>
              <a:ext cx="249522" cy="354695"/>
            </a:xfrm>
            <a:prstGeom prst="rect">
              <a:avLst/>
            </a:prstGeom>
            <a:solidFill>
              <a:srgbClr val="E2231A">
                <a:alpha val="100000"/>
              </a:srgbClr>
            </a:solidFill>
          </p:spPr>
          <p:txBody>
            <a:bodyPr/>
            <a:lstStyle/>
            <a:p/>
          </p:txBody>
        </p:sp>
        <p:sp>
          <p:nvSpPr>
            <p:cNvPr id="27" name="rc27"/>
            <p:cNvSpPr/>
            <p:nvPr/>
          </p:nvSpPr>
          <p:spPr>
            <a:xfrm>
              <a:off x="2959759" y="3385968"/>
              <a:ext cx="249522" cy="620717"/>
            </a:xfrm>
            <a:prstGeom prst="rect">
              <a:avLst/>
            </a:prstGeom>
            <a:solidFill>
              <a:srgbClr val="E2231A">
                <a:alpha val="100000"/>
              </a:srgbClr>
            </a:solidFill>
          </p:spPr>
          <p:txBody>
            <a:bodyPr/>
            <a:lstStyle/>
            <a:p/>
          </p:txBody>
        </p:sp>
        <p:sp>
          <p:nvSpPr>
            <p:cNvPr id="28" name="rc28"/>
            <p:cNvSpPr/>
            <p:nvPr/>
          </p:nvSpPr>
          <p:spPr>
            <a:xfrm>
              <a:off x="3237007" y="3385968"/>
              <a:ext cx="249522" cy="620717"/>
            </a:xfrm>
            <a:prstGeom prst="rect">
              <a:avLst/>
            </a:prstGeom>
            <a:solidFill>
              <a:srgbClr val="E2231A">
                <a:alpha val="100000"/>
              </a:srgbClr>
            </a:solidFill>
          </p:spPr>
          <p:txBody>
            <a:bodyPr/>
            <a:lstStyle/>
            <a:p/>
          </p:txBody>
        </p:sp>
        <p:sp>
          <p:nvSpPr>
            <p:cNvPr id="29" name="rc29"/>
            <p:cNvSpPr/>
            <p:nvPr/>
          </p:nvSpPr>
          <p:spPr>
            <a:xfrm>
              <a:off x="3514255" y="2964767"/>
              <a:ext cx="249522" cy="1041918"/>
            </a:xfrm>
            <a:prstGeom prst="rect">
              <a:avLst/>
            </a:prstGeom>
            <a:solidFill>
              <a:srgbClr val="E2231A">
                <a:alpha val="100000"/>
              </a:srgbClr>
            </a:solidFill>
          </p:spPr>
          <p:txBody>
            <a:bodyPr/>
            <a:lstStyle/>
            <a:p/>
          </p:txBody>
        </p:sp>
        <p:sp>
          <p:nvSpPr>
            <p:cNvPr id="30" name="rc30"/>
            <p:cNvSpPr/>
            <p:nvPr/>
          </p:nvSpPr>
          <p:spPr>
            <a:xfrm>
              <a:off x="3791502" y="3208620"/>
              <a:ext cx="249522" cy="798065"/>
            </a:xfrm>
            <a:prstGeom prst="rect">
              <a:avLst/>
            </a:prstGeom>
            <a:solidFill>
              <a:srgbClr val="E2231A">
                <a:alpha val="100000"/>
              </a:srgbClr>
            </a:solidFill>
          </p:spPr>
          <p:txBody>
            <a:bodyPr/>
            <a:lstStyle/>
            <a:p/>
          </p:txBody>
        </p:sp>
        <p:sp>
          <p:nvSpPr>
            <p:cNvPr id="31" name="rc31"/>
            <p:cNvSpPr/>
            <p:nvPr/>
          </p:nvSpPr>
          <p:spPr>
            <a:xfrm>
              <a:off x="4068750" y="3164283"/>
              <a:ext cx="249522" cy="842401"/>
            </a:xfrm>
            <a:prstGeom prst="rect">
              <a:avLst/>
            </a:prstGeom>
            <a:solidFill>
              <a:srgbClr val="E2231A">
                <a:alpha val="100000"/>
              </a:srgbClr>
            </a:solidFill>
          </p:spPr>
          <p:txBody>
            <a:bodyPr/>
            <a:lstStyle/>
            <a:p/>
          </p:txBody>
        </p:sp>
        <p:sp>
          <p:nvSpPr>
            <p:cNvPr id="32" name="rc32"/>
            <p:cNvSpPr/>
            <p:nvPr/>
          </p:nvSpPr>
          <p:spPr>
            <a:xfrm>
              <a:off x="4345998" y="3319462"/>
              <a:ext cx="249522" cy="687222"/>
            </a:xfrm>
            <a:prstGeom prst="rect">
              <a:avLst/>
            </a:prstGeom>
            <a:solidFill>
              <a:srgbClr val="E2231A">
                <a:alpha val="100000"/>
              </a:srgbClr>
            </a:solidFill>
          </p:spPr>
          <p:txBody>
            <a:bodyPr/>
            <a:lstStyle/>
            <a:p/>
          </p:txBody>
        </p:sp>
        <p:sp>
          <p:nvSpPr>
            <p:cNvPr id="33" name="rc33"/>
            <p:cNvSpPr/>
            <p:nvPr/>
          </p:nvSpPr>
          <p:spPr>
            <a:xfrm>
              <a:off x="4623245" y="2964767"/>
              <a:ext cx="249522" cy="1041918"/>
            </a:xfrm>
            <a:prstGeom prst="rect">
              <a:avLst/>
            </a:prstGeom>
            <a:solidFill>
              <a:srgbClr val="E2231A">
                <a:alpha val="100000"/>
              </a:srgbClr>
            </a:solidFill>
          </p:spPr>
          <p:txBody>
            <a:bodyPr/>
            <a:lstStyle/>
            <a:p/>
          </p:txBody>
        </p:sp>
        <p:sp>
          <p:nvSpPr>
            <p:cNvPr id="34" name="rc34"/>
            <p:cNvSpPr/>
            <p:nvPr/>
          </p:nvSpPr>
          <p:spPr>
            <a:xfrm>
              <a:off x="4900493" y="2698745"/>
              <a:ext cx="249522" cy="1307939"/>
            </a:xfrm>
            <a:prstGeom prst="rect">
              <a:avLst/>
            </a:prstGeom>
            <a:solidFill>
              <a:srgbClr val="E2231A">
                <a:alpha val="100000"/>
              </a:srgbClr>
            </a:solidFill>
          </p:spPr>
          <p:txBody>
            <a:bodyPr/>
            <a:lstStyle/>
            <a:p/>
          </p:txBody>
        </p:sp>
        <p:sp>
          <p:nvSpPr>
            <p:cNvPr id="35" name="rc35"/>
            <p:cNvSpPr/>
            <p:nvPr/>
          </p:nvSpPr>
          <p:spPr>
            <a:xfrm>
              <a:off x="5177741" y="2876093"/>
              <a:ext cx="249522" cy="1130592"/>
            </a:xfrm>
            <a:prstGeom prst="rect">
              <a:avLst/>
            </a:prstGeom>
            <a:solidFill>
              <a:srgbClr val="E2231A">
                <a:alpha val="100000"/>
              </a:srgbClr>
            </a:solidFill>
          </p:spPr>
          <p:txBody>
            <a:bodyPr/>
            <a:lstStyle/>
            <a:p/>
          </p:txBody>
        </p:sp>
        <p:sp>
          <p:nvSpPr>
            <p:cNvPr id="36" name="rc36"/>
            <p:cNvSpPr/>
            <p:nvPr/>
          </p:nvSpPr>
          <p:spPr>
            <a:xfrm>
              <a:off x="5454988" y="3119946"/>
              <a:ext cx="249522" cy="886738"/>
            </a:xfrm>
            <a:prstGeom prst="rect">
              <a:avLst/>
            </a:prstGeom>
            <a:solidFill>
              <a:srgbClr val="E2231A">
                <a:alpha val="100000"/>
              </a:srgbClr>
            </a:solidFill>
          </p:spPr>
          <p:txBody>
            <a:bodyPr/>
            <a:lstStyle/>
            <a:p/>
          </p:txBody>
        </p:sp>
        <p:sp>
          <p:nvSpPr>
            <p:cNvPr id="37" name="rc37"/>
            <p:cNvSpPr/>
            <p:nvPr/>
          </p:nvSpPr>
          <p:spPr>
            <a:xfrm>
              <a:off x="5732236" y="3097777"/>
              <a:ext cx="249522" cy="908907"/>
            </a:xfrm>
            <a:prstGeom prst="rect">
              <a:avLst/>
            </a:prstGeom>
            <a:solidFill>
              <a:srgbClr val="E2231A">
                <a:alpha val="100000"/>
              </a:srgbClr>
            </a:solidFill>
          </p:spPr>
          <p:txBody>
            <a:bodyPr/>
            <a:lstStyle/>
            <a:p/>
          </p:txBody>
        </p:sp>
        <p:sp>
          <p:nvSpPr>
            <p:cNvPr id="38" name="rc38"/>
            <p:cNvSpPr/>
            <p:nvPr/>
          </p:nvSpPr>
          <p:spPr>
            <a:xfrm>
              <a:off x="6009484" y="3341631"/>
              <a:ext cx="249522" cy="665054"/>
            </a:xfrm>
            <a:prstGeom prst="rect">
              <a:avLst/>
            </a:prstGeom>
            <a:solidFill>
              <a:srgbClr val="E2231A">
                <a:alpha val="100000"/>
              </a:srgbClr>
            </a:solidFill>
          </p:spPr>
          <p:txBody>
            <a:bodyPr/>
            <a:lstStyle/>
            <a:p/>
          </p:txBody>
        </p:sp>
        <p:sp>
          <p:nvSpPr>
            <p:cNvPr id="39" name="rc39"/>
            <p:cNvSpPr/>
            <p:nvPr/>
          </p:nvSpPr>
          <p:spPr>
            <a:xfrm>
              <a:off x="6286731" y="3496810"/>
              <a:ext cx="249522" cy="509874"/>
            </a:xfrm>
            <a:prstGeom prst="rect">
              <a:avLst/>
            </a:prstGeom>
            <a:solidFill>
              <a:srgbClr val="E2231A">
                <a:alpha val="100000"/>
              </a:srgbClr>
            </a:solidFill>
          </p:spPr>
          <p:txBody>
            <a:bodyPr/>
            <a:lstStyle/>
            <a:p/>
          </p:txBody>
        </p:sp>
        <p:sp>
          <p:nvSpPr>
            <p:cNvPr id="40" name="rc40"/>
            <p:cNvSpPr/>
            <p:nvPr/>
          </p:nvSpPr>
          <p:spPr>
            <a:xfrm>
              <a:off x="6563979" y="3341631"/>
              <a:ext cx="249522" cy="665054"/>
            </a:xfrm>
            <a:prstGeom prst="rect">
              <a:avLst/>
            </a:prstGeom>
            <a:solidFill>
              <a:srgbClr val="E2231A">
                <a:alpha val="100000"/>
              </a:srgbClr>
            </a:solidFill>
          </p:spPr>
          <p:txBody>
            <a:bodyPr/>
            <a:lstStyle/>
            <a:p/>
          </p:txBody>
        </p:sp>
        <p:sp>
          <p:nvSpPr>
            <p:cNvPr id="41" name="rc41"/>
            <p:cNvSpPr/>
            <p:nvPr/>
          </p:nvSpPr>
          <p:spPr>
            <a:xfrm>
              <a:off x="6841227" y="3541147"/>
              <a:ext cx="249522" cy="465537"/>
            </a:xfrm>
            <a:prstGeom prst="rect">
              <a:avLst/>
            </a:prstGeom>
            <a:solidFill>
              <a:srgbClr val="E2231A">
                <a:alpha val="100000"/>
              </a:srgbClr>
            </a:solidFill>
          </p:spPr>
          <p:txBody>
            <a:bodyPr/>
            <a:lstStyle/>
            <a:p/>
          </p:txBody>
        </p:sp>
        <p:sp>
          <p:nvSpPr>
            <p:cNvPr id="42" name="rc42"/>
            <p:cNvSpPr/>
            <p:nvPr/>
          </p:nvSpPr>
          <p:spPr>
            <a:xfrm>
              <a:off x="7118474" y="3496810"/>
              <a:ext cx="249522" cy="509874"/>
            </a:xfrm>
            <a:prstGeom prst="rect">
              <a:avLst/>
            </a:prstGeom>
            <a:solidFill>
              <a:srgbClr val="E2231A">
                <a:alpha val="100000"/>
              </a:srgbClr>
            </a:solidFill>
          </p:spPr>
          <p:txBody>
            <a:bodyPr/>
            <a:lstStyle/>
            <a:p/>
          </p:txBody>
        </p:sp>
        <p:sp>
          <p:nvSpPr>
            <p:cNvPr id="43" name="rc43"/>
            <p:cNvSpPr/>
            <p:nvPr/>
          </p:nvSpPr>
          <p:spPr>
            <a:xfrm>
              <a:off x="7395722" y="3607652"/>
              <a:ext cx="249522" cy="399032"/>
            </a:xfrm>
            <a:prstGeom prst="rect">
              <a:avLst/>
            </a:prstGeom>
            <a:solidFill>
              <a:srgbClr val="E2231A">
                <a:alpha val="100000"/>
              </a:srgbClr>
            </a:solidFill>
          </p:spPr>
          <p:txBody>
            <a:bodyPr/>
            <a:lstStyle/>
            <a:p/>
          </p:txBody>
        </p:sp>
        <p:sp>
          <p:nvSpPr>
            <p:cNvPr id="44" name="rc44"/>
            <p:cNvSpPr/>
            <p:nvPr/>
          </p:nvSpPr>
          <p:spPr>
            <a:xfrm>
              <a:off x="7672970" y="3518978"/>
              <a:ext cx="249522" cy="487706"/>
            </a:xfrm>
            <a:prstGeom prst="rect">
              <a:avLst/>
            </a:prstGeom>
            <a:solidFill>
              <a:srgbClr val="E2231A">
                <a:alpha val="100000"/>
              </a:srgbClr>
            </a:solidFill>
          </p:spPr>
          <p:txBody>
            <a:bodyPr/>
            <a:lstStyle/>
            <a:p/>
          </p:txBody>
        </p:sp>
        <p:sp>
          <p:nvSpPr>
            <p:cNvPr id="45" name="rc45"/>
            <p:cNvSpPr/>
            <p:nvPr/>
          </p:nvSpPr>
          <p:spPr>
            <a:xfrm>
              <a:off x="7950217" y="3363799"/>
              <a:ext cx="249522" cy="642885"/>
            </a:xfrm>
            <a:prstGeom prst="rect">
              <a:avLst/>
            </a:prstGeom>
            <a:solidFill>
              <a:srgbClr val="E2231A">
                <a:alpha val="100000"/>
              </a:srgbClr>
            </a:solidFill>
          </p:spPr>
          <p:txBody>
            <a:bodyPr/>
            <a:lstStyle/>
            <a:p/>
          </p:txBody>
        </p:sp>
        <p:sp>
          <p:nvSpPr>
            <p:cNvPr id="46" name="rc46"/>
            <p:cNvSpPr/>
            <p:nvPr/>
          </p:nvSpPr>
          <p:spPr>
            <a:xfrm>
              <a:off x="2405264" y="3607652"/>
              <a:ext cx="249522" cy="0"/>
            </a:xfrm>
            <a:prstGeom prst="rect">
              <a:avLst/>
            </a:prstGeom>
            <a:solidFill>
              <a:srgbClr val="B3B3B3">
                <a:alpha val="100000"/>
              </a:srgbClr>
            </a:solidFill>
          </p:spPr>
          <p:txBody>
            <a:bodyPr/>
            <a:lstStyle/>
            <a:p/>
          </p:txBody>
        </p:sp>
        <p:sp>
          <p:nvSpPr>
            <p:cNvPr id="47" name="rc47"/>
            <p:cNvSpPr/>
            <p:nvPr/>
          </p:nvSpPr>
          <p:spPr>
            <a:xfrm>
              <a:off x="2682512" y="3607652"/>
              <a:ext cx="249522" cy="44336"/>
            </a:xfrm>
            <a:prstGeom prst="rect">
              <a:avLst/>
            </a:prstGeom>
            <a:solidFill>
              <a:srgbClr val="B3B3B3">
                <a:alpha val="100000"/>
              </a:srgbClr>
            </a:solidFill>
          </p:spPr>
          <p:txBody>
            <a:bodyPr/>
            <a:lstStyle/>
            <a:p/>
          </p:txBody>
        </p:sp>
        <p:sp>
          <p:nvSpPr>
            <p:cNvPr id="48" name="rc48"/>
            <p:cNvSpPr/>
            <p:nvPr/>
          </p:nvSpPr>
          <p:spPr>
            <a:xfrm>
              <a:off x="5454988" y="3009104"/>
              <a:ext cx="249522" cy="110842"/>
            </a:xfrm>
            <a:prstGeom prst="rect">
              <a:avLst/>
            </a:prstGeom>
            <a:solidFill>
              <a:srgbClr val="B3B3B3">
                <a:alpha val="100000"/>
              </a:srgbClr>
            </a:solidFill>
          </p:spPr>
          <p:txBody>
            <a:bodyPr/>
            <a:lstStyle/>
            <a:p/>
          </p:txBody>
        </p:sp>
        <p:sp>
          <p:nvSpPr>
            <p:cNvPr id="49" name="rc49"/>
            <p:cNvSpPr/>
            <p:nvPr/>
          </p:nvSpPr>
          <p:spPr>
            <a:xfrm>
              <a:off x="5732236" y="2587903"/>
              <a:ext cx="249522" cy="509874"/>
            </a:xfrm>
            <a:prstGeom prst="rect">
              <a:avLst/>
            </a:prstGeom>
            <a:solidFill>
              <a:srgbClr val="B3B3B3">
                <a:alpha val="100000"/>
              </a:srgbClr>
            </a:solidFill>
          </p:spPr>
          <p:txBody>
            <a:bodyPr/>
            <a:lstStyle/>
            <a:p/>
          </p:txBody>
        </p:sp>
        <p:sp>
          <p:nvSpPr>
            <p:cNvPr id="50" name="rc50"/>
            <p:cNvSpPr/>
            <p:nvPr/>
          </p:nvSpPr>
          <p:spPr>
            <a:xfrm>
              <a:off x="6009484" y="2344049"/>
              <a:ext cx="249522" cy="997581"/>
            </a:xfrm>
            <a:prstGeom prst="rect">
              <a:avLst/>
            </a:prstGeom>
            <a:solidFill>
              <a:srgbClr val="B3B3B3">
                <a:alpha val="100000"/>
              </a:srgbClr>
            </a:solidFill>
          </p:spPr>
          <p:txBody>
            <a:bodyPr/>
            <a:lstStyle/>
            <a:p/>
          </p:txBody>
        </p:sp>
        <p:sp>
          <p:nvSpPr>
            <p:cNvPr id="51" name="rc51"/>
            <p:cNvSpPr/>
            <p:nvPr/>
          </p:nvSpPr>
          <p:spPr>
            <a:xfrm>
              <a:off x="6286731" y="2698745"/>
              <a:ext cx="249522" cy="798065"/>
            </a:xfrm>
            <a:prstGeom prst="rect">
              <a:avLst/>
            </a:prstGeom>
            <a:solidFill>
              <a:srgbClr val="B3B3B3">
                <a:alpha val="100000"/>
              </a:srgbClr>
            </a:solidFill>
          </p:spPr>
          <p:txBody>
            <a:bodyPr/>
            <a:lstStyle/>
            <a:p/>
          </p:txBody>
        </p:sp>
        <p:sp>
          <p:nvSpPr>
            <p:cNvPr id="52" name="rc52"/>
            <p:cNvSpPr/>
            <p:nvPr/>
          </p:nvSpPr>
          <p:spPr>
            <a:xfrm>
              <a:off x="6563979" y="2321881"/>
              <a:ext cx="249522" cy="1019749"/>
            </a:xfrm>
            <a:prstGeom prst="rect">
              <a:avLst/>
            </a:prstGeom>
            <a:solidFill>
              <a:srgbClr val="B3B3B3">
                <a:alpha val="100000"/>
              </a:srgbClr>
            </a:solidFill>
          </p:spPr>
          <p:txBody>
            <a:bodyPr/>
            <a:lstStyle/>
            <a:p/>
          </p:txBody>
        </p:sp>
        <p:sp>
          <p:nvSpPr>
            <p:cNvPr id="53" name="rc53"/>
            <p:cNvSpPr/>
            <p:nvPr/>
          </p:nvSpPr>
          <p:spPr>
            <a:xfrm>
              <a:off x="6841227" y="2499229"/>
              <a:ext cx="249522" cy="1041918"/>
            </a:xfrm>
            <a:prstGeom prst="rect">
              <a:avLst/>
            </a:prstGeom>
            <a:solidFill>
              <a:srgbClr val="B3B3B3">
                <a:alpha val="100000"/>
              </a:srgbClr>
            </a:solidFill>
          </p:spPr>
          <p:txBody>
            <a:bodyPr/>
            <a:lstStyle/>
            <a:p/>
          </p:txBody>
        </p:sp>
        <p:sp>
          <p:nvSpPr>
            <p:cNvPr id="54" name="rc54"/>
            <p:cNvSpPr/>
            <p:nvPr/>
          </p:nvSpPr>
          <p:spPr>
            <a:xfrm>
              <a:off x="7118474" y="2720913"/>
              <a:ext cx="249522" cy="775896"/>
            </a:xfrm>
            <a:prstGeom prst="rect">
              <a:avLst/>
            </a:prstGeom>
            <a:solidFill>
              <a:srgbClr val="B3B3B3">
                <a:alpha val="100000"/>
              </a:srgbClr>
            </a:solidFill>
          </p:spPr>
          <p:txBody>
            <a:bodyPr/>
            <a:lstStyle/>
            <a:p/>
          </p:txBody>
        </p:sp>
        <p:sp>
          <p:nvSpPr>
            <p:cNvPr id="55" name="rc55"/>
            <p:cNvSpPr/>
            <p:nvPr/>
          </p:nvSpPr>
          <p:spPr>
            <a:xfrm>
              <a:off x="7395722" y="3053440"/>
              <a:ext cx="249522" cy="554211"/>
            </a:xfrm>
            <a:prstGeom prst="rect">
              <a:avLst/>
            </a:prstGeom>
            <a:solidFill>
              <a:srgbClr val="B3B3B3">
                <a:alpha val="100000"/>
              </a:srgbClr>
            </a:solidFill>
          </p:spPr>
          <p:txBody>
            <a:bodyPr/>
            <a:lstStyle/>
            <a:p/>
          </p:txBody>
        </p:sp>
        <p:sp>
          <p:nvSpPr>
            <p:cNvPr id="56" name="rc56"/>
            <p:cNvSpPr/>
            <p:nvPr/>
          </p:nvSpPr>
          <p:spPr>
            <a:xfrm>
              <a:off x="7672970" y="2809587"/>
              <a:ext cx="249522" cy="709391"/>
            </a:xfrm>
            <a:prstGeom prst="rect">
              <a:avLst/>
            </a:prstGeom>
            <a:solidFill>
              <a:srgbClr val="B3B3B3">
                <a:alpha val="100000"/>
              </a:srgbClr>
            </a:solidFill>
          </p:spPr>
          <p:txBody>
            <a:bodyPr/>
            <a:lstStyle/>
            <a:p/>
          </p:txBody>
        </p:sp>
        <p:sp>
          <p:nvSpPr>
            <p:cNvPr id="57" name="rc57"/>
            <p:cNvSpPr/>
            <p:nvPr/>
          </p:nvSpPr>
          <p:spPr>
            <a:xfrm>
              <a:off x="7950217" y="2964767"/>
              <a:ext cx="249522" cy="399032"/>
            </a:xfrm>
            <a:prstGeom prst="rect">
              <a:avLst/>
            </a:prstGeom>
            <a:solidFill>
              <a:srgbClr val="B3B3B3">
                <a:alpha val="100000"/>
              </a:srgbClr>
            </a:solidFill>
          </p:spPr>
          <p:txBody>
            <a:bodyPr/>
            <a:lstStyle/>
            <a:p/>
          </p:txBody>
        </p:sp>
        <p:sp>
          <p:nvSpPr>
            <p:cNvPr id="58" name="pl58"/>
            <p:cNvSpPr/>
            <p:nvPr/>
          </p:nvSpPr>
          <p:spPr>
            <a:xfrm>
              <a:off x="1421035" y="1226758"/>
              <a:ext cx="6653943" cy="505441"/>
            </a:xfrm>
            <a:custGeom>
              <a:avLst/>
              <a:pathLst>
                <a:path w="6653943" h="505441">
                  <a:moveTo>
                    <a:pt x="0" y="0"/>
                  </a:moveTo>
                  <a:lnTo>
                    <a:pt x="277247" y="56160"/>
                  </a:lnTo>
                  <a:lnTo>
                    <a:pt x="554495" y="84240"/>
                  </a:lnTo>
                  <a:lnTo>
                    <a:pt x="831742" y="140400"/>
                  </a:lnTo>
                  <a:lnTo>
                    <a:pt x="1108990" y="140400"/>
                  </a:lnTo>
                  <a:lnTo>
                    <a:pt x="1386238" y="140400"/>
                  </a:lnTo>
                  <a:lnTo>
                    <a:pt x="1663485" y="252720"/>
                  </a:lnTo>
                  <a:lnTo>
                    <a:pt x="1940733" y="252720"/>
                  </a:lnTo>
                  <a:lnTo>
                    <a:pt x="2217981" y="365040"/>
                  </a:lnTo>
                  <a:lnTo>
                    <a:pt x="2495228" y="308880"/>
                  </a:lnTo>
                  <a:lnTo>
                    <a:pt x="2772476" y="308880"/>
                  </a:lnTo>
                  <a:lnTo>
                    <a:pt x="3049724" y="252720"/>
                  </a:lnTo>
                  <a:lnTo>
                    <a:pt x="3326971" y="421200"/>
                  </a:lnTo>
                  <a:lnTo>
                    <a:pt x="3604219" y="477361"/>
                  </a:lnTo>
                  <a:lnTo>
                    <a:pt x="3881467" y="505441"/>
                  </a:lnTo>
                  <a:lnTo>
                    <a:pt x="4158714" y="421200"/>
                  </a:lnTo>
                  <a:lnTo>
                    <a:pt x="4435962" y="477361"/>
                  </a:lnTo>
                  <a:lnTo>
                    <a:pt x="4713210" y="365040"/>
                  </a:lnTo>
                  <a:lnTo>
                    <a:pt x="4990457" y="280800"/>
                  </a:lnTo>
                  <a:lnTo>
                    <a:pt x="5267705" y="365040"/>
                  </a:lnTo>
                  <a:lnTo>
                    <a:pt x="5544953" y="252720"/>
                  </a:lnTo>
                  <a:lnTo>
                    <a:pt x="5822200" y="280800"/>
                  </a:lnTo>
                  <a:lnTo>
                    <a:pt x="6099448" y="224640"/>
                  </a:lnTo>
                  <a:lnTo>
                    <a:pt x="6376696" y="280800"/>
                  </a:lnTo>
                  <a:lnTo>
                    <a:pt x="6653943" y="393120"/>
                  </a:lnTo>
                </a:path>
              </a:pathLst>
            </a:custGeom>
            <a:ln w="27101" cap="flat">
              <a:solidFill>
                <a:srgbClr val="0058AB">
                  <a:alpha val="100000"/>
                </a:srgbClr>
              </a:solidFill>
              <a:prstDash val="solid"/>
              <a:round/>
            </a:ln>
          </p:spPr>
          <p:txBody>
            <a:bodyPr/>
            <a:lstStyle/>
            <a:p/>
          </p:txBody>
        </p:sp>
        <p:sp>
          <p:nvSpPr>
            <p:cNvPr id="59" name="pl59"/>
            <p:cNvSpPr/>
            <p:nvPr/>
          </p:nvSpPr>
          <p:spPr>
            <a:xfrm>
              <a:off x="2252778" y="1367159"/>
              <a:ext cx="5822200" cy="449281"/>
            </a:xfrm>
            <a:custGeom>
              <a:avLst/>
              <a:pathLst>
                <a:path w="5822200" h="449281">
                  <a:moveTo>
                    <a:pt x="0" y="0"/>
                  </a:moveTo>
                  <a:lnTo>
                    <a:pt x="277247" y="0"/>
                  </a:lnTo>
                  <a:lnTo>
                    <a:pt x="554495" y="0"/>
                  </a:lnTo>
                  <a:lnTo>
                    <a:pt x="831742" y="0"/>
                  </a:lnTo>
                  <a:lnTo>
                    <a:pt x="1108990" y="0"/>
                  </a:lnTo>
                  <a:lnTo>
                    <a:pt x="1386238" y="56160"/>
                  </a:lnTo>
                  <a:lnTo>
                    <a:pt x="1663485" y="56160"/>
                  </a:lnTo>
                  <a:lnTo>
                    <a:pt x="1940733" y="112320"/>
                  </a:lnTo>
                  <a:lnTo>
                    <a:pt x="2217981" y="56160"/>
                  </a:lnTo>
                  <a:lnTo>
                    <a:pt x="2495228" y="140400"/>
                  </a:lnTo>
                  <a:lnTo>
                    <a:pt x="2772476" y="252720"/>
                  </a:lnTo>
                  <a:lnTo>
                    <a:pt x="3049724" y="224640"/>
                  </a:lnTo>
                  <a:lnTo>
                    <a:pt x="3326971" y="224640"/>
                  </a:lnTo>
                  <a:lnTo>
                    <a:pt x="3604219" y="365040"/>
                  </a:lnTo>
                  <a:lnTo>
                    <a:pt x="3881467" y="449281"/>
                  </a:lnTo>
                  <a:lnTo>
                    <a:pt x="4158714" y="280800"/>
                  </a:lnTo>
                  <a:lnTo>
                    <a:pt x="4435962" y="421200"/>
                  </a:lnTo>
                  <a:lnTo>
                    <a:pt x="4713210" y="421200"/>
                  </a:lnTo>
                  <a:lnTo>
                    <a:pt x="4990457" y="365040"/>
                  </a:lnTo>
                  <a:lnTo>
                    <a:pt x="5267705" y="252720"/>
                  </a:lnTo>
                  <a:lnTo>
                    <a:pt x="5544953" y="421200"/>
                  </a:lnTo>
                  <a:lnTo>
                    <a:pt x="5822200" y="365040"/>
                  </a:lnTo>
                </a:path>
              </a:pathLst>
            </a:custGeom>
            <a:ln w="27101" cap="flat">
              <a:solidFill>
                <a:srgbClr val="333333">
                  <a:alpha val="100000"/>
                </a:srgbClr>
              </a:solidFill>
              <a:prstDash val="solid"/>
              <a:round/>
            </a:ln>
          </p:spPr>
          <p:txBody>
            <a:bodyPr/>
            <a:lstStyle/>
            <a:p/>
          </p:txBody>
        </p:sp>
        <p:sp>
          <p:nvSpPr>
            <p:cNvPr id="60" name="tx60"/>
            <p:cNvSpPr/>
            <p:nvPr/>
          </p:nvSpPr>
          <p:spPr>
            <a:xfrm>
              <a:off x="661840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1" name="tx61"/>
            <p:cNvSpPr/>
            <p:nvPr/>
          </p:nvSpPr>
          <p:spPr>
            <a:xfrm>
              <a:off x="689565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2" name="tx62"/>
            <p:cNvSpPr/>
            <p:nvPr/>
          </p:nvSpPr>
          <p:spPr>
            <a:xfrm>
              <a:off x="7172898"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3" name="tx63"/>
            <p:cNvSpPr/>
            <p:nvPr/>
          </p:nvSpPr>
          <p:spPr>
            <a:xfrm>
              <a:off x="7450145"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4" name="tx64"/>
            <p:cNvSpPr/>
            <p:nvPr/>
          </p:nvSpPr>
          <p:spPr>
            <a:xfrm>
              <a:off x="772739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65" name="tx65"/>
            <p:cNvSpPr/>
            <p:nvPr/>
          </p:nvSpPr>
          <p:spPr>
            <a:xfrm>
              <a:off x="8004641"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66" name="tx66"/>
            <p:cNvSpPr/>
            <p:nvPr/>
          </p:nvSpPr>
          <p:spPr>
            <a:xfrm>
              <a:off x="6618402"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7" name="tx67"/>
            <p:cNvSpPr/>
            <p:nvPr/>
          </p:nvSpPr>
          <p:spPr>
            <a:xfrm>
              <a:off x="6895650"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68" name="tx68"/>
            <p:cNvSpPr/>
            <p:nvPr/>
          </p:nvSpPr>
          <p:spPr>
            <a:xfrm>
              <a:off x="7172898"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69" name="tx69"/>
            <p:cNvSpPr/>
            <p:nvPr/>
          </p:nvSpPr>
          <p:spPr>
            <a:xfrm>
              <a:off x="7450145"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0" name="tx70"/>
            <p:cNvSpPr/>
            <p:nvPr/>
          </p:nvSpPr>
          <p:spPr>
            <a:xfrm>
              <a:off x="7727393"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1" name="tx71"/>
            <p:cNvSpPr/>
            <p:nvPr/>
          </p:nvSpPr>
          <p:spPr>
            <a:xfrm>
              <a:off x="8004641" y="17936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81</a:t>
              </a:r>
            </a:p>
          </p:txBody>
        </p:sp>
        <p:sp>
          <p:nvSpPr>
            <p:cNvPr id="72" name="tx72"/>
            <p:cNvSpPr/>
            <p:nvPr/>
          </p:nvSpPr>
          <p:spPr>
            <a:xfrm>
              <a:off x="2685185" y="3489614"/>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3" name="tx73"/>
            <p:cNvSpPr/>
            <p:nvPr/>
          </p:nvSpPr>
          <p:spPr>
            <a:xfrm>
              <a:off x="5457662" y="289106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4" name="tx74"/>
            <p:cNvSpPr/>
            <p:nvPr/>
          </p:nvSpPr>
          <p:spPr>
            <a:xfrm>
              <a:off x="6566652" y="22038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5" name="tx75"/>
            <p:cNvSpPr/>
            <p:nvPr/>
          </p:nvSpPr>
          <p:spPr>
            <a:xfrm>
              <a:off x="6843900" y="2381190"/>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6" name="tx76"/>
            <p:cNvSpPr/>
            <p:nvPr/>
          </p:nvSpPr>
          <p:spPr>
            <a:xfrm>
              <a:off x="7121148" y="260287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7" name="tx77"/>
            <p:cNvSpPr/>
            <p:nvPr/>
          </p:nvSpPr>
          <p:spPr>
            <a:xfrm>
              <a:off x="7398395" y="293540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8" name="tx78"/>
            <p:cNvSpPr/>
            <p:nvPr/>
          </p:nvSpPr>
          <p:spPr>
            <a:xfrm>
              <a:off x="7675643" y="269154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79" name="tx79"/>
            <p:cNvSpPr/>
            <p:nvPr/>
          </p:nvSpPr>
          <p:spPr>
            <a:xfrm>
              <a:off x="7952891" y="2846728"/>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0" name="tx80"/>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733081" y="28461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2" name="tx82"/>
            <p:cNvSpPr/>
            <p:nvPr/>
          </p:nvSpPr>
          <p:spPr>
            <a:xfrm>
              <a:off x="655386" y="17377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3" name="tx8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4" name="tx8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5" name="tx8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6" name="tx8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7" name="tx8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8" name="tx8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9" name="tx8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0" name="tx9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1" name="tx9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2" name="tx9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3" name="tx9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4" name="tx9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5" name="tx9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6" name="tx9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7" name="tx9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8" name="tx98"/>
            <p:cNvSpPr/>
            <p:nvPr/>
          </p:nvSpPr>
          <p:spPr>
            <a:xfrm rot="-5400000">
              <a:off x="-479988" y="2466929"/>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99" name="tx9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0" name="pl10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2" name="tx10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3" name="tx10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4" name="rc104"/>
            <p:cNvSpPr/>
            <p:nvPr/>
          </p:nvSpPr>
          <p:spPr>
            <a:xfrm>
              <a:off x="4678790" y="4909475"/>
              <a:ext cx="201456" cy="201456"/>
            </a:xfrm>
            <a:prstGeom prst="rect">
              <a:avLst/>
            </a:prstGeom>
            <a:solidFill>
              <a:srgbClr val="E2231A">
                <a:alpha val="100000"/>
              </a:srgbClr>
            </a:solidFill>
          </p:spPr>
          <p:txBody>
            <a:bodyPr/>
            <a:lstStyle/>
            <a:p/>
          </p:txBody>
        </p:sp>
        <p:sp>
          <p:nvSpPr>
            <p:cNvPr id="105" name="rc105"/>
            <p:cNvSpPr/>
            <p:nvPr/>
          </p:nvSpPr>
          <p:spPr>
            <a:xfrm>
              <a:off x="5642950" y="4909475"/>
              <a:ext cx="201456" cy="201456"/>
            </a:xfrm>
            <a:prstGeom prst="rect">
              <a:avLst/>
            </a:prstGeom>
            <a:solidFill>
              <a:srgbClr val="B3B3B3">
                <a:alpha val="100000"/>
              </a:srgbClr>
            </a:solidFill>
          </p:spPr>
          <p:txBody>
            <a:bodyPr/>
            <a:lstStyle/>
            <a:p/>
          </p:txBody>
        </p:sp>
        <p:sp>
          <p:nvSpPr>
            <p:cNvPr id="106" name="tx10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7" name="tx10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8" name="tx10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9" name="tx109"/>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2000-2024</a:t>
              </a:r>
            </a:p>
          </p:txBody>
        </p:sp>
        <p:sp>
          <p:nvSpPr>
            <p:cNvPr id="110" name="pl110"/>
            <p:cNvSpPr/>
            <p:nvPr/>
          </p:nvSpPr>
          <p:spPr>
            <a:xfrm>
              <a:off x="22046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40213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58380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76547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4" name="pl11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6" name="pl11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7" name="pl11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1129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9296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67463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296273" y="5774644"/>
              <a:ext cx="2725052" cy="162162"/>
            </a:xfrm>
            <a:prstGeom prst="rect">
              <a:avLst/>
            </a:prstGeom>
            <a:solidFill>
              <a:srgbClr val="E2231A">
                <a:alpha val="100000"/>
              </a:srgbClr>
            </a:solidFill>
          </p:spPr>
          <p:txBody>
            <a:bodyPr/>
            <a:lstStyle/>
            <a:p/>
          </p:txBody>
        </p:sp>
        <p:sp>
          <p:nvSpPr>
            <p:cNvPr id="122" name="rc122"/>
            <p:cNvSpPr/>
            <p:nvPr/>
          </p:nvSpPr>
          <p:spPr>
            <a:xfrm>
              <a:off x="1296273" y="5571941"/>
              <a:ext cx="1998371" cy="162162"/>
            </a:xfrm>
            <a:prstGeom prst="rect">
              <a:avLst/>
            </a:prstGeom>
            <a:solidFill>
              <a:srgbClr val="E2231A">
                <a:alpha val="100000"/>
              </a:srgbClr>
            </a:solidFill>
          </p:spPr>
          <p:txBody>
            <a:bodyPr/>
            <a:lstStyle/>
            <a:p/>
          </p:txBody>
        </p:sp>
        <p:sp>
          <p:nvSpPr>
            <p:cNvPr id="123" name="rc123"/>
            <p:cNvSpPr/>
            <p:nvPr/>
          </p:nvSpPr>
          <p:spPr>
            <a:xfrm>
              <a:off x="1296273" y="5369238"/>
              <a:ext cx="2634217" cy="162162"/>
            </a:xfrm>
            <a:prstGeom prst="rect">
              <a:avLst/>
            </a:prstGeom>
            <a:solidFill>
              <a:srgbClr val="E2231A">
                <a:alpha val="100000"/>
              </a:srgbClr>
            </a:solidFill>
          </p:spPr>
          <p:txBody>
            <a:bodyPr/>
            <a:lstStyle/>
            <a:p/>
          </p:txBody>
        </p:sp>
        <p:sp>
          <p:nvSpPr>
            <p:cNvPr id="124" name="rc124"/>
            <p:cNvSpPr/>
            <p:nvPr/>
          </p:nvSpPr>
          <p:spPr>
            <a:xfrm>
              <a:off x="4021326" y="5774644"/>
              <a:ext cx="4178414" cy="162162"/>
            </a:xfrm>
            <a:prstGeom prst="rect">
              <a:avLst/>
            </a:prstGeom>
            <a:solidFill>
              <a:srgbClr val="B3B3B3">
                <a:alpha val="100000"/>
              </a:srgbClr>
            </a:solidFill>
          </p:spPr>
          <p:txBody>
            <a:bodyPr/>
            <a:lstStyle/>
            <a:p/>
          </p:txBody>
        </p:sp>
        <p:sp>
          <p:nvSpPr>
            <p:cNvPr id="125" name="rc125"/>
            <p:cNvSpPr/>
            <p:nvPr/>
          </p:nvSpPr>
          <p:spPr>
            <a:xfrm>
              <a:off x="3294645" y="5571941"/>
              <a:ext cx="2906722" cy="162162"/>
            </a:xfrm>
            <a:prstGeom prst="rect">
              <a:avLst/>
            </a:prstGeom>
            <a:solidFill>
              <a:srgbClr val="B3B3B3">
                <a:alpha val="100000"/>
              </a:srgbClr>
            </a:solidFill>
          </p:spPr>
          <p:txBody>
            <a:bodyPr/>
            <a:lstStyle/>
            <a:p/>
          </p:txBody>
        </p:sp>
        <p:sp>
          <p:nvSpPr>
            <p:cNvPr id="126" name="rc126"/>
            <p:cNvSpPr/>
            <p:nvPr/>
          </p:nvSpPr>
          <p:spPr>
            <a:xfrm>
              <a:off x="3930491" y="5369238"/>
              <a:ext cx="1635031" cy="162162"/>
            </a:xfrm>
            <a:prstGeom prst="rect">
              <a:avLst/>
            </a:prstGeom>
            <a:solidFill>
              <a:srgbClr val="B3B3B3">
                <a:alpha val="100000"/>
              </a:srgbClr>
            </a:solidFill>
          </p:spPr>
          <p:txBody>
            <a:bodyPr/>
            <a:lstStyle/>
            <a:p/>
          </p:txBody>
        </p:sp>
        <p:sp>
          <p:nvSpPr>
            <p:cNvPr id="127" name="tx127"/>
            <p:cNvSpPr/>
            <p:nvPr/>
          </p:nvSpPr>
          <p:spPr>
            <a:xfrm>
              <a:off x="8329967"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28" name="tx128"/>
            <p:cNvSpPr/>
            <p:nvPr/>
          </p:nvSpPr>
          <p:spPr>
            <a:xfrm>
              <a:off x="6331595"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29" name="tx129"/>
            <p:cNvSpPr/>
            <p:nvPr/>
          </p:nvSpPr>
          <p:spPr>
            <a:xfrm>
              <a:off x="5695750"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30" name="tx13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03528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5" name="tx135"/>
            <p:cNvSpPr/>
            <p:nvPr/>
          </p:nvSpPr>
          <p:spPr>
            <a:xfrm>
              <a:off x="485198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6" name="tx136"/>
            <p:cNvSpPr/>
            <p:nvPr/>
          </p:nvSpPr>
          <p:spPr>
            <a:xfrm>
              <a:off x="666868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37" name="tx137"/>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38" name="tx13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85%. This is similar to in 2019, where coverage was 86%.
&lt;100 children missed their routine first dose of measles vaccine.
MCV2 is typically administered to children between 18 months and five years old. MCV2 coverage increased to 81%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14264"/>
            </a:xfrm>
            <a:custGeom>
              <a:avLst/>
              <a:pathLst>
                <a:path w="3397293" h="514264">
                  <a:moveTo>
                    <a:pt x="0" y="0"/>
                  </a:moveTo>
                  <a:lnTo>
                    <a:pt x="141553" y="57140"/>
                  </a:lnTo>
                  <a:lnTo>
                    <a:pt x="283107" y="85710"/>
                  </a:lnTo>
                  <a:lnTo>
                    <a:pt x="424661" y="142851"/>
                  </a:lnTo>
                  <a:lnTo>
                    <a:pt x="566215" y="142851"/>
                  </a:lnTo>
                  <a:lnTo>
                    <a:pt x="707769" y="142851"/>
                  </a:lnTo>
                  <a:lnTo>
                    <a:pt x="849323" y="257132"/>
                  </a:lnTo>
                  <a:lnTo>
                    <a:pt x="990877" y="257132"/>
                  </a:lnTo>
                  <a:lnTo>
                    <a:pt x="1132431" y="371413"/>
                  </a:lnTo>
                  <a:lnTo>
                    <a:pt x="1273984" y="314272"/>
                  </a:lnTo>
                  <a:lnTo>
                    <a:pt x="1415538" y="314272"/>
                  </a:lnTo>
                  <a:lnTo>
                    <a:pt x="1557092" y="257132"/>
                  </a:lnTo>
                  <a:lnTo>
                    <a:pt x="1698646" y="428553"/>
                  </a:lnTo>
                  <a:lnTo>
                    <a:pt x="1840200" y="485694"/>
                  </a:lnTo>
                  <a:lnTo>
                    <a:pt x="1981754" y="514264"/>
                  </a:lnTo>
                  <a:lnTo>
                    <a:pt x="2123308" y="428553"/>
                  </a:lnTo>
                  <a:lnTo>
                    <a:pt x="2264862" y="485694"/>
                  </a:lnTo>
                  <a:lnTo>
                    <a:pt x="2406416" y="371413"/>
                  </a:lnTo>
                  <a:lnTo>
                    <a:pt x="2547969" y="285702"/>
                  </a:lnTo>
                  <a:lnTo>
                    <a:pt x="2689523" y="371413"/>
                  </a:lnTo>
                  <a:lnTo>
                    <a:pt x="2831077" y="257132"/>
                  </a:lnTo>
                  <a:lnTo>
                    <a:pt x="2972631" y="285702"/>
                  </a:lnTo>
                  <a:lnTo>
                    <a:pt x="3114185" y="228562"/>
                  </a:lnTo>
                  <a:lnTo>
                    <a:pt x="3255739" y="285702"/>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14264"/>
            </a:xfrm>
            <a:custGeom>
              <a:avLst/>
              <a:pathLst>
                <a:path w="3397293" h="514264">
                  <a:moveTo>
                    <a:pt x="0" y="0"/>
                  </a:moveTo>
                  <a:lnTo>
                    <a:pt x="141553" y="57140"/>
                  </a:lnTo>
                  <a:lnTo>
                    <a:pt x="283107" y="85710"/>
                  </a:lnTo>
                  <a:lnTo>
                    <a:pt x="424661" y="142851"/>
                  </a:lnTo>
                  <a:lnTo>
                    <a:pt x="566215" y="142851"/>
                  </a:lnTo>
                  <a:lnTo>
                    <a:pt x="707769" y="142851"/>
                  </a:lnTo>
                  <a:lnTo>
                    <a:pt x="849323" y="257132"/>
                  </a:lnTo>
                  <a:lnTo>
                    <a:pt x="990877" y="257132"/>
                  </a:lnTo>
                  <a:lnTo>
                    <a:pt x="1132431" y="371413"/>
                  </a:lnTo>
                  <a:lnTo>
                    <a:pt x="1273984" y="314272"/>
                  </a:lnTo>
                  <a:lnTo>
                    <a:pt x="1415538" y="314272"/>
                  </a:lnTo>
                  <a:lnTo>
                    <a:pt x="1557092" y="257132"/>
                  </a:lnTo>
                  <a:lnTo>
                    <a:pt x="1698646" y="428553"/>
                  </a:lnTo>
                  <a:lnTo>
                    <a:pt x="1840200" y="485694"/>
                  </a:lnTo>
                  <a:lnTo>
                    <a:pt x="1981754" y="514264"/>
                  </a:lnTo>
                  <a:lnTo>
                    <a:pt x="2123308" y="428553"/>
                  </a:lnTo>
                  <a:lnTo>
                    <a:pt x="2264862" y="485694"/>
                  </a:lnTo>
                  <a:lnTo>
                    <a:pt x="2406416" y="371413"/>
                  </a:lnTo>
                  <a:lnTo>
                    <a:pt x="2547969" y="285702"/>
                  </a:lnTo>
                  <a:lnTo>
                    <a:pt x="2689523" y="371413"/>
                  </a:lnTo>
                  <a:lnTo>
                    <a:pt x="2831077" y="257132"/>
                  </a:lnTo>
                  <a:lnTo>
                    <a:pt x="2972631" y="285702"/>
                  </a:lnTo>
                  <a:lnTo>
                    <a:pt x="3114185" y="228562"/>
                  </a:lnTo>
                  <a:lnTo>
                    <a:pt x="3255739" y="285702"/>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14264"/>
            </a:xfrm>
            <a:custGeom>
              <a:avLst/>
              <a:pathLst>
                <a:path w="3397293" h="514264">
                  <a:moveTo>
                    <a:pt x="0" y="0"/>
                  </a:moveTo>
                  <a:lnTo>
                    <a:pt x="141553" y="57140"/>
                  </a:lnTo>
                  <a:lnTo>
                    <a:pt x="283107" y="85710"/>
                  </a:lnTo>
                  <a:lnTo>
                    <a:pt x="424661" y="142851"/>
                  </a:lnTo>
                  <a:lnTo>
                    <a:pt x="566215" y="142851"/>
                  </a:lnTo>
                  <a:lnTo>
                    <a:pt x="707769" y="142851"/>
                  </a:lnTo>
                  <a:lnTo>
                    <a:pt x="849323" y="257132"/>
                  </a:lnTo>
                  <a:lnTo>
                    <a:pt x="990877" y="257132"/>
                  </a:lnTo>
                  <a:lnTo>
                    <a:pt x="1132431" y="371413"/>
                  </a:lnTo>
                  <a:lnTo>
                    <a:pt x="1273984" y="314272"/>
                  </a:lnTo>
                  <a:lnTo>
                    <a:pt x="1415538" y="314272"/>
                  </a:lnTo>
                  <a:lnTo>
                    <a:pt x="1557092" y="257132"/>
                  </a:lnTo>
                  <a:lnTo>
                    <a:pt x="1698646" y="428553"/>
                  </a:lnTo>
                  <a:lnTo>
                    <a:pt x="1840200" y="485694"/>
                  </a:lnTo>
                  <a:lnTo>
                    <a:pt x="1981754" y="514264"/>
                  </a:lnTo>
                  <a:lnTo>
                    <a:pt x="2123308" y="428553"/>
                  </a:lnTo>
                  <a:lnTo>
                    <a:pt x="2264862" y="485694"/>
                  </a:lnTo>
                  <a:lnTo>
                    <a:pt x="2406416" y="371413"/>
                  </a:lnTo>
                  <a:lnTo>
                    <a:pt x="2547969" y="285702"/>
                  </a:lnTo>
                  <a:lnTo>
                    <a:pt x="2689523" y="371413"/>
                  </a:lnTo>
                  <a:lnTo>
                    <a:pt x="2831077" y="257132"/>
                  </a:lnTo>
                  <a:lnTo>
                    <a:pt x="2972631" y="285702"/>
                  </a:lnTo>
                  <a:lnTo>
                    <a:pt x="3114185" y="228562"/>
                  </a:lnTo>
                  <a:lnTo>
                    <a:pt x="3255739" y="285702"/>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70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707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437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062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37866"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0" name="tx60"/>
            <p:cNvSpPr/>
            <p:nvPr/>
          </p:nvSpPr>
          <p:spPr>
            <a:xfrm>
              <a:off x="26108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37334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34505" y="471005"/>
              <a:ext cx="27702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San Marino,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761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8667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7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08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813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91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025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55125"/>
              <a:ext cx="3397293" cy="1420994"/>
            </a:xfrm>
            <a:custGeom>
              <a:avLst/>
              <a:pathLst>
                <a:path w="3397293" h="1420994">
                  <a:moveTo>
                    <a:pt x="0" y="0"/>
                  </a:moveTo>
                  <a:lnTo>
                    <a:pt x="141553" y="157888"/>
                  </a:lnTo>
                  <a:lnTo>
                    <a:pt x="283107" y="236832"/>
                  </a:lnTo>
                  <a:lnTo>
                    <a:pt x="424661" y="394720"/>
                  </a:lnTo>
                  <a:lnTo>
                    <a:pt x="566215" y="394720"/>
                  </a:lnTo>
                  <a:lnTo>
                    <a:pt x="707769" y="394720"/>
                  </a:lnTo>
                  <a:lnTo>
                    <a:pt x="849323" y="710497"/>
                  </a:lnTo>
                  <a:lnTo>
                    <a:pt x="990877" y="710497"/>
                  </a:lnTo>
                  <a:lnTo>
                    <a:pt x="1132431" y="1026273"/>
                  </a:lnTo>
                  <a:lnTo>
                    <a:pt x="1273984" y="868385"/>
                  </a:lnTo>
                  <a:lnTo>
                    <a:pt x="1415538" y="868385"/>
                  </a:lnTo>
                  <a:lnTo>
                    <a:pt x="1557092" y="710497"/>
                  </a:lnTo>
                  <a:lnTo>
                    <a:pt x="1698646" y="1184161"/>
                  </a:lnTo>
                  <a:lnTo>
                    <a:pt x="1840200" y="1342049"/>
                  </a:lnTo>
                  <a:lnTo>
                    <a:pt x="1981754" y="1420994"/>
                  </a:lnTo>
                  <a:lnTo>
                    <a:pt x="2123308" y="1184161"/>
                  </a:lnTo>
                  <a:lnTo>
                    <a:pt x="2264862" y="1342049"/>
                  </a:lnTo>
                  <a:lnTo>
                    <a:pt x="2406416" y="1026273"/>
                  </a:lnTo>
                  <a:lnTo>
                    <a:pt x="2547969" y="789441"/>
                  </a:lnTo>
                  <a:lnTo>
                    <a:pt x="2689523" y="1026273"/>
                  </a:lnTo>
                  <a:lnTo>
                    <a:pt x="2831077" y="710497"/>
                  </a:lnTo>
                  <a:lnTo>
                    <a:pt x="2972631" y="789441"/>
                  </a:lnTo>
                  <a:lnTo>
                    <a:pt x="3114185" y="631552"/>
                  </a:lnTo>
                  <a:lnTo>
                    <a:pt x="3255739" y="789441"/>
                  </a:lnTo>
                  <a:lnTo>
                    <a:pt x="3397293" y="110521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81399"/>
              <a:ext cx="3397293" cy="1184161"/>
            </a:xfrm>
            <a:custGeom>
              <a:avLst/>
              <a:pathLst>
                <a:path w="3397293" h="1184161">
                  <a:moveTo>
                    <a:pt x="0" y="1184161"/>
                  </a:moveTo>
                  <a:lnTo>
                    <a:pt x="141553" y="1105217"/>
                  </a:lnTo>
                  <a:lnTo>
                    <a:pt x="283107" y="1105217"/>
                  </a:lnTo>
                  <a:lnTo>
                    <a:pt x="424661" y="1026273"/>
                  </a:lnTo>
                  <a:lnTo>
                    <a:pt x="566215" y="868385"/>
                  </a:lnTo>
                  <a:lnTo>
                    <a:pt x="707769" y="710497"/>
                  </a:lnTo>
                  <a:lnTo>
                    <a:pt x="849323" y="552608"/>
                  </a:lnTo>
                  <a:lnTo>
                    <a:pt x="990877" y="552608"/>
                  </a:lnTo>
                  <a:lnTo>
                    <a:pt x="1132431" y="394720"/>
                  </a:lnTo>
                  <a:lnTo>
                    <a:pt x="1273984" y="236832"/>
                  </a:lnTo>
                  <a:lnTo>
                    <a:pt x="1415538" y="157888"/>
                  </a:lnTo>
                  <a:lnTo>
                    <a:pt x="1557092" y="157888"/>
                  </a:lnTo>
                  <a:lnTo>
                    <a:pt x="1698646" y="157888"/>
                  </a:lnTo>
                  <a:lnTo>
                    <a:pt x="1840200" y="157888"/>
                  </a:lnTo>
                  <a:lnTo>
                    <a:pt x="1981754" y="157888"/>
                  </a:lnTo>
                  <a:lnTo>
                    <a:pt x="2123308" y="157888"/>
                  </a:lnTo>
                  <a:lnTo>
                    <a:pt x="2264862" y="78944"/>
                  </a:lnTo>
                  <a:lnTo>
                    <a:pt x="2406416" y="78944"/>
                  </a:lnTo>
                  <a:lnTo>
                    <a:pt x="2547969" y="0"/>
                  </a:lnTo>
                  <a:lnTo>
                    <a:pt x="2689523" y="0"/>
                  </a:lnTo>
                  <a:lnTo>
                    <a:pt x="2831077" y="236832"/>
                  </a:lnTo>
                  <a:lnTo>
                    <a:pt x="2972631" y="394720"/>
                  </a:lnTo>
                  <a:lnTo>
                    <a:pt x="3114185" y="236832"/>
                  </a:lnTo>
                  <a:lnTo>
                    <a:pt x="3255739" y="236832"/>
                  </a:lnTo>
                  <a:lnTo>
                    <a:pt x="3397293" y="157888"/>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81399"/>
              <a:ext cx="3397293" cy="236832"/>
            </a:xfrm>
            <a:custGeom>
              <a:avLst/>
              <a:pathLst>
                <a:path w="3397293" h="236832">
                  <a:moveTo>
                    <a:pt x="0" y="236832"/>
                  </a:moveTo>
                  <a:lnTo>
                    <a:pt x="141553" y="157888"/>
                  </a:lnTo>
                  <a:lnTo>
                    <a:pt x="283107" y="157888"/>
                  </a:lnTo>
                  <a:lnTo>
                    <a:pt x="424661" y="78944"/>
                  </a:lnTo>
                  <a:lnTo>
                    <a:pt x="566215" y="78944"/>
                  </a:lnTo>
                  <a:lnTo>
                    <a:pt x="707769" y="78944"/>
                  </a:lnTo>
                  <a:lnTo>
                    <a:pt x="849323" y="0"/>
                  </a:lnTo>
                  <a:lnTo>
                    <a:pt x="990877" y="78944"/>
                  </a:lnTo>
                  <a:lnTo>
                    <a:pt x="1132431" y="0"/>
                  </a:lnTo>
                  <a:lnTo>
                    <a:pt x="1273984" y="78944"/>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8139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55125"/>
              <a:ext cx="3397293" cy="1420994"/>
            </a:xfrm>
            <a:custGeom>
              <a:avLst/>
              <a:pathLst>
                <a:path w="3397293" h="1420994">
                  <a:moveTo>
                    <a:pt x="0" y="0"/>
                  </a:moveTo>
                  <a:lnTo>
                    <a:pt x="141553" y="157888"/>
                  </a:lnTo>
                  <a:lnTo>
                    <a:pt x="283107" y="236832"/>
                  </a:lnTo>
                  <a:lnTo>
                    <a:pt x="424661" y="394720"/>
                  </a:lnTo>
                  <a:lnTo>
                    <a:pt x="566215" y="394720"/>
                  </a:lnTo>
                  <a:lnTo>
                    <a:pt x="707769" y="394720"/>
                  </a:lnTo>
                  <a:lnTo>
                    <a:pt x="849323" y="710497"/>
                  </a:lnTo>
                  <a:lnTo>
                    <a:pt x="990877" y="710497"/>
                  </a:lnTo>
                  <a:lnTo>
                    <a:pt x="1132431" y="1026273"/>
                  </a:lnTo>
                  <a:lnTo>
                    <a:pt x="1273984" y="868385"/>
                  </a:lnTo>
                  <a:lnTo>
                    <a:pt x="1415538" y="868385"/>
                  </a:lnTo>
                  <a:lnTo>
                    <a:pt x="1557092" y="710497"/>
                  </a:lnTo>
                  <a:lnTo>
                    <a:pt x="1698646" y="1184161"/>
                  </a:lnTo>
                  <a:lnTo>
                    <a:pt x="1840200" y="1342049"/>
                  </a:lnTo>
                  <a:lnTo>
                    <a:pt x="1981754" y="1420994"/>
                  </a:lnTo>
                  <a:lnTo>
                    <a:pt x="2123308" y="1184161"/>
                  </a:lnTo>
                  <a:lnTo>
                    <a:pt x="2264862" y="1342049"/>
                  </a:lnTo>
                  <a:lnTo>
                    <a:pt x="2406416" y="1026273"/>
                  </a:lnTo>
                  <a:lnTo>
                    <a:pt x="2547969" y="789441"/>
                  </a:lnTo>
                  <a:lnTo>
                    <a:pt x="2689523" y="1026273"/>
                  </a:lnTo>
                  <a:lnTo>
                    <a:pt x="2831077" y="710497"/>
                  </a:lnTo>
                  <a:lnTo>
                    <a:pt x="2972631" y="789441"/>
                  </a:lnTo>
                  <a:lnTo>
                    <a:pt x="3114185" y="631552"/>
                  </a:lnTo>
                  <a:lnTo>
                    <a:pt x="3255739" y="789441"/>
                  </a:lnTo>
                  <a:lnTo>
                    <a:pt x="3397293" y="110521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28814"/>
              <a:ext cx="0" cy="126310"/>
            </a:xfrm>
            <a:custGeom>
              <a:avLst/>
              <a:pathLst>
                <a:path w="0" h="126310">
                  <a:moveTo>
                    <a:pt x="0" y="12631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28814"/>
              <a:ext cx="0" cy="521031"/>
            </a:xfrm>
            <a:custGeom>
              <a:avLst/>
              <a:pathLst>
                <a:path w="0" h="521031">
                  <a:moveTo>
                    <a:pt x="0" y="5210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28814"/>
              <a:ext cx="0" cy="994695"/>
            </a:xfrm>
            <a:custGeom>
              <a:avLst/>
              <a:pathLst>
                <a:path w="0" h="994695">
                  <a:moveTo>
                    <a:pt x="0" y="99469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28814"/>
              <a:ext cx="0" cy="1310472"/>
            </a:xfrm>
            <a:custGeom>
              <a:avLst/>
              <a:pathLst>
                <a:path w="0" h="1310472">
                  <a:moveTo>
                    <a:pt x="0" y="131047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28814"/>
              <a:ext cx="0" cy="1152584"/>
            </a:xfrm>
            <a:custGeom>
              <a:avLst/>
              <a:pathLst>
                <a:path w="0" h="1152584">
                  <a:moveTo>
                    <a:pt x="0" y="11525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28814"/>
              <a:ext cx="0" cy="915751"/>
            </a:xfrm>
            <a:custGeom>
              <a:avLst/>
              <a:pathLst>
                <a:path w="0" h="915751">
                  <a:moveTo>
                    <a:pt x="0" y="9157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28814"/>
              <a:ext cx="0" cy="1231528"/>
            </a:xfrm>
            <a:custGeom>
              <a:avLst/>
              <a:pathLst>
                <a:path w="0" h="1231528">
                  <a:moveTo>
                    <a:pt x="0" y="12315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55125"/>
              <a:ext cx="3397293" cy="1420994"/>
            </a:xfrm>
            <a:custGeom>
              <a:avLst/>
              <a:pathLst>
                <a:path w="3397293" h="1420994">
                  <a:moveTo>
                    <a:pt x="0" y="0"/>
                  </a:moveTo>
                  <a:lnTo>
                    <a:pt x="141553" y="157888"/>
                  </a:lnTo>
                  <a:lnTo>
                    <a:pt x="283107" y="236832"/>
                  </a:lnTo>
                  <a:lnTo>
                    <a:pt x="424661" y="394720"/>
                  </a:lnTo>
                  <a:lnTo>
                    <a:pt x="566215" y="394720"/>
                  </a:lnTo>
                  <a:lnTo>
                    <a:pt x="707769" y="394720"/>
                  </a:lnTo>
                  <a:lnTo>
                    <a:pt x="849323" y="710497"/>
                  </a:lnTo>
                  <a:lnTo>
                    <a:pt x="990877" y="710497"/>
                  </a:lnTo>
                  <a:lnTo>
                    <a:pt x="1132431" y="1026273"/>
                  </a:lnTo>
                  <a:lnTo>
                    <a:pt x="1273984" y="868385"/>
                  </a:lnTo>
                  <a:lnTo>
                    <a:pt x="1415538" y="868385"/>
                  </a:lnTo>
                  <a:lnTo>
                    <a:pt x="1557092" y="710497"/>
                  </a:lnTo>
                  <a:lnTo>
                    <a:pt x="1698646" y="1184161"/>
                  </a:lnTo>
                  <a:lnTo>
                    <a:pt x="1840200" y="1342049"/>
                  </a:lnTo>
                  <a:lnTo>
                    <a:pt x="1981754" y="1420994"/>
                  </a:lnTo>
                  <a:lnTo>
                    <a:pt x="2123308" y="1184161"/>
                  </a:lnTo>
                  <a:lnTo>
                    <a:pt x="2264862" y="1342049"/>
                  </a:lnTo>
                  <a:lnTo>
                    <a:pt x="2406416" y="1026273"/>
                  </a:lnTo>
                  <a:lnTo>
                    <a:pt x="2547969" y="789441"/>
                  </a:lnTo>
                  <a:lnTo>
                    <a:pt x="2689523" y="1026273"/>
                  </a:lnTo>
                  <a:lnTo>
                    <a:pt x="2831077" y="710497"/>
                  </a:lnTo>
                  <a:lnTo>
                    <a:pt x="2972631" y="789441"/>
                  </a:lnTo>
                  <a:lnTo>
                    <a:pt x="3114185" y="631552"/>
                  </a:lnTo>
                  <a:lnTo>
                    <a:pt x="3255739" y="789441"/>
                  </a:lnTo>
                  <a:lnTo>
                    <a:pt x="3397293" y="1105217"/>
                  </a:lnTo>
                </a:path>
              </a:pathLst>
            </a:custGeom>
            <a:ln w="27101" cap="flat">
              <a:solidFill>
                <a:srgbClr val="0058AB">
                  <a:alpha val="100000"/>
                </a:srgbClr>
              </a:solidFill>
              <a:prstDash val="solid"/>
              <a:round/>
            </a:ln>
          </p:spPr>
          <p:txBody>
            <a:bodyPr/>
            <a:lstStyle/>
            <a:p/>
          </p:txBody>
        </p:sp>
        <p:sp>
          <p:nvSpPr>
            <p:cNvPr id="91" name="tx91"/>
            <p:cNvSpPr/>
            <p:nvPr/>
          </p:nvSpPr>
          <p:spPr>
            <a:xfrm>
              <a:off x="5377374" y="1456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2" name="tx92"/>
            <p:cNvSpPr/>
            <p:nvPr/>
          </p:nvSpPr>
          <p:spPr>
            <a:xfrm>
              <a:off x="6115288"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6823058" y="1458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7512777" y="14581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8097042" y="145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45674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786762" y="14581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8001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640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187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292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8398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0504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874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874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6604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229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54565" y="48300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17" name="tx117"/>
            <p:cNvSpPr/>
            <p:nvPr/>
          </p:nvSpPr>
          <p:spPr>
            <a:xfrm>
              <a:off x="69275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69004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374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7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18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7577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1982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6387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E2231A">
                <a:alpha val="80000"/>
              </a:srgbClr>
            </a:solidFill>
          </p:spPr>
          <p:txBody>
            <a:bodyPr/>
            <a:lstStyle/>
            <a:p/>
          </p:txBody>
        </p:sp>
        <p:sp>
          <p:nvSpPr>
            <p:cNvPr id="131" name="rc131"/>
            <p:cNvSpPr/>
            <p:nvPr/>
          </p:nvSpPr>
          <p:spPr>
            <a:xfrm>
              <a:off x="1317178" y="5637654"/>
              <a:ext cx="5369147" cy="149993"/>
            </a:xfrm>
            <a:prstGeom prst="rect">
              <a:avLst/>
            </a:prstGeom>
            <a:solidFill>
              <a:srgbClr val="E2231A">
                <a:alpha val="80000"/>
              </a:srgbClr>
            </a:solidFill>
          </p:spPr>
          <p:txBody>
            <a:bodyPr/>
            <a:lstStyle/>
            <a:p/>
          </p:txBody>
        </p:sp>
        <p:sp>
          <p:nvSpPr>
            <p:cNvPr id="132" name="rc132"/>
            <p:cNvSpPr/>
            <p:nvPr/>
          </p:nvSpPr>
          <p:spPr>
            <a:xfrm>
              <a:off x="1317178" y="5450161"/>
              <a:ext cx="7077512"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02311"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6042833"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9" name="tx139"/>
            <p:cNvSpPr/>
            <p:nvPr/>
          </p:nvSpPr>
          <p:spPr>
            <a:xfrm>
              <a:off x="8483354"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0" name="tx140"/>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San Marino (85%) was 1 percentage point higher than the global average (84%) and 9 percentage points lower than the average across all non-programme countries (94%).
National MCV1 coverage was 1 percentage point lower than in 2019 (86%).
The number of unvaccinated children remained approximately the same (&lt;100)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San Marino ranked number 2 out of 41 countries for lowest MCV1 coverage (based on tied ranks).
San Marino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21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009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997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1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00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991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10813"/>
              <a:ext cx="249522" cy="1591883"/>
            </a:xfrm>
            <a:prstGeom prst="rect">
              <a:avLst/>
            </a:prstGeom>
            <a:solidFill>
              <a:srgbClr val="80BD41">
                <a:alpha val="100000"/>
              </a:srgbClr>
            </a:solidFill>
          </p:spPr>
          <p:txBody>
            <a:bodyPr/>
            <a:lstStyle/>
            <a:p/>
          </p:txBody>
        </p:sp>
        <p:sp>
          <p:nvSpPr>
            <p:cNvPr id="23" name="rc23"/>
            <p:cNvSpPr/>
            <p:nvPr/>
          </p:nvSpPr>
          <p:spPr>
            <a:xfrm>
              <a:off x="1296273" y="2495795"/>
              <a:ext cx="249522" cy="15017"/>
            </a:xfrm>
            <a:prstGeom prst="rect">
              <a:avLst/>
            </a:prstGeom>
            <a:solidFill>
              <a:srgbClr val="E2231A">
                <a:alpha val="100000"/>
              </a:srgbClr>
            </a:solidFill>
          </p:spPr>
          <p:txBody>
            <a:bodyPr/>
            <a:lstStyle/>
            <a:p/>
          </p:txBody>
        </p:sp>
        <p:sp>
          <p:nvSpPr>
            <p:cNvPr id="24" name="rc24"/>
            <p:cNvSpPr/>
            <p:nvPr/>
          </p:nvSpPr>
          <p:spPr>
            <a:xfrm>
              <a:off x="1573521" y="2415701"/>
              <a:ext cx="249522" cy="1686996"/>
            </a:xfrm>
            <a:prstGeom prst="rect">
              <a:avLst/>
            </a:prstGeom>
            <a:solidFill>
              <a:srgbClr val="80BD41">
                <a:alpha val="100000"/>
              </a:srgbClr>
            </a:solidFill>
          </p:spPr>
          <p:txBody>
            <a:bodyPr/>
            <a:lstStyle/>
            <a:p/>
          </p:txBody>
        </p:sp>
        <p:sp>
          <p:nvSpPr>
            <p:cNvPr id="25" name="rc25"/>
            <p:cNvSpPr/>
            <p:nvPr/>
          </p:nvSpPr>
          <p:spPr>
            <a:xfrm>
              <a:off x="1573521" y="2365641"/>
              <a:ext cx="249522" cy="50059"/>
            </a:xfrm>
            <a:prstGeom prst="rect">
              <a:avLst/>
            </a:prstGeom>
            <a:solidFill>
              <a:srgbClr val="E2231A">
                <a:alpha val="100000"/>
              </a:srgbClr>
            </a:solidFill>
          </p:spPr>
          <p:txBody>
            <a:bodyPr/>
            <a:lstStyle/>
            <a:p/>
          </p:txBody>
        </p:sp>
        <p:sp>
          <p:nvSpPr>
            <p:cNvPr id="26" name="rc26"/>
            <p:cNvSpPr/>
            <p:nvPr/>
          </p:nvSpPr>
          <p:spPr>
            <a:xfrm>
              <a:off x="1850769" y="2530837"/>
              <a:ext cx="249522" cy="1571859"/>
            </a:xfrm>
            <a:prstGeom prst="rect">
              <a:avLst/>
            </a:prstGeom>
            <a:solidFill>
              <a:srgbClr val="80BD41">
                <a:alpha val="100000"/>
              </a:srgbClr>
            </a:solidFill>
          </p:spPr>
          <p:txBody>
            <a:bodyPr/>
            <a:lstStyle/>
            <a:p/>
          </p:txBody>
        </p:sp>
        <p:sp>
          <p:nvSpPr>
            <p:cNvPr id="27" name="rc27"/>
            <p:cNvSpPr/>
            <p:nvPr/>
          </p:nvSpPr>
          <p:spPr>
            <a:xfrm>
              <a:off x="1850769" y="2465760"/>
              <a:ext cx="249522" cy="65077"/>
            </a:xfrm>
            <a:prstGeom prst="rect">
              <a:avLst/>
            </a:prstGeom>
            <a:solidFill>
              <a:srgbClr val="E2231A">
                <a:alpha val="100000"/>
              </a:srgbClr>
            </a:solidFill>
          </p:spPr>
          <p:txBody>
            <a:bodyPr/>
            <a:lstStyle/>
            <a:p/>
          </p:txBody>
        </p:sp>
        <p:sp>
          <p:nvSpPr>
            <p:cNvPr id="28" name="rc28"/>
            <p:cNvSpPr/>
            <p:nvPr/>
          </p:nvSpPr>
          <p:spPr>
            <a:xfrm>
              <a:off x="2128016" y="2711050"/>
              <a:ext cx="249522" cy="1391646"/>
            </a:xfrm>
            <a:prstGeom prst="rect">
              <a:avLst/>
            </a:prstGeom>
            <a:solidFill>
              <a:srgbClr val="80BD41">
                <a:alpha val="100000"/>
              </a:srgbClr>
            </a:solidFill>
          </p:spPr>
          <p:txBody>
            <a:bodyPr/>
            <a:lstStyle/>
            <a:p/>
          </p:txBody>
        </p:sp>
        <p:sp>
          <p:nvSpPr>
            <p:cNvPr id="29" name="rc29"/>
            <p:cNvSpPr/>
            <p:nvPr/>
          </p:nvSpPr>
          <p:spPr>
            <a:xfrm>
              <a:off x="2128016" y="2620944"/>
              <a:ext cx="249522" cy="90106"/>
            </a:xfrm>
            <a:prstGeom prst="rect">
              <a:avLst/>
            </a:prstGeom>
            <a:solidFill>
              <a:srgbClr val="E2231A">
                <a:alpha val="100000"/>
              </a:srgbClr>
            </a:solidFill>
          </p:spPr>
          <p:txBody>
            <a:bodyPr/>
            <a:lstStyle/>
            <a:p/>
          </p:txBody>
        </p:sp>
        <p:sp>
          <p:nvSpPr>
            <p:cNvPr id="30" name="rc30"/>
            <p:cNvSpPr/>
            <p:nvPr/>
          </p:nvSpPr>
          <p:spPr>
            <a:xfrm>
              <a:off x="2405264" y="2711050"/>
              <a:ext cx="249522" cy="1391646"/>
            </a:xfrm>
            <a:prstGeom prst="rect">
              <a:avLst/>
            </a:prstGeom>
            <a:solidFill>
              <a:srgbClr val="80BD41">
                <a:alpha val="100000"/>
              </a:srgbClr>
            </a:solidFill>
          </p:spPr>
          <p:txBody>
            <a:bodyPr/>
            <a:lstStyle/>
            <a:p/>
          </p:txBody>
        </p:sp>
        <p:sp>
          <p:nvSpPr>
            <p:cNvPr id="31" name="rc31"/>
            <p:cNvSpPr/>
            <p:nvPr/>
          </p:nvSpPr>
          <p:spPr>
            <a:xfrm>
              <a:off x="2405264" y="2620944"/>
              <a:ext cx="249522" cy="90106"/>
            </a:xfrm>
            <a:prstGeom prst="rect">
              <a:avLst/>
            </a:prstGeom>
            <a:solidFill>
              <a:srgbClr val="E2231A">
                <a:alpha val="100000"/>
              </a:srgbClr>
            </a:solidFill>
          </p:spPr>
          <p:txBody>
            <a:bodyPr/>
            <a:lstStyle/>
            <a:p/>
          </p:txBody>
        </p:sp>
        <p:sp>
          <p:nvSpPr>
            <p:cNvPr id="32" name="rc32"/>
            <p:cNvSpPr/>
            <p:nvPr/>
          </p:nvSpPr>
          <p:spPr>
            <a:xfrm>
              <a:off x="2682512" y="2821180"/>
              <a:ext cx="249522" cy="1281516"/>
            </a:xfrm>
            <a:prstGeom prst="rect">
              <a:avLst/>
            </a:prstGeom>
            <a:solidFill>
              <a:srgbClr val="80BD41">
                <a:alpha val="100000"/>
              </a:srgbClr>
            </a:solidFill>
          </p:spPr>
          <p:txBody>
            <a:bodyPr/>
            <a:lstStyle/>
            <a:p/>
          </p:txBody>
        </p:sp>
        <p:sp>
          <p:nvSpPr>
            <p:cNvPr id="33" name="rc33"/>
            <p:cNvSpPr/>
            <p:nvPr/>
          </p:nvSpPr>
          <p:spPr>
            <a:xfrm>
              <a:off x="2682512" y="2741086"/>
              <a:ext cx="249522" cy="80094"/>
            </a:xfrm>
            <a:prstGeom prst="rect">
              <a:avLst/>
            </a:prstGeom>
            <a:solidFill>
              <a:srgbClr val="E2231A">
                <a:alpha val="100000"/>
              </a:srgbClr>
            </a:solidFill>
          </p:spPr>
          <p:txBody>
            <a:bodyPr/>
            <a:lstStyle/>
            <a:p/>
          </p:txBody>
        </p:sp>
        <p:sp>
          <p:nvSpPr>
            <p:cNvPr id="34" name="rc34"/>
            <p:cNvSpPr/>
            <p:nvPr/>
          </p:nvSpPr>
          <p:spPr>
            <a:xfrm>
              <a:off x="2959759" y="2836198"/>
              <a:ext cx="249522" cy="1266498"/>
            </a:xfrm>
            <a:prstGeom prst="rect">
              <a:avLst/>
            </a:prstGeom>
            <a:solidFill>
              <a:srgbClr val="80BD41">
                <a:alpha val="100000"/>
              </a:srgbClr>
            </a:solidFill>
          </p:spPr>
          <p:txBody>
            <a:bodyPr/>
            <a:lstStyle/>
            <a:p/>
          </p:txBody>
        </p:sp>
        <p:sp>
          <p:nvSpPr>
            <p:cNvPr id="35" name="rc35"/>
            <p:cNvSpPr/>
            <p:nvPr/>
          </p:nvSpPr>
          <p:spPr>
            <a:xfrm>
              <a:off x="2959759" y="2696032"/>
              <a:ext cx="249522" cy="140165"/>
            </a:xfrm>
            <a:prstGeom prst="rect">
              <a:avLst/>
            </a:prstGeom>
            <a:solidFill>
              <a:srgbClr val="E2231A">
                <a:alpha val="100000"/>
              </a:srgbClr>
            </a:solidFill>
          </p:spPr>
          <p:txBody>
            <a:bodyPr/>
            <a:lstStyle/>
            <a:p/>
          </p:txBody>
        </p:sp>
        <p:sp>
          <p:nvSpPr>
            <p:cNvPr id="36" name="rc36"/>
            <p:cNvSpPr/>
            <p:nvPr/>
          </p:nvSpPr>
          <p:spPr>
            <a:xfrm>
              <a:off x="3237007" y="2831192"/>
              <a:ext cx="249522" cy="1271504"/>
            </a:xfrm>
            <a:prstGeom prst="rect">
              <a:avLst/>
            </a:prstGeom>
            <a:solidFill>
              <a:srgbClr val="80BD41">
                <a:alpha val="100000"/>
              </a:srgbClr>
            </a:solidFill>
          </p:spPr>
          <p:txBody>
            <a:bodyPr/>
            <a:lstStyle/>
            <a:p/>
          </p:txBody>
        </p:sp>
        <p:sp>
          <p:nvSpPr>
            <p:cNvPr id="37" name="rc37"/>
            <p:cNvSpPr/>
            <p:nvPr/>
          </p:nvSpPr>
          <p:spPr>
            <a:xfrm>
              <a:off x="3237007" y="2691026"/>
              <a:ext cx="249522" cy="140165"/>
            </a:xfrm>
            <a:prstGeom prst="rect">
              <a:avLst/>
            </a:prstGeom>
            <a:solidFill>
              <a:srgbClr val="E2231A">
                <a:alpha val="100000"/>
              </a:srgbClr>
            </a:solidFill>
          </p:spPr>
          <p:txBody>
            <a:bodyPr/>
            <a:lstStyle/>
            <a:p/>
          </p:txBody>
        </p:sp>
        <p:sp>
          <p:nvSpPr>
            <p:cNvPr id="38" name="rc38"/>
            <p:cNvSpPr/>
            <p:nvPr/>
          </p:nvSpPr>
          <p:spPr>
            <a:xfrm>
              <a:off x="3514255" y="2650979"/>
              <a:ext cx="249522" cy="1451717"/>
            </a:xfrm>
            <a:prstGeom prst="rect">
              <a:avLst/>
            </a:prstGeom>
            <a:solidFill>
              <a:srgbClr val="80BD41">
                <a:alpha val="100000"/>
              </a:srgbClr>
            </a:solidFill>
          </p:spPr>
          <p:txBody>
            <a:bodyPr/>
            <a:lstStyle/>
            <a:p/>
          </p:txBody>
        </p:sp>
        <p:sp>
          <p:nvSpPr>
            <p:cNvPr id="39" name="rc39"/>
            <p:cNvSpPr/>
            <p:nvPr/>
          </p:nvSpPr>
          <p:spPr>
            <a:xfrm>
              <a:off x="3514255" y="2415701"/>
              <a:ext cx="249522" cy="235278"/>
            </a:xfrm>
            <a:prstGeom prst="rect">
              <a:avLst/>
            </a:prstGeom>
            <a:solidFill>
              <a:srgbClr val="E2231A">
                <a:alpha val="100000"/>
              </a:srgbClr>
            </a:solidFill>
          </p:spPr>
          <p:txBody>
            <a:bodyPr/>
            <a:lstStyle/>
            <a:p/>
          </p:txBody>
        </p:sp>
        <p:sp>
          <p:nvSpPr>
            <p:cNvPr id="40" name="rc40"/>
            <p:cNvSpPr/>
            <p:nvPr/>
          </p:nvSpPr>
          <p:spPr>
            <a:xfrm>
              <a:off x="3791502" y="2796151"/>
              <a:ext cx="249522" cy="1306545"/>
            </a:xfrm>
            <a:prstGeom prst="rect">
              <a:avLst/>
            </a:prstGeom>
            <a:solidFill>
              <a:srgbClr val="80BD41">
                <a:alpha val="100000"/>
              </a:srgbClr>
            </a:solidFill>
          </p:spPr>
          <p:txBody>
            <a:bodyPr/>
            <a:lstStyle/>
            <a:p/>
          </p:txBody>
        </p:sp>
        <p:sp>
          <p:nvSpPr>
            <p:cNvPr id="41" name="rc41"/>
            <p:cNvSpPr/>
            <p:nvPr/>
          </p:nvSpPr>
          <p:spPr>
            <a:xfrm>
              <a:off x="3791502" y="2615938"/>
              <a:ext cx="249522" cy="180213"/>
            </a:xfrm>
            <a:prstGeom prst="rect">
              <a:avLst/>
            </a:prstGeom>
            <a:solidFill>
              <a:srgbClr val="E2231A">
                <a:alpha val="100000"/>
              </a:srgbClr>
            </a:solidFill>
          </p:spPr>
          <p:txBody>
            <a:bodyPr/>
            <a:lstStyle/>
            <a:p/>
          </p:txBody>
        </p:sp>
        <p:sp>
          <p:nvSpPr>
            <p:cNvPr id="42" name="rc42"/>
            <p:cNvSpPr/>
            <p:nvPr/>
          </p:nvSpPr>
          <p:spPr>
            <a:xfrm>
              <a:off x="4068750" y="2716056"/>
              <a:ext cx="249522" cy="1386640"/>
            </a:xfrm>
            <a:prstGeom prst="rect">
              <a:avLst/>
            </a:prstGeom>
            <a:solidFill>
              <a:srgbClr val="80BD41">
                <a:alpha val="100000"/>
              </a:srgbClr>
            </a:solidFill>
          </p:spPr>
          <p:txBody>
            <a:bodyPr/>
            <a:lstStyle/>
            <a:p/>
          </p:txBody>
        </p:sp>
        <p:sp>
          <p:nvSpPr>
            <p:cNvPr id="43" name="rc43"/>
            <p:cNvSpPr/>
            <p:nvPr/>
          </p:nvSpPr>
          <p:spPr>
            <a:xfrm>
              <a:off x="4068750" y="2525831"/>
              <a:ext cx="249522" cy="190225"/>
            </a:xfrm>
            <a:prstGeom prst="rect">
              <a:avLst/>
            </a:prstGeom>
            <a:solidFill>
              <a:srgbClr val="E2231A">
                <a:alpha val="100000"/>
              </a:srgbClr>
            </a:solidFill>
          </p:spPr>
          <p:txBody>
            <a:bodyPr/>
            <a:lstStyle/>
            <a:p/>
          </p:txBody>
        </p:sp>
        <p:sp>
          <p:nvSpPr>
            <p:cNvPr id="44" name="rc44"/>
            <p:cNvSpPr/>
            <p:nvPr/>
          </p:nvSpPr>
          <p:spPr>
            <a:xfrm>
              <a:off x="4345998" y="2696032"/>
              <a:ext cx="249522" cy="1406664"/>
            </a:xfrm>
            <a:prstGeom prst="rect">
              <a:avLst/>
            </a:prstGeom>
            <a:solidFill>
              <a:srgbClr val="80BD41">
                <a:alpha val="100000"/>
              </a:srgbClr>
            </a:solidFill>
          </p:spPr>
          <p:txBody>
            <a:bodyPr/>
            <a:lstStyle/>
            <a:p/>
          </p:txBody>
        </p:sp>
        <p:sp>
          <p:nvSpPr>
            <p:cNvPr id="45" name="rc45"/>
            <p:cNvSpPr/>
            <p:nvPr/>
          </p:nvSpPr>
          <p:spPr>
            <a:xfrm>
              <a:off x="4345998" y="2540849"/>
              <a:ext cx="249522" cy="155183"/>
            </a:xfrm>
            <a:prstGeom prst="rect">
              <a:avLst/>
            </a:prstGeom>
            <a:solidFill>
              <a:srgbClr val="E2231A">
                <a:alpha val="100000"/>
              </a:srgbClr>
            </a:solidFill>
          </p:spPr>
          <p:txBody>
            <a:bodyPr/>
            <a:lstStyle/>
            <a:p/>
          </p:txBody>
        </p:sp>
        <p:sp>
          <p:nvSpPr>
            <p:cNvPr id="46" name="rc46"/>
            <p:cNvSpPr/>
            <p:nvPr/>
          </p:nvSpPr>
          <p:spPr>
            <a:xfrm>
              <a:off x="4623245" y="2871240"/>
              <a:ext cx="249522" cy="1231457"/>
            </a:xfrm>
            <a:prstGeom prst="rect">
              <a:avLst/>
            </a:prstGeom>
            <a:solidFill>
              <a:srgbClr val="80BD41">
                <a:alpha val="100000"/>
              </a:srgbClr>
            </a:solidFill>
          </p:spPr>
          <p:txBody>
            <a:bodyPr/>
            <a:lstStyle/>
            <a:p/>
          </p:txBody>
        </p:sp>
        <p:sp>
          <p:nvSpPr>
            <p:cNvPr id="47" name="rc47"/>
            <p:cNvSpPr/>
            <p:nvPr/>
          </p:nvSpPr>
          <p:spPr>
            <a:xfrm>
              <a:off x="4623245" y="2635961"/>
              <a:ext cx="249522" cy="235278"/>
            </a:xfrm>
            <a:prstGeom prst="rect">
              <a:avLst/>
            </a:prstGeom>
            <a:solidFill>
              <a:srgbClr val="E2231A">
                <a:alpha val="100000"/>
              </a:srgbClr>
            </a:solidFill>
          </p:spPr>
          <p:txBody>
            <a:bodyPr/>
            <a:lstStyle/>
            <a:p/>
          </p:txBody>
        </p:sp>
        <p:sp>
          <p:nvSpPr>
            <p:cNvPr id="48" name="rc48"/>
            <p:cNvSpPr/>
            <p:nvPr/>
          </p:nvSpPr>
          <p:spPr>
            <a:xfrm>
              <a:off x="4900493" y="2751098"/>
              <a:ext cx="249522" cy="1351599"/>
            </a:xfrm>
            <a:prstGeom prst="rect">
              <a:avLst/>
            </a:prstGeom>
            <a:solidFill>
              <a:srgbClr val="80BD41">
                <a:alpha val="100000"/>
              </a:srgbClr>
            </a:solidFill>
          </p:spPr>
          <p:txBody>
            <a:bodyPr/>
            <a:lstStyle/>
            <a:p/>
          </p:txBody>
        </p:sp>
        <p:sp>
          <p:nvSpPr>
            <p:cNvPr id="49" name="rc49"/>
            <p:cNvSpPr/>
            <p:nvPr/>
          </p:nvSpPr>
          <p:spPr>
            <a:xfrm>
              <a:off x="4900493" y="2455748"/>
              <a:ext cx="249522" cy="295349"/>
            </a:xfrm>
            <a:prstGeom prst="rect">
              <a:avLst/>
            </a:prstGeom>
            <a:solidFill>
              <a:srgbClr val="E2231A">
                <a:alpha val="100000"/>
              </a:srgbClr>
            </a:solidFill>
          </p:spPr>
          <p:txBody>
            <a:bodyPr/>
            <a:lstStyle/>
            <a:p/>
          </p:txBody>
        </p:sp>
        <p:sp>
          <p:nvSpPr>
            <p:cNvPr id="50" name="rc50"/>
            <p:cNvSpPr/>
            <p:nvPr/>
          </p:nvSpPr>
          <p:spPr>
            <a:xfrm>
              <a:off x="5177741" y="3006400"/>
              <a:ext cx="249522" cy="1096297"/>
            </a:xfrm>
            <a:prstGeom prst="rect">
              <a:avLst/>
            </a:prstGeom>
            <a:solidFill>
              <a:srgbClr val="80BD41">
                <a:alpha val="100000"/>
              </a:srgbClr>
            </a:solidFill>
          </p:spPr>
          <p:txBody>
            <a:bodyPr/>
            <a:lstStyle/>
            <a:p/>
          </p:txBody>
        </p:sp>
        <p:sp>
          <p:nvSpPr>
            <p:cNvPr id="51" name="rc51"/>
            <p:cNvSpPr/>
            <p:nvPr/>
          </p:nvSpPr>
          <p:spPr>
            <a:xfrm>
              <a:off x="5177741" y="2751098"/>
              <a:ext cx="249522" cy="255302"/>
            </a:xfrm>
            <a:prstGeom prst="rect">
              <a:avLst/>
            </a:prstGeom>
            <a:solidFill>
              <a:srgbClr val="E2231A">
                <a:alpha val="100000"/>
              </a:srgbClr>
            </a:solidFill>
          </p:spPr>
          <p:txBody>
            <a:bodyPr/>
            <a:lstStyle/>
            <a:p/>
          </p:txBody>
        </p:sp>
        <p:sp>
          <p:nvSpPr>
            <p:cNvPr id="52" name="rc52"/>
            <p:cNvSpPr/>
            <p:nvPr/>
          </p:nvSpPr>
          <p:spPr>
            <a:xfrm>
              <a:off x="5454988" y="3051453"/>
              <a:ext cx="249522" cy="1051243"/>
            </a:xfrm>
            <a:prstGeom prst="rect">
              <a:avLst/>
            </a:prstGeom>
            <a:solidFill>
              <a:srgbClr val="80BD41">
                <a:alpha val="100000"/>
              </a:srgbClr>
            </a:solidFill>
          </p:spPr>
          <p:txBody>
            <a:bodyPr/>
            <a:lstStyle/>
            <a:p/>
          </p:txBody>
        </p:sp>
        <p:sp>
          <p:nvSpPr>
            <p:cNvPr id="53" name="rc53"/>
            <p:cNvSpPr/>
            <p:nvPr/>
          </p:nvSpPr>
          <p:spPr>
            <a:xfrm>
              <a:off x="5454988" y="2851216"/>
              <a:ext cx="249522" cy="200236"/>
            </a:xfrm>
            <a:prstGeom prst="rect">
              <a:avLst/>
            </a:prstGeom>
            <a:solidFill>
              <a:srgbClr val="E2231A">
                <a:alpha val="100000"/>
              </a:srgbClr>
            </a:solidFill>
          </p:spPr>
          <p:txBody>
            <a:bodyPr/>
            <a:lstStyle/>
            <a:p/>
          </p:txBody>
        </p:sp>
        <p:sp>
          <p:nvSpPr>
            <p:cNvPr id="54" name="rc54"/>
            <p:cNvSpPr/>
            <p:nvPr/>
          </p:nvSpPr>
          <p:spPr>
            <a:xfrm>
              <a:off x="5732236" y="3156577"/>
              <a:ext cx="249522" cy="946119"/>
            </a:xfrm>
            <a:prstGeom prst="rect">
              <a:avLst/>
            </a:prstGeom>
            <a:solidFill>
              <a:srgbClr val="80BD41">
                <a:alpha val="100000"/>
              </a:srgbClr>
            </a:solidFill>
          </p:spPr>
          <p:txBody>
            <a:bodyPr/>
            <a:lstStyle/>
            <a:p/>
          </p:txBody>
        </p:sp>
        <p:sp>
          <p:nvSpPr>
            <p:cNvPr id="55" name="rc55"/>
            <p:cNvSpPr/>
            <p:nvPr/>
          </p:nvSpPr>
          <p:spPr>
            <a:xfrm>
              <a:off x="5732236" y="2951334"/>
              <a:ext cx="249522" cy="205242"/>
            </a:xfrm>
            <a:prstGeom prst="rect">
              <a:avLst/>
            </a:prstGeom>
            <a:solidFill>
              <a:srgbClr val="E2231A">
                <a:alpha val="100000"/>
              </a:srgbClr>
            </a:solidFill>
          </p:spPr>
          <p:txBody>
            <a:bodyPr/>
            <a:lstStyle/>
            <a:p/>
          </p:txBody>
        </p:sp>
        <p:sp>
          <p:nvSpPr>
            <p:cNvPr id="56" name="rc56"/>
            <p:cNvSpPr/>
            <p:nvPr/>
          </p:nvSpPr>
          <p:spPr>
            <a:xfrm>
              <a:off x="6009484" y="3196625"/>
              <a:ext cx="249522" cy="906072"/>
            </a:xfrm>
            <a:prstGeom prst="rect">
              <a:avLst/>
            </a:prstGeom>
            <a:solidFill>
              <a:srgbClr val="80BD41">
                <a:alpha val="100000"/>
              </a:srgbClr>
            </a:solidFill>
          </p:spPr>
          <p:txBody>
            <a:bodyPr/>
            <a:lstStyle/>
            <a:p/>
          </p:txBody>
        </p:sp>
        <p:sp>
          <p:nvSpPr>
            <p:cNvPr id="57" name="rc57"/>
            <p:cNvSpPr/>
            <p:nvPr/>
          </p:nvSpPr>
          <p:spPr>
            <a:xfrm>
              <a:off x="6009484" y="3046447"/>
              <a:ext cx="249522" cy="150177"/>
            </a:xfrm>
            <a:prstGeom prst="rect">
              <a:avLst/>
            </a:prstGeom>
            <a:solidFill>
              <a:srgbClr val="E2231A">
                <a:alpha val="100000"/>
              </a:srgbClr>
            </a:solidFill>
          </p:spPr>
          <p:txBody>
            <a:bodyPr/>
            <a:lstStyle/>
            <a:p/>
          </p:txBody>
        </p:sp>
        <p:sp>
          <p:nvSpPr>
            <p:cNvPr id="58" name="rc58"/>
            <p:cNvSpPr/>
            <p:nvPr/>
          </p:nvSpPr>
          <p:spPr>
            <a:xfrm>
              <a:off x="6286731" y="3151571"/>
              <a:ext cx="249522" cy="951125"/>
            </a:xfrm>
            <a:prstGeom prst="rect">
              <a:avLst/>
            </a:prstGeom>
            <a:solidFill>
              <a:srgbClr val="80BD41">
                <a:alpha val="100000"/>
              </a:srgbClr>
            </a:solidFill>
          </p:spPr>
          <p:txBody>
            <a:bodyPr/>
            <a:lstStyle/>
            <a:p/>
          </p:txBody>
        </p:sp>
        <p:sp>
          <p:nvSpPr>
            <p:cNvPr id="59" name="rc59"/>
            <p:cNvSpPr/>
            <p:nvPr/>
          </p:nvSpPr>
          <p:spPr>
            <a:xfrm>
              <a:off x="6286731" y="3036435"/>
              <a:ext cx="249522" cy="115136"/>
            </a:xfrm>
            <a:prstGeom prst="rect">
              <a:avLst/>
            </a:prstGeom>
            <a:solidFill>
              <a:srgbClr val="E2231A">
                <a:alpha val="100000"/>
              </a:srgbClr>
            </a:solidFill>
          </p:spPr>
          <p:txBody>
            <a:bodyPr/>
            <a:lstStyle/>
            <a:p/>
          </p:txBody>
        </p:sp>
        <p:sp>
          <p:nvSpPr>
            <p:cNvPr id="60" name="rc60"/>
            <p:cNvSpPr/>
            <p:nvPr/>
          </p:nvSpPr>
          <p:spPr>
            <a:xfrm>
              <a:off x="6563979" y="3191619"/>
              <a:ext cx="249522" cy="911078"/>
            </a:xfrm>
            <a:prstGeom prst="rect">
              <a:avLst/>
            </a:prstGeom>
            <a:solidFill>
              <a:srgbClr val="80BD41">
                <a:alpha val="100000"/>
              </a:srgbClr>
            </a:solidFill>
          </p:spPr>
          <p:txBody>
            <a:bodyPr/>
            <a:lstStyle/>
            <a:p/>
          </p:txBody>
        </p:sp>
        <p:sp>
          <p:nvSpPr>
            <p:cNvPr id="61" name="rc61"/>
            <p:cNvSpPr/>
            <p:nvPr/>
          </p:nvSpPr>
          <p:spPr>
            <a:xfrm>
              <a:off x="6563979" y="3041441"/>
              <a:ext cx="249522" cy="150177"/>
            </a:xfrm>
            <a:prstGeom prst="rect">
              <a:avLst/>
            </a:prstGeom>
            <a:solidFill>
              <a:srgbClr val="E2231A">
                <a:alpha val="100000"/>
              </a:srgbClr>
            </a:solidFill>
          </p:spPr>
          <p:txBody>
            <a:bodyPr/>
            <a:lstStyle/>
            <a:p/>
          </p:txBody>
        </p:sp>
        <p:sp>
          <p:nvSpPr>
            <p:cNvPr id="62" name="rc62"/>
            <p:cNvSpPr/>
            <p:nvPr/>
          </p:nvSpPr>
          <p:spPr>
            <a:xfrm>
              <a:off x="6841227" y="3146565"/>
              <a:ext cx="249522" cy="956131"/>
            </a:xfrm>
            <a:prstGeom prst="rect">
              <a:avLst/>
            </a:prstGeom>
            <a:solidFill>
              <a:srgbClr val="80BD41">
                <a:alpha val="100000"/>
              </a:srgbClr>
            </a:solidFill>
          </p:spPr>
          <p:txBody>
            <a:bodyPr/>
            <a:lstStyle/>
            <a:p/>
          </p:txBody>
        </p:sp>
        <p:sp>
          <p:nvSpPr>
            <p:cNvPr id="63" name="rc63"/>
            <p:cNvSpPr/>
            <p:nvPr/>
          </p:nvSpPr>
          <p:spPr>
            <a:xfrm>
              <a:off x="6841227" y="3041441"/>
              <a:ext cx="249522" cy="105124"/>
            </a:xfrm>
            <a:prstGeom prst="rect">
              <a:avLst/>
            </a:prstGeom>
            <a:solidFill>
              <a:srgbClr val="E2231A">
                <a:alpha val="100000"/>
              </a:srgbClr>
            </a:solidFill>
          </p:spPr>
          <p:txBody>
            <a:bodyPr/>
            <a:lstStyle/>
            <a:p/>
          </p:txBody>
        </p:sp>
        <p:sp>
          <p:nvSpPr>
            <p:cNvPr id="64" name="rc64"/>
            <p:cNvSpPr/>
            <p:nvPr/>
          </p:nvSpPr>
          <p:spPr>
            <a:xfrm>
              <a:off x="7118474" y="3156577"/>
              <a:ext cx="249522" cy="946119"/>
            </a:xfrm>
            <a:prstGeom prst="rect">
              <a:avLst/>
            </a:prstGeom>
            <a:solidFill>
              <a:srgbClr val="80BD41">
                <a:alpha val="100000"/>
              </a:srgbClr>
            </a:solidFill>
          </p:spPr>
          <p:txBody>
            <a:bodyPr/>
            <a:lstStyle/>
            <a:p/>
          </p:txBody>
        </p:sp>
        <p:sp>
          <p:nvSpPr>
            <p:cNvPr id="65" name="rc65"/>
            <p:cNvSpPr/>
            <p:nvPr/>
          </p:nvSpPr>
          <p:spPr>
            <a:xfrm>
              <a:off x="7118474" y="3041441"/>
              <a:ext cx="249522" cy="115136"/>
            </a:xfrm>
            <a:prstGeom prst="rect">
              <a:avLst/>
            </a:prstGeom>
            <a:solidFill>
              <a:srgbClr val="E2231A">
                <a:alpha val="100000"/>
              </a:srgbClr>
            </a:solidFill>
          </p:spPr>
          <p:txBody>
            <a:bodyPr/>
            <a:lstStyle/>
            <a:p/>
          </p:txBody>
        </p:sp>
        <p:sp>
          <p:nvSpPr>
            <p:cNvPr id="66" name="rc66"/>
            <p:cNvSpPr/>
            <p:nvPr/>
          </p:nvSpPr>
          <p:spPr>
            <a:xfrm>
              <a:off x="7395722" y="3166589"/>
              <a:ext cx="249522" cy="936107"/>
            </a:xfrm>
            <a:prstGeom prst="rect">
              <a:avLst/>
            </a:prstGeom>
            <a:solidFill>
              <a:srgbClr val="80BD41">
                <a:alpha val="100000"/>
              </a:srgbClr>
            </a:solidFill>
          </p:spPr>
          <p:txBody>
            <a:bodyPr/>
            <a:lstStyle/>
            <a:p/>
          </p:txBody>
        </p:sp>
        <p:sp>
          <p:nvSpPr>
            <p:cNvPr id="67" name="rc67"/>
            <p:cNvSpPr/>
            <p:nvPr/>
          </p:nvSpPr>
          <p:spPr>
            <a:xfrm>
              <a:off x="7395722" y="3076483"/>
              <a:ext cx="249522" cy="90106"/>
            </a:xfrm>
            <a:prstGeom prst="rect">
              <a:avLst/>
            </a:prstGeom>
            <a:solidFill>
              <a:srgbClr val="E2231A">
                <a:alpha val="100000"/>
              </a:srgbClr>
            </a:solidFill>
          </p:spPr>
          <p:txBody>
            <a:bodyPr/>
            <a:lstStyle/>
            <a:p/>
          </p:txBody>
        </p:sp>
        <p:sp>
          <p:nvSpPr>
            <p:cNvPr id="68" name="rc68"/>
            <p:cNvSpPr/>
            <p:nvPr/>
          </p:nvSpPr>
          <p:spPr>
            <a:xfrm>
              <a:off x="7672970" y="3211642"/>
              <a:ext cx="249522" cy="891054"/>
            </a:xfrm>
            <a:prstGeom prst="rect">
              <a:avLst/>
            </a:prstGeom>
            <a:solidFill>
              <a:srgbClr val="80BD41">
                <a:alpha val="100000"/>
              </a:srgbClr>
            </a:solidFill>
          </p:spPr>
          <p:txBody>
            <a:bodyPr/>
            <a:lstStyle/>
            <a:p/>
          </p:txBody>
        </p:sp>
        <p:sp>
          <p:nvSpPr>
            <p:cNvPr id="69" name="rc69"/>
            <p:cNvSpPr/>
            <p:nvPr/>
          </p:nvSpPr>
          <p:spPr>
            <a:xfrm>
              <a:off x="7672970" y="3101512"/>
              <a:ext cx="249522" cy="110130"/>
            </a:xfrm>
            <a:prstGeom prst="rect">
              <a:avLst/>
            </a:prstGeom>
            <a:solidFill>
              <a:srgbClr val="E2231A">
                <a:alpha val="100000"/>
              </a:srgbClr>
            </a:solidFill>
          </p:spPr>
          <p:txBody>
            <a:bodyPr/>
            <a:lstStyle/>
            <a:p/>
          </p:txBody>
        </p:sp>
        <p:sp>
          <p:nvSpPr>
            <p:cNvPr id="70" name="rc70"/>
            <p:cNvSpPr/>
            <p:nvPr/>
          </p:nvSpPr>
          <p:spPr>
            <a:xfrm>
              <a:off x="7950217" y="3266708"/>
              <a:ext cx="249522" cy="835989"/>
            </a:xfrm>
            <a:prstGeom prst="rect">
              <a:avLst/>
            </a:prstGeom>
            <a:solidFill>
              <a:srgbClr val="80BD41">
                <a:alpha val="100000"/>
              </a:srgbClr>
            </a:solidFill>
          </p:spPr>
          <p:txBody>
            <a:bodyPr/>
            <a:lstStyle/>
            <a:p/>
          </p:txBody>
        </p:sp>
        <p:sp>
          <p:nvSpPr>
            <p:cNvPr id="71" name="rc71"/>
            <p:cNvSpPr/>
            <p:nvPr/>
          </p:nvSpPr>
          <p:spPr>
            <a:xfrm>
              <a:off x="7950217" y="3121536"/>
              <a:ext cx="249522" cy="145171"/>
            </a:xfrm>
            <a:prstGeom prst="rect">
              <a:avLst/>
            </a:prstGeom>
            <a:solidFill>
              <a:srgbClr val="E2231A">
                <a:alpha val="100000"/>
              </a:srgbClr>
            </a:solidFill>
          </p:spPr>
          <p:txBody>
            <a:bodyPr/>
            <a:lstStyle/>
            <a:p/>
          </p:txBody>
        </p:sp>
        <p:sp>
          <p:nvSpPr>
            <p:cNvPr id="72" name="pl72"/>
            <p:cNvSpPr/>
            <p:nvPr/>
          </p:nvSpPr>
          <p:spPr>
            <a:xfrm>
              <a:off x="1421035" y="1236556"/>
              <a:ext cx="6653943" cy="521116"/>
            </a:xfrm>
            <a:custGeom>
              <a:avLst/>
              <a:pathLst>
                <a:path w="6653943" h="521116">
                  <a:moveTo>
                    <a:pt x="0" y="0"/>
                  </a:moveTo>
                  <a:lnTo>
                    <a:pt x="277247" y="57901"/>
                  </a:lnTo>
                  <a:lnTo>
                    <a:pt x="554495" y="86852"/>
                  </a:lnTo>
                  <a:lnTo>
                    <a:pt x="831742" y="144754"/>
                  </a:lnTo>
                  <a:lnTo>
                    <a:pt x="1108990" y="144754"/>
                  </a:lnTo>
                  <a:lnTo>
                    <a:pt x="1386238" y="144754"/>
                  </a:lnTo>
                  <a:lnTo>
                    <a:pt x="1663485" y="260558"/>
                  </a:lnTo>
                  <a:lnTo>
                    <a:pt x="1940733" y="260558"/>
                  </a:lnTo>
                  <a:lnTo>
                    <a:pt x="2217981" y="376361"/>
                  </a:lnTo>
                  <a:lnTo>
                    <a:pt x="2495228" y="318460"/>
                  </a:lnTo>
                  <a:lnTo>
                    <a:pt x="2772476" y="318460"/>
                  </a:lnTo>
                  <a:lnTo>
                    <a:pt x="3049724" y="260558"/>
                  </a:lnTo>
                  <a:lnTo>
                    <a:pt x="3326971" y="434263"/>
                  </a:lnTo>
                  <a:lnTo>
                    <a:pt x="3604219" y="492165"/>
                  </a:lnTo>
                  <a:lnTo>
                    <a:pt x="3881467" y="521116"/>
                  </a:lnTo>
                  <a:lnTo>
                    <a:pt x="4158714" y="434263"/>
                  </a:lnTo>
                  <a:lnTo>
                    <a:pt x="4435962" y="492165"/>
                  </a:lnTo>
                  <a:lnTo>
                    <a:pt x="4713210" y="376361"/>
                  </a:lnTo>
                  <a:lnTo>
                    <a:pt x="4990457" y="289509"/>
                  </a:lnTo>
                  <a:lnTo>
                    <a:pt x="5267705" y="376361"/>
                  </a:lnTo>
                  <a:lnTo>
                    <a:pt x="5544953" y="260558"/>
                  </a:lnTo>
                  <a:lnTo>
                    <a:pt x="5822200" y="289509"/>
                  </a:lnTo>
                  <a:lnTo>
                    <a:pt x="6099448" y="231607"/>
                  </a:lnTo>
                  <a:lnTo>
                    <a:pt x="6376696" y="289509"/>
                  </a:lnTo>
                  <a:lnTo>
                    <a:pt x="6653943" y="405312"/>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15225" y="2359869"/>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4" name="tx84"/>
            <p:cNvSpPr/>
            <p:nvPr/>
          </p:nvSpPr>
          <p:spPr>
            <a:xfrm>
              <a:off x="2701464" y="260516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5" name="tx85"/>
            <p:cNvSpPr/>
            <p:nvPr/>
          </p:nvSpPr>
          <p:spPr>
            <a:xfrm>
              <a:off x="4087702" y="238990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6" name="tx86"/>
            <p:cNvSpPr/>
            <p:nvPr/>
          </p:nvSpPr>
          <p:spPr>
            <a:xfrm>
              <a:off x="5473940" y="271529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7" name="tx87"/>
            <p:cNvSpPr/>
            <p:nvPr/>
          </p:nvSpPr>
          <p:spPr>
            <a:xfrm>
              <a:off x="6582931" y="29055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8" name="tx88"/>
            <p:cNvSpPr/>
            <p:nvPr/>
          </p:nvSpPr>
          <p:spPr>
            <a:xfrm>
              <a:off x="6860178" y="29055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89" name="tx89"/>
            <p:cNvSpPr/>
            <p:nvPr/>
          </p:nvSpPr>
          <p:spPr>
            <a:xfrm>
              <a:off x="7137426" y="29055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0" name="tx90"/>
            <p:cNvSpPr/>
            <p:nvPr/>
          </p:nvSpPr>
          <p:spPr>
            <a:xfrm>
              <a:off x="7414674" y="29405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1" name="tx91"/>
            <p:cNvSpPr/>
            <p:nvPr/>
          </p:nvSpPr>
          <p:spPr>
            <a:xfrm>
              <a:off x="7691921" y="296558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&lt;500</a:t>
              </a:r>
            </a:p>
          </p:txBody>
        </p:sp>
        <p:sp>
          <p:nvSpPr>
            <p:cNvPr id="92" name="tx92"/>
            <p:cNvSpPr/>
            <p:nvPr/>
          </p:nvSpPr>
          <p:spPr>
            <a:xfrm>
              <a:off x="7969169" y="2985610"/>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&lt;200</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655386" y="30493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05" name="tx105"/>
            <p:cNvSpPr/>
            <p:nvPr/>
          </p:nvSpPr>
          <p:spPr>
            <a:xfrm>
              <a:off x="655386" y="20482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06" name="tx106"/>
            <p:cNvSpPr/>
            <p:nvPr/>
          </p:nvSpPr>
          <p:spPr>
            <a:xfrm>
              <a:off x="655386" y="10470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07" name="tx10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3" name="tx12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4" name="pl12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tx12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6" name="rc126"/>
            <p:cNvSpPr/>
            <p:nvPr/>
          </p:nvSpPr>
          <p:spPr>
            <a:xfrm>
              <a:off x="4448859" y="5010059"/>
              <a:ext cx="201456" cy="201456"/>
            </a:xfrm>
            <a:prstGeom prst="rect">
              <a:avLst/>
            </a:prstGeom>
            <a:solidFill>
              <a:srgbClr val="E2231A">
                <a:alpha val="100000"/>
              </a:srgbClr>
            </a:solidFill>
          </p:spPr>
          <p:txBody>
            <a:bodyPr/>
            <a:lstStyle/>
            <a:p/>
          </p:txBody>
        </p:sp>
        <p:sp>
          <p:nvSpPr>
            <p:cNvPr id="127" name="rc127"/>
            <p:cNvSpPr/>
            <p:nvPr/>
          </p:nvSpPr>
          <p:spPr>
            <a:xfrm>
              <a:off x="5653947" y="5010059"/>
              <a:ext cx="201456" cy="201456"/>
            </a:xfrm>
            <a:prstGeom prst="rect">
              <a:avLst/>
            </a:prstGeom>
            <a:solidFill>
              <a:srgbClr val="80BD41">
                <a:alpha val="100000"/>
              </a:srgbClr>
            </a:solidFill>
          </p:spPr>
          <p:txBody>
            <a:bodyPr/>
            <a:lstStyle/>
            <a:p/>
          </p:txBody>
        </p:sp>
        <p:sp>
          <p:nvSpPr>
            <p:cNvPr id="128" name="tx12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29" name="tx12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0" name="tx13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1" name="tx131"/>
            <p:cNvSpPr/>
            <p:nvPr/>
          </p:nvSpPr>
          <p:spPr>
            <a:xfrm>
              <a:off x="951100" y="660204"/>
              <a:ext cx="175211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San Marino, 2000-2024</a:t>
              </a:r>
            </a:p>
          </p:txBody>
        </p:sp>
        <p:sp>
          <p:nvSpPr>
            <p:cNvPr id="132" name="pl132"/>
            <p:cNvSpPr/>
            <p:nvPr/>
          </p:nvSpPr>
          <p:spPr>
            <a:xfrm>
              <a:off x="207159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62223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1728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67235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827417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284691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39756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9482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49884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296273" y="5889059"/>
              <a:ext cx="5644343" cy="167191"/>
            </a:xfrm>
            <a:prstGeom prst="rect">
              <a:avLst/>
            </a:prstGeom>
            <a:solidFill>
              <a:srgbClr val="80BD41">
                <a:alpha val="100000"/>
              </a:srgbClr>
            </a:solidFill>
          </p:spPr>
          <p:txBody>
            <a:bodyPr/>
            <a:lstStyle/>
            <a:p/>
          </p:txBody>
        </p:sp>
        <p:sp>
          <p:nvSpPr>
            <p:cNvPr id="146" name="rc146"/>
            <p:cNvSpPr/>
            <p:nvPr/>
          </p:nvSpPr>
          <p:spPr>
            <a:xfrm>
              <a:off x="6940617" y="5889059"/>
              <a:ext cx="930386" cy="167191"/>
            </a:xfrm>
            <a:prstGeom prst="rect">
              <a:avLst/>
            </a:prstGeom>
            <a:solidFill>
              <a:srgbClr val="E2231A">
                <a:alpha val="100000"/>
              </a:srgbClr>
            </a:solidFill>
          </p:spPr>
          <p:txBody>
            <a:bodyPr/>
            <a:lstStyle/>
            <a:p/>
          </p:txBody>
        </p:sp>
        <p:sp>
          <p:nvSpPr>
            <p:cNvPr id="147" name="rc147"/>
            <p:cNvSpPr/>
            <p:nvPr/>
          </p:nvSpPr>
          <p:spPr>
            <a:xfrm>
              <a:off x="1296273" y="5680069"/>
              <a:ext cx="5520292" cy="167191"/>
            </a:xfrm>
            <a:prstGeom prst="rect">
              <a:avLst/>
            </a:prstGeom>
            <a:solidFill>
              <a:srgbClr val="80BD41">
                <a:alpha val="100000"/>
              </a:srgbClr>
            </a:solidFill>
          </p:spPr>
          <p:txBody>
            <a:bodyPr/>
            <a:lstStyle/>
            <a:p/>
          </p:txBody>
        </p:sp>
        <p:sp>
          <p:nvSpPr>
            <p:cNvPr id="148" name="rc148"/>
            <p:cNvSpPr/>
            <p:nvPr/>
          </p:nvSpPr>
          <p:spPr>
            <a:xfrm>
              <a:off x="6816566" y="5680069"/>
              <a:ext cx="682283" cy="167191"/>
            </a:xfrm>
            <a:prstGeom prst="rect">
              <a:avLst/>
            </a:prstGeom>
            <a:solidFill>
              <a:srgbClr val="E2231A">
                <a:alpha val="100000"/>
              </a:srgbClr>
            </a:solidFill>
          </p:spPr>
          <p:txBody>
            <a:bodyPr/>
            <a:lstStyle/>
            <a:p/>
          </p:txBody>
        </p:sp>
        <p:sp>
          <p:nvSpPr>
            <p:cNvPr id="149" name="rc149"/>
            <p:cNvSpPr/>
            <p:nvPr/>
          </p:nvSpPr>
          <p:spPr>
            <a:xfrm>
              <a:off x="1296273" y="5471080"/>
              <a:ext cx="5179150" cy="167191"/>
            </a:xfrm>
            <a:prstGeom prst="rect">
              <a:avLst/>
            </a:prstGeom>
            <a:solidFill>
              <a:srgbClr val="80BD41">
                <a:alpha val="100000"/>
              </a:srgbClr>
            </a:solidFill>
          </p:spPr>
          <p:txBody>
            <a:bodyPr/>
            <a:lstStyle/>
            <a:p/>
          </p:txBody>
        </p:sp>
        <p:sp>
          <p:nvSpPr>
            <p:cNvPr id="150" name="rc150"/>
            <p:cNvSpPr/>
            <p:nvPr/>
          </p:nvSpPr>
          <p:spPr>
            <a:xfrm>
              <a:off x="6475424" y="5471080"/>
              <a:ext cx="899373" cy="167191"/>
            </a:xfrm>
            <a:prstGeom prst="rect">
              <a:avLst/>
            </a:prstGeom>
            <a:solidFill>
              <a:srgbClr val="E2231A">
                <a:alpha val="100000"/>
              </a:srgbClr>
            </a:solidFill>
          </p:spPr>
          <p:txBody>
            <a:bodyPr/>
            <a:lstStyle/>
            <a:p/>
          </p:txBody>
        </p:sp>
        <p:sp>
          <p:nvSpPr>
            <p:cNvPr id="151" name="tx151"/>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2" name="tx152"/>
            <p:cNvSpPr/>
            <p:nvPr/>
          </p:nvSpPr>
          <p:spPr>
            <a:xfrm>
              <a:off x="7678751"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53" name="tx153"/>
            <p:cNvSpPr/>
            <p:nvPr/>
          </p:nvSpPr>
          <p:spPr>
            <a:xfrm>
              <a:off x="7548497"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4" name="tx15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7" name="tx15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8" name="tx158"/>
            <p:cNvSpPr/>
            <p:nvPr/>
          </p:nvSpPr>
          <p:spPr>
            <a:xfrm>
              <a:off x="276922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9" name="tx159"/>
            <p:cNvSpPr/>
            <p:nvPr/>
          </p:nvSpPr>
          <p:spPr>
            <a:xfrm>
              <a:off x="428101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0" name="tx160"/>
            <p:cNvSpPr/>
            <p:nvPr/>
          </p:nvSpPr>
          <p:spPr>
            <a:xfrm>
              <a:off x="5831663"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61" name="tx161"/>
            <p:cNvSpPr/>
            <p:nvPr/>
          </p:nvSpPr>
          <p:spPr>
            <a:xfrm>
              <a:off x="738230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62" name="tx162"/>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63" name="tx163"/>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(85%) was relatively constant within 1% compared to 2019 (86%).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11996" y="4781081"/>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5" name="pl5"/>
            <p:cNvSpPr/>
            <p:nvPr/>
          </p:nvSpPr>
          <p:spPr>
            <a:xfrm>
              <a:off x="711996" y="3587897"/>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6" name="pl6"/>
            <p:cNvSpPr/>
            <p:nvPr/>
          </p:nvSpPr>
          <p:spPr>
            <a:xfrm>
              <a:off x="711996" y="2394712"/>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7" name="pl7"/>
            <p:cNvSpPr/>
            <p:nvPr/>
          </p:nvSpPr>
          <p:spPr>
            <a:xfrm>
              <a:off x="711996" y="1201528"/>
              <a:ext cx="7923696" cy="0"/>
            </a:xfrm>
            <a:custGeom>
              <a:avLst/>
              <a:pathLst>
                <a:path w="7923696" h="0">
                  <a:moveTo>
                    <a:pt x="0" y="0"/>
                  </a:moveTo>
                  <a:lnTo>
                    <a:pt x="7923696" y="0"/>
                  </a:lnTo>
                  <a:lnTo>
                    <a:pt x="7923696" y="0"/>
                  </a:lnTo>
                </a:path>
              </a:pathLst>
            </a:custGeom>
            <a:ln w="6775" cap="flat">
              <a:solidFill>
                <a:srgbClr val="EBEBEB">
                  <a:alpha val="100000"/>
                </a:srgbClr>
              </a:solidFill>
              <a:prstDash val="solid"/>
              <a:round/>
            </a:ln>
          </p:spPr>
          <p:txBody>
            <a:bodyPr/>
            <a:lstStyle/>
            <a:p/>
          </p:txBody>
        </p:sp>
        <p:sp>
          <p:nvSpPr>
            <p:cNvPr id="8" name="pl8"/>
            <p:cNvSpPr/>
            <p:nvPr/>
          </p:nvSpPr>
          <p:spPr>
            <a:xfrm>
              <a:off x="711996" y="5377673"/>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9" name="pl9"/>
            <p:cNvSpPr/>
            <p:nvPr/>
          </p:nvSpPr>
          <p:spPr>
            <a:xfrm>
              <a:off x="711996" y="4184489"/>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0" name="pl10"/>
            <p:cNvSpPr/>
            <p:nvPr/>
          </p:nvSpPr>
          <p:spPr>
            <a:xfrm>
              <a:off x="711996" y="2991305"/>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1" name="pl11"/>
            <p:cNvSpPr/>
            <p:nvPr/>
          </p:nvSpPr>
          <p:spPr>
            <a:xfrm>
              <a:off x="711996" y="1798120"/>
              <a:ext cx="7923696" cy="0"/>
            </a:xfrm>
            <a:custGeom>
              <a:avLst/>
              <a:pathLst>
                <a:path w="7923696" h="0">
                  <a:moveTo>
                    <a:pt x="0" y="0"/>
                  </a:moveTo>
                  <a:lnTo>
                    <a:pt x="7923696" y="0"/>
                  </a:lnTo>
                  <a:lnTo>
                    <a:pt x="7923696" y="0"/>
                  </a:lnTo>
                </a:path>
              </a:pathLst>
            </a:custGeom>
            <a:ln w="13550" cap="flat">
              <a:solidFill>
                <a:srgbClr val="EBEBEB">
                  <a:alpha val="100000"/>
                </a:srgbClr>
              </a:solidFill>
              <a:prstDash val="solid"/>
              <a:round/>
            </a:ln>
          </p:spPr>
          <p:txBody>
            <a:bodyPr/>
            <a:lstStyle/>
            <a:p/>
          </p:txBody>
        </p:sp>
        <p:sp>
          <p:nvSpPr>
            <p:cNvPr id="12" name="pl12"/>
            <p:cNvSpPr/>
            <p:nvPr/>
          </p:nvSpPr>
          <p:spPr>
            <a:xfrm>
              <a:off x="122320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075212"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2722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7923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631243"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8325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33526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187274" y="646101"/>
              <a:ext cx="0" cy="4956884"/>
            </a:xfrm>
            <a:custGeom>
              <a:avLst/>
              <a:pathLst>
                <a:path w="0" h="4956884">
                  <a:moveTo>
                    <a:pt x="0" y="4956884"/>
                  </a:moveTo>
                  <a:lnTo>
                    <a:pt x="0" y="0"/>
                  </a:lnTo>
                  <a:lnTo>
                    <a:pt x="0" y="0"/>
                  </a:lnTo>
                </a:path>
              </a:pathLst>
            </a:custGeom>
            <a:ln w="13550" cap="flat">
              <a:solidFill>
                <a:srgbClr val="EBEBEB">
                  <a:alpha val="100000"/>
                </a:srgbClr>
              </a:solidFill>
              <a:prstDash val="solid"/>
              <a:round/>
            </a:ln>
          </p:spPr>
          <p:txBody>
            <a:bodyPr/>
            <a:lstStyle/>
            <a:p/>
          </p:txBody>
        </p:sp>
        <p:sp>
          <p:nvSpPr>
            <p:cNvPr id="20" name="rc20"/>
            <p:cNvSpPr/>
            <p:nvPr/>
          </p:nvSpPr>
          <p:spPr>
            <a:xfrm>
              <a:off x="839797" y="5377673"/>
              <a:ext cx="766809" cy="0"/>
            </a:xfrm>
            <a:prstGeom prst="rect">
              <a:avLst/>
            </a:prstGeom>
            <a:solidFill>
              <a:srgbClr val="1CABE2">
                <a:alpha val="100000"/>
              </a:srgbClr>
            </a:solidFill>
          </p:spPr>
          <p:txBody>
            <a:bodyPr/>
            <a:lstStyle/>
            <a:p/>
          </p:txBody>
        </p:sp>
        <p:sp>
          <p:nvSpPr>
            <p:cNvPr id="21" name="rc21"/>
            <p:cNvSpPr/>
            <p:nvPr/>
          </p:nvSpPr>
          <p:spPr>
            <a:xfrm>
              <a:off x="1691808" y="5377673"/>
              <a:ext cx="766809" cy="0"/>
            </a:xfrm>
            <a:prstGeom prst="rect">
              <a:avLst/>
            </a:prstGeom>
            <a:solidFill>
              <a:srgbClr val="1CABE2">
                <a:alpha val="100000"/>
              </a:srgbClr>
            </a:solidFill>
          </p:spPr>
          <p:txBody>
            <a:bodyPr/>
            <a:lstStyle/>
            <a:p/>
          </p:txBody>
        </p:sp>
        <p:sp>
          <p:nvSpPr>
            <p:cNvPr id="22" name="rc22"/>
            <p:cNvSpPr/>
            <p:nvPr/>
          </p:nvSpPr>
          <p:spPr>
            <a:xfrm>
              <a:off x="2543818" y="4065170"/>
              <a:ext cx="766809" cy="1312502"/>
            </a:xfrm>
            <a:prstGeom prst="rect">
              <a:avLst/>
            </a:prstGeom>
            <a:solidFill>
              <a:srgbClr val="1CABE2">
                <a:alpha val="100000"/>
              </a:srgbClr>
            </a:solidFill>
          </p:spPr>
          <p:txBody>
            <a:bodyPr/>
            <a:lstStyle/>
            <a:p/>
          </p:txBody>
        </p:sp>
        <p:sp>
          <p:nvSpPr>
            <p:cNvPr id="23" name="rc23"/>
            <p:cNvSpPr/>
            <p:nvPr/>
          </p:nvSpPr>
          <p:spPr>
            <a:xfrm>
              <a:off x="3395828" y="5377673"/>
              <a:ext cx="766809" cy="0"/>
            </a:xfrm>
            <a:prstGeom prst="rect">
              <a:avLst/>
            </a:prstGeom>
            <a:solidFill>
              <a:srgbClr val="1CABE2">
                <a:alpha val="100000"/>
              </a:srgbClr>
            </a:solidFill>
          </p:spPr>
          <p:txBody>
            <a:bodyPr/>
            <a:lstStyle/>
            <a:p/>
          </p:txBody>
        </p:sp>
        <p:sp>
          <p:nvSpPr>
            <p:cNvPr id="24" name="rc24"/>
            <p:cNvSpPr/>
            <p:nvPr/>
          </p:nvSpPr>
          <p:spPr>
            <a:xfrm>
              <a:off x="6803870" y="5139036"/>
              <a:ext cx="766809" cy="238636"/>
            </a:xfrm>
            <a:prstGeom prst="rect">
              <a:avLst/>
            </a:prstGeom>
            <a:solidFill>
              <a:srgbClr val="1CABE2">
                <a:alpha val="100000"/>
              </a:srgbClr>
            </a:solidFill>
          </p:spPr>
          <p:txBody>
            <a:bodyPr/>
            <a:lstStyle/>
            <a:p/>
          </p:txBody>
        </p:sp>
        <p:sp>
          <p:nvSpPr>
            <p:cNvPr id="25" name="pl25"/>
            <p:cNvSpPr/>
            <p:nvPr/>
          </p:nvSpPr>
          <p:spPr>
            <a:xfrm>
              <a:off x="1223202" y="1396415"/>
              <a:ext cx="5964072" cy="262500"/>
            </a:xfrm>
            <a:custGeom>
              <a:avLst/>
              <a:pathLst>
                <a:path w="5964072" h="262500">
                  <a:moveTo>
                    <a:pt x="0" y="218750"/>
                  </a:moveTo>
                  <a:lnTo>
                    <a:pt x="852010" y="87500"/>
                  </a:lnTo>
                  <a:lnTo>
                    <a:pt x="1704020" y="218750"/>
                  </a:lnTo>
                  <a:lnTo>
                    <a:pt x="2556031" y="43750"/>
                  </a:lnTo>
                  <a:lnTo>
                    <a:pt x="3408041" y="87500"/>
                  </a:lnTo>
                  <a:lnTo>
                    <a:pt x="4260051" y="0"/>
                  </a:lnTo>
                  <a:lnTo>
                    <a:pt x="5112062" y="87500"/>
                  </a:lnTo>
                  <a:lnTo>
                    <a:pt x="5964072" y="262500"/>
                  </a:lnTo>
                </a:path>
              </a:pathLst>
            </a:custGeom>
            <a:ln w="27101" cap="flat">
              <a:solidFill>
                <a:srgbClr val="00833D">
                  <a:alpha val="100000"/>
                </a:srgbClr>
              </a:solidFill>
              <a:prstDash val="solid"/>
              <a:round/>
            </a:ln>
          </p:spPr>
          <p:txBody>
            <a:bodyPr/>
            <a:lstStyle/>
            <a:p/>
          </p:txBody>
        </p:sp>
        <p:sp>
          <p:nvSpPr>
            <p:cNvPr id="26" name="pl26"/>
            <p:cNvSpPr/>
            <p:nvPr/>
          </p:nvSpPr>
          <p:spPr>
            <a:xfrm>
              <a:off x="1223202" y="1658916"/>
              <a:ext cx="5964072" cy="306250"/>
            </a:xfrm>
            <a:custGeom>
              <a:avLst/>
              <a:pathLst>
                <a:path w="5964072" h="306250">
                  <a:moveTo>
                    <a:pt x="0" y="306250"/>
                  </a:moveTo>
                  <a:lnTo>
                    <a:pt x="852010" y="43750"/>
                  </a:lnTo>
                  <a:lnTo>
                    <a:pt x="1704020" y="262500"/>
                  </a:lnTo>
                  <a:lnTo>
                    <a:pt x="2556031" y="262500"/>
                  </a:lnTo>
                  <a:lnTo>
                    <a:pt x="3408041" y="175000"/>
                  </a:lnTo>
                  <a:lnTo>
                    <a:pt x="4260051" y="0"/>
                  </a:lnTo>
                  <a:lnTo>
                    <a:pt x="5112062" y="262500"/>
                  </a:lnTo>
                  <a:lnTo>
                    <a:pt x="5964072" y="175000"/>
                  </a:lnTo>
                </a:path>
              </a:pathLst>
            </a:custGeom>
            <a:ln w="27101" cap="flat">
              <a:solidFill>
                <a:srgbClr val="002759">
                  <a:alpha val="100000"/>
                </a:srgbClr>
              </a:solidFill>
              <a:prstDash val="solid"/>
              <a:round/>
            </a:ln>
          </p:spPr>
          <p:txBody>
            <a:bodyPr/>
            <a:lstStyle/>
            <a:p/>
          </p:txBody>
        </p:sp>
        <p:sp>
          <p:nvSpPr>
            <p:cNvPr id="27" name="pt27"/>
            <p:cNvSpPr/>
            <p:nvPr/>
          </p:nvSpPr>
          <p:spPr>
            <a:xfrm>
              <a:off x="1191601"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8" name="pt28"/>
            <p:cNvSpPr/>
            <p:nvPr/>
          </p:nvSpPr>
          <p:spPr>
            <a:xfrm>
              <a:off x="2043611" y="1452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9" name="pt29"/>
            <p:cNvSpPr/>
            <p:nvPr/>
          </p:nvSpPr>
          <p:spPr>
            <a:xfrm>
              <a:off x="2895621" y="1583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0" name="pt30"/>
            <p:cNvSpPr/>
            <p:nvPr/>
          </p:nvSpPr>
          <p:spPr>
            <a:xfrm>
              <a:off x="3747632" y="14085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1" name="pt31"/>
            <p:cNvSpPr/>
            <p:nvPr/>
          </p:nvSpPr>
          <p:spPr>
            <a:xfrm>
              <a:off x="4599642" y="1452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5451652" y="13648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6303663" y="1452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7155673" y="16273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1191601" y="193356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6" name="pt36"/>
            <p:cNvSpPr/>
            <p:nvPr/>
          </p:nvSpPr>
          <p:spPr>
            <a:xfrm>
              <a:off x="2043611" y="167106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7" name="pt37"/>
            <p:cNvSpPr/>
            <p:nvPr/>
          </p:nvSpPr>
          <p:spPr>
            <a:xfrm>
              <a:off x="2895621" y="1889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8" name="pt38"/>
            <p:cNvSpPr/>
            <p:nvPr/>
          </p:nvSpPr>
          <p:spPr>
            <a:xfrm>
              <a:off x="3747632" y="1889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39" name="pt39"/>
            <p:cNvSpPr/>
            <p:nvPr/>
          </p:nvSpPr>
          <p:spPr>
            <a:xfrm>
              <a:off x="4599642" y="180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0" name="pt40"/>
            <p:cNvSpPr/>
            <p:nvPr/>
          </p:nvSpPr>
          <p:spPr>
            <a:xfrm>
              <a:off x="5451652" y="16273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1" name="pt41"/>
            <p:cNvSpPr/>
            <p:nvPr/>
          </p:nvSpPr>
          <p:spPr>
            <a:xfrm>
              <a:off x="6303663" y="18898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2" name="pt42"/>
            <p:cNvSpPr/>
            <p:nvPr/>
          </p:nvSpPr>
          <p:spPr>
            <a:xfrm>
              <a:off x="7155673" y="180231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tx43"/>
            <p:cNvSpPr/>
            <p:nvPr/>
          </p:nvSpPr>
          <p:spPr>
            <a:xfrm>
              <a:off x="119004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4" name="tx44"/>
            <p:cNvSpPr/>
            <p:nvPr/>
          </p:nvSpPr>
          <p:spPr>
            <a:xfrm>
              <a:off x="2042053"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5" name="tx45"/>
            <p:cNvSpPr/>
            <p:nvPr/>
          </p:nvSpPr>
          <p:spPr>
            <a:xfrm>
              <a:off x="2860904" y="393678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46" name="tx46"/>
            <p:cNvSpPr/>
            <p:nvPr/>
          </p:nvSpPr>
          <p:spPr>
            <a:xfrm>
              <a:off x="3746074" y="524783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47" name="tx47"/>
            <p:cNvSpPr/>
            <p:nvPr/>
          </p:nvSpPr>
          <p:spPr>
            <a:xfrm>
              <a:off x="7154115" y="5010649"/>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48" name="pl48"/>
            <p:cNvSpPr/>
            <p:nvPr/>
          </p:nvSpPr>
          <p:spPr>
            <a:xfrm>
              <a:off x="7203189" y="1664384"/>
              <a:ext cx="659114" cy="226459"/>
            </a:xfrm>
            <a:custGeom>
              <a:avLst/>
              <a:pathLst>
                <a:path w="659114" h="226459">
                  <a:moveTo>
                    <a:pt x="659114" y="226459"/>
                  </a:moveTo>
                  <a:lnTo>
                    <a:pt x="0" y="0"/>
                  </a:lnTo>
                </a:path>
              </a:pathLst>
            </a:custGeom>
          </p:spPr>
          <p:txBody>
            <a:bodyPr/>
            <a:lstStyle/>
            <a:p/>
          </p:txBody>
        </p:sp>
        <p:sp>
          <p:nvSpPr>
            <p:cNvPr id="49" name="pl49"/>
            <p:cNvSpPr/>
            <p:nvPr/>
          </p:nvSpPr>
          <p:spPr>
            <a:xfrm>
              <a:off x="7201476" y="1840993"/>
              <a:ext cx="660827" cy="329331"/>
            </a:xfrm>
            <a:custGeom>
              <a:avLst/>
              <a:pathLst>
                <a:path w="660827" h="329331">
                  <a:moveTo>
                    <a:pt x="660827" y="329331"/>
                  </a:moveTo>
                  <a:lnTo>
                    <a:pt x="0" y="0"/>
                  </a:lnTo>
                </a:path>
              </a:pathLst>
            </a:custGeom>
          </p:spPr>
          <p:txBody>
            <a:bodyPr/>
            <a:lstStyle/>
            <a:p/>
          </p:txBody>
        </p:sp>
        <p:sp>
          <p:nvSpPr>
            <p:cNvPr id="50" name="pg50"/>
            <p:cNvSpPr/>
            <p:nvPr/>
          </p:nvSpPr>
          <p:spPr>
            <a:xfrm>
              <a:off x="7793724" y="18091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51" name="tx51"/>
            <p:cNvSpPr/>
            <p:nvPr/>
          </p:nvSpPr>
          <p:spPr>
            <a:xfrm>
              <a:off x="7816584" y="18502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85%</a:t>
              </a:r>
            </a:p>
          </p:txBody>
        </p:sp>
        <p:sp>
          <p:nvSpPr>
            <p:cNvPr id="52" name="pg52"/>
            <p:cNvSpPr/>
            <p:nvPr/>
          </p:nvSpPr>
          <p:spPr>
            <a:xfrm>
              <a:off x="7793724" y="209021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53" name="tx53"/>
            <p:cNvSpPr/>
            <p:nvPr/>
          </p:nvSpPr>
          <p:spPr>
            <a:xfrm>
              <a:off x="7816584" y="213133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81%</a:t>
              </a:r>
            </a:p>
          </p:txBody>
        </p:sp>
        <p:sp>
          <p:nvSpPr>
            <p:cNvPr id="54" name="rc54"/>
            <p:cNvSpPr/>
            <p:nvPr/>
          </p:nvSpPr>
          <p:spPr>
            <a:xfrm>
              <a:off x="711996" y="646101"/>
              <a:ext cx="7923696" cy="4956884"/>
            </a:xfrm>
            <a:prstGeom prst="rect">
              <a:avLst/>
            </a:prstGeom>
            <a:ln w="13550" cap="rnd">
              <a:solidFill>
                <a:srgbClr val="BEBEBE">
                  <a:alpha val="100000"/>
                </a:srgbClr>
              </a:solidFill>
              <a:prstDash val="solid"/>
              <a:round/>
            </a:ln>
          </p:spPr>
          <p:txBody>
            <a:bodyPr/>
            <a:lstStyle/>
            <a:p/>
          </p:txBody>
        </p:sp>
        <p:sp>
          <p:nvSpPr>
            <p:cNvPr id="55" name="tx55"/>
            <p:cNvSpPr/>
            <p:nvPr/>
          </p:nvSpPr>
          <p:spPr>
            <a:xfrm>
              <a:off x="578734"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56" name="tx56"/>
            <p:cNvSpPr/>
            <p:nvPr/>
          </p:nvSpPr>
          <p:spPr>
            <a:xfrm>
              <a:off x="508103" y="413711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57" name="tx57"/>
            <p:cNvSpPr/>
            <p:nvPr/>
          </p:nvSpPr>
          <p:spPr>
            <a:xfrm>
              <a:off x="508103" y="294392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58" name="tx58"/>
            <p:cNvSpPr/>
            <p:nvPr/>
          </p:nvSpPr>
          <p:spPr>
            <a:xfrm>
              <a:off x="508103" y="175068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59" name="tx59"/>
            <p:cNvSpPr/>
            <p:nvPr/>
          </p:nvSpPr>
          <p:spPr>
            <a:xfrm>
              <a:off x="8698322" y="533029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0" name="tx60"/>
            <p:cNvSpPr/>
            <p:nvPr/>
          </p:nvSpPr>
          <p:spPr>
            <a:xfrm>
              <a:off x="8698322" y="48927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1" name="tx61"/>
            <p:cNvSpPr/>
            <p:nvPr/>
          </p:nvSpPr>
          <p:spPr>
            <a:xfrm>
              <a:off x="8698322" y="445529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62" name="tx62"/>
            <p:cNvSpPr/>
            <p:nvPr/>
          </p:nvSpPr>
          <p:spPr>
            <a:xfrm>
              <a:off x="8698322" y="4017731"/>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63" name="tx63"/>
            <p:cNvSpPr/>
            <p:nvPr/>
          </p:nvSpPr>
          <p:spPr>
            <a:xfrm>
              <a:off x="8698322" y="358029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64" name="tx64"/>
            <p:cNvSpPr/>
            <p:nvPr/>
          </p:nvSpPr>
          <p:spPr>
            <a:xfrm>
              <a:off x="8698322" y="314279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65" name="tx65"/>
            <p:cNvSpPr/>
            <p:nvPr/>
          </p:nvSpPr>
          <p:spPr>
            <a:xfrm>
              <a:off x="8698322" y="270529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66" name="tx66"/>
            <p:cNvSpPr/>
            <p:nvPr/>
          </p:nvSpPr>
          <p:spPr>
            <a:xfrm>
              <a:off x="8698322" y="226779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67" name="tx67"/>
            <p:cNvSpPr/>
            <p:nvPr/>
          </p:nvSpPr>
          <p:spPr>
            <a:xfrm>
              <a:off x="8698322" y="183028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68" name="tx68"/>
            <p:cNvSpPr/>
            <p:nvPr/>
          </p:nvSpPr>
          <p:spPr>
            <a:xfrm>
              <a:off x="8698322" y="139278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69" name="tx69"/>
            <p:cNvSpPr/>
            <p:nvPr/>
          </p:nvSpPr>
          <p:spPr>
            <a:xfrm>
              <a:off x="8698322" y="955287"/>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0" name="tx70"/>
            <p:cNvSpPr/>
            <p:nvPr/>
          </p:nvSpPr>
          <p:spPr>
            <a:xfrm rot="-5400000">
              <a:off x="1055677" y="578458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71" name="tx71"/>
            <p:cNvSpPr/>
            <p:nvPr/>
          </p:nvSpPr>
          <p:spPr>
            <a:xfrm rot="-5400000">
              <a:off x="1932988"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72" name="tx72"/>
            <p:cNvSpPr/>
            <p:nvPr/>
          </p:nvSpPr>
          <p:spPr>
            <a:xfrm rot="-5400000">
              <a:off x="278499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73" name="tx73"/>
            <p:cNvSpPr/>
            <p:nvPr/>
          </p:nvSpPr>
          <p:spPr>
            <a:xfrm rot="-5400000">
              <a:off x="363700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74" name="tx74"/>
            <p:cNvSpPr/>
            <p:nvPr/>
          </p:nvSpPr>
          <p:spPr>
            <a:xfrm rot="-5400000">
              <a:off x="4489019"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75" name="tx75"/>
            <p:cNvSpPr/>
            <p:nvPr/>
          </p:nvSpPr>
          <p:spPr>
            <a:xfrm rot="-5400000">
              <a:off x="534103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76" name="tx76"/>
            <p:cNvSpPr/>
            <p:nvPr/>
          </p:nvSpPr>
          <p:spPr>
            <a:xfrm rot="-5400000">
              <a:off x="6193009" y="576043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77" name="tx77"/>
            <p:cNvSpPr/>
            <p:nvPr/>
          </p:nvSpPr>
          <p:spPr>
            <a:xfrm rot="-5400000">
              <a:off x="7045050" y="576046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78" name="tx78"/>
            <p:cNvSpPr/>
            <p:nvPr/>
          </p:nvSpPr>
          <p:spPr>
            <a:xfrm rot="-5400000">
              <a:off x="-415232" y="3072872"/>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79" name="tx79"/>
            <p:cNvSpPr/>
            <p:nvPr/>
          </p:nvSpPr>
          <p:spPr>
            <a:xfrm rot="5400000">
              <a:off x="8341156" y="305899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80" name="tx80"/>
            <p:cNvSpPr/>
            <p:nvPr/>
          </p:nvSpPr>
          <p:spPr>
            <a:xfrm>
              <a:off x="1827506" y="401416"/>
              <a:ext cx="56926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San Marino, 2017-2024</a:t>
              </a:r>
            </a:p>
          </p:txBody>
        </p:sp>
        <p:sp>
          <p:nvSpPr>
            <p:cNvPr id="81" name="tx8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83" name="tx8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84" name="tx8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 confirmed measles cases in San Marino. In the same year, MCV1 coverage was 85% and MCV2 coverage was 81%.
There were no confirmed cases in the previous year (n=0).
The highest number of measles cases was reported in 2019 (n=11). In this year, MCV1 coverage was 86%.
San Marino reported measles vaccine stockouts in 2006 and 2017.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515503"/>
              <a:ext cx="3520101" cy="1386508"/>
            </a:xfrm>
            <a:custGeom>
              <a:avLst/>
              <a:pathLst>
                <a:path w="3520101" h="1386508">
                  <a:moveTo>
                    <a:pt x="0" y="1386508"/>
                  </a:moveTo>
                  <a:lnTo>
                    <a:pt x="146670" y="1188435"/>
                  </a:lnTo>
                  <a:lnTo>
                    <a:pt x="293341" y="990363"/>
                  </a:lnTo>
                  <a:lnTo>
                    <a:pt x="440012" y="1188435"/>
                  </a:lnTo>
                  <a:lnTo>
                    <a:pt x="586683" y="1188435"/>
                  </a:lnTo>
                  <a:lnTo>
                    <a:pt x="733354" y="1188435"/>
                  </a:lnTo>
                  <a:lnTo>
                    <a:pt x="880025" y="1188435"/>
                  </a:lnTo>
                  <a:lnTo>
                    <a:pt x="1026696" y="1188435"/>
                  </a:lnTo>
                  <a:lnTo>
                    <a:pt x="1173367" y="1386508"/>
                  </a:lnTo>
                  <a:lnTo>
                    <a:pt x="1320038" y="1188435"/>
                  </a:lnTo>
                  <a:lnTo>
                    <a:pt x="1466709" y="1188435"/>
                  </a:lnTo>
                  <a:lnTo>
                    <a:pt x="1613379" y="990363"/>
                  </a:lnTo>
                  <a:lnTo>
                    <a:pt x="1760050" y="990363"/>
                  </a:lnTo>
                  <a:lnTo>
                    <a:pt x="1906721" y="990363"/>
                  </a:lnTo>
                  <a:lnTo>
                    <a:pt x="2053392" y="792290"/>
                  </a:lnTo>
                  <a:lnTo>
                    <a:pt x="2200063" y="990363"/>
                  </a:lnTo>
                  <a:lnTo>
                    <a:pt x="2346734" y="0"/>
                  </a:lnTo>
                  <a:lnTo>
                    <a:pt x="2493405" y="1386508"/>
                  </a:lnTo>
                  <a:lnTo>
                    <a:pt x="2640076" y="594217"/>
                  </a:lnTo>
                  <a:lnTo>
                    <a:pt x="2786747" y="990363"/>
                  </a:lnTo>
                  <a:lnTo>
                    <a:pt x="2933418" y="792290"/>
                  </a:lnTo>
                  <a:lnTo>
                    <a:pt x="3080089" y="1188435"/>
                  </a:lnTo>
                  <a:lnTo>
                    <a:pt x="3226759" y="1188435"/>
                  </a:lnTo>
                  <a:lnTo>
                    <a:pt x="3373430" y="990363"/>
                  </a:lnTo>
                  <a:lnTo>
                    <a:pt x="3520101" y="1386508"/>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4307794"/>
              <a:ext cx="3520101" cy="396145"/>
            </a:xfrm>
            <a:custGeom>
              <a:avLst/>
              <a:pathLst>
                <a:path w="3520101" h="396145">
                  <a:moveTo>
                    <a:pt x="0" y="0"/>
                  </a:moveTo>
                  <a:lnTo>
                    <a:pt x="146670" y="0"/>
                  </a:lnTo>
                  <a:lnTo>
                    <a:pt x="293341" y="198072"/>
                  </a:lnTo>
                  <a:lnTo>
                    <a:pt x="440012" y="198072"/>
                  </a:lnTo>
                  <a:lnTo>
                    <a:pt x="586683" y="198072"/>
                  </a:lnTo>
                  <a:lnTo>
                    <a:pt x="733354" y="198072"/>
                  </a:lnTo>
                  <a:lnTo>
                    <a:pt x="880025" y="396145"/>
                  </a:lnTo>
                  <a:lnTo>
                    <a:pt x="1026696" y="198072"/>
                  </a:lnTo>
                  <a:lnTo>
                    <a:pt x="1173367" y="396145"/>
                  </a:lnTo>
                  <a:lnTo>
                    <a:pt x="1320038" y="198072"/>
                  </a:lnTo>
                  <a:lnTo>
                    <a:pt x="1466709" y="198072"/>
                  </a:lnTo>
                  <a:lnTo>
                    <a:pt x="1613379" y="396145"/>
                  </a:lnTo>
                  <a:lnTo>
                    <a:pt x="1760050" y="198072"/>
                  </a:lnTo>
                  <a:lnTo>
                    <a:pt x="1906721" y="0"/>
                  </a:lnTo>
                  <a:lnTo>
                    <a:pt x="2053392" y="198072"/>
                  </a:lnTo>
                  <a:lnTo>
                    <a:pt x="2200063" y="198072"/>
                  </a:lnTo>
                  <a:lnTo>
                    <a:pt x="2346734" y="198072"/>
                  </a:lnTo>
                  <a:lnTo>
                    <a:pt x="2493405" y="198072"/>
                  </a:lnTo>
                  <a:lnTo>
                    <a:pt x="2640076" y="198072"/>
                  </a:lnTo>
                  <a:lnTo>
                    <a:pt x="2786747" y="198072"/>
                  </a:lnTo>
                  <a:lnTo>
                    <a:pt x="2933418" y="198072"/>
                  </a:lnTo>
                  <a:lnTo>
                    <a:pt x="3080089" y="198072"/>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4" name="pl24"/>
            <p:cNvSpPr/>
            <p:nvPr/>
          </p:nvSpPr>
          <p:spPr>
            <a:xfrm>
              <a:off x="943464" y="3515503"/>
              <a:ext cx="3520101" cy="1386508"/>
            </a:xfrm>
            <a:custGeom>
              <a:avLst/>
              <a:pathLst>
                <a:path w="3520101" h="1386508">
                  <a:moveTo>
                    <a:pt x="0" y="1386508"/>
                  </a:moveTo>
                  <a:lnTo>
                    <a:pt x="146670" y="1188435"/>
                  </a:lnTo>
                  <a:lnTo>
                    <a:pt x="293341" y="990363"/>
                  </a:lnTo>
                  <a:lnTo>
                    <a:pt x="440012" y="1188435"/>
                  </a:lnTo>
                  <a:lnTo>
                    <a:pt x="586683" y="1188435"/>
                  </a:lnTo>
                  <a:lnTo>
                    <a:pt x="733354" y="1188435"/>
                  </a:lnTo>
                  <a:lnTo>
                    <a:pt x="880025" y="1188435"/>
                  </a:lnTo>
                  <a:lnTo>
                    <a:pt x="1026696" y="1188435"/>
                  </a:lnTo>
                  <a:lnTo>
                    <a:pt x="1173367" y="1386508"/>
                  </a:lnTo>
                  <a:lnTo>
                    <a:pt x="1320038" y="1188435"/>
                  </a:lnTo>
                  <a:lnTo>
                    <a:pt x="1466709" y="1188435"/>
                  </a:lnTo>
                  <a:lnTo>
                    <a:pt x="1613379" y="990363"/>
                  </a:lnTo>
                  <a:lnTo>
                    <a:pt x="1760050" y="990363"/>
                  </a:lnTo>
                  <a:lnTo>
                    <a:pt x="1906721" y="990363"/>
                  </a:lnTo>
                  <a:lnTo>
                    <a:pt x="2053392" y="792290"/>
                  </a:lnTo>
                  <a:lnTo>
                    <a:pt x="2200063" y="990363"/>
                  </a:lnTo>
                  <a:lnTo>
                    <a:pt x="2346734" y="0"/>
                  </a:lnTo>
                  <a:lnTo>
                    <a:pt x="2493405" y="1386508"/>
                  </a:lnTo>
                  <a:lnTo>
                    <a:pt x="2640076" y="594217"/>
                  </a:lnTo>
                  <a:lnTo>
                    <a:pt x="2786747" y="990363"/>
                  </a:lnTo>
                  <a:lnTo>
                    <a:pt x="2933418" y="792290"/>
                  </a:lnTo>
                  <a:lnTo>
                    <a:pt x="3080089" y="1188435"/>
                  </a:lnTo>
                  <a:lnTo>
                    <a:pt x="3226759" y="1188435"/>
                  </a:lnTo>
                  <a:lnTo>
                    <a:pt x="3373430" y="990363"/>
                  </a:lnTo>
                  <a:lnTo>
                    <a:pt x="3520101" y="1386508"/>
                  </a:lnTo>
                </a:path>
              </a:pathLst>
            </a:custGeom>
            <a:ln w="43362" cap="flat">
              <a:solidFill>
                <a:srgbClr val="000000">
                  <a:alpha val="100000"/>
                </a:srgbClr>
              </a:solidFill>
              <a:prstDash val="solid"/>
              <a:round/>
            </a:ln>
          </p:spPr>
          <p:txBody>
            <a:bodyPr/>
            <a:lstStyle/>
            <a:p/>
          </p:txBody>
        </p:sp>
        <p:sp>
          <p:nvSpPr>
            <p:cNvPr id="25" name="pl25"/>
            <p:cNvSpPr/>
            <p:nvPr/>
          </p:nvSpPr>
          <p:spPr>
            <a:xfrm>
              <a:off x="943464" y="3515503"/>
              <a:ext cx="3520101" cy="1386508"/>
            </a:xfrm>
            <a:custGeom>
              <a:avLst/>
              <a:pathLst>
                <a:path w="3520101" h="1386508">
                  <a:moveTo>
                    <a:pt x="0" y="1386508"/>
                  </a:moveTo>
                  <a:lnTo>
                    <a:pt x="146670" y="1188435"/>
                  </a:lnTo>
                  <a:lnTo>
                    <a:pt x="293341" y="990363"/>
                  </a:lnTo>
                  <a:lnTo>
                    <a:pt x="440012" y="1188435"/>
                  </a:lnTo>
                  <a:lnTo>
                    <a:pt x="586683" y="1188435"/>
                  </a:lnTo>
                  <a:lnTo>
                    <a:pt x="733354" y="1188435"/>
                  </a:lnTo>
                  <a:lnTo>
                    <a:pt x="880025" y="1188435"/>
                  </a:lnTo>
                  <a:lnTo>
                    <a:pt x="1026696" y="1188435"/>
                  </a:lnTo>
                  <a:lnTo>
                    <a:pt x="1173367" y="1386508"/>
                  </a:lnTo>
                  <a:lnTo>
                    <a:pt x="1320038" y="1188435"/>
                  </a:lnTo>
                  <a:lnTo>
                    <a:pt x="1466709" y="1188435"/>
                  </a:lnTo>
                  <a:lnTo>
                    <a:pt x="1613379" y="990363"/>
                  </a:lnTo>
                  <a:lnTo>
                    <a:pt x="1760050" y="990363"/>
                  </a:lnTo>
                  <a:lnTo>
                    <a:pt x="1906721" y="990363"/>
                  </a:lnTo>
                  <a:lnTo>
                    <a:pt x="2053392" y="792290"/>
                  </a:lnTo>
                  <a:lnTo>
                    <a:pt x="2200063" y="990363"/>
                  </a:lnTo>
                  <a:lnTo>
                    <a:pt x="2346734" y="0"/>
                  </a:lnTo>
                  <a:lnTo>
                    <a:pt x="2493405" y="1386508"/>
                  </a:lnTo>
                  <a:lnTo>
                    <a:pt x="2640076" y="594217"/>
                  </a:lnTo>
                  <a:lnTo>
                    <a:pt x="2786747" y="990363"/>
                  </a:lnTo>
                  <a:lnTo>
                    <a:pt x="2933418" y="792290"/>
                  </a:lnTo>
                  <a:lnTo>
                    <a:pt x="3080089" y="1188435"/>
                  </a:lnTo>
                  <a:lnTo>
                    <a:pt x="3226759" y="1188435"/>
                  </a:lnTo>
                  <a:lnTo>
                    <a:pt x="3373430" y="990363"/>
                  </a:lnTo>
                  <a:lnTo>
                    <a:pt x="3520101" y="1386508"/>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6" name="pg36"/>
            <p:cNvSpPr/>
            <p:nvPr/>
          </p:nvSpPr>
          <p:spPr>
            <a:xfrm>
              <a:off x="1618330"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8" name="pg38"/>
            <p:cNvSpPr/>
            <p:nvPr/>
          </p:nvSpPr>
          <p:spPr>
            <a:xfrm>
              <a:off x="2351684"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0" name="pg40"/>
            <p:cNvSpPr/>
            <p:nvPr/>
          </p:nvSpPr>
          <p:spPr>
            <a:xfrm>
              <a:off x="3085039"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3671722"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4" name="pg44"/>
            <p:cNvSpPr/>
            <p:nvPr/>
          </p:nvSpPr>
          <p:spPr>
            <a:xfrm>
              <a:off x="4258406"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1546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1546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2276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29901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421769" y="610084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68" name="tx68"/>
            <p:cNvSpPr/>
            <p:nvPr/>
          </p:nvSpPr>
          <p:spPr>
            <a:xfrm>
              <a:off x="24947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25725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2525140"/>
              <a:ext cx="3520101" cy="2574944"/>
            </a:xfrm>
            <a:custGeom>
              <a:avLst/>
              <a:pathLst>
                <a:path w="3520101" h="2574944">
                  <a:moveTo>
                    <a:pt x="0" y="2574944"/>
                  </a:moveTo>
                  <a:lnTo>
                    <a:pt x="146670" y="2178799"/>
                  </a:lnTo>
                  <a:lnTo>
                    <a:pt x="293341" y="1980726"/>
                  </a:lnTo>
                  <a:lnTo>
                    <a:pt x="440012" y="1782653"/>
                  </a:lnTo>
                  <a:lnTo>
                    <a:pt x="586683" y="1980726"/>
                  </a:lnTo>
                  <a:lnTo>
                    <a:pt x="733354" y="1782653"/>
                  </a:lnTo>
                  <a:lnTo>
                    <a:pt x="880025" y="1782653"/>
                  </a:lnTo>
                  <a:lnTo>
                    <a:pt x="1026696" y="1980726"/>
                  </a:lnTo>
                  <a:lnTo>
                    <a:pt x="1173367" y="1188435"/>
                  </a:lnTo>
                  <a:lnTo>
                    <a:pt x="1320038" y="1782653"/>
                  </a:lnTo>
                  <a:lnTo>
                    <a:pt x="1466709" y="1782653"/>
                  </a:lnTo>
                  <a:lnTo>
                    <a:pt x="1613379" y="1584581"/>
                  </a:lnTo>
                  <a:lnTo>
                    <a:pt x="1760050" y="792290"/>
                  </a:lnTo>
                  <a:lnTo>
                    <a:pt x="1906721" y="990363"/>
                  </a:lnTo>
                  <a:lnTo>
                    <a:pt x="2053392" y="990363"/>
                  </a:lnTo>
                  <a:lnTo>
                    <a:pt x="2200063" y="1584581"/>
                  </a:lnTo>
                  <a:lnTo>
                    <a:pt x="2346734" y="0"/>
                  </a:lnTo>
                  <a:lnTo>
                    <a:pt x="2493405" y="1782653"/>
                  </a:lnTo>
                  <a:lnTo>
                    <a:pt x="2640076" y="1386508"/>
                  </a:lnTo>
                  <a:lnTo>
                    <a:pt x="2786747" y="1386508"/>
                  </a:lnTo>
                  <a:lnTo>
                    <a:pt x="2933418" y="1980726"/>
                  </a:lnTo>
                  <a:lnTo>
                    <a:pt x="3080089" y="1980726"/>
                  </a:lnTo>
                  <a:lnTo>
                    <a:pt x="3226759" y="1980726"/>
                  </a:lnTo>
                  <a:lnTo>
                    <a:pt x="3373430" y="1584581"/>
                  </a:lnTo>
                  <a:lnTo>
                    <a:pt x="3520101" y="1782653"/>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911649"/>
              <a:ext cx="3520101" cy="396145"/>
            </a:xfrm>
            <a:custGeom>
              <a:avLst/>
              <a:pathLst>
                <a:path w="3520101" h="396145">
                  <a:moveTo>
                    <a:pt x="0" y="0"/>
                  </a:moveTo>
                  <a:lnTo>
                    <a:pt x="146670" y="0"/>
                  </a:lnTo>
                  <a:lnTo>
                    <a:pt x="293341" y="0"/>
                  </a:lnTo>
                  <a:lnTo>
                    <a:pt x="440012" y="198072"/>
                  </a:lnTo>
                  <a:lnTo>
                    <a:pt x="586683" y="198072"/>
                  </a:lnTo>
                  <a:lnTo>
                    <a:pt x="733354" y="0"/>
                  </a:lnTo>
                  <a:lnTo>
                    <a:pt x="880025" y="198072"/>
                  </a:lnTo>
                  <a:lnTo>
                    <a:pt x="1026696" y="198072"/>
                  </a:lnTo>
                  <a:lnTo>
                    <a:pt x="1173367" y="198072"/>
                  </a:lnTo>
                  <a:lnTo>
                    <a:pt x="1320038" y="0"/>
                  </a:lnTo>
                  <a:lnTo>
                    <a:pt x="1466709" y="198072"/>
                  </a:lnTo>
                  <a:lnTo>
                    <a:pt x="1613379" y="198072"/>
                  </a:lnTo>
                  <a:lnTo>
                    <a:pt x="1760050" y="198072"/>
                  </a:lnTo>
                  <a:lnTo>
                    <a:pt x="1906721" y="396145"/>
                  </a:lnTo>
                  <a:lnTo>
                    <a:pt x="2053392" y="396145"/>
                  </a:lnTo>
                  <a:lnTo>
                    <a:pt x="2200063" y="396145"/>
                  </a:lnTo>
                  <a:lnTo>
                    <a:pt x="2346734" y="396145"/>
                  </a:lnTo>
                  <a:lnTo>
                    <a:pt x="2493405" y="396145"/>
                  </a:lnTo>
                  <a:lnTo>
                    <a:pt x="2640076" y="396145"/>
                  </a:lnTo>
                  <a:lnTo>
                    <a:pt x="2786747" y="396145"/>
                  </a:lnTo>
                  <a:lnTo>
                    <a:pt x="2933418" y="396145"/>
                  </a:lnTo>
                  <a:lnTo>
                    <a:pt x="3080089" y="396145"/>
                  </a:lnTo>
                  <a:lnTo>
                    <a:pt x="3226759" y="396145"/>
                  </a:lnTo>
                  <a:lnTo>
                    <a:pt x="3373430" y="396145"/>
                  </a:lnTo>
                  <a:lnTo>
                    <a:pt x="3520101" y="396145"/>
                  </a:lnTo>
                </a:path>
              </a:pathLst>
            </a:custGeom>
            <a:ln w="27101" cap="flat">
              <a:solidFill>
                <a:srgbClr val="00833D">
                  <a:alpha val="80000"/>
                </a:srgbClr>
              </a:solidFill>
              <a:prstDash val="solid"/>
              <a:round/>
            </a:ln>
          </p:spPr>
          <p:txBody>
            <a:bodyPr/>
            <a:lstStyle/>
            <a:p/>
          </p:txBody>
        </p:sp>
        <p:sp>
          <p:nvSpPr>
            <p:cNvPr id="90" name="pl90"/>
            <p:cNvSpPr/>
            <p:nvPr/>
          </p:nvSpPr>
          <p:spPr>
            <a:xfrm>
              <a:off x="5308715" y="2525140"/>
              <a:ext cx="3520101" cy="2574944"/>
            </a:xfrm>
            <a:custGeom>
              <a:avLst/>
              <a:pathLst>
                <a:path w="3520101" h="2574944">
                  <a:moveTo>
                    <a:pt x="0" y="2574944"/>
                  </a:moveTo>
                  <a:lnTo>
                    <a:pt x="146670" y="2178799"/>
                  </a:lnTo>
                  <a:lnTo>
                    <a:pt x="293341" y="1980726"/>
                  </a:lnTo>
                  <a:lnTo>
                    <a:pt x="440012" y="1782653"/>
                  </a:lnTo>
                  <a:lnTo>
                    <a:pt x="586683" y="1980726"/>
                  </a:lnTo>
                  <a:lnTo>
                    <a:pt x="733354" y="1782653"/>
                  </a:lnTo>
                  <a:lnTo>
                    <a:pt x="880025" y="1782653"/>
                  </a:lnTo>
                  <a:lnTo>
                    <a:pt x="1026696" y="1980726"/>
                  </a:lnTo>
                  <a:lnTo>
                    <a:pt x="1173367" y="1188435"/>
                  </a:lnTo>
                  <a:lnTo>
                    <a:pt x="1320038" y="1782653"/>
                  </a:lnTo>
                  <a:lnTo>
                    <a:pt x="1466709" y="1782653"/>
                  </a:lnTo>
                  <a:lnTo>
                    <a:pt x="1613379" y="1584581"/>
                  </a:lnTo>
                  <a:lnTo>
                    <a:pt x="1760050" y="792290"/>
                  </a:lnTo>
                  <a:lnTo>
                    <a:pt x="1906721" y="990363"/>
                  </a:lnTo>
                  <a:lnTo>
                    <a:pt x="2053392" y="990363"/>
                  </a:lnTo>
                  <a:lnTo>
                    <a:pt x="2200063" y="1584581"/>
                  </a:lnTo>
                  <a:lnTo>
                    <a:pt x="2346734" y="0"/>
                  </a:lnTo>
                  <a:lnTo>
                    <a:pt x="2493405" y="1782653"/>
                  </a:lnTo>
                  <a:lnTo>
                    <a:pt x="2640076" y="1386508"/>
                  </a:lnTo>
                  <a:lnTo>
                    <a:pt x="2786747" y="1386508"/>
                  </a:lnTo>
                  <a:lnTo>
                    <a:pt x="2933418" y="1980726"/>
                  </a:lnTo>
                  <a:lnTo>
                    <a:pt x="3080089" y="1980726"/>
                  </a:lnTo>
                  <a:lnTo>
                    <a:pt x="3226759" y="1980726"/>
                  </a:lnTo>
                  <a:lnTo>
                    <a:pt x="3373430" y="1584581"/>
                  </a:lnTo>
                  <a:lnTo>
                    <a:pt x="3520101" y="1782653"/>
                  </a:lnTo>
                </a:path>
              </a:pathLst>
            </a:custGeom>
            <a:ln w="43362" cap="flat">
              <a:solidFill>
                <a:srgbClr val="000000">
                  <a:alpha val="100000"/>
                </a:srgbClr>
              </a:solidFill>
              <a:prstDash val="solid"/>
              <a:round/>
            </a:ln>
          </p:spPr>
          <p:txBody>
            <a:bodyPr/>
            <a:lstStyle/>
            <a:p/>
          </p:txBody>
        </p:sp>
        <p:sp>
          <p:nvSpPr>
            <p:cNvPr id="91" name="pl91"/>
            <p:cNvSpPr/>
            <p:nvPr/>
          </p:nvSpPr>
          <p:spPr>
            <a:xfrm>
              <a:off x="5308715" y="2525140"/>
              <a:ext cx="3520101" cy="2574944"/>
            </a:xfrm>
            <a:custGeom>
              <a:avLst/>
              <a:pathLst>
                <a:path w="3520101" h="2574944">
                  <a:moveTo>
                    <a:pt x="0" y="2574944"/>
                  </a:moveTo>
                  <a:lnTo>
                    <a:pt x="146670" y="2178799"/>
                  </a:lnTo>
                  <a:lnTo>
                    <a:pt x="293341" y="1980726"/>
                  </a:lnTo>
                  <a:lnTo>
                    <a:pt x="440012" y="1782653"/>
                  </a:lnTo>
                  <a:lnTo>
                    <a:pt x="586683" y="1980726"/>
                  </a:lnTo>
                  <a:lnTo>
                    <a:pt x="733354" y="1782653"/>
                  </a:lnTo>
                  <a:lnTo>
                    <a:pt x="880025" y="1782653"/>
                  </a:lnTo>
                  <a:lnTo>
                    <a:pt x="1026696" y="1980726"/>
                  </a:lnTo>
                  <a:lnTo>
                    <a:pt x="1173367" y="1188435"/>
                  </a:lnTo>
                  <a:lnTo>
                    <a:pt x="1320038" y="1782653"/>
                  </a:lnTo>
                  <a:lnTo>
                    <a:pt x="1466709" y="1782653"/>
                  </a:lnTo>
                  <a:lnTo>
                    <a:pt x="1613379" y="1584581"/>
                  </a:lnTo>
                  <a:lnTo>
                    <a:pt x="1760050" y="792290"/>
                  </a:lnTo>
                  <a:lnTo>
                    <a:pt x="1906721" y="990363"/>
                  </a:lnTo>
                  <a:lnTo>
                    <a:pt x="2053392" y="990363"/>
                  </a:lnTo>
                  <a:lnTo>
                    <a:pt x="2200063" y="1584581"/>
                  </a:lnTo>
                  <a:lnTo>
                    <a:pt x="2346734" y="0"/>
                  </a:lnTo>
                  <a:lnTo>
                    <a:pt x="2493405" y="1782653"/>
                  </a:lnTo>
                  <a:lnTo>
                    <a:pt x="2640076" y="1386508"/>
                  </a:lnTo>
                  <a:lnTo>
                    <a:pt x="2786747" y="1386508"/>
                  </a:lnTo>
                  <a:lnTo>
                    <a:pt x="2933418" y="1980726"/>
                  </a:lnTo>
                  <a:lnTo>
                    <a:pt x="3080089" y="1980726"/>
                  </a:lnTo>
                  <a:lnTo>
                    <a:pt x="3226759" y="1980726"/>
                  </a:lnTo>
                  <a:lnTo>
                    <a:pt x="3373430" y="1584581"/>
                  </a:lnTo>
                  <a:lnTo>
                    <a:pt x="3520101" y="1782653"/>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4505867"/>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331743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3713576"/>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33379" y="443930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63733" y="4469357"/>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5983581"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6716935"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7450290"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8" name="pg108"/>
            <p:cNvSpPr/>
            <p:nvPr/>
          </p:nvSpPr>
          <p:spPr>
            <a:xfrm>
              <a:off x="8036973" y="32508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32809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0" name="pg110"/>
            <p:cNvSpPr/>
            <p:nvPr/>
          </p:nvSpPr>
          <p:spPr>
            <a:xfrm>
              <a:off x="8623657"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2" name="pg112"/>
            <p:cNvSpPr/>
            <p:nvPr/>
          </p:nvSpPr>
          <p:spPr>
            <a:xfrm>
              <a:off x="8770328" y="36470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3675782"/>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2673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5199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5199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5929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35540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5787020" y="610084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San Marino</a:t>
              </a:r>
            </a:p>
          </p:txBody>
        </p:sp>
        <p:sp>
          <p:nvSpPr>
            <p:cNvPr id="134" name="tx134"/>
            <p:cNvSpPr/>
            <p:nvPr/>
          </p:nvSpPr>
          <p:spPr>
            <a:xfrm>
              <a:off x="68600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62250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San Marino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91646"/>
              <a:ext cx="2123063" cy="136127"/>
            </a:xfrm>
            <a:custGeom>
              <a:avLst/>
              <a:pathLst>
                <a:path w="2123063" h="136127">
                  <a:moveTo>
                    <a:pt x="0" y="0"/>
                  </a:moveTo>
                  <a:lnTo>
                    <a:pt x="88460" y="0"/>
                  </a:lnTo>
                  <a:lnTo>
                    <a:pt x="176921" y="0"/>
                  </a:lnTo>
                  <a:lnTo>
                    <a:pt x="265382" y="12375"/>
                  </a:lnTo>
                  <a:lnTo>
                    <a:pt x="353843" y="24750"/>
                  </a:lnTo>
                  <a:lnTo>
                    <a:pt x="442304" y="12375"/>
                  </a:lnTo>
                  <a:lnTo>
                    <a:pt x="530765" y="61876"/>
                  </a:lnTo>
                  <a:lnTo>
                    <a:pt x="619226" y="74251"/>
                  </a:lnTo>
                  <a:lnTo>
                    <a:pt x="707687" y="86626"/>
                  </a:lnTo>
                  <a:lnTo>
                    <a:pt x="796148" y="86626"/>
                  </a:lnTo>
                  <a:lnTo>
                    <a:pt x="884609" y="86626"/>
                  </a:lnTo>
                  <a:lnTo>
                    <a:pt x="973070" y="49500"/>
                  </a:lnTo>
                  <a:lnTo>
                    <a:pt x="1061531" y="86626"/>
                  </a:lnTo>
                  <a:lnTo>
                    <a:pt x="1149992" y="123752"/>
                  </a:lnTo>
                  <a:lnTo>
                    <a:pt x="1238453" y="136127"/>
                  </a:lnTo>
                  <a:lnTo>
                    <a:pt x="1326914" y="136127"/>
                  </a:lnTo>
                  <a:lnTo>
                    <a:pt x="1415375" y="61876"/>
                  </a:lnTo>
                  <a:lnTo>
                    <a:pt x="1503836" y="123752"/>
                  </a:lnTo>
                  <a:lnTo>
                    <a:pt x="1592297" y="49500"/>
                  </a:lnTo>
                  <a:lnTo>
                    <a:pt x="1680758" y="99001"/>
                  </a:lnTo>
                  <a:lnTo>
                    <a:pt x="1769219" y="74251"/>
                  </a:lnTo>
                  <a:lnTo>
                    <a:pt x="1857680" y="86626"/>
                  </a:lnTo>
                  <a:lnTo>
                    <a:pt x="1946141" y="61876"/>
                  </a:lnTo>
                  <a:lnTo>
                    <a:pt x="2034602" y="61876"/>
                  </a:lnTo>
                  <a:lnTo>
                    <a:pt x="2123063" y="123752"/>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6" name="tx26"/>
            <p:cNvSpPr/>
            <p:nvPr/>
          </p:nvSpPr>
          <p:spPr>
            <a:xfrm>
              <a:off x="268870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861125"/>
              <a:ext cx="2123063" cy="222754"/>
            </a:xfrm>
            <a:custGeom>
              <a:avLst/>
              <a:pathLst>
                <a:path w="2123063" h="222754">
                  <a:moveTo>
                    <a:pt x="0" y="0"/>
                  </a:moveTo>
                  <a:lnTo>
                    <a:pt x="88460" y="24750"/>
                  </a:lnTo>
                  <a:lnTo>
                    <a:pt x="176921" y="37125"/>
                  </a:lnTo>
                  <a:lnTo>
                    <a:pt x="265382" y="61876"/>
                  </a:lnTo>
                  <a:lnTo>
                    <a:pt x="353843" y="61876"/>
                  </a:lnTo>
                  <a:lnTo>
                    <a:pt x="442304" y="61876"/>
                  </a:lnTo>
                  <a:lnTo>
                    <a:pt x="530765" y="111377"/>
                  </a:lnTo>
                  <a:lnTo>
                    <a:pt x="619226" y="111377"/>
                  </a:lnTo>
                  <a:lnTo>
                    <a:pt x="707687" y="160877"/>
                  </a:lnTo>
                  <a:lnTo>
                    <a:pt x="796148" y="136127"/>
                  </a:lnTo>
                  <a:lnTo>
                    <a:pt x="884609" y="136127"/>
                  </a:lnTo>
                  <a:lnTo>
                    <a:pt x="973070" y="111377"/>
                  </a:lnTo>
                  <a:lnTo>
                    <a:pt x="1061531" y="185628"/>
                  </a:lnTo>
                  <a:lnTo>
                    <a:pt x="1149992" y="210378"/>
                  </a:lnTo>
                  <a:lnTo>
                    <a:pt x="1238453" y="222754"/>
                  </a:lnTo>
                  <a:lnTo>
                    <a:pt x="1326914" y="185628"/>
                  </a:lnTo>
                  <a:lnTo>
                    <a:pt x="1415375" y="210378"/>
                  </a:lnTo>
                  <a:lnTo>
                    <a:pt x="1503836" y="160877"/>
                  </a:lnTo>
                  <a:lnTo>
                    <a:pt x="1592297" y="123752"/>
                  </a:lnTo>
                  <a:lnTo>
                    <a:pt x="1680758" y="160877"/>
                  </a:lnTo>
                  <a:lnTo>
                    <a:pt x="1769219" y="111377"/>
                  </a:lnTo>
                  <a:lnTo>
                    <a:pt x="1857680" y="123752"/>
                  </a:lnTo>
                  <a:lnTo>
                    <a:pt x="1946141" y="99001"/>
                  </a:lnTo>
                  <a:lnTo>
                    <a:pt x="2034602" y="123752"/>
                  </a:lnTo>
                  <a:lnTo>
                    <a:pt x="2123063" y="173253"/>
                  </a:lnTo>
                </a:path>
              </a:pathLst>
            </a:custGeom>
            <a:ln w="27101" cap="flat">
              <a:solidFill>
                <a:srgbClr val="1CABE2">
                  <a:alpha val="100000"/>
                </a:srgbClr>
              </a:solidFill>
              <a:prstDash val="solid"/>
              <a:round/>
            </a:ln>
          </p:spPr>
          <p:txBody>
            <a:bodyPr/>
            <a:lstStyle/>
            <a:p/>
          </p:txBody>
        </p:sp>
        <p:sp>
          <p:nvSpPr>
            <p:cNvPr id="48" name="tx48"/>
            <p:cNvSpPr/>
            <p:nvPr/>
          </p:nvSpPr>
          <p:spPr>
            <a:xfrm>
              <a:off x="91027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0" name="tx50"/>
            <p:cNvSpPr/>
            <p:nvPr/>
          </p:nvSpPr>
          <p:spPr>
            <a:xfrm>
              <a:off x="2688703"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1" name="tx51"/>
            <p:cNvSpPr/>
            <p:nvPr/>
          </p:nvSpPr>
          <p:spPr>
            <a:xfrm>
              <a:off x="304254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80104"/>
              <a:ext cx="2123063" cy="148502"/>
            </a:xfrm>
            <a:custGeom>
              <a:avLst/>
              <a:pathLst>
                <a:path w="2123063" h="148502">
                  <a:moveTo>
                    <a:pt x="0" y="0"/>
                  </a:moveTo>
                  <a:lnTo>
                    <a:pt x="88460" y="12375"/>
                  </a:lnTo>
                  <a:lnTo>
                    <a:pt x="176921" y="12375"/>
                  </a:lnTo>
                  <a:lnTo>
                    <a:pt x="265382" y="24750"/>
                  </a:lnTo>
                  <a:lnTo>
                    <a:pt x="353843" y="24750"/>
                  </a:lnTo>
                  <a:lnTo>
                    <a:pt x="442304" y="24750"/>
                  </a:lnTo>
                  <a:lnTo>
                    <a:pt x="530765" y="61876"/>
                  </a:lnTo>
                  <a:lnTo>
                    <a:pt x="619226" y="74251"/>
                  </a:lnTo>
                  <a:lnTo>
                    <a:pt x="707687" y="74251"/>
                  </a:lnTo>
                  <a:lnTo>
                    <a:pt x="796148" y="74251"/>
                  </a:lnTo>
                  <a:lnTo>
                    <a:pt x="884609" y="86626"/>
                  </a:lnTo>
                  <a:lnTo>
                    <a:pt x="973070" y="49500"/>
                  </a:lnTo>
                  <a:lnTo>
                    <a:pt x="1061531" y="86626"/>
                  </a:lnTo>
                  <a:lnTo>
                    <a:pt x="1149992" y="123752"/>
                  </a:lnTo>
                  <a:lnTo>
                    <a:pt x="1238453" y="148502"/>
                  </a:lnTo>
                  <a:lnTo>
                    <a:pt x="1326914" y="136127"/>
                  </a:lnTo>
                  <a:lnTo>
                    <a:pt x="1415375" y="123752"/>
                  </a:lnTo>
                  <a:lnTo>
                    <a:pt x="1503836" y="86626"/>
                  </a:lnTo>
                  <a:lnTo>
                    <a:pt x="1592297" y="61876"/>
                  </a:lnTo>
                  <a:lnTo>
                    <a:pt x="1680758" y="99001"/>
                  </a:lnTo>
                  <a:lnTo>
                    <a:pt x="1769219" y="86626"/>
                  </a:lnTo>
                  <a:lnTo>
                    <a:pt x="1857680" y="74251"/>
                  </a:lnTo>
                  <a:lnTo>
                    <a:pt x="1946141" y="49500"/>
                  </a:lnTo>
                  <a:lnTo>
                    <a:pt x="2034602" y="61876"/>
                  </a:lnTo>
                  <a:lnTo>
                    <a:pt x="2123063" y="99001"/>
                  </a:lnTo>
                </a:path>
              </a:pathLst>
            </a:custGeom>
            <a:ln w="27101" cap="flat">
              <a:solidFill>
                <a:srgbClr val="1CABE2">
                  <a:alpha val="100000"/>
                </a:srgbClr>
              </a:solidFill>
              <a:prstDash val="solid"/>
              <a:round/>
            </a:ln>
          </p:spPr>
          <p:txBody>
            <a:bodyPr/>
            <a:lstStyle/>
            <a:p/>
          </p:txBody>
        </p:sp>
        <p:sp>
          <p:nvSpPr>
            <p:cNvPr id="72" name="tx72"/>
            <p:cNvSpPr/>
            <p:nvPr/>
          </p:nvSpPr>
          <p:spPr>
            <a:xfrm>
              <a:off x="910275"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3" name="tx73"/>
            <p:cNvSpPr/>
            <p:nvPr/>
          </p:nvSpPr>
          <p:spPr>
            <a:xfrm>
              <a:off x="3217825"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173253"/>
            </a:xfrm>
            <a:custGeom>
              <a:avLst/>
              <a:pathLst>
                <a:path w="2123063" h="173253">
                  <a:moveTo>
                    <a:pt x="0" y="0"/>
                  </a:moveTo>
                  <a:lnTo>
                    <a:pt x="88460" y="12375"/>
                  </a:lnTo>
                  <a:lnTo>
                    <a:pt x="176921" y="24750"/>
                  </a:lnTo>
                  <a:lnTo>
                    <a:pt x="265382" y="24750"/>
                  </a:lnTo>
                  <a:lnTo>
                    <a:pt x="353843" y="37125"/>
                  </a:lnTo>
                  <a:lnTo>
                    <a:pt x="442304" y="24750"/>
                  </a:lnTo>
                  <a:lnTo>
                    <a:pt x="530765" y="74251"/>
                  </a:lnTo>
                  <a:lnTo>
                    <a:pt x="619226" y="86626"/>
                  </a:lnTo>
                  <a:lnTo>
                    <a:pt x="707687" y="86626"/>
                  </a:lnTo>
                  <a:lnTo>
                    <a:pt x="796148" y="99001"/>
                  </a:lnTo>
                  <a:lnTo>
                    <a:pt x="884609" y="99001"/>
                  </a:lnTo>
                  <a:lnTo>
                    <a:pt x="973070" y="74251"/>
                  </a:lnTo>
                  <a:lnTo>
                    <a:pt x="1061531" y="111377"/>
                  </a:lnTo>
                  <a:lnTo>
                    <a:pt x="1149992" y="148502"/>
                  </a:lnTo>
                  <a:lnTo>
                    <a:pt x="1238453" y="173253"/>
                  </a:lnTo>
                  <a:lnTo>
                    <a:pt x="1326914" y="160877"/>
                  </a:lnTo>
                  <a:lnTo>
                    <a:pt x="1415375" y="148502"/>
                  </a:lnTo>
                  <a:lnTo>
                    <a:pt x="1503836" y="123752"/>
                  </a:lnTo>
                  <a:lnTo>
                    <a:pt x="1592297" y="99001"/>
                  </a:lnTo>
                  <a:lnTo>
                    <a:pt x="1680758" y="123752"/>
                  </a:lnTo>
                  <a:lnTo>
                    <a:pt x="1769219" y="111377"/>
                  </a:lnTo>
                  <a:lnTo>
                    <a:pt x="1857680" y="99001"/>
                  </a:lnTo>
                  <a:lnTo>
                    <a:pt x="1946141" y="74251"/>
                  </a:lnTo>
                  <a:lnTo>
                    <a:pt x="2034602" y="86626"/>
                  </a:lnTo>
                  <a:lnTo>
                    <a:pt x="2123063" y="123752"/>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8" name="tx98"/>
            <p:cNvSpPr/>
            <p:nvPr/>
          </p:nvSpPr>
          <p:spPr>
            <a:xfrm>
              <a:off x="54828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583673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121775" y="2923001"/>
              <a:ext cx="1857680" cy="198003"/>
            </a:xfrm>
            <a:custGeom>
              <a:avLst/>
              <a:pathLst>
                <a:path w="1857680" h="198003">
                  <a:moveTo>
                    <a:pt x="0" y="0"/>
                  </a:moveTo>
                  <a:lnTo>
                    <a:pt x="88460" y="0"/>
                  </a:lnTo>
                  <a:lnTo>
                    <a:pt x="176921" y="0"/>
                  </a:lnTo>
                  <a:lnTo>
                    <a:pt x="265382" y="0"/>
                  </a:lnTo>
                  <a:lnTo>
                    <a:pt x="353843" y="0"/>
                  </a:lnTo>
                  <a:lnTo>
                    <a:pt x="442304" y="24750"/>
                  </a:lnTo>
                  <a:lnTo>
                    <a:pt x="530765" y="24750"/>
                  </a:lnTo>
                  <a:lnTo>
                    <a:pt x="619226" y="49500"/>
                  </a:lnTo>
                  <a:lnTo>
                    <a:pt x="707687" y="24750"/>
                  </a:lnTo>
                  <a:lnTo>
                    <a:pt x="796148" y="61876"/>
                  </a:lnTo>
                  <a:lnTo>
                    <a:pt x="884609" y="111377"/>
                  </a:lnTo>
                  <a:lnTo>
                    <a:pt x="973070" y="99001"/>
                  </a:lnTo>
                  <a:lnTo>
                    <a:pt x="1061531" y="99001"/>
                  </a:lnTo>
                  <a:lnTo>
                    <a:pt x="1149992" y="160877"/>
                  </a:lnTo>
                  <a:lnTo>
                    <a:pt x="1238453" y="198003"/>
                  </a:lnTo>
                  <a:lnTo>
                    <a:pt x="1326914" y="123752"/>
                  </a:lnTo>
                  <a:lnTo>
                    <a:pt x="1415375" y="185628"/>
                  </a:lnTo>
                  <a:lnTo>
                    <a:pt x="1503836" y="185628"/>
                  </a:lnTo>
                  <a:lnTo>
                    <a:pt x="1592297" y="160877"/>
                  </a:lnTo>
                  <a:lnTo>
                    <a:pt x="1680758" y="111377"/>
                  </a:lnTo>
                  <a:lnTo>
                    <a:pt x="1769219" y="185628"/>
                  </a:lnTo>
                  <a:lnTo>
                    <a:pt x="1857680" y="160877"/>
                  </a:lnTo>
                </a:path>
              </a:pathLst>
            </a:custGeom>
            <a:ln w="27101" cap="flat">
              <a:solidFill>
                <a:srgbClr val="1CABE2">
                  <a:alpha val="100000"/>
                </a:srgbClr>
              </a:solidFill>
              <a:prstDash val="solid"/>
              <a:round/>
            </a:ln>
          </p:spPr>
          <p:txBody>
            <a:bodyPr/>
            <a:lstStyle/>
            <a:p/>
          </p:txBody>
        </p:sp>
        <p:sp>
          <p:nvSpPr>
            <p:cNvPr id="120" name="tx120"/>
            <p:cNvSpPr/>
            <p:nvPr/>
          </p:nvSpPr>
          <p:spPr>
            <a:xfrm>
              <a:off x="3969845"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2" name="tx122"/>
            <p:cNvSpPr/>
            <p:nvPr/>
          </p:nvSpPr>
          <p:spPr>
            <a:xfrm>
              <a:off x="5482890"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3" name="tx123"/>
            <p:cNvSpPr/>
            <p:nvPr/>
          </p:nvSpPr>
          <p:spPr>
            <a:xfrm>
              <a:off x="5836734"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24" name="pl124"/>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7977494" y="1141147"/>
              <a:ext cx="796148" cy="74251"/>
            </a:xfrm>
            <a:custGeom>
              <a:avLst/>
              <a:pathLst>
                <a:path w="796148" h="74251">
                  <a:moveTo>
                    <a:pt x="0" y="74251"/>
                  </a:moveTo>
                  <a:lnTo>
                    <a:pt x="88460" y="0"/>
                  </a:lnTo>
                  <a:lnTo>
                    <a:pt x="176921" y="74251"/>
                  </a:lnTo>
                  <a:lnTo>
                    <a:pt x="265382" y="0"/>
                  </a:lnTo>
                  <a:lnTo>
                    <a:pt x="353843" y="61876"/>
                  </a:lnTo>
                  <a:lnTo>
                    <a:pt x="442304" y="37125"/>
                  </a:lnTo>
                  <a:lnTo>
                    <a:pt x="530765" y="37125"/>
                  </a:lnTo>
                  <a:lnTo>
                    <a:pt x="619226" y="12375"/>
                  </a:lnTo>
                  <a:lnTo>
                    <a:pt x="707687" y="12375"/>
                  </a:lnTo>
                  <a:lnTo>
                    <a:pt x="796148" y="74251"/>
                  </a:lnTo>
                </a:path>
              </a:pathLst>
            </a:custGeom>
            <a:ln w="27101" cap="flat">
              <a:solidFill>
                <a:srgbClr val="1CABE2">
                  <a:alpha val="100000"/>
                </a:srgbClr>
              </a:solidFill>
              <a:prstDash val="solid"/>
              <a:round/>
            </a:ln>
          </p:spPr>
          <p:txBody>
            <a:bodyPr/>
            <a:lstStyle/>
            <a:p/>
          </p:txBody>
        </p:sp>
        <p:sp>
          <p:nvSpPr>
            <p:cNvPr id="144" name="tx144"/>
            <p:cNvSpPr/>
            <p:nvPr/>
          </p:nvSpPr>
          <p:spPr>
            <a:xfrm>
              <a:off x="7825564"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8806200"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6" name="tx146"/>
            <p:cNvSpPr/>
            <p:nvPr/>
          </p:nvSpPr>
          <p:spPr>
            <a:xfrm>
              <a:off x="8277077"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7" name="tx147"/>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8" name="pl148"/>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8065955" y="3059128"/>
              <a:ext cx="707687" cy="371256"/>
            </a:xfrm>
            <a:custGeom>
              <a:avLst/>
              <a:pathLst>
                <a:path w="707687" h="371256">
                  <a:moveTo>
                    <a:pt x="0" y="371256"/>
                  </a:moveTo>
                  <a:lnTo>
                    <a:pt x="88460" y="334131"/>
                  </a:lnTo>
                  <a:lnTo>
                    <a:pt x="176921" y="309380"/>
                  </a:lnTo>
                  <a:lnTo>
                    <a:pt x="265382" y="86626"/>
                  </a:lnTo>
                  <a:lnTo>
                    <a:pt x="353843" y="12375"/>
                  </a:lnTo>
                  <a:lnTo>
                    <a:pt x="442304" y="12375"/>
                  </a:lnTo>
                  <a:lnTo>
                    <a:pt x="530765" y="37125"/>
                  </a:lnTo>
                  <a:lnTo>
                    <a:pt x="619226" y="0"/>
                  </a:lnTo>
                  <a:lnTo>
                    <a:pt x="707687" y="24750"/>
                  </a:lnTo>
                </a:path>
              </a:pathLst>
            </a:custGeom>
            <a:ln w="27101" cap="flat">
              <a:solidFill>
                <a:srgbClr val="1CABE2">
                  <a:alpha val="100000"/>
                </a:srgbClr>
              </a:solidFill>
              <a:prstDash val="solid"/>
              <a:round/>
            </a:ln>
          </p:spPr>
          <p:txBody>
            <a:bodyPr/>
            <a:lstStyle/>
            <a:p/>
          </p:txBody>
        </p:sp>
        <p:sp>
          <p:nvSpPr>
            <p:cNvPr id="168" name="tx168"/>
            <p:cNvSpPr/>
            <p:nvPr/>
          </p:nvSpPr>
          <p:spPr>
            <a:xfrm>
              <a:off x="7914025" y="33380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a:t>
              </a:r>
            </a:p>
          </p:txBody>
        </p:sp>
        <p:sp>
          <p:nvSpPr>
            <p:cNvPr id="169" name="tx169"/>
            <p:cNvSpPr/>
            <p:nvPr/>
          </p:nvSpPr>
          <p:spPr>
            <a:xfrm>
              <a:off x="8806200" y="2991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70" name="tx170"/>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71" name="tx171"/>
            <p:cNvSpPr/>
            <p:nvPr/>
          </p:nvSpPr>
          <p:spPr>
            <a:xfrm>
              <a:off x="8630921"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72" name="tx172"/>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73" name="tx173"/>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74" name="tx17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175" name="tx175"/>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76" name="tx176"/>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177" name="tx177"/>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178" name="tx178"/>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79" name="tx17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0" name="tx18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1" name="tx18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2" name="tx18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83" name="tx18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84" name="tx18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85" name="tx18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86" name="tx186"/>
            <p:cNvSpPr/>
            <p:nvPr/>
          </p:nvSpPr>
          <p:spPr>
            <a:xfrm rot="-5400000">
              <a:off x="373550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87" name="tx187"/>
            <p:cNvSpPr/>
            <p:nvPr/>
          </p:nvSpPr>
          <p:spPr>
            <a:xfrm rot="-5400000">
              <a:off x="417780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88" name="tx188"/>
            <p:cNvSpPr/>
            <p:nvPr/>
          </p:nvSpPr>
          <p:spPr>
            <a:xfrm rot="-5400000">
              <a:off x="462011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89" name="tx189"/>
            <p:cNvSpPr/>
            <p:nvPr/>
          </p:nvSpPr>
          <p:spPr>
            <a:xfrm rot="-5400000">
              <a:off x="506241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0" name="tx190"/>
            <p:cNvSpPr/>
            <p:nvPr/>
          </p:nvSpPr>
          <p:spPr>
            <a:xfrm rot="-5400000">
              <a:off x="54162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1" name="tx191"/>
            <p:cNvSpPr/>
            <p:nvPr/>
          </p:nvSpPr>
          <p:spPr>
            <a:xfrm rot="-5400000">
              <a:off x="577007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2" name="tx192"/>
            <p:cNvSpPr/>
            <p:nvPr/>
          </p:nvSpPr>
          <p:spPr>
            <a:xfrm rot="-5400000">
              <a:off x="5858566"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93" name="tx193"/>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194" name="tx194"/>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195" name="tx195"/>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196" name="tx196"/>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97" name="tx197"/>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98" name="tx198"/>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99" name="tx199"/>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00" name="tx20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1" name="tx20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2" name="tx20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3" name="tx20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04" name="tx20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05" name="tx20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06" name="tx20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07" name="tx20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08" name="tx20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09" name="tx20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0" name="tx21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1" name="tx21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2" name="tx21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13" name="tx21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14" name="tx21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15" name="tx21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16" name="tx21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17" name="tx21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18" name="tx21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19" name="tx219"/>
            <p:cNvSpPr/>
            <p:nvPr/>
          </p:nvSpPr>
          <p:spPr>
            <a:xfrm>
              <a:off x="2248044" y="398022"/>
              <a:ext cx="53397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San Marino, 2000-2024</a:t>
              </a:r>
            </a:p>
          </p:txBody>
        </p:sp>
        <p:sp>
          <p:nvSpPr>
            <p:cNvPr id="220" name="tx2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1" name="tx22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and PCV3 had the lowest coverage (81%), followed by MCV1 (85%).
Compared to 2019, coverage of 3 vaccines decreased (DTP1, IPV1 and MCV1), 2 vaccines remained constant (DTP3 and POL3), and 2 vaccines increased (MCV2 and PCV3).
Compared to 2023, coverage of 6 vaccines decreased (DTP1, DTP3, IPV1, MCV1, PCV3 and POL3) and one vaccine increased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664294"/>
            </a:xfrm>
            <a:custGeom>
              <a:avLst/>
              <a:pathLst>
                <a:path w="6480943" h="664294">
                  <a:moveTo>
                    <a:pt x="0" y="0"/>
                  </a:moveTo>
                  <a:lnTo>
                    <a:pt x="270039" y="47449"/>
                  </a:lnTo>
                  <a:lnTo>
                    <a:pt x="540078" y="94899"/>
                  </a:lnTo>
                  <a:lnTo>
                    <a:pt x="810117" y="94899"/>
                  </a:lnTo>
                  <a:lnTo>
                    <a:pt x="1080157" y="142348"/>
                  </a:lnTo>
                  <a:lnTo>
                    <a:pt x="1350196" y="94899"/>
                  </a:lnTo>
                  <a:lnTo>
                    <a:pt x="1620235" y="284697"/>
                  </a:lnTo>
                  <a:lnTo>
                    <a:pt x="1890275" y="332147"/>
                  </a:lnTo>
                  <a:lnTo>
                    <a:pt x="2160314" y="332147"/>
                  </a:lnTo>
                  <a:lnTo>
                    <a:pt x="2430353" y="379596"/>
                  </a:lnTo>
                  <a:lnTo>
                    <a:pt x="2700393" y="379596"/>
                  </a:lnTo>
                  <a:lnTo>
                    <a:pt x="2970432" y="284697"/>
                  </a:lnTo>
                  <a:lnTo>
                    <a:pt x="3240471" y="427046"/>
                  </a:lnTo>
                  <a:lnTo>
                    <a:pt x="3510510" y="569395"/>
                  </a:lnTo>
                  <a:lnTo>
                    <a:pt x="3780550" y="664294"/>
                  </a:lnTo>
                  <a:lnTo>
                    <a:pt x="4050589" y="616844"/>
                  </a:lnTo>
                  <a:lnTo>
                    <a:pt x="4320628" y="569395"/>
                  </a:lnTo>
                  <a:lnTo>
                    <a:pt x="4590668" y="474496"/>
                  </a:lnTo>
                  <a:lnTo>
                    <a:pt x="4860707" y="379596"/>
                  </a:lnTo>
                  <a:lnTo>
                    <a:pt x="5130746" y="474496"/>
                  </a:lnTo>
                  <a:lnTo>
                    <a:pt x="5400786" y="427046"/>
                  </a:lnTo>
                  <a:lnTo>
                    <a:pt x="5670825" y="379596"/>
                  </a:lnTo>
                  <a:lnTo>
                    <a:pt x="5940864" y="284697"/>
                  </a:lnTo>
                  <a:lnTo>
                    <a:pt x="6210904" y="332147"/>
                  </a:lnTo>
                  <a:lnTo>
                    <a:pt x="6480943" y="474496"/>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901542"/>
            </a:xfrm>
            <a:custGeom>
              <a:avLst/>
              <a:pathLst>
                <a:path w="6480943" h="901542">
                  <a:moveTo>
                    <a:pt x="0" y="0"/>
                  </a:moveTo>
                  <a:lnTo>
                    <a:pt x="270039" y="47449"/>
                  </a:lnTo>
                  <a:lnTo>
                    <a:pt x="540078" y="47449"/>
                  </a:lnTo>
                  <a:lnTo>
                    <a:pt x="810117" y="47449"/>
                  </a:lnTo>
                  <a:lnTo>
                    <a:pt x="1080157" y="94899"/>
                  </a:lnTo>
                  <a:lnTo>
                    <a:pt x="1350196" y="94899"/>
                  </a:lnTo>
                  <a:lnTo>
                    <a:pt x="1620235" y="237248"/>
                  </a:lnTo>
                  <a:lnTo>
                    <a:pt x="1890275" y="284697"/>
                  </a:lnTo>
                  <a:lnTo>
                    <a:pt x="2160314" y="284697"/>
                  </a:lnTo>
                  <a:lnTo>
                    <a:pt x="2430353" y="379596"/>
                  </a:lnTo>
                  <a:lnTo>
                    <a:pt x="2700393" y="379596"/>
                  </a:lnTo>
                  <a:lnTo>
                    <a:pt x="2970432" y="237248"/>
                  </a:lnTo>
                  <a:lnTo>
                    <a:pt x="3240471" y="427046"/>
                  </a:lnTo>
                  <a:lnTo>
                    <a:pt x="3510510" y="664294"/>
                  </a:lnTo>
                  <a:lnTo>
                    <a:pt x="3780550" y="664294"/>
                  </a:lnTo>
                  <a:lnTo>
                    <a:pt x="4050589" y="616844"/>
                  </a:lnTo>
                  <a:lnTo>
                    <a:pt x="4320628" y="521945"/>
                  </a:lnTo>
                  <a:lnTo>
                    <a:pt x="4590668" y="711744"/>
                  </a:lnTo>
                  <a:lnTo>
                    <a:pt x="4860707" y="901542"/>
                  </a:lnTo>
                  <a:lnTo>
                    <a:pt x="5130746" y="474496"/>
                  </a:lnTo>
                  <a:lnTo>
                    <a:pt x="5400786" y="379596"/>
                  </a:lnTo>
                  <a:lnTo>
                    <a:pt x="5670825" y="332147"/>
                  </a:lnTo>
                  <a:lnTo>
                    <a:pt x="5940864" y="284697"/>
                  </a:lnTo>
                  <a:lnTo>
                    <a:pt x="6210904" y="284697"/>
                  </a:lnTo>
                  <a:lnTo>
                    <a:pt x="6480943" y="427046"/>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20597"/>
              <a:ext cx="6480943" cy="664294"/>
            </a:xfrm>
            <a:custGeom>
              <a:avLst/>
              <a:pathLst>
                <a:path w="6480943" h="664294">
                  <a:moveTo>
                    <a:pt x="0" y="0"/>
                  </a:moveTo>
                  <a:lnTo>
                    <a:pt x="270039" y="0"/>
                  </a:lnTo>
                  <a:lnTo>
                    <a:pt x="540078" y="0"/>
                  </a:lnTo>
                  <a:lnTo>
                    <a:pt x="810117" y="47449"/>
                  </a:lnTo>
                  <a:lnTo>
                    <a:pt x="1080157" y="94899"/>
                  </a:lnTo>
                  <a:lnTo>
                    <a:pt x="1350196" y="94899"/>
                  </a:lnTo>
                  <a:lnTo>
                    <a:pt x="1620235" y="189798"/>
                  </a:lnTo>
                  <a:lnTo>
                    <a:pt x="1890275" y="284697"/>
                  </a:lnTo>
                  <a:lnTo>
                    <a:pt x="2160314" y="237248"/>
                  </a:lnTo>
                  <a:lnTo>
                    <a:pt x="2430353" y="332147"/>
                  </a:lnTo>
                  <a:lnTo>
                    <a:pt x="2700393" y="332147"/>
                  </a:lnTo>
                  <a:lnTo>
                    <a:pt x="2970432" y="142348"/>
                  </a:lnTo>
                  <a:lnTo>
                    <a:pt x="3240471" y="379596"/>
                  </a:lnTo>
                  <a:lnTo>
                    <a:pt x="3510510" y="664294"/>
                  </a:lnTo>
                  <a:lnTo>
                    <a:pt x="3780550" y="616844"/>
                  </a:lnTo>
                  <a:lnTo>
                    <a:pt x="4050589" y="569395"/>
                  </a:lnTo>
                  <a:lnTo>
                    <a:pt x="4320628" y="474496"/>
                  </a:lnTo>
                  <a:lnTo>
                    <a:pt x="4590668" y="332147"/>
                  </a:lnTo>
                  <a:lnTo>
                    <a:pt x="4860707" y="189798"/>
                  </a:lnTo>
                  <a:lnTo>
                    <a:pt x="5130746" y="427046"/>
                  </a:lnTo>
                  <a:lnTo>
                    <a:pt x="5400786" y="332147"/>
                  </a:lnTo>
                  <a:lnTo>
                    <a:pt x="5670825" y="237248"/>
                  </a:lnTo>
                  <a:lnTo>
                    <a:pt x="5940864" y="237248"/>
                  </a:lnTo>
                  <a:lnTo>
                    <a:pt x="6210904" y="237248"/>
                  </a:lnTo>
                  <a:lnTo>
                    <a:pt x="6480943" y="379596"/>
                  </a:lnTo>
                </a:path>
              </a:pathLst>
            </a:custGeom>
            <a:ln w="27101" cap="flat">
              <a:solidFill>
                <a:srgbClr val="EE00EE">
                  <a:alpha val="100000"/>
                </a:srgbClr>
              </a:solidFill>
              <a:prstDash val="solid"/>
              <a:round/>
            </a:ln>
          </p:spPr>
          <p:txBody>
            <a:bodyPr/>
            <a:lstStyle/>
            <a:p/>
          </p:txBody>
        </p:sp>
        <p:sp>
          <p:nvSpPr>
            <p:cNvPr id="40" name="pl40"/>
            <p:cNvSpPr/>
            <p:nvPr/>
          </p:nvSpPr>
          <p:spPr>
            <a:xfrm>
              <a:off x="4375727" y="2971132"/>
              <a:ext cx="3240471" cy="2040333"/>
            </a:xfrm>
            <a:custGeom>
              <a:avLst/>
              <a:pathLst>
                <a:path w="3240471" h="2040333">
                  <a:moveTo>
                    <a:pt x="0" y="1660736"/>
                  </a:moveTo>
                  <a:lnTo>
                    <a:pt x="270039" y="1897984"/>
                  </a:lnTo>
                  <a:lnTo>
                    <a:pt x="540078" y="1803085"/>
                  </a:lnTo>
                  <a:lnTo>
                    <a:pt x="810117" y="1850534"/>
                  </a:lnTo>
                  <a:lnTo>
                    <a:pt x="1080157" y="2040333"/>
                  </a:lnTo>
                  <a:lnTo>
                    <a:pt x="1350196" y="1992883"/>
                  </a:lnTo>
                  <a:lnTo>
                    <a:pt x="1620235" y="189798"/>
                  </a:lnTo>
                  <a:lnTo>
                    <a:pt x="1890275" y="189798"/>
                  </a:lnTo>
                  <a:lnTo>
                    <a:pt x="2160314" y="0"/>
                  </a:lnTo>
                  <a:lnTo>
                    <a:pt x="2430353" y="711744"/>
                  </a:lnTo>
                  <a:lnTo>
                    <a:pt x="2700393" y="332147"/>
                  </a:lnTo>
                  <a:lnTo>
                    <a:pt x="2970432" y="189798"/>
                  </a:lnTo>
                  <a:lnTo>
                    <a:pt x="3240471"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68047"/>
              <a:ext cx="2430353" cy="284697"/>
            </a:xfrm>
            <a:custGeom>
              <a:avLst/>
              <a:pathLst>
                <a:path w="2430353" h="284697">
                  <a:moveTo>
                    <a:pt x="0" y="284697"/>
                  </a:moveTo>
                  <a:lnTo>
                    <a:pt x="270039" y="0"/>
                  </a:lnTo>
                  <a:lnTo>
                    <a:pt x="540078" y="284697"/>
                  </a:lnTo>
                  <a:lnTo>
                    <a:pt x="810117" y="0"/>
                  </a:lnTo>
                  <a:lnTo>
                    <a:pt x="1080157" y="237248"/>
                  </a:lnTo>
                  <a:lnTo>
                    <a:pt x="1350196" y="142348"/>
                  </a:lnTo>
                  <a:lnTo>
                    <a:pt x="1620235" y="142348"/>
                  </a:lnTo>
                  <a:lnTo>
                    <a:pt x="1890275" y="47449"/>
                  </a:lnTo>
                  <a:lnTo>
                    <a:pt x="2160314" y="47449"/>
                  </a:lnTo>
                  <a:lnTo>
                    <a:pt x="2430353" y="28469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854093"/>
            </a:xfrm>
            <a:custGeom>
              <a:avLst/>
              <a:pathLst>
                <a:path w="6480943" h="854093">
                  <a:moveTo>
                    <a:pt x="0" y="0"/>
                  </a:moveTo>
                  <a:lnTo>
                    <a:pt x="270039" y="94899"/>
                  </a:lnTo>
                  <a:lnTo>
                    <a:pt x="540078" y="142348"/>
                  </a:lnTo>
                  <a:lnTo>
                    <a:pt x="810117" y="237248"/>
                  </a:lnTo>
                  <a:lnTo>
                    <a:pt x="1080157" y="237248"/>
                  </a:lnTo>
                  <a:lnTo>
                    <a:pt x="1350196" y="237248"/>
                  </a:lnTo>
                  <a:lnTo>
                    <a:pt x="1620235" y="427046"/>
                  </a:lnTo>
                  <a:lnTo>
                    <a:pt x="1890275" y="427046"/>
                  </a:lnTo>
                  <a:lnTo>
                    <a:pt x="2160314" y="616844"/>
                  </a:lnTo>
                  <a:lnTo>
                    <a:pt x="2430353" y="521945"/>
                  </a:lnTo>
                  <a:lnTo>
                    <a:pt x="2700393" y="521945"/>
                  </a:lnTo>
                  <a:lnTo>
                    <a:pt x="2970432" y="427046"/>
                  </a:lnTo>
                  <a:lnTo>
                    <a:pt x="3240471" y="711744"/>
                  </a:lnTo>
                  <a:lnTo>
                    <a:pt x="3510510" y="806643"/>
                  </a:lnTo>
                  <a:lnTo>
                    <a:pt x="3780550" y="854093"/>
                  </a:lnTo>
                  <a:lnTo>
                    <a:pt x="4050589" y="711744"/>
                  </a:lnTo>
                  <a:lnTo>
                    <a:pt x="4320628" y="806643"/>
                  </a:lnTo>
                  <a:lnTo>
                    <a:pt x="4590668" y="616844"/>
                  </a:lnTo>
                  <a:lnTo>
                    <a:pt x="4860707" y="474496"/>
                  </a:lnTo>
                  <a:lnTo>
                    <a:pt x="5130746" y="616844"/>
                  </a:lnTo>
                  <a:lnTo>
                    <a:pt x="5400786" y="427046"/>
                  </a:lnTo>
                  <a:lnTo>
                    <a:pt x="5670825" y="474496"/>
                  </a:lnTo>
                  <a:lnTo>
                    <a:pt x="5940864" y="379596"/>
                  </a:lnTo>
                  <a:lnTo>
                    <a:pt x="6210904" y="474496"/>
                  </a:lnTo>
                  <a:lnTo>
                    <a:pt x="6480943" y="664294"/>
                  </a:lnTo>
                </a:path>
              </a:pathLst>
            </a:custGeom>
            <a:ln w="27101" cap="flat">
              <a:solidFill>
                <a:srgbClr val="FF7F00">
                  <a:alpha val="100000"/>
                </a:srgbClr>
              </a:solidFill>
              <a:prstDash val="solid"/>
              <a:round/>
            </a:ln>
          </p:spPr>
          <p:txBody>
            <a:bodyPr/>
            <a:lstStyle/>
            <a:p/>
          </p:txBody>
        </p:sp>
        <p:sp>
          <p:nvSpPr>
            <p:cNvPr id="43" name="pl43"/>
            <p:cNvSpPr/>
            <p:nvPr/>
          </p:nvSpPr>
          <p:spPr>
            <a:xfrm>
              <a:off x="1945373" y="1168047"/>
              <a:ext cx="5670825" cy="759193"/>
            </a:xfrm>
            <a:custGeom>
              <a:avLst/>
              <a:pathLst>
                <a:path w="5670825" h="759193">
                  <a:moveTo>
                    <a:pt x="0" y="0"/>
                  </a:moveTo>
                  <a:lnTo>
                    <a:pt x="270039" y="0"/>
                  </a:lnTo>
                  <a:lnTo>
                    <a:pt x="540078" y="0"/>
                  </a:lnTo>
                  <a:lnTo>
                    <a:pt x="810117" y="0"/>
                  </a:lnTo>
                  <a:lnTo>
                    <a:pt x="1080157" y="0"/>
                  </a:lnTo>
                  <a:lnTo>
                    <a:pt x="1350196" y="94899"/>
                  </a:lnTo>
                  <a:lnTo>
                    <a:pt x="1620235" y="94899"/>
                  </a:lnTo>
                  <a:lnTo>
                    <a:pt x="1890275" y="189798"/>
                  </a:lnTo>
                  <a:lnTo>
                    <a:pt x="2160314" y="94899"/>
                  </a:lnTo>
                  <a:lnTo>
                    <a:pt x="2430353" y="237248"/>
                  </a:lnTo>
                  <a:lnTo>
                    <a:pt x="2700393" y="427046"/>
                  </a:lnTo>
                  <a:lnTo>
                    <a:pt x="2970432" y="379596"/>
                  </a:lnTo>
                  <a:lnTo>
                    <a:pt x="3240471" y="379596"/>
                  </a:lnTo>
                  <a:lnTo>
                    <a:pt x="3510510" y="616844"/>
                  </a:lnTo>
                  <a:lnTo>
                    <a:pt x="3780550" y="759193"/>
                  </a:lnTo>
                  <a:lnTo>
                    <a:pt x="4050589" y="474496"/>
                  </a:lnTo>
                  <a:lnTo>
                    <a:pt x="4320628" y="711744"/>
                  </a:lnTo>
                  <a:lnTo>
                    <a:pt x="4590668" y="711744"/>
                  </a:lnTo>
                  <a:lnTo>
                    <a:pt x="4860707" y="616844"/>
                  </a:lnTo>
                  <a:lnTo>
                    <a:pt x="5130746" y="427046"/>
                  </a:lnTo>
                  <a:lnTo>
                    <a:pt x="5400786" y="711744"/>
                  </a:lnTo>
                  <a:lnTo>
                    <a:pt x="5670825" y="616844"/>
                  </a:lnTo>
                </a:path>
              </a:pathLst>
            </a:custGeom>
            <a:ln w="27101" cap="flat">
              <a:solidFill>
                <a:srgbClr val="FFC20E">
                  <a:alpha val="100000"/>
                </a:srgbClr>
              </a:solidFill>
              <a:prstDash val="solid"/>
              <a:round/>
            </a:ln>
          </p:spPr>
          <p:txBody>
            <a:bodyPr/>
            <a:lstStyle/>
            <a:p/>
          </p:txBody>
        </p:sp>
        <p:sp>
          <p:nvSpPr>
            <p:cNvPr id="44" name="pl44"/>
            <p:cNvSpPr/>
            <p:nvPr/>
          </p:nvSpPr>
          <p:spPr>
            <a:xfrm>
              <a:off x="5455884" y="1689993"/>
              <a:ext cx="2160314" cy="1423488"/>
            </a:xfrm>
            <a:custGeom>
              <a:avLst/>
              <a:pathLst>
                <a:path w="2160314" h="1423488">
                  <a:moveTo>
                    <a:pt x="0" y="1423488"/>
                  </a:moveTo>
                  <a:lnTo>
                    <a:pt x="270039" y="1281139"/>
                  </a:lnTo>
                  <a:lnTo>
                    <a:pt x="540078" y="1186240"/>
                  </a:lnTo>
                  <a:lnTo>
                    <a:pt x="810117" y="332147"/>
                  </a:lnTo>
                  <a:lnTo>
                    <a:pt x="1080157" y="47449"/>
                  </a:lnTo>
                  <a:lnTo>
                    <a:pt x="1350196" y="47449"/>
                  </a:lnTo>
                  <a:lnTo>
                    <a:pt x="1620235" y="142348"/>
                  </a:lnTo>
                  <a:lnTo>
                    <a:pt x="1890275" y="0"/>
                  </a:lnTo>
                  <a:lnTo>
                    <a:pt x="2160314"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73148"/>
              <a:ext cx="6480943" cy="569395"/>
            </a:xfrm>
            <a:custGeom>
              <a:avLst/>
              <a:pathLst>
                <a:path w="6480943" h="569395">
                  <a:moveTo>
                    <a:pt x="0" y="0"/>
                  </a:moveTo>
                  <a:lnTo>
                    <a:pt x="270039" y="47449"/>
                  </a:lnTo>
                  <a:lnTo>
                    <a:pt x="540078" y="47449"/>
                  </a:lnTo>
                  <a:lnTo>
                    <a:pt x="810117" y="94899"/>
                  </a:lnTo>
                  <a:lnTo>
                    <a:pt x="1080157" y="94899"/>
                  </a:lnTo>
                  <a:lnTo>
                    <a:pt x="1350196" y="94899"/>
                  </a:lnTo>
                  <a:lnTo>
                    <a:pt x="1620235" y="237248"/>
                  </a:lnTo>
                  <a:lnTo>
                    <a:pt x="1890275" y="284697"/>
                  </a:lnTo>
                  <a:lnTo>
                    <a:pt x="2160314" y="284697"/>
                  </a:lnTo>
                  <a:lnTo>
                    <a:pt x="2430353" y="284697"/>
                  </a:lnTo>
                  <a:lnTo>
                    <a:pt x="2700393" y="332147"/>
                  </a:lnTo>
                  <a:lnTo>
                    <a:pt x="2970432" y="189798"/>
                  </a:lnTo>
                  <a:lnTo>
                    <a:pt x="3240471" y="332147"/>
                  </a:lnTo>
                  <a:lnTo>
                    <a:pt x="3510510" y="474496"/>
                  </a:lnTo>
                  <a:lnTo>
                    <a:pt x="3780550" y="569395"/>
                  </a:lnTo>
                  <a:lnTo>
                    <a:pt x="4050589" y="521945"/>
                  </a:lnTo>
                  <a:lnTo>
                    <a:pt x="4320628" y="474496"/>
                  </a:lnTo>
                  <a:lnTo>
                    <a:pt x="4590668" y="332147"/>
                  </a:lnTo>
                  <a:lnTo>
                    <a:pt x="4860707" y="237248"/>
                  </a:lnTo>
                  <a:lnTo>
                    <a:pt x="5130746" y="379596"/>
                  </a:lnTo>
                  <a:lnTo>
                    <a:pt x="5400786" y="332147"/>
                  </a:lnTo>
                  <a:lnTo>
                    <a:pt x="5670825" y="284697"/>
                  </a:lnTo>
                  <a:lnTo>
                    <a:pt x="5940864" y="189798"/>
                  </a:lnTo>
                  <a:lnTo>
                    <a:pt x="6210904" y="237248"/>
                  </a:lnTo>
                  <a:lnTo>
                    <a:pt x="6480943" y="379596"/>
                  </a:lnTo>
                </a:path>
              </a:pathLst>
            </a:custGeom>
            <a:ln w="27101" cap="flat">
              <a:solidFill>
                <a:srgbClr val="9A32CD">
                  <a:alpha val="100000"/>
                </a:srgbClr>
              </a:solidFill>
              <a:prstDash val="solid"/>
              <a:round/>
            </a:ln>
          </p:spPr>
          <p:txBody>
            <a:bodyPr/>
            <a:lstStyle/>
            <a:p/>
          </p:txBody>
        </p:sp>
        <p:sp>
          <p:nvSpPr>
            <p:cNvPr id="46" name="pl46"/>
            <p:cNvSpPr/>
            <p:nvPr/>
          </p:nvSpPr>
          <p:spPr>
            <a:xfrm>
              <a:off x="1135255" y="930799"/>
              <a:ext cx="6480943" cy="854093"/>
            </a:xfrm>
            <a:custGeom>
              <a:avLst/>
              <a:pathLst>
                <a:path w="6480943" h="854093">
                  <a:moveTo>
                    <a:pt x="0" y="0"/>
                  </a:moveTo>
                  <a:lnTo>
                    <a:pt x="270039" y="94899"/>
                  </a:lnTo>
                  <a:lnTo>
                    <a:pt x="540078" y="142348"/>
                  </a:lnTo>
                  <a:lnTo>
                    <a:pt x="810117" y="237248"/>
                  </a:lnTo>
                  <a:lnTo>
                    <a:pt x="1080157" y="237248"/>
                  </a:lnTo>
                  <a:lnTo>
                    <a:pt x="1350196" y="237248"/>
                  </a:lnTo>
                  <a:lnTo>
                    <a:pt x="1620235" y="427046"/>
                  </a:lnTo>
                  <a:lnTo>
                    <a:pt x="1890275" y="427046"/>
                  </a:lnTo>
                  <a:lnTo>
                    <a:pt x="2160314" y="616844"/>
                  </a:lnTo>
                  <a:lnTo>
                    <a:pt x="2430353" y="521945"/>
                  </a:lnTo>
                  <a:lnTo>
                    <a:pt x="2700393" y="521945"/>
                  </a:lnTo>
                  <a:lnTo>
                    <a:pt x="2970432" y="427046"/>
                  </a:lnTo>
                  <a:lnTo>
                    <a:pt x="3240471" y="711744"/>
                  </a:lnTo>
                  <a:lnTo>
                    <a:pt x="3510510" y="806643"/>
                  </a:lnTo>
                  <a:lnTo>
                    <a:pt x="3780550" y="854093"/>
                  </a:lnTo>
                  <a:lnTo>
                    <a:pt x="4050589" y="711744"/>
                  </a:lnTo>
                  <a:lnTo>
                    <a:pt x="4320628" y="806643"/>
                  </a:lnTo>
                  <a:lnTo>
                    <a:pt x="4590668" y="616844"/>
                  </a:lnTo>
                  <a:lnTo>
                    <a:pt x="4860707" y="474496"/>
                  </a:lnTo>
                  <a:lnTo>
                    <a:pt x="5130746" y="616844"/>
                  </a:lnTo>
                  <a:lnTo>
                    <a:pt x="5400786" y="427046"/>
                  </a:lnTo>
                  <a:lnTo>
                    <a:pt x="5670825" y="474496"/>
                  </a:lnTo>
                  <a:lnTo>
                    <a:pt x="5940864" y="379596"/>
                  </a:lnTo>
                  <a:lnTo>
                    <a:pt x="6210904" y="474496"/>
                  </a:lnTo>
                  <a:lnTo>
                    <a:pt x="6480943" y="664294"/>
                  </a:lnTo>
                </a:path>
              </a:pathLst>
            </a:custGeom>
            <a:ln w="27101" cap="flat">
              <a:solidFill>
                <a:srgbClr val="836FFF">
                  <a:alpha val="100000"/>
                </a:srgbClr>
              </a:solidFill>
              <a:prstDash val="solid"/>
              <a:round/>
            </a:ln>
          </p:spPr>
          <p:txBody>
            <a:bodyPr/>
            <a:lstStyle/>
            <a:p/>
          </p:txBody>
        </p:sp>
        <p:sp>
          <p:nvSpPr>
            <p:cNvPr id="47" name="pl47"/>
            <p:cNvSpPr/>
            <p:nvPr/>
          </p:nvSpPr>
          <p:spPr>
            <a:xfrm>
              <a:off x="7630283" y="1062177"/>
              <a:ext cx="752662" cy="383392"/>
            </a:xfrm>
            <a:custGeom>
              <a:avLst/>
              <a:pathLst>
                <a:path w="752662" h="383392">
                  <a:moveTo>
                    <a:pt x="752662" y="0"/>
                  </a:moveTo>
                  <a:lnTo>
                    <a:pt x="0" y="383392"/>
                  </a:lnTo>
                </a:path>
              </a:pathLst>
            </a:custGeom>
          </p:spPr>
          <p:txBody>
            <a:bodyPr/>
            <a:lstStyle/>
            <a:p/>
          </p:txBody>
        </p:sp>
        <p:sp>
          <p:nvSpPr>
            <p:cNvPr id="48" name="pl48"/>
            <p:cNvSpPr/>
            <p:nvPr/>
          </p:nvSpPr>
          <p:spPr>
            <a:xfrm>
              <a:off x="7626444" y="799521"/>
              <a:ext cx="702140" cy="643828"/>
            </a:xfrm>
            <a:custGeom>
              <a:avLst/>
              <a:pathLst>
                <a:path w="702140" h="643828">
                  <a:moveTo>
                    <a:pt x="702140" y="0"/>
                  </a:moveTo>
                  <a:lnTo>
                    <a:pt x="0" y="643828"/>
                  </a:lnTo>
                </a:path>
              </a:pathLst>
            </a:custGeom>
          </p:spPr>
          <p:txBody>
            <a:bodyPr/>
            <a:lstStyle/>
            <a:p/>
          </p:txBody>
        </p:sp>
        <p:sp>
          <p:nvSpPr>
            <p:cNvPr id="49" name="pl49"/>
            <p:cNvSpPr/>
            <p:nvPr/>
          </p:nvSpPr>
          <p:spPr>
            <a:xfrm>
              <a:off x="7633813" y="1455466"/>
              <a:ext cx="791213" cy="122248"/>
            </a:xfrm>
            <a:custGeom>
              <a:avLst/>
              <a:pathLst>
                <a:path w="791213" h="122248">
                  <a:moveTo>
                    <a:pt x="791213" y="122248"/>
                  </a:moveTo>
                  <a:lnTo>
                    <a:pt x="0" y="0"/>
                  </a:lnTo>
                </a:path>
              </a:pathLst>
            </a:custGeom>
          </p:spPr>
          <p:txBody>
            <a:bodyPr/>
            <a:lstStyle/>
            <a:p/>
          </p:txBody>
        </p:sp>
        <p:sp>
          <p:nvSpPr>
            <p:cNvPr id="50" name="pl50"/>
            <p:cNvSpPr/>
            <p:nvPr/>
          </p:nvSpPr>
          <p:spPr>
            <a:xfrm>
              <a:off x="7633660" y="1321578"/>
              <a:ext cx="725042" cy="128081"/>
            </a:xfrm>
            <a:custGeom>
              <a:avLst/>
              <a:pathLst>
                <a:path w="725042" h="128081">
                  <a:moveTo>
                    <a:pt x="725042" y="0"/>
                  </a:moveTo>
                  <a:lnTo>
                    <a:pt x="0" y="128081"/>
                  </a:lnTo>
                </a:path>
              </a:pathLst>
            </a:custGeom>
          </p:spPr>
          <p:txBody>
            <a:bodyPr/>
            <a:lstStyle/>
            <a:p/>
          </p:txBody>
        </p:sp>
        <p:sp>
          <p:nvSpPr>
            <p:cNvPr id="51" name="pl51"/>
            <p:cNvSpPr/>
            <p:nvPr/>
          </p:nvSpPr>
          <p:spPr>
            <a:xfrm>
              <a:off x="7631412" y="1506395"/>
              <a:ext cx="805683" cy="328372"/>
            </a:xfrm>
            <a:custGeom>
              <a:avLst/>
              <a:pathLst>
                <a:path w="805683" h="328372">
                  <a:moveTo>
                    <a:pt x="805683" y="328372"/>
                  </a:moveTo>
                  <a:lnTo>
                    <a:pt x="0" y="0"/>
                  </a:lnTo>
                </a:path>
              </a:pathLst>
            </a:custGeom>
          </p:spPr>
          <p:txBody>
            <a:bodyPr/>
            <a:lstStyle/>
            <a:p/>
          </p:txBody>
        </p:sp>
        <p:sp>
          <p:nvSpPr>
            <p:cNvPr id="52" name="pl52"/>
            <p:cNvSpPr/>
            <p:nvPr/>
          </p:nvSpPr>
          <p:spPr>
            <a:xfrm>
              <a:off x="7628590" y="1603407"/>
              <a:ext cx="730271" cy="489972"/>
            </a:xfrm>
            <a:custGeom>
              <a:avLst/>
              <a:pathLst>
                <a:path w="730271" h="489972">
                  <a:moveTo>
                    <a:pt x="730271" y="489972"/>
                  </a:moveTo>
                  <a:lnTo>
                    <a:pt x="0" y="0"/>
                  </a:lnTo>
                </a:path>
              </a:pathLst>
            </a:custGeom>
          </p:spPr>
          <p:txBody>
            <a:bodyPr/>
            <a:lstStyle/>
            <a:p/>
          </p:txBody>
        </p:sp>
        <p:sp>
          <p:nvSpPr>
            <p:cNvPr id="53" name="pl53"/>
            <p:cNvSpPr/>
            <p:nvPr/>
          </p:nvSpPr>
          <p:spPr>
            <a:xfrm>
              <a:off x="7625058" y="1605027"/>
              <a:ext cx="667372" cy="748235"/>
            </a:xfrm>
            <a:custGeom>
              <a:avLst/>
              <a:pathLst>
                <a:path w="667372" h="748235">
                  <a:moveTo>
                    <a:pt x="667372" y="748235"/>
                  </a:moveTo>
                  <a:lnTo>
                    <a:pt x="0" y="0"/>
                  </a:lnTo>
                </a:path>
              </a:pathLst>
            </a:custGeom>
          </p:spPr>
          <p:txBody>
            <a:bodyPr/>
            <a:lstStyle/>
            <a:p/>
          </p:txBody>
        </p:sp>
        <p:sp>
          <p:nvSpPr>
            <p:cNvPr id="54" name="pl54"/>
            <p:cNvSpPr/>
            <p:nvPr/>
          </p:nvSpPr>
          <p:spPr>
            <a:xfrm>
              <a:off x="7623274" y="1795374"/>
              <a:ext cx="735586" cy="1089635"/>
            </a:xfrm>
            <a:custGeom>
              <a:avLst/>
              <a:pathLst>
                <a:path w="735586" h="1089635">
                  <a:moveTo>
                    <a:pt x="735586" y="1089635"/>
                  </a:moveTo>
                  <a:lnTo>
                    <a:pt x="0" y="0"/>
                  </a:lnTo>
                </a:path>
              </a:pathLst>
            </a:custGeom>
          </p:spPr>
          <p:txBody>
            <a:bodyPr/>
            <a:lstStyle/>
            <a:p/>
          </p:txBody>
        </p:sp>
        <p:sp>
          <p:nvSpPr>
            <p:cNvPr id="55" name="pl55"/>
            <p:cNvSpPr/>
            <p:nvPr/>
          </p:nvSpPr>
          <p:spPr>
            <a:xfrm>
              <a:off x="7625447" y="1794685"/>
              <a:ext cx="775494" cy="821128"/>
            </a:xfrm>
            <a:custGeom>
              <a:avLst/>
              <a:pathLst>
                <a:path w="775494" h="821128">
                  <a:moveTo>
                    <a:pt x="775494" y="821128"/>
                  </a:moveTo>
                  <a:lnTo>
                    <a:pt x="0" y="0"/>
                  </a:lnTo>
                </a:path>
              </a:pathLst>
            </a:custGeom>
          </p:spPr>
          <p:txBody>
            <a:bodyPr/>
            <a:lstStyle/>
            <a:p/>
          </p:txBody>
        </p:sp>
        <p:sp>
          <p:nvSpPr>
            <p:cNvPr id="56" name="pl56"/>
            <p:cNvSpPr/>
            <p:nvPr/>
          </p:nvSpPr>
          <p:spPr>
            <a:xfrm>
              <a:off x="7633148" y="2975189"/>
              <a:ext cx="749797" cy="179446"/>
            </a:xfrm>
            <a:custGeom>
              <a:avLst/>
              <a:pathLst>
                <a:path w="749797" h="179446">
                  <a:moveTo>
                    <a:pt x="749797" y="179446"/>
                  </a:moveTo>
                  <a:lnTo>
                    <a:pt x="0" y="0"/>
                  </a:lnTo>
                </a:path>
              </a:pathLst>
            </a:custGeom>
          </p:spPr>
          <p:txBody>
            <a:bodyPr/>
            <a:lstStyle/>
            <a:p/>
          </p:txBody>
        </p:sp>
        <p:sp>
          <p:nvSpPr>
            <p:cNvPr id="57" name="pg57"/>
            <p:cNvSpPr/>
            <p:nvPr/>
          </p:nvSpPr>
          <p:spPr>
            <a:xfrm>
              <a:off x="8314365" y="9708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10124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88%</a:t>
              </a:r>
            </a:p>
          </p:txBody>
        </p:sp>
        <p:sp>
          <p:nvSpPr>
            <p:cNvPr id="59" name="pg59"/>
            <p:cNvSpPr/>
            <p:nvPr/>
          </p:nvSpPr>
          <p:spPr>
            <a:xfrm>
              <a:off x="8260004" y="70774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73060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1" name="pg61"/>
            <p:cNvSpPr/>
            <p:nvPr/>
          </p:nvSpPr>
          <p:spPr>
            <a:xfrm>
              <a:off x="8356446" y="14954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53698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63" name="pg63"/>
            <p:cNvSpPr/>
            <p:nvPr/>
          </p:nvSpPr>
          <p:spPr>
            <a:xfrm>
              <a:off x="8290122" y="123422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127576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88%</a:t>
              </a:r>
            </a:p>
          </p:txBody>
        </p:sp>
        <p:sp>
          <p:nvSpPr>
            <p:cNvPr id="65" name="pg65"/>
            <p:cNvSpPr/>
            <p:nvPr/>
          </p:nvSpPr>
          <p:spPr>
            <a:xfrm>
              <a:off x="8368515" y="175603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975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7" name="pg67"/>
            <p:cNvSpPr/>
            <p:nvPr/>
          </p:nvSpPr>
          <p:spPr>
            <a:xfrm>
              <a:off x="8290281" y="201617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5771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85%</a:t>
              </a:r>
            </a:p>
          </p:txBody>
        </p:sp>
        <p:sp>
          <p:nvSpPr>
            <p:cNvPr id="69" name="pg69"/>
            <p:cNvSpPr/>
            <p:nvPr/>
          </p:nvSpPr>
          <p:spPr>
            <a:xfrm>
              <a:off x="8223851" y="227578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0" name="tx70"/>
            <p:cNvSpPr/>
            <p:nvPr/>
          </p:nvSpPr>
          <p:spPr>
            <a:xfrm>
              <a:off x="8246711" y="231732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85%</a:t>
              </a:r>
            </a:p>
          </p:txBody>
        </p:sp>
        <p:sp>
          <p:nvSpPr>
            <p:cNvPr id="71" name="pg71"/>
            <p:cNvSpPr/>
            <p:nvPr/>
          </p:nvSpPr>
          <p:spPr>
            <a:xfrm>
              <a:off x="8290281" y="28059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28474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81%</a:t>
              </a:r>
            </a:p>
          </p:txBody>
        </p:sp>
        <p:sp>
          <p:nvSpPr>
            <p:cNvPr id="73" name="pg73"/>
            <p:cNvSpPr/>
            <p:nvPr/>
          </p:nvSpPr>
          <p:spPr>
            <a:xfrm>
              <a:off x="8332362" y="253754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79083"/>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81%</a:t>
              </a:r>
            </a:p>
          </p:txBody>
        </p:sp>
        <p:sp>
          <p:nvSpPr>
            <p:cNvPr id="75" name="pg75"/>
            <p:cNvSpPr/>
            <p:nvPr/>
          </p:nvSpPr>
          <p:spPr>
            <a:xfrm>
              <a:off x="8314365" y="307410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11563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56%</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331641" y="401416"/>
              <a:ext cx="31683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San Marino,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7 vaccines (complete series).
In 2024, MCV2 and PCV3 had the lowest coverage of all vaccines (81%), followed by MCV1 (85%).
Coverage of 2 vaccines were the same (DTP3 and Polio3), 5 vaccines increased (HPVc, HepB3, Hib3, MCV2 and PcV3), and 3 vaccines decreased (IPV1, MCV1 and Rubella) compared to respective coverage in 2019.
Coverage of 8 vaccines decreased (DTP3, HepB3, Hib3, IPV1, MCV1, PcV3, Polio3 and Rubella) and 2 vaccines increased (HPVc and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46732" y="932216"/>
              <a:ext cx="361082" cy="0"/>
            </a:xfrm>
            <a:custGeom>
              <a:avLst/>
              <a:pathLst>
                <a:path w="361082" h="0">
                  <a:moveTo>
                    <a:pt x="0" y="0"/>
                  </a:moveTo>
                  <a:lnTo>
                    <a:pt x="144432" y="0"/>
                  </a:lnTo>
                  <a:lnTo>
                    <a:pt x="216649"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0" name="pl20"/>
            <p:cNvSpPr/>
            <p:nvPr/>
          </p:nvSpPr>
          <p:spPr>
            <a:xfrm>
              <a:off x="7846732" y="1385547"/>
              <a:ext cx="288865" cy="0"/>
            </a:xfrm>
            <a:custGeom>
              <a:avLst/>
              <a:pathLst>
                <a:path w="288865" h="0">
                  <a:moveTo>
                    <a:pt x="0" y="0"/>
                  </a:moveTo>
                  <a:lnTo>
                    <a:pt x="0"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7774515" y="1838878"/>
              <a:ext cx="288865" cy="0"/>
            </a:xfrm>
            <a:custGeom>
              <a:avLst/>
              <a:pathLst>
                <a:path w="288865" h="0">
                  <a:moveTo>
                    <a:pt x="0" y="0"/>
                  </a:moveTo>
                  <a:lnTo>
                    <a:pt x="72216"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2292210"/>
              <a:ext cx="288865" cy="0"/>
            </a:xfrm>
            <a:custGeom>
              <a:avLst/>
              <a:pathLst>
                <a:path w="288865" h="0">
                  <a:moveTo>
                    <a:pt x="0" y="0"/>
                  </a:moveTo>
                  <a:lnTo>
                    <a:pt x="72216"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2745541"/>
              <a:ext cx="361082" cy="0"/>
            </a:xfrm>
            <a:custGeom>
              <a:avLst/>
              <a:pathLst>
                <a:path w="361082" h="0">
                  <a:moveTo>
                    <a:pt x="0" y="0"/>
                  </a:moveTo>
                  <a:lnTo>
                    <a:pt x="72216" y="0"/>
                  </a:lnTo>
                  <a:lnTo>
                    <a:pt x="216649" y="0"/>
                  </a:lnTo>
                  <a:lnTo>
                    <a:pt x="216649" y="0"/>
                  </a:lnTo>
                  <a:lnTo>
                    <a:pt x="361082"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630082" y="3198872"/>
              <a:ext cx="433298" cy="0"/>
            </a:xfrm>
            <a:custGeom>
              <a:avLst/>
              <a:pathLst>
                <a:path w="433298" h="0">
                  <a:moveTo>
                    <a:pt x="0" y="0"/>
                  </a:moveTo>
                  <a:lnTo>
                    <a:pt x="72216"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196784" y="3652203"/>
              <a:ext cx="433298" cy="0"/>
            </a:xfrm>
            <a:custGeom>
              <a:avLst/>
              <a:pathLst>
                <a:path w="433298" h="0">
                  <a:moveTo>
                    <a:pt x="0" y="0"/>
                  </a:moveTo>
                  <a:lnTo>
                    <a:pt x="0" y="0"/>
                  </a:lnTo>
                  <a:lnTo>
                    <a:pt x="0" y="0"/>
                  </a:lnTo>
                  <a:lnTo>
                    <a:pt x="144432" y="0"/>
                  </a:lnTo>
                  <a:lnTo>
                    <a:pt x="144432" y="0"/>
                  </a:lnTo>
                  <a:lnTo>
                    <a:pt x="433298" y="0"/>
                  </a:lnTo>
                </a:path>
              </a:pathLst>
            </a:custGeom>
            <a:ln w="116535" cap="flat">
              <a:solidFill>
                <a:srgbClr val="E8E8E8">
                  <a:alpha val="100000"/>
                </a:srgbClr>
              </a:solidFill>
              <a:prstDash val="solid"/>
              <a:round/>
            </a:ln>
          </p:spPr>
          <p:txBody>
            <a:bodyPr/>
            <a:lstStyle/>
            <a:p/>
          </p:txBody>
        </p:sp>
        <p:sp>
          <p:nvSpPr>
            <p:cNvPr id="26" name="pl26"/>
            <p:cNvSpPr/>
            <p:nvPr/>
          </p:nvSpPr>
          <p:spPr>
            <a:xfrm>
              <a:off x="6980135" y="4105534"/>
              <a:ext cx="505514" cy="0"/>
            </a:xfrm>
            <a:custGeom>
              <a:avLst/>
              <a:pathLst>
                <a:path w="505514" h="0">
                  <a:moveTo>
                    <a:pt x="0" y="0"/>
                  </a:moveTo>
                  <a:lnTo>
                    <a:pt x="288865" y="0"/>
                  </a:lnTo>
                  <a:lnTo>
                    <a:pt x="361082"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7" name="pl27"/>
            <p:cNvSpPr/>
            <p:nvPr/>
          </p:nvSpPr>
          <p:spPr>
            <a:xfrm>
              <a:off x="7846732" y="4558865"/>
              <a:ext cx="288865" cy="0"/>
            </a:xfrm>
            <a:custGeom>
              <a:avLst/>
              <a:pathLst>
                <a:path w="288865" h="0">
                  <a:moveTo>
                    <a:pt x="0" y="0"/>
                  </a:moveTo>
                  <a:lnTo>
                    <a:pt x="0"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630082" y="5012197"/>
              <a:ext cx="433298" cy="0"/>
            </a:xfrm>
            <a:custGeom>
              <a:avLst/>
              <a:pathLst>
                <a:path w="433298" h="0">
                  <a:moveTo>
                    <a:pt x="0" y="0"/>
                  </a:moveTo>
                  <a:lnTo>
                    <a:pt x="72216" y="0"/>
                  </a:lnTo>
                  <a:lnTo>
                    <a:pt x="288865"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9" name="pt29"/>
            <p:cNvSpPr/>
            <p:nvPr/>
          </p:nvSpPr>
          <p:spPr>
            <a:xfrm>
              <a:off x="798666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131097"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058881"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842232"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986664"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058881"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86664"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842232"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842232"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058881"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8666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14448"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25582"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25582"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19228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3671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75635"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408933"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6450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48115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336717"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42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986664"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8666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28397"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145046"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7783964"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7783964"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000613"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7783964"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7711747"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000613"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7783964"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7639531"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7928397"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7711747"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7856180"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145046"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7783964"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7639531"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7856180"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7567315"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7134016"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7134016"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7278449"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6917367"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742288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7278449"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7783964"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000613"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783964"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7639531"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856180"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567315"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4851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San Marino,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(90%) and 2023 (93%). DTP1 coverage declined in 2024 (88%) compared to 2023, and was lower than in 2019. In 2019-2024, DTP1 coverage was at it's lowest level in 2024 (88%).
In 2023, 0 vaccines had lower coverage than in 2019.
In 2024, 4 vaccines had lower coverage than in 2019.
In 2024, 9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580060"/>
              <a:ext cx="3213359" cy="1953239"/>
            </a:xfrm>
            <a:custGeom>
              <a:avLst/>
              <a:pathLst>
                <a:path w="3213359" h="1953239">
                  <a:moveTo>
                    <a:pt x="0" y="1644833"/>
                  </a:moveTo>
                  <a:lnTo>
                    <a:pt x="267779" y="1747635"/>
                  </a:lnTo>
                  <a:lnTo>
                    <a:pt x="535559" y="1644833"/>
                  </a:lnTo>
                  <a:lnTo>
                    <a:pt x="803339" y="1953239"/>
                  </a:lnTo>
                  <a:lnTo>
                    <a:pt x="1071119" y="1610565"/>
                  </a:lnTo>
                  <a:lnTo>
                    <a:pt x="1338899" y="1028020"/>
                  </a:lnTo>
                  <a:lnTo>
                    <a:pt x="1606679" y="239871"/>
                  </a:lnTo>
                  <a:lnTo>
                    <a:pt x="1874459" y="68534"/>
                  </a:lnTo>
                  <a:lnTo>
                    <a:pt x="2142239" y="0"/>
                  </a:lnTo>
                  <a:lnTo>
                    <a:pt x="2410019" y="959486"/>
                  </a:lnTo>
                  <a:lnTo>
                    <a:pt x="2677799" y="514010"/>
                  </a:lnTo>
                  <a:lnTo>
                    <a:pt x="2945579" y="308406"/>
                  </a:lnTo>
                  <a:lnTo>
                    <a:pt x="3213359" y="171336"/>
                  </a:lnTo>
                </a:path>
              </a:pathLst>
            </a:custGeom>
            <a:ln w="29811" cap="flat">
              <a:solidFill>
                <a:srgbClr val="FF0000">
                  <a:alpha val="100000"/>
                </a:srgbClr>
              </a:solidFill>
              <a:prstDash val="solid"/>
              <a:round/>
            </a:ln>
          </p:spPr>
          <p:txBody>
            <a:bodyPr/>
            <a:lstStyle/>
            <a:p/>
          </p:txBody>
        </p:sp>
        <p:sp>
          <p:nvSpPr>
            <p:cNvPr id="31" name="pl31"/>
            <p:cNvSpPr/>
            <p:nvPr/>
          </p:nvSpPr>
          <p:spPr>
            <a:xfrm>
              <a:off x="1212426" y="2957001"/>
              <a:ext cx="3213359" cy="1473496"/>
            </a:xfrm>
            <a:custGeom>
              <a:avLst/>
              <a:pathLst>
                <a:path w="3213359" h="1473496">
                  <a:moveTo>
                    <a:pt x="0" y="1199357"/>
                  </a:moveTo>
                  <a:lnTo>
                    <a:pt x="267779" y="1370694"/>
                  </a:lnTo>
                  <a:lnTo>
                    <a:pt x="535559" y="1302159"/>
                  </a:lnTo>
                  <a:lnTo>
                    <a:pt x="803339" y="1336427"/>
                  </a:lnTo>
                  <a:lnTo>
                    <a:pt x="1071119" y="1473496"/>
                  </a:lnTo>
                  <a:lnTo>
                    <a:pt x="1338899" y="1439229"/>
                  </a:lnTo>
                  <a:lnTo>
                    <a:pt x="1606679" y="137069"/>
                  </a:lnTo>
                  <a:lnTo>
                    <a:pt x="1874459" y="137069"/>
                  </a:lnTo>
                  <a:lnTo>
                    <a:pt x="2142239" y="0"/>
                  </a:lnTo>
                  <a:lnTo>
                    <a:pt x="2410019" y="514010"/>
                  </a:lnTo>
                  <a:lnTo>
                    <a:pt x="2677799" y="239871"/>
                  </a:lnTo>
                  <a:lnTo>
                    <a:pt x="2945579" y="137069"/>
                  </a:lnTo>
                  <a:lnTo>
                    <a:pt x="3213359" y="0"/>
                  </a:lnTo>
                </a:path>
              </a:pathLst>
            </a:custGeom>
            <a:ln w="29811" cap="flat">
              <a:solidFill>
                <a:srgbClr val="0058AB">
                  <a:alpha val="100000"/>
                </a:srgbClr>
              </a:solidFill>
              <a:prstDash val="solid"/>
              <a:round/>
            </a:ln>
          </p:spPr>
          <p:txBody>
            <a:bodyPr/>
            <a:lstStyle/>
            <a:p/>
          </p:txBody>
        </p:sp>
        <p:sp>
          <p:nvSpPr>
            <p:cNvPr id="32" name="pt32"/>
            <p:cNvSpPr/>
            <p:nvPr/>
          </p:nvSpPr>
          <p:spPr>
            <a:xfrm>
              <a:off x="1187600"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42000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41658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423433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3446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59" name="tx59"/>
            <p:cNvSpPr/>
            <p:nvPr/>
          </p:nvSpPr>
          <p:spPr>
            <a:xfrm>
              <a:off x="1480206"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60" name="tx60"/>
            <p:cNvSpPr/>
            <p:nvPr/>
          </p:nvSpPr>
          <p:spPr>
            <a:xfrm>
              <a:off x="1747986" y="43287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18</a:t>
              </a:r>
            </a:p>
          </p:txBody>
        </p:sp>
        <p:sp>
          <p:nvSpPr>
            <p:cNvPr id="61" name="tx61"/>
            <p:cNvSpPr/>
            <p:nvPr/>
          </p:nvSpPr>
          <p:spPr>
            <a:xfrm>
              <a:off x="2015765"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2" name="tx62"/>
            <p:cNvSpPr/>
            <p:nvPr/>
          </p:nvSpPr>
          <p:spPr>
            <a:xfrm>
              <a:off x="228354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63" name="tx63"/>
            <p:cNvSpPr/>
            <p:nvPr/>
          </p:nvSpPr>
          <p:spPr>
            <a:xfrm>
              <a:off x="2551325"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4" name="tx64"/>
            <p:cNvSpPr/>
            <p:nvPr/>
          </p:nvSpPr>
          <p:spPr>
            <a:xfrm>
              <a:off x="281910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5" name="tx65"/>
            <p:cNvSpPr/>
            <p:nvPr/>
          </p:nvSpPr>
          <p:spPr>
            <a:xfrm>
              <a:off x="308688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6" name="tx66"/>
            <p:cNvSpPr/>
            <p:nvPr/>
          </p:nvSpPr>
          <p:spPr>
            <a:xfrm>
              <a:off x="335466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67" name="tx67"/>
            <p:cNvSpPr/>
            <p:nvPr/>
          </p:nvSpPr>
          <p:spPr>
            <a:xfrm>
              <a:off x="3622445" y="354185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41</a:t>
              </a:r>
            </a:p>
          </p:txBody>
        </p:sp>
        <p:sp>
          <p:nvSpPr>
            <p:cNvPr id="68" name="tx68"/>
            <p:cNvSpPr/>
            <p:nvPr/>
          </p:nvSpPr>
          <p:spPr>
            <a:xfrm>
              <a:off x="389022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69" name="tx69"/>
            <p:cNvSpPr/>
            <p:nvPr/>
          </p:nvSpPr>
          <p:spPr>
            <a:xfrm>
              <a:off x="4158005"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0" name="tx70"/>
            <p:cNvSpPr/>
            <p:nvPr/>
          </p:nvSpPr>
          <p:spPr>
            <a:xfrm>
              <a:off x="442578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1" name="tx71"/>
            <p:cNvSpPr/>
            <p:nvPr/>
          </p:nvSpPr>
          <p:spPr>
            <a:xfrm>
              <a:off x="1212426"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72" name="tx72"/>
            <p:cNvSpPr/>
            <p:nvPr/>
          </p:nvSpPr>
          <p:spPr>
            <a:xfrm>
              <a:off x="1480206"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3" name="tx73"/>
            <p:cNvSpPr/>
            <p:nvPr/>
          </p:nvSpPr>
          <p:spPr>
            <a:xfrm>
              <a:off x="1747986" y="405267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74" name="tx74"/>
            <p:cNvSpPr/>
            <p:nvPr/>
          </p:nvSpPr>
          <p:spPr>
            <a:xfrm>
              <a:off x="2015765"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75" name="tx75"/>
            <p:cNvSpPr/>
            <p:nvPr/>
          </p:nvSpPr>
          <p:spPr>
            <a:xfrm>
              <a:off x="2283545" y="40184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76" name="tx76"/>
            <p:cNvSpPr/>
            <p:nvPr/>
          </p:nvSpPr>
          <p:spPr>
            <a:xfrm>
              <a:off x="2551325"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7" name="tx77"/>
            <p:cNvSpPr/>
            <p:nvPr/>
          </p:nvSpPr>
          <p:spPr>
            <a:xfrm>
              <a:off x="2819105"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78" name="tx78"/>
            <p:cNvSpPr/>
            <p:nvPr/>
          </p:nvSpPr>
          <p:spPr>
            <a:xfrm>
              <a:off x="308688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79" name="tx79"/>
            <p:cNvSpPr/>
            <p:nvPr/>
          </p:nvSpPr>
          <p:spPr>
            <a:xfrm>
              <a:off x="3354665"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0" name="tx80"/>
            <p:cNvSpPr/>
            <p:nvPr/>
          </p:nvSpPr>
          <p:spPr>
            <a:xfrm>
              <a:off x="3622445"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1" name="tx81"/>
            <p:cNvSpPr/>
            <p:nvPr/>
          </p:nvSpPr>
          <p:spPr>
            <a:xfrm>
              <a:off x="3890225"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82" name="tx82"/>
            <p:cNvSpPr/>
            <p:nvPr/>
          </p:nvSpPr>
          <p:spPr>
            <a:xfrm>
              <a:off x="4158005"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83" name="tx83"/>
            <p:cNvSpPr/>
            <p:nvPr/>
          </p:nvSpPr>
          <p:spPr>
            <a:xfrm>
              <a:off x="4425785"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4" name="pl8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6" name="pl8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54058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9413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769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5480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0836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6191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351405" y="3231140"/>
              <a:ext cx="267779" cy="1370694"/>
            </a:xfrm>
            <a:custGeom>
              <a:avLst/>
              <a:pathLst>
                <a:path w="267779" h="1370694">
                  <a:moveTo>
                    <a:pt x="0" y="1370694"/>
                  </a:moveTo>
                  <a:lnTo>
                    <a:pt x="267779" y="0"/>
                  </a:lnTo>
                </a:path>
              </a:pathLst>
            </a:custGeom>
            <a:ln w="29811" cap="flat">
              <a:solidFill>
                <a:srgbClr val="FF0000">
                  <a:alpha val="100000"/>
                </a:srgbClr>
              </a:solidFill>
              <a:prstDash val="solid"/>
              <a:round/>
            </a:ln>
          </p:spPr>
          <p:txBody>
            <a:bodyPr/>
            <a:lstStyle/>
            <a:p/>
          </p:txBody>
        </p:sp>
        <p:sp>
          <p:nvSpPr>
            <p:cNvPr id="113" name="pl113"/>
            <p:cNvSpPr/>
            <p:nvPr/>
          </p:nvSpPr>
          <p:spPr>
            <a:xfrm>
              <a:off x="8351405" y="3813685"/>
              <a:ext cx="267779" cy="959486"/>
            </a:xfrm>
            <a:custGeom>
              <a:avLst/>
              <a:pathLst>
                <a:path w="267779" h="959486">
                  <a:moveTo>
                    <a:pt x="0" y="959486"/>
                  </a:moveTo>
                  <a:lnTo>
                    <a:pt x="267779" y="0"/>
                  </a:lnTo>
                </a:path>
              </a:pathLst>
            </a:custGeom>
            <a:ln w="29811" cap="flat">
              <a:solidFill>
                <a:srgbClr val="0058AB">
                  <a:alpha val="100000"/>
                </a:srgbClr>
              </a:solidFill>
              <a:prstDash val="solid"/>
              <a:round/>
            </a:ln>
          </p:spPr>
          <p:txBody>
            <a:bodyPr/>
            <a:lstStyle/>
            <a:p/>
          </p:txBody>
        </p:sp>
        <p:sp>
          <p:nvSpPr>
            <p:cNvPr id="114" name="pt114"/>
            <p:cNvSpPr/>
            <p:nvPr/>
          </p:nvSpPr>
          <p:spPr>
            <a:xfrm>
              <a:off x="8326579"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8594359"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326579"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7" name="pt117"/>
            <p:cNvSpPr/>
            <p:nvPr/>
          </p:nvSpPr>
          <p:spPr>
            <a:xfrm>
              <a:off x="8594359"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tx118"/>
            <p:cNvSpPr/>
            <p:nvPr/>
          </p:nvSpPr>
          <p:spPr>
            <a:xfrm>
              <a:off x="835140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119" name="tx119"/>
            <p:cNvSpPr/>
            <p:nvPr/>
          </p:nvSpPr>
          <p:spPr>
            <a:xfrm>
              <a:off x="8619185"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120" name="tx120"/>
            <p:cNvSpPr/>
            <p:nvPr/>
          </p:nvSpPr>
          <p:spPr>
            <a:xfrm>
              <a:off x="8351405"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121" name="tx121"/>
            <p:cNvSpPr/>
            <p:nvPr/>
          </p:nvSpPr>
          <p:spPr>
            <a:xfrm>
              <a:off x="8619185"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122" name="pl12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3" name="rc12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24" name="tx12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5" name="tx12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26" name="tx126"/>
            <p:cNvSpPr/>
            <p:nvPr/>
          </p:nvSpPr>
          <p:spPr>
            <a:xfrm rot="-5400000">
              <a:off x="10844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27" name="tx127"/>
            <p:cNvSpPr/>
            <p:nvPr/>
          </p:nvSpPr>
          <p:spPr>
            <a:xfrm rot="-5400000">
              <a:off x="13521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8" name="tx128"/>
            <p:cNvSpPr/>
            <p:nvPr/>
          </p:nvSpPr>
          <p:spPr>
            <a:xfrm rot="-5400000">
              <a:off x="16199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9" name="tx129"/>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0" name="tx130"/>
            <p:cNvSpPr/>
            <p:nvPr/>
          </p:nvSpPr>
          <p:spPr>
            <a:xfrm rot="-5400000">
              <a:off x="21555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1" name="tx131"/>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2" name="tx132"/>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3" name="tx133"/>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4" name="tx134"/>
            <p:cNvSpPr/>
            <p:nvPr/>
          </p:nvSpPr>
          <p:spPr>
            <a:xfrm rot="-5400000">
              <a:off x="32266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5" name="tx135"/>
            <p:cNvSpPr/>
            <p:nvPr/>
          </p:nvSpPr>
          <p:spPr>
            <a:xfrm rot="-5400000">
              <a:off x="34944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6" name="tx136"/>
            <p:cNvSpPr/>
            <p:nvPr/>
          </p:nvSpPr>
          <p:spPr>
            <a:xfrm rot="-5400000">
              <a:off x="37622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7" name="tx137"/>
            <p:cNvSpPr/>
            <p:nvPr/>
          </p:nvSpPr>
          <p:spPr>
            <a:xfrm rot="-5400000">
              <a:off x="40299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8" name="tx138"/>
            <p:cNvSpPr/>
            <p:nvPr/>
          </p:nvSpPr>
          <p:spPr>
            <a:xfrm rot="-5400000">
              <a:off x="42977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9" name="tx139"/>
            <p:cNvSpPr/>
            <p:nvPr/>
          </p:nvSpPr>
          <p:spPr>
            <a:xfrm rot="-5400000">
              <a:off x="52778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0" name="tx140"/>
            <p:cNvSpPr/>
            <p:nvPr/>
          </p:nvSpPr>
          <p:spPr>
            <a:xfrm rot="-5400000">
              <a:off x="55455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1" name="tx141"/>
            <p:cNvSpPr/>
            <p:nvPr/>
          </p:nvSpPr>
          <p:spPr>
            <a:xfrm rot="-5400000">
              <a:off x="58133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2" name="tx142"/>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3" name="tx143"/>
            <p:cNvSpPr/>
            <p:nvPr/>
          </p:nvSpPr>
          <p:spPr>
            <a:xfrm rot="-5400000">
              <a:off x="63489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4" name="tx144"/>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5" name="tx145"/>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6" name="tx146"/>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7" name="tx147"/>
            <p:cNvSpPr/>
            <p:nvPr/>
          </p:nvSpPr>
          <p:spPr>
            <a:xfrm rot="-5400000">
              <a:off x="74200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76878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9" name="tx149"/>
            <p:cNvSpPr/>
            <p:nvPr/>
          </p:nvSpPr>
          <p:spPr>
            <a:xfrm rot="-5400000">
              <a:off x="79556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0" name="tx150"/>
            <p:cNvSpPr/>
            <p:nvPr/>
          </p:nvSpPr>
          <p:spPr>
            <a:xfrm rot="-5400000">
              <a:off x="82233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1" name="tx151"/>
            <p:cNvSpPr/>
            <p:nvPr/>
          </p:nvSpPr>
          <p:spPr>
            <a:xfrm rot="-5400000">
              <a:off x="84911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2" name="tx152"/>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3" name="tx153"/>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4" name="tx154"/>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5" name="tx155"/>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6" name="tx156"/>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7" name="tx157"/>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8" name="tx158"/>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l159"/>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0" name="pl160"/>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1" name="tx161"/>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2" name="tx162"/>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3" name="tx163"/>
            <p:cNvSpPr/>
            <p:nvPr/>
          </p:nvSpPr>
          <p:spPr>
            <a:xfrm>
              <a:off x="757200" y="398022"/>
              <a:ext cx="56651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San Marino, 2012-2024</a:t>
              </a:r>
            </a:p>
          </p:txBody>
        </p:sp>
        <p:sp>
          <p:nvSpPr>
            <p:cNvPr id="164" name="tx164"/>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5" name="tx165"/>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San Marino was 2012.
In 2024, first dose (HPV1) programme coverage among girls was 62% and last dose (HPVc) programme coverage was 56%.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560735"/>
            </a:xfrm>
            <a:custGeom>
              <a:avLst/>
              <a:pathLst>
                <a:path w="6444618" h="560735">
                  <a:moveTo>
                    <a:pt x="0" y="0"/>
                  </a:moveTo>
                  <a:lnTo>
                    <a:pt x="268525" y="40052"/>
                  </a:lnTo>
                  <a:lnTo>
                    <a:pt x="537051" y="80105"/>
                  </a:lnTo>
                  <a:lnTo>
                    <a:pt x="805577" y="80105"/>
                  </a:lnTo>
                  <a:lnTo>
                    <a:pt x="1074103" y="120157"/>
                  </a:lnTo>
                  <a:lnTo>
                    <a:pt x="1342628" y="80105"/>
                  </a:lnTo>
                  <a:lnTo>
                    <a:pt x="1611154" y="240315"/>
                  </a:lnTo>
                  <a:lnTo>
                    <a:pt x="1879680" y="280367"/>
                  </a:lnTo>
                  <a:lnTo>
                    <a:pt x="2148206" y="280367"/>
                  </a:lnTo>
                  <a:lnTo>
                    <a:pt x="2416732" y="320420"/>
                  </a:lnTo>
                  <a:lnTo>
                    <a:pt x="2685257" y="320420"/>
                  </a:lnTo>
                  <a:lnTo>
                    <a:pt x="2953783" y="240315"/>
                  </a:lnTo>
                  <a:lnTo>
                    <a:pt x="3222309" y="360472"/>
                  </a:lnTo>
                  <a:lnTo>
                    <a:pt x="3490835" y="480630"/>
                  </a:lnTo>
                  <a:lnTo>
                    <a:pt x="3759360" y="560735"/>
                  </a:lnTo>
                  <a:lnTo>
                    <a:pt x="4027886" y="520682"/>
                  </a:lnTo>
                  <a:lnTo>
                    <a:pt x="4296412" y="480630"/>
                  </a:lnTo>
                  <a:lnTo>
                    <a:pt x="4564938" y="400525"/>
                  </a:lnTo>
                  <a:lnTo>
                    <a:pt x="4833464" y="320420"/>
                  </a:lnTo>
                  <a:lnTo>
                    <a:pt x="5101989" y="400525"/>
                  </a:lnTo>
                  <a:lnTo>
                    <a:pt x="5370515" y="360472"/>
                  </a:lnTo>
                  <a:lnTo>
                    <a:pt x="5639041" y="320420"/>
                  </a:lnTo>
                  <a:lnTo>
                    <a:pt x="5907567" y="240315"/>
                  </a:lnTo>
                  <a:lnTo>
                    <a:pt x="6176092" y="280367"/>
                  </a:lnTo>
                  <a:lnTo>
                    <a:pt x="6444618" y="400525"/>
                  </a:lnTo>
                </a:path>
              </a:pathLst>
            </a:custGeom>
            <a:ln w="27101" cap="flat">
              <a:solidFill>
                <a:srgbClr val="F8766D">
                  <a:alpha val="100000"/>
                </a:srgbClr>
              </a:solidFill>
              <a:prstDash val="solid"/>
              <a:round/>
            </a:ln>
          </p:spPr>
          <p:txBody>
            <a:bodyPr/>
            <a:lstStyle/>
            <a:p/>
          </p:txBody>
        </p:sp>
        <p:sp>
          <p:nvSpPr>
            <p:cNvPr id="27" name="pl27"/>
            <p:cNvSpPr/>
            <p:nvPr/>
          </p:nvSpPr>
          <p:spPr>
            <a:xfrm>
              <a:off x="2253856" y="1281846"/>
              <a:ext cx="5639041" cy="640840"/>
            </a:xfrm>
            <a:custGeom>
              <a:avLst/>
              <a:pathLst>
                <a:path w="5639041" h="640840">
                  <a:moveTo>
                    <a:pt x="0" y="0"/>
                  </a:moveTo>
                  <a:lnTo>
                    <a:pt x="268525" y="0"/>
                  </a:lnTo>
                  <a:lnTo>
                    <a:pt x="537051" y="0"/>
                  </a:lnTo>
                  <a:lnTo>
                    <a:pt x="805577" y="0"/>
                  </a:lnTo>
                  <a:lnTo>
                    <a:pt x="1074103" y="0"/>
                  </a:lnTo>
                  <a:lnTo>
                    <a:pt x="1342628" y="80105"/>
                  </a:lnTo>
                  <a:lnTo>
                    <a:pt x="1611154" y="80105"/>
                  </a:lnTo>
                  <a:lnTo>
                    <a:pt x="1879680" y="160210"/>
                  </a:lnTo>
                  <a:lnTo>
                    <a:pt x="2148206" y="80105"/>
                  </a:lnTo>
                  <a:lnTo>
                    <a:pt x="2416732" y="200262"/>
                  </a:lnTo>
                  <a:lnTo>
                    <a:pt x="2685257" y="360472"/>
                  </a:lnTo>
                  <a:lnTo>
                    <a:pt x="2953783" y="320420"/>
                  </a:lnTo>
                  <a:lnTo>
                    <a:pt x="3222309" y="320420"/>
                  </a:lnTo>
                  <a:lnTo>
                    <a:pt x="3490835" y="520682"/>
                  </a:lnTo>
                  <a:lnTo>
                    <a:pt x="3759360" y="640840"/>
                  </a:lnTo>
                  <a:lnTo>
                    <a:pt x="4027886" y="400525"/>
                  </a:lnTo>
                  <a:lnTo>
                    <a:pt x="4296412" y="600787"/>
                  </a:lnTo>
                  <a:lnTo>
                    <a:pt x="4564938" y="600787"/>
                  </a:lnTo>
                  <a:lnTo>
                    <a:pt x="4833464" y="520682"/>
                  </a:lnTo>
                  <a:lnTo>
                    <a:pt x="5101989" y="360472"/>
                  </a:lnTo>
                  <a:lnTo>
                    <a:pt x="5370515" y="600787"/>
                  </a:lnTo>
                  <a:lnTo>
                    <a:pt x="5639041" y="520682"/>
                  </a:lnTo>
                </a:path>
              </a:pathLst>
            </a:custGeom>
            <a:ln w="27101" cap="flat">
              <a:solidFill>
                <a:srgbClr val="7CAE00">
                  <a:alpha val="100000"/>
                </a:srgbClr>
              </a:solidFill>
              <a:prstDash val="solid"/>
              <a:round/>
            </a:ln>
          </p:spPr>
          <p:txBody>
            <a:bodyPr/>
            <a:lstStyle/>
            <a:p/>
          </p:txBody>
        </p:sp>
        <p:sp>
          <p:nvSpPr>
            <p:cNvPr id="28" name="pl28"/>
            <p:cNvSpPr/>
            <p:nvPr/>
          </p:nvSpPr>
          <p:spPr>
            <a:xfrm>
              <a:off x="5744691" y="1722424"/>
              <a:ext cx="2148206" cy="1201575"/>
            </a:xfrm>
            <a:custGeom>
              <a:avLst/>
              <a:pathLst>
                <a:path w="2148206" h="1201575">
                  <a:moveTo>
                    <a:pt x="0" y="1201575"/>
                  </a:moveTo>
                  <a:lnTo>
                    <a:pt x="268525" y="1081417"/>
                  </a:lnTo>
                  <a:lnTo>
                    <a:pt x="537051" y="1001312"/>
                  </a:lnTo>
                  <a:lnTo>
                    <a:pt x="805577" y="280367"/>
                  </a:lnTo>
                  <a:lnTo>
                    <a:pt x="1074103" y="40052"/>
                  </a:lnTo>
                  <a:lnTo>
                    <a:pt x="1342628" y="40052"/>
                  </a:lnTo>
                  <a:lnTo>
                    <a:pt x="1611154" y="120157"/>
                  </a:lnTo>
                  <a:lnTo>
                    <a:pt x="1879680" y="0"/>
                  </a:lnTo>
                  <a:lnTo>
                    <a:pt x="2148206" y="80105"/>
                  </a:lnTo>
                </a:path>
              </a:pathLst>
            </a:custGeom>
            <a:ln w="27101" cap="flat">
              <a:solidFill>
                <a:srgbClr val="00BFC4">
                  <a:alpha val="100000"/>
                </a:srgbClr>
              </a:solidFill>
              <a:prstDash val="solid"/>
              <a:round/>
            </a:ln>
          </p:spPr>
          <p:txBody>
            <a:bodyPr/>
            <a:lstStyle/>
            <a:p/>
          </p:txBody>
        </p:sp>
        <p:sp>
          <p:nvSpPr>
            <p:cNvPr id="29" name="pl29"/>
            <p:cNvSpPr/>
            <p:nvPr/>
          </p:nvSpPr>
          <p:spPr>
            <a:xfrm>
              <a:off x="4670588" y="2803842"/>
              <a:ext cx="3222309" cy="1722258"/>
            </a:xfrm>
            <a:custGeom>
              <a:avLst/>
              <a:pathLst>
                <a:path w="3222309" h="1722258">
                  <a:moveTo>
                    <a:pt x="0" y="1401838"/>
                  </a:moveTo>
                  <a:lnTo>
                    <a:pt x="268525" y="1602100"/>
                  </a:lnTo>
                  <a:lnTo>
                    <a:pt x="537051" y="1521995"/>
                  </a:lnTo>
                  <a:lnTo>
                    <a:pt x="805577" y="1562048"/>
                  </a:lnTo>
                  <a:lnTo>
                    <a:pt x="1074103" y="1722258"/>
                  </a:lnTo>
                  <a:lnTo>
                    <a:pt x="1342628" y="1682205"/>
                  </a:lnTo>
                  <a:lnTo>
                    <a:pt x="1611154" y="160210"/>
                  </a:lnTo>
                  <a:lnTo>
                    <a:pt x="1879680" y="160210"/>
                  </a:lnTo>
                  <a:lnTo>
                    <a:pt x="2148206" y="0"/>
                  </a:lnTo>
                  <a:lnTo>
                    <a:pt x="2416732" y="600787"/>
                  </a:lnTo>
                  <a:lnTo>
                    <a:pt x="2685257" y="280367"/>
                  </a:lnTo>
                  <a:lnTo>
                    <a:pt x="2953783" y="160210"/>
                  </a:lnTo>
                  <a:lnTo>
                    <a:pt x="3222309"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8378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641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7641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7654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215479"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706314" y="288562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416730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963" y="1414864"/>
              <a:ext cx="253459" cy="101277"/>
            </a:xfrm>
            <a:custGeom>
              <a:avLst/>
              <a:pathLst>
                <a:path w="253459" h="101277">
                  <a:moveTo>
                    <a:pt x="253459" y="0"/>
                  </a:moveTo>
                  <a:lnTo>
                    <a:pt x="0" y="101277"/>
                  </a:lnTo>
                </a:path>
              </a:pathLst>
            </a:custGeom>
          </p:spPr>
          <p:txBody>
            <a:bodyPr/>
            <a:lstStyle/>
            <a:p/>
          </p:txBody>
        </p:sp>
        <p:sp>
          <p:nvSpPr>
            <p:cNvPr id="40" name="pl40"/>
            <p:cNvSpPr/>
            <p:nvPr/>
          </p:nvSpPr>
          <p:spPr>
            <a:xfrm>
              <a:off x="7907415" y="1808919"/>
              <a:ext cx="254007" cy="111802"/>
            </a:xfrm>
            <a:custGeom>
              <a:avLst/>
              <a:pathLst>
                <a:path w="254007" h="111802">
                  <a:moveTo>
                    <a:pt x="254007" y="111802"/>
                  </a:moveTo>
                  <a:lnTo>
                    <a:pt x="0" y="0"/>
                  </a:lnTo>
                </a:path>
              </a:pathLst>
            </a:custGeom>
          </p:spPr>
          <p:txBody>
            <a:bodyPr/>
            <a:lstStyle/>
            <a:p/>
          </p:txBody>
        </p:sp>
        <p:sp>
          <p:nvSpPr>
            <p:cNvPr id="41" name="pl41"/>
            <p:cNvSpPr/>
            <p:nvPr/>
          </p:nvSpPr>
          <p:spPr>
            <a:xfrm>
              <a:off x="7907805" y="1692111"/>
              <a:ext cx="253617" cy="104287"/>
            </a:xfrm>
            <a:custGeom>
              <a:avLst/>
              <a:pathLst>
                <a:path w="253617" h="104287">
                  <a:moveTo>
                    <a:pt x="253617" y="0"/>
                  </a:moveTo>
                  <a:lnTo>
                    <a:pt x="0" y="104287"/>
                  </a:lnTo>
                </a:path>
              </a:pathLst>
            </a:custGeom>
          </p:spPr>
          <p:txBody>
            <a:bodyPr/>
            <a:lstStyle/>
            <a:p/>
          </p:txBody>
        </p:sp>
        <p:sp>
          <p:nvSpPr>
            <p:cNvPr id="42" name="pl42"/>
            <p:cNvSpPr/>
            <p:nvPr/>
          </p:nvSpPr>
          <p:spPr>
            <a:xfrm>
              <a:off x="7911730" y="2803842"/>
              <a:ext cx="249692" cy="7"/>
            </a:xfrm>
            <a:custGeom>
              <a:avLst/>
              <a:pathLst>
                <a:path w="249692" h="7">
                  <a:moveTo>
                    <a:pt x="249692" y="7"/>
                  </a:moveTo>
                  <a:lnTo>
                    <a:pt x="0" y="0"/>
                  </a:lnTo>
                </a:path>
              </a:pathLst>
            </a:custGeom>
          </p:spPr>
          <p:txBody>
            <a:bodyPr/>
            <a:lstStyle/>
            <a:p/>
          </p:txBody>
        </p:sp>
        <p:sp>
          <p:nvSpPr>
            <p:cNvPr id="43" name="pg43"/>
            <p:cNvSpPr/>
            <p:nvPr/>
          </p:nvSpPr>
          <p:spPr>
            <a:xfrm>
              <a:off x="8092843" y="13028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34373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88%</a:t>
              </a:r>
            </a:p>
          </p:txBody>
        </p:sp>
        <p:sp>
          <p:nvSpPr>
            <p:cNvPr id="45" name="pg45"/>
            <p:cNvSpPr/>
            <p:nvPr/>
          </p:nvSpPr>
          <p:spPr>
            <a:xfrm>
              <a:off x="8092843" y="185203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89287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81%</a:t>
              </a:r>
            </a:p>
          </p:txBody>
        </p:sp>
        <p:sp>
          <p:nvSpPr>
            <p:cNvPr id="47" name="pg47"/>
            <p:cNvSpPr/>
            <p:nvPr/>
          </p:nvSpPr>
          <p:spPr>
            <a:xfrm>
              <a:off x="8092843" y="157972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62056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81%</a:t>
              </a:r>
            </a:p>
          </p:txBody>
        </p:sp>
        <p:sp>
          <p:nvSpPr>
            <p:cNvPr id="49" name="pg49"/>
            <p:cNvSpPr/>
            <p:nvPr/>
          </p:nvSpPr>
          <p:spPr>
            <a:xfrm>
              <a:off x="8092843" y="27128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7537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56%</a:t>
              </a:r>
            </a:p>
          </p:txBody>
        </p:sp>
        <p:sp>
          <p:nvSpPr>
            <p:cNvPr id="51" name="pg51"/>
            <p:cNvSpPr/>
            <p:nvPr/>
          </p:nvSpPr>
          <p:spPr>
            <a:xfrm>
              <a:off x="1512553" y="93401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273" y="9778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1958804" y="12860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04524" y="13298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5" name="pg55"/>
            <p:cNvSpPr/>
            <p:nvPr/>
          </p:nvSpPr>
          <p:spPr>
            <a:xfrm>
              <a:off x="5447038" y="292954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492758" y="297328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53</a:t>
              </a:r>
            </a:p>
          </p:txBody>
        </p:sp>
        <p:sp>
          <p:nvSpPr>
            <p:cNvPr id="57" name="pg57"/>
            <p:cNvSpPr/>
            <p:nvPr/>
          </p:nvSpPr>
          <p:spPr>
            <a:xfrm>
              <a:off x="4374634" y="42103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420354" y="425567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21</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96151" y="579074"/>
              <a:ext cx="3885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San Marino,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San Marino has all 4 of the  SDG vaccines.
In 2024, San Marino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5 percentage points from 93% in 2023 to 88% in 2024.
• DTP3 coverage declined 3 percentage points from 91% in 2023 to 88% in 2024.
• There were there were approximately the same number of zero-dose children in 2024. This leaves &lt;100 children without vaccination, vulnerable to vaccine-preventable diseases and a further &lt;100 with incomplete protection.
• San Marino accounted for &lt;0.1% of zero-dose children in Non-programme and &lt;0.1% of zero-dose children globally.
• MCV1 coverage declined 4 percentage points from 89% in 2023 to 85% in 2024. There were &lt;100 children who missed out on the first measles vaccination.
• MCV2 coverage increased 2 percentage points from 79% in 2023 to 81% in 2024.
• Last dose coverage of HPV vaccination (HPVc) among girls increased from 52% to 56%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San Marino,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1960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San Marino.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DAPMHHIV-502652578-1605395</_dlc_DocId>
    <_dlc_DocIdUrl xmlns="9e17fbd9-fb4c-4d20-9ec4-18aa77a91b0d">
      <Url>https://unicef.sharepoint.com/teams/DAPM-Health-HIV/_layouts/15/DocIdRedir.aspx?ID=DAPMHHIV-502652578-1605395</Url>
      <Description>DAPMHHIV-502652578-1605395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2025-07-14T17:34:20Z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49f21436-8c11-478c-b216-825de381b3ce</vt:lpwstr>
  </property>
  <property fmtid="{D5CDD505-2E9C-101B-9397-08002B2CF9AE}" pid="4" name="MediaServiceImageTags">
    <vt:lpwstr/>
  </property>
</Properties>
</file>