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93fae8c4ab48a5165e6d824ad538abf6acfd17e.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14 de las 15 (93%) vacunas del calendario alcanzaron una cobertura igual o superior al 90%. La cobertura vacunal osciló entre el 90% y el 99%.
Desde 2002, se han realizado estimaciones para 8 nuevas vacunas. IPV2 y HPVc son las vacunas más recientes notificadas (2021), que alcanzaron una cobertura del 97% y del 86% en 2024.
En 2024, El Salvador no notificó ningún desabastecimiento de vacunas o suministros.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59124"/>
            </a:xfrm>
            <a:custGeom>
              <a:avLst/>
              <a:pathLst>
                <a:path w="6444618" h="359124">
                  <a:moveTo>
                    <a:pt x="0" y="0"/>
                  </a:moveTo>
                  <a:lnTo>
                    <a:pt x="268525" y="79805"/>
                  </a:lnTo>
                  <a:lnTo>
                    <a:pt x="537051" y="239416"/>
                  </a:lnTo>
                  <a:lnTo>
                    <a:pt x="805577" y="39902"/>
                  </a:lnTo>
                  <a:lnTo>
                    <a:pt x="1074103" y="119708"/>
                  </a:lnTo>
                  <a:lnTo>
                    <a:pt x="1342628" y="119708"/>
                  </a:lnTo>
                  <a:lnTo>
                    <a:pt x="1611154" y="39902"/>
                  </a:lnTo>
                  <a:lnTo>
                    <a:pt x="1879680" y="0"/>
                  </a:lnTo>
                  <a:lnTo>
                    <a:pt x="2148206" y="0"/>
                  </a:lnTo>
                  <a:lnTo>
                    <a:pt x="2416732" y="79805"/>
                  </a:lnTo>
                  <a:lnTo>
                    <a:pt x="2685257" y="359124"/>
                  </a:lnTo>
                  <a:lnTo>
                    <a:pt x="2953783" y="359124"/>
                  </a:lnTo>
                  <a:lnTo>
                    <a:pt x="3222309" y="79805"/>
                  </a:lnTo>
                  <a:lnTo>
                    <a:pt x="3490835" y="79805"/>
                  </a:lnTo>
                  <a:lnTo>
                    <a:pt x="3759360" y="39902"/>
                  </a:lnTo>
                  <a:lnTo>
                    <a:pt x="4027886" y="79805"/>
                  </a:lnTo>
                  <a:lnTo>
                    <a:pt x="4296412" y="0"/>
                  </a:lnTo>
                  <a:lnTo>
                    <a:pt x="4564938" y="79805"/>
                  </a:lnTo>
                  <a:lnTo>
                    <a:pt x="4833464" y="319221"/>
                  </a:lnTo>
                  <a:lnTo>
                    <a:pt x="5101989" y="119708"/>
                  </a:lnTo>
                  <a:lnTo>
                    <a:pt x="5370515" y="39902"/>
                  </a:lnTo>
                  <a:lnTo>
                    <a:pt x="5639041" y="79805"/>
                  </a:lnTo>
                  <a:lnTo>
                    <a:pt x="5907567" y="119708"/>
                  </a:lnTo>
                  <a:lnTo>
                    <a:pt x="6176092" y="119708"/>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718249"/>
            </a:xfrm>
            <a:custGeom>
              <a:avLst/>
              <a:pathLst>
                <a:path w="6444618" h="718249">
                  <a:moveTo>
                    <a:pt x="0" y="0"/>
                  </a:moveTo>
                  <a:lnTo>
                    <a:pt x="268525" y="279319"/>
                  </a:lnTo>
                  <a:lnTo>
                    <a:pt x="537051" y="718249"/>
                  </a:lnTo>
                  <a:lnTo>
                    <a:pt x="805577" y="199513"/>
                  </a:lnTo>
                  <a:lnTo>
                    <a:pt x="1074103" y="359124"/>
                  </a:lnTo>
                  <a:lnTo>
                    <a:pt x="1342628" y="399027"/>
                  </a:lnTo>
                  <a:lnTo>
                    <a:pt x="1611154" y="119708"/>
                  </a:lnTo>
                  <a:lnTo>
                    <a:pt x="1879680" y="0"/>
                  </a:lnTo>
                  <a:lnTo>
                    <a:pt x="2148206" y="39902"/>
                  </a:lnTo>
                  <a:lnTo>
                    <a:pt x="2416732" y="319221"/>
                  </a:lnTo>
                  <a:lnTo>
                    <a:pt x="2685257" y="399027"/>
                  </a:lnTo>
                  <a:lnTo>
                    <a:pt x="2953783" y="399027"/>
                  </a:lnTo>
                  <a:lnTo>
                    <a:pt x="3222309" y="239416"/>
                  </a:lnTo>
                  <a:lnTo>
                    <a:pt x="3490835" y="279319"/>
                  </a:lnTo>
                  <a:lnTo>
                    <a:pt x="3759360" y="199513"/>
                  </a:lnTo>
                  <a:lnTo>
                    <a:pt x="4027886" y="199513"/>
                  </a:lnTo>
                  <a:lnTo>
                    <a:pt x="4296412" y="39902"/>
                  </a:lnTo>
                  <a:lnTo>
                    <a:pt x="4564938" y="279319"/>
                  </a:lnTo>
                  <a:lnTo>
                    <a:pt x="4833464" y="399027"/>
                  </a:lnTo>
                  <a:lnTo>
                    <a:pt x="5101989" y="119708"/>
                  </a:lnTo>
                  <a:lnTo>
                    <a:pt x="5370515" y="399027"/>
                  </a:lnTo>
                  <a:lnTo>
                    <a:pt x="5639041" y="79805"/>
                  </a:lnTo>
                  <a:lnTo>
                    <a:pt x="5907567" y="159610"/>
                  </a:lnTo>
                  <a:lnTo>
                    <a:pt x="6176092" y="119708"/>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58151"/>
            </a:xfrm>
            <a:custGeom>
              <a:avLst/>
              <a:pathLst>
                <a:path w="6444618" h="758151">
                  <a:moveTo>
                    <a:pt x="0" y="79805"/>
                  </a:moveTo>
                  <a:lnTo>
                    <a:pt x="268525" y="159610"/>
                  </a:lnTo>
                  <a:lnTo>
                    <a:pt x="537051" y="239416"/>
                  </a:lnTo>
                  <a:lnTo>
                    <a:pt x="805577" y="359124"/>
                  </a:lnTo>
                  <a:lnTo>
                    <a:pt x="1074103" y="239416"/>
                  </a:lnTo>
                  <a:lnTo>
                    <a:pt x="1342628" y="0"/>
                  </a:lnTo>
                  <a:lnTo>
                    <a:pt x="1611154" y="39902"/>
                  </a:lnTo>
                  <a:lnTo>
                    <a:pt x="1879680" y="0"/>
                  </a:lnTo>
                  <a:lnTo>
                    <a:pt x="2148206" y="159610"/>
                  </a:lnTo>
                  <a:lnTo>
                    <a:pt x="2416732" y="319221"/>
                  </a:lnTo>
                  <a:lnTo>
                    <a:pt x="2685257" y="279319"/>
                  </a:lnTo>
                  <a:lnTo>
                    <a:pt x="2953783" y="399027"/>
                  </a:lnTo>
                  <a:lnTo>
                    <a:pt x="3222309" y="239416"/>
                  </a:lnTo>
                  <a:lnTo>
                    <a:pt x="3490835" y="199513"/>
                  </a:lnTo>
                  <a:lnTo>
                    <a:pt x="3759360" y="119708"/>
                  </a:lnTo>
                  <a:lnTo>
                    <a:pt x="4027886" y="79805"/>
                  </a:lnTo>
                  <a:lnTo>
                    <a:pt x="4296412" y="39902"/>
                  </a:lnTo>
                  <a:lnTo>
                    <a:pt x="4564938" y="399027"/>
                  </a:lnTo>
                  <a:lnTo>
                    <a:pt x="4833464" y="478832"/>
                  </a:lnTo>
                  <a:lnTo>
                    <a:pt x="5101989" y="119708"/>
                  </a:lnTo>
                  <a:lnTo>
                    <a:pt x="5370515" y="598540"/>
                  </a:lnTo>
                  <a:lnTo>
                    <a:pt x="5639041" y="79805"/>
                  </a:lnTo>
                  <a:lnTo>
                    <a:pt x="5907567" y="758151"/>
                  </a:lnTo>
                  <a:lnTo>
                    <a:pt x="6176092" y="0"/>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2253856" y="1478223"/>
              <a:ext cx="5639041" cy="1157178"/>
            </a:xfrm>
            <a:custGeom>
              <a:avLst/>
              <a:pathLst>
                <a:path w="5639041" h="1157178">
                  <a:moveTo>
                    <a:pt x="0" y="718249"/>
                  </a:moveTo>
                  <a:lnTo>
                    <a:pt x="268525" y="598540"/>
                  </a:lnTo>
                  <a:lnTo>
                    <a:pt x="537051" y="399027"/>
                  </a:lnTo>
                  <a:lnTo>
                    <a:pt x="805577" y="239416"/>
                  </a:lnTo>
                  <a:lnTo>
                    <a:pt x="1074103" y="359124"/>
                  </a:lnTo>
                  <a:lnTo>
                    <a:pt x="1342628" y="638443"/>
                  </a:lnTo>
                  <a:lnTo>
                    <a:pt x="1611154" y="518735"/>
                  </a:lnTo>
                  <a:lnTo>
                    <a:pt x="1879680" y="678346"/>
                  </a:lnTo>
                  <a:lnTo>
                    <a:pt x="2148206" y="558638"/>
                  </a:lnTo>
                  <a:lnTo>
                    <a:pt x="2416732" y="0"/>
                  </a:lnTo>
                  <a:lnTo>
                    <a:pt x="2685257" y="399027"/>
                  </a:lnTo>
                  <a:lnTo>
                    <a:pt x="2953783" y="399027"/>
                  </a:lnTo>
                  <a:lnTo>
                    <a:pt x="3222309" y="279319"/>
                  </a:lnTo>
                  <a:lnTo>
                    <a:pt x="3490835" y="319221"/>
                  </a:lnTo>
                  <a:lnTo>
                    <a:pt x="3759360" y="359124"/>
                  </a:lnTo>
                  <a:lnTo>
                    <a:pt x="4027886" y="399027"/>
                  </a:lnTo>
                  <a:lnTo>
                    <a:pt x="4296412" y="758151"/>
                  </a:lnTo>
                  <a:lnTo>
                    <a:pt x="4564938" y="1157178"/>
                  </a:lnTo>
                  <a:lnTo>
                    <a:pt x="4833464" y="598540"/>
                  </a:lnTo>
                  <a:lnTo>
                    <a:pt x="5101989" y="917762"/>
                  </a:lnTo>
                  <a:lnTo>
                    <a:pt x="5370515" y="957665"/>
                  </a:lnTo>
                  <a:lnTo>
                    <a:pt x="5639041"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215479"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603" y="1104362"/>
              <a:ext cx="258820" cy="244966"/>
            </a:xfrm>
            <a:custGeom>
              <a:avLst/>
              <a:pathLst>
                <a:path w="258820" h="244966">
                  <a:moveTo>
                    <a:pt x="258820" y="0"/>
                  </a:moveTo>
                  <a:lnTo>
                    <a:pt x="0" y="244966"/>
                  </a:lnTo>
                </a:path>
              </a:pathLst>
            </a:custGeom>
          </p:spPr>
          <p:txBody>
            <a:bodyPr/>
            <a:lstStyle/>
            <a:p/>
          </p:txBody>
        </p:sp>
        <p:sp>
          <p:nvSpPr>
            <p:cNvPr id="41" name="pl41"/>
            <p:cNvSpPr/>
            <p:nvPr/>
          </p:nvSpPr>
          <p:spPr>
            <a:xfrm>
              <a:off x="7909696" y="1366293"/>
              <a:ext cx="251726" cy="67521"/>
            </a:xfrm>
            <a:custGeom>
              <a:avLst/>
              <a:pathLst>
                <a:path w="251726" h="67521">
                  <a:moveTo>
                    <a:pt x="251726" y="0"/>
                  </a:moveTo>
                  <a:lnTo>
                    <a:pt x="0" y="67521"/>
                  </a:lnTo>
                </a:path>
              </a:pathLst>
            </a:custGeom>
          </p:spPr>
          <p:txBody>
            <a:bodyPr/>
            <a:lstStyle/>
            <a:p/>
          </p:txBody>
        </p:sp>
        <p:sp>
          <p:nvSpPr>
            <p:cNvPr id="42" name="pl42"/>
            <p:cNvSpPr/>
            <p:nvPr/>
          </p:nvSpPr>
          <p:spPr>
            <a:xfrm>
              <a:off x="7907076" y="1485149"/>
              <a:ext cx="254347" cy="124244"/>
            </a:xfrm>
            <a:custGeom>
              <a:avLst/>
              <a:pathLst>
                <a:path w="254347" h="124244">
                  <a:moveTo>
                    <a:pt x="254347" y="124244"/>
                  </a:moveTo>
                  <a:lnTo>
                    <a:pt x="0" y="0"/>
                  </a:lnTo>
                </a:path>
              </a:pathLst>
            </a:custGeom>
          </p:spPr>
          <p:txBody>
            <a:bodyPr/>
            <a:lstStyle/>
            <a:p/>
          </p:txBody>
        </p:sp>
        <p:sp>
          <p:nvSpPr>
            <p:cNvPr id="43" name="pl43"/>
            <p:cNvSpPr/>
            <p:nvPr/>
          </p:nvSpPr>
          <p:spPr>
            <a:xfrm>
              <a:off x="7904173" y="1686290"/>
              <a:ext cx="257249" cy="195118"/>
            </a:xfrm>
            <a:custGeom>
              <a:avLst/>
              <a:pathLst>
                <a:path w="257249" h="195118">
                  <a:moveTo>
                    <a:pt x="257249" y="195118"/>
                  </a:moveTo>
                  <a:lnTo>
                    <a:pt x="0" y="0"/>
                  </a:lnTo>
                </a:path>
              </a:pathLst>
            </a:custGeom>
          </p:spPr>
          <p:txBody>
            <a:bodyPr/>
            <a:lstStyle/>
            <a:p/>
          </p:txBody>
        </p:sp>
        <p:sp>
          <p:nvSpPr>
            <p:cNvPr id="44" name="pg44"/>
            <p:cNvSpPr/>
            <p:nvPr/>
          </p:nvSpPr>
          <p:spPr>
            <a:xfrm>
              <a:off x="8092843" y="9918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327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2662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3070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8" name="pg48"/>
            <p:cNvSpPr/>
            <p:nvPr/>
          </p:nvSpPr>
          <p:spPr>
            <a:xfrm>
              <a:off x="8092843" y="153930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58014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50" name="pg50"/>
            <p:cNvSpPr/>
            <p:nvPr/>
          </p:nvSpPr>
          <p:spPr>
            <a:xfrm>
              <a:off x="8092843" y="181296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5380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48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El Salvador,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96%.
La cobertura de DTP3 -un indicador de la eficacia con que los países prestan servicios de inmunización a los niños- superó 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superó el objetivo del 95% y la cobertura de MCV2 estuvo por debajo, pero cerca del objetivo del 95%.
Entre 2023 y 2024, 2 vacunas aumentaron la cobertura, 2 la disminuyeron y 0 se mantuvieron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01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91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080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07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059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096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085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075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065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816069"/>
              <a:ext cx="249522" cy="94604"/>
            </a:xfrm>
            <a:prstGeom prst="rect">
              <a:avLst/>
            </a:prstGeom>
            <a:solidFill>
              <a:srgbClr val="1CABE2">
                <a:alpha val="100000"/>
              </a:srgbClr>
            </a:solidFill>
          </p:spPr>
          <p:txBody>
            <a:bodyPr/>
            <a:lstStyle/>
            <a:p/>
          </p:txBody>
        </p:sp>
        <p:sp>
          <p:nvSpPr>
            <p:cNvPr id="26" name="rc26"/>
            <p:cNvSpPr/>
            <p:nvPr/>
          </p:nvSpPr>
          <p:spPr>
            <a:xfrm>
              <a:off x="1573521" y="3639122"/>
              <a:ext cx="249522" cy="271551"/>
            </a:xfrm>
            <a:prstGeom prst="rect">
              <a:avLst/>
            </a:prstGeom>
            <a:solidFill>
              <a:srgbClr val="1CABE2">
                <a:alpha val="100000"/>
              </a:srgbClr>
            </a:solidFill>
          </p:spPr>
          <p:txBody>
            <a:bodyPr/>
            <a:lstStyle/>
            <a:p/>
          </p:txBody>
        </p:sp>
        <p:sp>
          <p:nvSpPr>
            <p:cNvPr id="27" name="rc27"/>
            <p:cNvSpPr/>
            <p:nvPr/>
          </p:nvSpPr>
          <p:spPr>
            <a:xfrm>
              <a:off x="1850769" y="3309209"/>
              <a:ext cx="249522" cy="601463"/>
            </a:xfrm>
            <a:prstGeom prst="rect">
              <a:avLst/>
            </a:prstGeom>
            <a:solidFill>
              <a:srgbClr val="1CABE2">
                <a:alpha val="100000"/>
              </a:srgbClr>
            </a:solidFill>
          </p:spPr>
          <p:txBody>
            <a:bodyPr/>
            <a:lstStyle/>
            <a:p/>
          </p:txBody>
        </p:sp>
        <p:sp>
          <p:nvSpPr>
            <p:cNvPr id="28" name="rc28"/>
            <p:cNvSpPr/>
            <p:nvPr/>
          </p:nvSpPr>
          <p:spPr>
            <a:xfrm>
              <a:off x="2128016" y="3747249"/>
              <a:ext cx="249522" cy="163423"/>
            </a:xfrm>
            <a:prstGeom prst="rect">
              <a:avLst/>
            </a:prstGeom>
            <a:solidFill>
              <a:srgbClr val="1CABE2">
                <a:alpha val="100000"/>
              </a:srgbClr>
            </a:solidFill>
          </p:spPr>
          <p:txBody>
            <a:bodyPr/>
            <a:lstStyle/>
            <a:p/>
          </p:txBody>
        </p:sp>
        <p:sp>
          <p:nvSpPr>
            <p:cNvPr id="29" name="rc29"/>
            <p:cNvSpPr/>
            <p:nvPr/>
          </p:nvSpPr>
          <p:spPr>
            <a:xfrm>
              <a:off x="2405264" y="3598311"/>
              <a:ext cx="249522" cy="312361"/>
            </a:xfrm>
            <a:prstGeom prst="rect">
              <a:avLst/>
            </a:prstGeom>
            <a:solidFill>
              <a:srgbClr val="1CABE2">
                <a:alpha val="100000"/>
              </a:srgbClr>
            </a:solidFill>
          </p:spPr>
          <p:txBody>
            <a:bodyPr/>
            <a:lstStyle/>
            <a:p/>
          </p:txBody>
        </p:sp>
        <p:sp>
          <p:nvSpPr>
            <p:cNvPr id="30" name="rc30"/>
            <p:cNvSpPr/>
            <p:nvPr/>
          </p:nvSpPr>
          <p:spPr>
            <a:xfrm>
              <a:off x="2682512" y="3607807"/>
              <a:ext cx="249522" cy="302865"/>
            </a:xfrm>
            <a:prstGeom prst="rect">
              <a:avLst/>
            </a:prstGeom>
            <a:solidFill>
              <a:srgbClr val="1CABE2">
                <a:alpha val="100000"/>
              </a:srgbClr>
            </a:solidFill>
          </p:spPr>
          <p:txBody>
            <a:bodyPr/>
            <a:lstStyle/>
            <a:p/>
          </p:txBody>
        </p:sp>
        <p:sp>
          <p:nvSpPr>
            <p:cNvPr id="31" name="rc31"/>
            <p:cNvSpPr/>
            <p:nvPr/>
          </p:nvSpPr>
          <p:spPr>
            <a:xfrm>
              <a:off x="2959759" y="3761975"/>
              <a:ext cx="249522" cy="148697"/>
            </a:xfrm>
            <a:prstGeom prst="rect">
              <a:avLst/>
            </a:prstGeom>
            <a:solidFill>
              <a:srgbClr val="1CABE2">
                <a:alpha val="100000"/>
              </a:srgbClr>
            </a:solidFill>
          </p:spPr>
          <p:txBody>
            <a:bodyPr/>
            <a:lstStyle/>
            <a:p/>
          </p:txBody>
        </p:sp>
        <p:sp>
          <p:nvSpPr>
            <p:cNvPr id="32" name="rc32"/>
            <p:cNvSpPr/>
            <p:nvPr/>
          </p:nvSpPr>
          <p:spPr>
            <a:xfrm>
              <a:off x="3237007" y="3837586"/>
              <a:ext cx="249522" cy="73086"/>
            </a:xfrm>
            <a:prstGeom prst="rect">
              <a:avLst/>
            </a:prstGeom>
            <a:solidFill>
              <a:srgbClr val="1CABE2">
                <a:alpha val="100000"/>
              </a:srgbClr>
            </a:solidFill>
          </p:spPr>
          <p:txBody>
            <a:bodyPr/>
            <a:lstStyle/>
            <a:p/>
          </p:txBody>
        </p:sp>
        <p:sp>
          <p:nvSpPr>
            <p:cNvPr id="33" name="rc33"/>
            <p:cNvSpPr/>
            <p:nvPr/>
          </p:nvSpPr>
          <p:spPr>
            <a:xfrm>
              <a:off x="3514255" y="3839149"/>
              <a:ext cx="249522" cy="71524"/>
            </a:xfrm>
            <a:prstGeom prst="rect">
              <a:avLst/>
            </a:prstGeom>
            <a:solidFill>
              <a:srgbClr val="1CABE2">
                <a:alpha val="100000"/>
              </a:srgbClr>
            </a:solidFill>
          </p:spPr>
          <p:txBody>
            <a:bodyPr/>
            <a:lstStyle/>
            <a:p/>
          </p:txBody>
        </p:sp>
        <p:sp>
          <p:nvSpPr>
            <p:cNvPr id="34" name="rc34"/>
            <p:cNvSpPr/>
            <p:nvPr/>
          </p:nvSpPr>
          <p:spPr>
            <a:xfrm>
              <a:off x="3791502" y="3697603"/>
              <a:ext cx="249522" cy="213069"/>
            </a:xfrm>
            <a:prstGeom prst="rect">
              <a:avLst/>
            </a:prstGeom>
            <a:solidFill>
              <a:srgbClr val="1CABE2">
                <a:alpha val="100000"/>
              </a:srgbClr>
            </a:solidFill>
          </p:spPr>
          <p:txBody>
            <a:bodyPr/>
            <a:lstStyle/>
            <a:p/>
          </p:txBody>
        </p:sp>
        <p:sp>
          <p:nvSpPr>
            <p:cNvPr id="35" name="rc35"/>
            <p:cNvSpPr/>
            <p:nvPr/>
          </p:nvSpPr>
          <p:spPr>
            <a:xfrm>
              <a:off x="4068750" y="3202704"/>
              <a:ext cx="249522" cy="707968"/>
            </a:xfrm>
            <a:prstGeom prst="rect">
              <a:avLst/>
            </a:prstGeom>
            <a:solidFill>
              <a:srgbClr val="1CABE2">
                <a:alpha val="100000"/>
              </a:srgbClr>
            </a:solidFill>
          </p:spPr>
          <p:txBody>
            <a:bodyPr/>
            <a:lstStyle/>
            <a:p/>
          </p:txBody>
        </p:sp>
        <p:sp>
          <p:nvSpPr>
            <p:cNvPr id="36" name="rc36"/>
            <p:cNvSpPr/>
            <p:nvPr/>
          </p:nvSpPr>
          <p:spPr>
            <a:xfrm>
              <a:off x="4345998" y="3202284"/>
              <a:ext cx="249522" cy="708389"/>
            </a:xfrm>
            <a:prstGeom prst="rect">
              <a:avLst/>
            </a:prstGeom>
            <a:solidFill>
              <a:srgbClr val="1CABE2">
                <a:alpha val="100000"/>
              </a:srgbClr>
            </a:solidFill>
          </p:spPr>
          <p:txBody>
            <a:bodyPr/>
            <a:lstStyle/>
            <a:p/>
          </p:txBody>
        </p:sp>
        <p:sp>
          <p:nvSpPr>
            <p:cNvPr id="37" name="rc37"/>
            <p:cNvSpPr/>
            <p:nvPr/>
          </p:nvSpPr>
          <p:spPr>
            <a:xfrm>
              <a:off x="4623245" y="3699647"/>
              <a:ext cx="249522" cy="211026"/>
            </a:xfrm>
            <a:prstGeom prst="rect">
              <a:avLst/>
            </a:prstGeom>
            <a:solidFill>
              <a:srgbClr val="1CABE2">
                <a:alpha val="100000"/>
              </a:srgbClr>
            </a:solidFill>
          </p:spPr>
          <p:txBody>
            <a:bodyPr/>
            <a:lstStyle/>
            <a:p/>
          </p:txBody>
        </p:sp>
        <p:sp>
          <p:nvSpPr>
            <p:cNvPr id="38" name="rc38"/>
            <p:cNvSpPr/>
            <p:nvPr/>
          </p:nvSpPr>
          <p:spPr>
            <a:xfrm>
              <a:off x="4900493" y="3700909"/>
              <a:ext cx="249522" cy="209763"/>
            </a:xfrm>
            <a:prstGeom prst="rect">
              <a:avLst/>
            </a:prstGeom>
            <a:solidFill>
              <a:srgbClr val="1CABE2">
                <a:alpha val="100000"/>
              </a:srgbClr>
            </a:solidFill>
          </p:spPr>
          <p:txBody>
            <a:bodyPr/>
            <a:lstStyle/>
            <a:p/>
          </p:txBody>
        </p:sp>
        <p:sp>
          <p:nvSpPr>
            <p:cNvPr id="39" name="rc39"/>
            <p:cNvSpPr/>
            <p:nvPr/>
          </p:nvSpPr>
          <p:spPr>
            <a:xfrm>
              <a:off x="5177741" y="3771471"/>
              <a:ext cx="249522" cy="139201"/>
            </a:xfrm>
            <a:prstGeom prst="rect">
              <a:avLst/>
            </a:prstGeom>
            <a:solidFill>
              <a:srgbClr val="1CABE2">
                <a:alpha val="100000"/>
              </a:srgbClr>
            </a:solidFill>
          </p:spPr>
          <p:txBody>
            <a:bodyPr/>
            <a:lstStyle/>
            <a:p/>
          </p:txBody>
        </p:sp>
        <p:sp>
          <p:nvSpPr>
            <p:cNvPr id="40" name="rc40"/>
            <p:cNvSpPr/>
            <p:nvPr/>
          </p:nvSpPr>
          <p:spPr>
            <a:xfrm>
              <a:off x="5454988" y="3705837"/>
              <a:ext cx="249522" cy="204835"/>
            </a:xfrm>
            <a:prstGeom prst="rect">
              <a:avLst/>
            </a:prstGeom>
            <a:solidFill>
              <a:srgbClr val="1CABE2">
                <a:alpha val="100000"/>
              </a:srgbClr>
            </a:solidFill>
          </p:spPr>
          <p:txBody>
            <a:bodyPr/>
            <a:lstStyle/>
            <a:p/>
          </p:txBody>
        </p:sp>
        <p:sp>
          <p:nvSpPr>
            <p:cNvPr id="41" name="rc41"/>
            <p:cNvSpPr/>
            <p:nvPr/>
          </p:nvSpPr>
          <p:spPr>
            <a:xfrm>
              <a:off x="5732236" y="3845279"/>
              <a:ext cx="249522" cy="65393"/>
            </a:xfrm>
            <a:prstGeom prst="rect">
              <a:avLst/>
            </a:prstGeom>
            <a:solidFill>
              <a:srgbClr val="1CABE2">
                <a:alpha val="100000"/>
              </a:srgbClr>
            </a:solidFill>
          </p:spPr>
          <p:txBody>
            <a:bodyPr/>
            <a:lstStyle/>
            <a:p/>
          </p:txBody>
        </p:sp>
        <p:sp>
          <p:nvSpPr>
            <p:cNvPr id="42" name="rc42"/>
            <p:cNvSpPr/>
            <p:nvPr/>
          </p:nvSpPr>
          <p:spPr>
            <a:xfrm>
              <a:off x="6009484" y="3720803"/>
              <a:ext cx="249522" cy="189869"/>
            </a:xfrm>
            <a:prstGeom prst="rect">
              <a:avLst/>
            </a:prstGeom>
            <a:solidFill>
              <a:srgbClr val="1CABE2">
                <a:alpha val="100000"/>
              </a:srgbClr>
            </a:solidFill>
          </p:spPr>
          <p:txBody>
            <a:bodyPr/>
            <a:lstStyle/>
            <a:p/>
          </p:txBody>
        </p:sp>
        <p:sp>
          <p:nvSpPr>
            <p:cNvPr id="43" name="rc43"/>
            <p:cNvSpPr/>
            <p:nvPr/>
          </p:nvSpPr>
          <p:spPr>
            <a:xfrm>
              <a:off x="6286731" y="3354949"/>
              <a:ext cx="249522" cy="555724"/>
            </a:xfrm>
            <a:prstGeom prst="rect">
              <a:avLst/>
            </a:prstGeom>
            <a:solidFill>
              <a:srgbClr val="1CABE2">
                <a:alpha val="100000"/>
              </a:srgbClr>
            </a:solidFill>
          </p:spPr>
          <p:txBody>
            <a:bodyPr/>
            <a:lstStyle/>
            <a:p/>
          </p:txBody>
        </p:sp>
        <p:sp>
          <p:nvSpPr>
            <p:cNvPr id="44" name="rc44"/>
            <p:cNvSpPr/>
            <p:nvPr/>
          </p:nvSpPr>
          <p:spPr>
            <a:xfrm>
              <a:off x="6563979" y="3665147"/>
              <a:ext cx="249522" cy="245525"/>
            </a:xfrm>
            <a:prstGeom prst="rect">
              <a:avLst/>
            </a:prstGeom>
            <a:solidFill>
              <a:srgbClr val="1CABE2">
                <a:alpha val="100000"/>
              </a:srgbClr>
            </a:solidFill>
          </p:spPr>
          <p:txBody>
            <a:bodyPr/>
            <a:lstStyle/>
            <a:p/>
          </p:txBody>
        </p:sp>
        <p:sp>
          <p:nvSpPr>
            <p:cNvPr id="45" name="rc45"/>
            <p:cNvSpPr/>
            <p:nvPr/>
          </p:nvSpPr>
          <p:spPr>
            <a:xfrm>
              <a:off x="6841227" y="3789623"/>
              <a:ext cx="249522" cy="121050"/>
            </a:xfrm>
            <a:prstGeom prst="rect">
              <a:avLst/>
            </a:prstGeom>
            <a:solidFill>
              <a:srgbClr val="1CABE2">
                <a:alpha val="100000"/>
              </a:srgbClr>
            </a:solidFill>
          </p:spPr>
          <p:txBody>
            <a:bodyPr/>
            <a:lstStyle/>
            <a:p/>
          </p:txBody>
        </p:sp>
        <p:sp>
          <p:nvSpPr>
            <p:cNvPr id="46" name="rc46"/>
            <p:cNvSpPr/>
            <p:nvPr/>
          </p:nvSpPr>
          <p:spPr>
            <a:xfrm>
              <a:off x="7118474" y="3730120"/>
              <a:ext cx="249522" cy="180553"/>
            </a:xfrm>
            <a:prstGeom prst="rect">
              <a:avLst/>
            </a:prstGeom>
            <a:solidFill>
              <a:srgbClr val="1CABE2">
                <a:alpha val="100000"/>
              </a:srgbClr>
            </a:solidFill>
          </p:spPr>
          <p:txBody>
            <a:bodyPr/>
            <a:lstStyle/>
            <a:p/>
          </p:txBody>
        </p:sp>
        <p:sp>
          <p:nvSpPr>
            <p:cNvPr id="47" name="rc47"/>
            <p:cNvSpPr/>
            <p:nvPr/>
          </p:nvSpPr>
          <p:spPr>
            <a:xfrm>
              <a:off x="7395722" y="3672359"/>
              <a:ext cx="249522" cy="238313"/>
            </a:xfrm>
            <a:prstGeom prst="rect">
              <a:avLst/>
            </a:prstGeom>
            <a:solidFill>
              <a:srgbClr val="1CABE2">
                <a:alpha val="100000"/>
              </a:srgbClr>
            </a:solidFill>
          </p:spPr>
          <p:txBody>
            <a:bodyPr/>
            <a:lstStyle/>
            <a:p/>
          </p:txBody>
        </p:sp>
        <p:sp>
          <p:nvSpPr>
            <p:cNvPr id="48" name="rc48"/>
            <p:cNvSpPr/>
            <p:nvPr/>
          </p:nvSpPr>
          <p:spPr>
            <a:xfrm>
              <a:off x="7672970" y="3673622"/>
              <a:ext cx="249522" cy="237051"/>
            </a:xfrm>
            <a:prstGeom prst="rect">
              <a:avLst/>
            </a:prstGeom>
            <a:solidFill>
              <a:srgbClr val="1CABE2">
                <a:alpha val="100000"/>
              </a:srgbClr>
            </a:solidFill>
          </p:spPr>
          <p:txBody>
            <a:bodyPr/>
            <a:lstStyle/>
            <a:p/>
          </p:txBody>
        </p:sp>
        <p:sp>
          <p:nvSpPr>
            <p:cNvPr id="49" name="rc49"/>
            <p:cNvSpPr/>
            <p:nvPr/>
          </p:nvSpPr>
          <p:spPr>
            <a:xfrm>
              <a:off x="7950217" y="3792808"/>
              <a:ext cx="249522" cy="117864"/>
            </a:xfrm>
            <a:prstGeom prst="rect">
              <a:avLst/>
            </a:prstGeom>
            <a:solidFill>
              <a:srgbClr val="1CABE2">
                <a:alpha val="100000"/>
              </a:srgbClr>
            </a:solidFill>
          </p:spPr>
          <p:txBody>
            <a:bodyPr/>
            <a:lstStyle/>
            <a:p/>
          </p:txBody>
        </p:sp>
        <p:sp>
          <p:nvSpPr>
            <p:cNvPr id="50" name="rc50"/>
            <p:cNvSpPr/>
            <p:nvPr/>
          </p:nvSpPr>
          <p:spPr>
            <a:xfrm>
              <a:off x="1296273" y="3816069"/>
              <a:ext cx="249522" cy="0"/>
            </a:xfrm>
            <a:prstGeom prst="rect">
              <a:avLst/>
            </a:prstGeom>
            <a:solidFill>
              <a:srgbClr val="B3B3B3">
                <a:alpha val="100000"/>
              </a:srgbClr>
            </a:solidFill>
          </p:spPr>
          <p:txBody>
            <a:bodyPr/>
            <a:lstStyle/>
            <a:p/>
          </p:txBody>
        </p:sp>
        <p:sp>
          <p:nvSpPr>
            <p:cNvPr id="51" name="rc51"/>
            <p:cNvSpPr/>
            <p:nvPr/>
          </p:nvSpPr>
          <p:spPr>
            <a:xfrm>
              <a:off x="1573521" y="3186476"/>
              <a:ext cx="249522" cy="452645"/>
            </a:xfrm>
            <a:prstGeom prst="rect">
              <a:avLst/>
            </a:prstGeom>
            <a:solidFill>
              <a:srgbClr val="B3B3B3">
                <a:alpha val="100000"/>
              </a:srgbClr>
            </a:solidFill>
          </p:spPr>
          <p:txBody>
            <a:bodyPr/>
            <a:lstStyle/>
            <a:p/>
          </p:txBody>
        </p:sp>
        <p:sp>
          <p:nvSpPr>
            <p:cNvPr id="52" name="rc52"/>
            <p:cNvSpPr/>
            <p:nvPr/>
          </p:nvSpPr>
          <p:spPr>
            <a:xfrm>
              <a:off x="1850769" y="2278120"/>
              <a:ext cx="249522" cy="1031088"/>
            </a:xfrm>
            <a:prstGeom prst="rect">
              <a:avLst/>
            </a:prstGeom>
            <a:solidFill>
              <a:srgbClr val="B3B3B3">
                <a:alpha val="100000"/>
              </a:srgbClr>
            </a:solidFill>
          </p:spPr>
          <p:txBody>
            <a:bodyPr/>
            <a:lstStyle/>
            <a:p/>
          </p:txBody>
        </p:sp>
        <p:sp>
          <p:nvSpPr>
            <p:cNvPr id="53" name="rc53"/>
            <p:cNvSpPr/>
            <p:nvPr/>
          </p:nvSpPr>
          <p:spPr>
            <a:xfrm>
              <a:off x="2128016" y="3420342"/>
              <a:ext cx="249522" cy="326907"/>
            </a:xfrm>
            <a:prstGeom prst="rect">
              <a:avLst/>
            </a:prstGeom>
            <a:solidFill>
              <a:srgbClr val="B3B3B3">
                <a:alpha val="100000"/>
              </a:srgbClr>
            </a:solidFill>
          </p:spPr>
          <p:txBody>
            <a:bodyPr/>
            <a:lstStyle/>
            <a:p/>
          </p:txBody>
        </p:sp>
        <p:sp>
          <p:nvSpPr>
            <p:cNvPr id="54" name="rc54"/>
            <p:cNvSpPr/>
            <p:nvPr/>
          </p:nvSpPr>
          <p:spPr>
            <a:xfrm>
              <a:off x="2405264" y="3129858"/>
              <a:ext cx="249522" cy="468452"/>
            </a:xfrm>
            <a:prstGeom prst="rect">
              <a:avLst/>
            </a:prstGeom>
            <a:solidFill>
              <a:srgbClr val="B3B3B3">
                <a:alpha val="100000"/>
              </a:srgbClr>
            </a:solidFill>
          </p:spPr>
          <p:txBody>
            <a:bodyPr/>
            <a:lstStyle/>
            <a:p/>
          </p:txBody>
        </p:sp>
        <p:sp>
          <p:nvSpPr>
            <p:cNvPr id="55" name="rc55"/>
            <p:cNvSpPr/>
            <p:nvPr/>
          </p:nvSpPr>
          <p:spPr>
            <a:xfrm>
              <a:off x="2682512" y="3077748"/>
              <a:ext cx="249522" cy="530059"/>
            </a:xfrm>
            <a:prstGeom prst="rect">
              <a:avLst/>
            </a:prstGeom>
            <a:solidFill>
              <a:srgbClr val="B3B3B3">
                <a:alpha val="100000"/>
              </a:srgbClr>
            </a:solidFill>
          </p:spPr>
          <p:txBody>
            <a:bodyPr/>
            <a:lstStyle/>
            <a:p/>
          </p:txBody>
        </p:sp>
        <p:sp>
          <p:nvSpPr>
            <p:cNvPr id="56" name="rc56"/>
            <p:cNvSpPr/>
            <p:nvPr/>
          </p:nvSpPr>
          <p:spPr>
            <a:xfrm>
              <a:off x="2959759" y="3613277"/>
              <a:ext cx="249522" cy="148697"/>
            </a:xfrm>
            <a:prstGeom prst="rect">
              <a:avLst/>
            </a:prstGeom>
            <a:solidFill>
              <a:srgbClr val="B3B3B3">
                <a:alpha val="100000"/>
              </a:srgbClr>
            </a:solidFill>
          </p:spPr>
          <p:txBody>
            <a:bodyPr/>
            <a:lstStyle/>
            <a:p/>
          </p:txBody>
        </p:sp>
        <p:sp>
          <p:nvSpPr>
            <p:cNvPr id="57" name="rc57"/>
            <p:cNvSpPr/>
            <p:nvPr/>
          </p:nvSpPr>
          <p:spPr>
            <a:xfrm>
              <a:off x="3237007" y="3837586"/>
              <a:ext cx="249522" cy="0"/>
            </a:xfrm>
            <a:prstGeom prst="rect">
              <a:avLst/>
            </a:prstGeom>
            <a:solidFill>
              <a:srgbClr val="B3B3B3">
                <a:alpha val="100000"/>
              </a:srgbClr>
            </a:solidFill>
          </p:spPr>
          <p:txBody>
            <a:bodyPr/>
            <a:lstStyle/>
            <a:p/>
          </p:txBody>
        </p:sp>
        <p:sp>
          <p:nvSpPr>
            <p:cNvPr id="58" name="rc58"/>
            <p:cNvSpPr/>
            <p:nvPr/>
          </p:nvSpPr>
          <p:spPr>
            <a:xfrm>
              <a:off x="3514255" y="3767685"/>
              <a:ext cx="249522" cy="71463"/>
            </a:xfrm>
            <a:prstGeom prst="rect">
              <a:avLst/>
            </a:prstGeom>
            <a:solidFill>
              <a:srgbClr val="B3B3B3">
                <a:alpha val="100000"/>
              </a:srgbClr>
            </a:solidFill>
          </p:spPr>
          <p:txBody>
            <a:bodyPr/>
            <a:lstStyle/>
            <a:p/>
          </p:txBody>
        </p:sp>
        <p:sp>
          <p:nvSpPr>
            <p:cNvPr id="59" name="rc59"/>
            <p:cNvSpPr/>
            <p:nvPr/>
          </p:nvSpPr>
          <p:spPr>
            <a:xfrm>
              <a:off x="3791502" y="3271464"/>
              <a:ext cx="249522" cy="426139"/>
            </a:xfrm>
            <a:prstGeom prst="rect">
              <a:avLst/>
            </a:prstGeom>
            <a:solidFill>
              <a:srgbClr val="B3B3B3">
                <a:alpha val="100000"/>
              </a:srgbClr>
            </a:solidFill>
          </p:spPr>
          <p:txBody>
            <a:bodyPr/>
            <a:lstStyle/>
            <a:p/>
          </p:txBody>
        </p:sp>
        <p:sp>
          <p:nvSpPr>
            <p:cNvPr id="60" name="rc60"/>
            <p:cNvSpPr/>
            <p:nvPr/>
          </p:nvSpPr>
          <p:spPr>
            <a:xfrm>
              <a:off x="4068750" y="3131902"/>
              <a:ext cx="249522" cy="70802"/>
            </a:xfrm>
            <a:prstGeom prst="rect">
              <a:avLst/>
            </a:prstGeom>
            <a:solidFill>
              <a:srgbClr val="B3B3B3">
                <a:alpha val="100000"/>
              </a:srgbClr>
            </a:solidFill>
          </p:spPr>
          <p:txBody>
            <a:bodyPr/>
            <a:lstStyle/>
            <a:p/>
          </p:txBody>
        </p:sp>
        <p:sp>
          <p:nvSpPr>
            <p:cNvPr id="61" name="rc61"/>
            <p:cNvSpPr/>
            <p:nvPr/>
          </p:nvSpPr>
          <p:spPr>
            <a:xfrm>
              <a:off x="4345998" y="3131421"/>
              <a:ext cx="249522" cy="70862"/>
            </a:xfrm>
            <a:prstGeom prst="rect">
              <a:avLst/>
            </a:prstGeom>
            <a:solidFill>
              <a:srgbClr val="B3B3B3">
                <a:alpha val="100000"/>
              </a:srgbClr>
            </a:solidFill>
          </p:spPr>
          <p:txBody>
            <a:bodyPr/>
            <a:lstStyle/>
            <a:p/>
          </p:txBody>
        </p:sp>
        <p:sp>
          <p:nvSpPr>
            <p:cNvPr id="62" name="rc62"/>
            <p:cNvSpPr/>
            <p:nvPr/>
          </p:nvSpPr>
          <p:spPr>
            <a:xfrm>
              <a:off x="4623245" y="3418299"/>
              <a:ext cx="249522" cy="281348"/>
            </a:xfrm>
            <a:prstGeom prst="rect">
              <a:avLst/>
            </a:prstGeom>
            <a:solidFill>
              <a:srgbClr val="B3B3B3">
                <a:alpha val="100000"/>
              </a:srgbClr>
            </a:solidFill>
          </p:spPr>
          <p:txBody>
            <a:bodyPr/>
            <a:lstStyle/>
            <a:p/>
          </p:txBody>
        </p:sp>
        <p:sp>
          <p:nvSpPr>
            <p:cNvPr id="63" name="rc63"/>
            <p:cNvSpPr/>
            <p:nvPr/>
          </p:nvSpPr>
          <p:spPr>
            <a:xfrm>
              <a:off x="4900493" y="3351342"/>
              <a:ext cx="249522" cy="349566"/>
            </a:xfrm>
            <a:prstGeom prst="rect">
              <a:avLst/>
            </a:prstGeom>
            <a:solidFill>
              <a:srgbClr val="B3B3B3">
                <a:alpha val="100000"/>
              </a:srgbClr>
            </a:solidFill>
          </p:spPr>
          <p:txBody>
            <a:bodyPr/>
            <a:lstStyle/>
            <a:p/>
          </p:txBody>
        </p:sp>
        <p:sp>
          <p:nvSpPr>
            <p:cNvPr id="64" name="rc64"/>
            <p:cNvSpPr/>
            <p:nvPr/>
          </p:nvSpPr>
          <p:spPr>
            <a:xfrm>
              <a:off x="5177741" y="3493008"/>
              <a:ext cx="249522" cy="278463"/>
            </a:xfrm>
            <a:prstGeom prst="rect">
              <a:avLst/>
            </a:prstGeom>
            <a:solidFill>
              <a:srgbClr val="B3B3B3">
                <a:alpha val="100000"/>
              </a:srgbClr>
            </a:solidFill>
          </p:spPr>
          <p:txBody>
            <a:bodyPr/>
            <a:lstStyle/>
            <a:p/>
          </p:txBody>
        </p:sp>
        <p:sp>
          <p:nvSpPr>
            <p:cNvPr id="65" name="rc65"/>
            <p:cNvSpPr/>
            <p:nvPr/>
          </p:nvSpPr>
          <p:spPr>
            <a:xfrm>
              <a:off x="5454988" y="3501002"/>
              <a:ext cx="249522" cy="204835"/>
            </a:xfrm>
            <a:prstGeom prst="rect">
              <a:avLst/>
            </a:prstGeom>
            <a:solidFill>
              <a:srgbClr val="B3B3B3">
                <a:alpha val="100000"/>
              </a:srgbClr>
            </a:solidFill>
          </p:spPr>
          <p:txBody>
            <a:bodyPr/>
            <a:lstStyle/>
            <a:p/>
          </p:txBody>
        </p:sp>
        <p:sp>
          <p:nvSpPr>
            <p:cNvPr id="66" name="rc66"/>
            <p:cNvSpPr/>
            <p:nvPr/>
          </p:nvSpPr>
          <p:spPr>
            <a:xfrm>
              <a:off x="5732236" y="3779946"/>
              <a:ext cx="249522" cy="65333"/>
            </a:xfrm>
            <a:prstGeom prst="rect">
              <a:avLst/>
            </a:prstGeom>
            <a:solidFill>
              <a:srgbClr val="B3B3B3">
                <a:alpha val="100000"/>
              </a:srgbClr>
            </a:solidFill>
          </p:spPr>
          <p:txBody>
            <a:bodyPr/>
            <a:lstStyle/>
            <a:p/>
          </p:txBody>
        </p:sp>
        <p:sp>
          <p:nvSpPr>
            <p:cNvPr id="67" name="rc67"/>
            <p:cNvSpPr/>
            <p:nvPr/>
          </p:nvSpPr>
          <p:spPr>
            <a:xfrm>
              <a:off x="6009484" y="3404414"/>
              <a:ext cx="249522" cy="316388"/>
            </a:xfrm>
            <a:prstGeom prst="rect">
              <a:avLst/>
            </a:prstGeom>
            <a:solidFill>
              <a:srgbClr val="B3B3B3">
                <a:alpha val="100000"/>
              </a:srgbClr>
            </a:solidFill>
          </p:spPr>
          <p:txBody>
            <a:bodyPr/>
            <a:lstStyle/>
            <a:p/>
          </p:txBody>
        </p:sp>
        <p:sp>
          <p:nvSpPr>
            <p:cNvPr id="68" name="rc68"/>
            <p:cNvSpPr/>
            <p:nvPr/>
          </p:nvSpPr>
          <p:spPr>
            <a:xfrm>
              <a:off x="6286731" y="3231494"/>
              <a:ext cx="249522" cy="123454"/>
            </a:xfrm>
            <a:prstGeom prst="rect">
              <a:avLst/>
            </a:prstGeom>
            <a:solidFill>
              <a:srgbClr val="B3B3B3">
                <a:alpha val="100000"/>
              </a:srgbClr>
            </a:solidFill>
          </p:spPr>
          <p:txBody>
            <a:bodyPr/>
            <a:lstStyle/>
            <a:p/>
          </p:txBody>
        </p:sp>
        <p:sp>
          <p:nvSpPr>
            <p:cNvPr id="69" name="rc69"/>
            <p:cNvSpPr/>
            <p:nvPr/>
          </p:nvSpPr>
          <p:spPr>
            <a:xfrm>
              <a:off x="6563979" y="3665147"/>
              <a:ext cx="249522" cy="0"/>
            </a:xfrm>
            <a:prstGeom prst="rect">
              <a:avLst/>
            </a:prstGeom>
            <a:solidFill>
              <a:srgbClr val="B3B3B3">
                <a:alpha val="100000"/>
              </a:srgbClr>
            </a:solidFill>
          </p:spPr>
          <p:txBody>
            <a:bodyPr/>
            <a:lstStyle/>
            <a:p/>
          </p:txBody>
        </p:sp>
        <p:sp>
          <p:nvSpPr>
            <p:cNvPr id="70" name="rc70"/>
            <p:cNvSpPr/>
            <p:nvPr/>
          </p:nvSpPr>
          <p:spPr>
            <a:xfrm>
              <a:off x="6841227" y="3244898"/>
              <a:ext cx="249522" cy="544725"/>
            </a:xfrm>
            <a:prstGeom prst="rect">
              <a:avLst/>
            </a:prstGeom>
            <a:solidFill>
              <a:srgbClr val="B3B3B3">
                <a:alpha val="100000"/>
              </a:srgbClr>
            </a:solidFill>
          </p:spPr>
          <p:txBody>
            <a:bodyPr/>
            <a:lstStyle/>
            <a:p/>
          </p:txBody>
        </p:sp>
        <p:sp>
          <p:nvSpPr>
            <p:cNvPr id="71" name="rc71"/>
            <p:cNvSpPr/>
            <p:nvPr/>
          </p:nvSpPr>
          <p:spPr>
            <a:xfrm>
              <a:off x="7118474" y="3730120"/>
              <a:ext cx="249522" cy="0"/>
            </a:xfrm>
            <a:prstGeom prst="rect">
              <a:avLst/>
            </a:prstGeom>
            <a:solidFill>
              <a:srgbClr val="B3B3B3">
                <a:alpha val="100000"/>
              </a:srgbClr>
            </a:solidFill>
          </p:spPr>
          <p:txBody>
            <a:bodyPr/>
            <a:lstStyle/>
            <a:p/>
          </p:txBody>
        </p:sp>
        <p:sp>
          <p:nvSpPr>
            <p:cNvPr id="72" name="rc72"/>
            <p:cNvSpPr/>
            <p:nvPr/>
          </p:nvSpPr>
          <p:spPr>
            <a:xfrm>
              <a:off x="7395722" y="3612796"/>
              <a:ext cx="249522" cy="59563"/>
            </a:xfrm>
            <a:prstGeom prst="rect">
              <a:avLst/>
            </a:prstGeom>
            <a:solidFill>
              <a:srgbClr val="B3B3B3">
                <a:alpha val="100000"/>
              </a:srgbClr>
            </a:solidFill>
          </p:spPr>
          <p:txBody>
            <a:bodyPr/>
            <a:lstStyle/>
            <a:p/>
          </p:txBody>
        </p:sp>
        <p:sp>
          <p:nvSpPr>
            <p:cNvPr id="73" name="rc73"/>
            <p:cNvSpPr/>
            <p:nvPr/>
          </p:nvSpPr>
          <p:spPr>
            <a:xfrm>
              <a:off x="7672970" y="3673622"/>
              <a:ext cx="249522" cy="0"/>
            </a:xfrm>
            <a:prstGeom prst="rect">
              <a:avLst/>
            </a:prstGeom>
            <a:solidFill>
              <a:srgbClr val="B3B3B3">
                <a:alpha val="100000"/>
              </a:srgbClr>
            </a:solidFill>
          </p:spPr>
          <p:txBody>
            <a:bodyPr/>
            <a:lstStyle/>
            <a:p/>
          </p:txBody>
        </p:sp>
        <p:sp>
          <p:nvSpPr>
            <p:cNvPr id="74" name="rc74"/>
            <p:cNvSpPr/>
            <p:nvPr/>
          </p:nvSpPr>
          <p:spPr>
            <a:xfrm>
              <a:off x="7950217" y="3615982"/>
              <a:ext cx="249522" cy="176826"/>
            </a:xfrm>
            <a:prstGeom prst="rect">
              <a:avLst/>
            </a:prstGeom>
            <a:solidFill>
              <a:srgbClr val="B3B3B3">
                <a:alpha val="100000"/>
              </a:srgbClr>
            </a:solidFill>
          </p:spPr>
          <p:txBody>
            <a:bodyPr/>
            <a:lstStyle/>
            <a:p/>
          </p:txBody>
        </p:sp>
        <p:sp>
          <p:nvSpPr>
            <p:cNvPr id="75" name="pl75"/>
            <p:cNvSpPr/>
            <p:nvPr/>
          </p:nvSpPr>
          <p:spPr>
            <a:xfrm>
              <a:off x="1421035" y="1216961"/>
              <a:ext cx="6653943" cy="244882"/>
            </a:xfrm>
            <a:custGeom>
              <a:avLst/>
              <a:pathLst>
                <a:path w="6653943" h="244882">
                  <a:moveTo>
                    <a:pt x="0" y="0"/>
                  </a:moveTo>
                  <a:lnTo>
                    <a:pt x="277247" y="54418"/>
                  </a:lnTo>
                  <a:lnTo>
                    <a:pt x="554495" y="163255"/>
                  </a:lnTo>
                  <a:lnTo>
                    <a:pt x="831742" y="27209"/>
                  </a:lnTo>
                  <a:lnTo>
                    <a:pt x="1108990" y="81627"/>
                  </a:lnTo>
                  <a:lnTo>
                    <a:pt x="1386238" y="81627"/>
                  </a:lnTo>
                  <a:lnTo>
                    <a:pt x="1663485" y="27209"/>
                  </a:lnTo>
                  <a:lnTo>
                    <a:pt x="1940733" y="0"/>
                  </a:lnTo>
                  <a:lnTo>
                    <a:pt x="2217981" y="0"/>
                  </a:lnTo>
                  <a:lnTo>
                    <a:pt x="2495228" y="54418"/>
                  </a:lnTo>
                  <a:lnTo>
                    <a:pt x="2772476" y="244882"/>
                  </a:lnTo>
                  <a:lnTo>
                    <a:pt x="3049724" y="244882"/>
                  </a:lnTo>
                  <a:lnTo>
                    <a:pt x="3326971" y="54418"/>
                  </a:lnTo>
                  <a:lnTo>
                    <a:pt x="3604219" y="54418"/>
                  </a:lnTo>
                  <a:lnTo>
                    <a:pt x="3881467" y="27209"/>
                  </a:lnTo>
                  <a:lnTo>
                    <a:pt x="4158714" y="54418"/>
                  </a:lnTo>
                  <a:lnTo>
                    <a:pt x="4435962" y="0"/>
                  </a:lnTo>
                  <a:lnTo>
                    <a:pt x="4713210" y="54418"/>
                  </a:lnTo>
                  <a:lnTo>
                    <a:pt x="4990457" y="217673"/>
                  </a:lnTo>
                  <a:lnTo>
                    <a:pt x="5267705" y="81627"/>
                  </a:lnTo>
                  <a:lnTo>
                    <a:pt x="5544953" y="27209"/>
                  </a:lnTo>
                  <a:lnTo>
                    <a:pt x="5822200" y="54418"/>
                  </a:lnTo>
                  <a:lnTo>
                    <a:pt x="6099448" y="81627"/>
                  </a:lnTo>
                  <a:lnTo>
                    <a:pt x="6376696" y="81627"/>
                  </a:lnTo>
                  <a:lnTo>
                    <a:pt x="6653943" y="27209"/>
                  </a:lnTo>
                </a:path>
              </a:pathLst>
            </a:custGeom>
            <a:ln w="27101" cap="flat">
              <a:solidFill>
                <a:srgbClr val="0058AB">
                  <a:alpha val="50196"/>
                </a:srgbClr>
              </a:solidFill>
              <a:prstDash val="solid"/>
              <a:round/>
            </a:ln>
          </p:spPr>
          <p:txBody>
            <a:bodyPr/>
            <a:lstStyle/>
            <a:p/>
          </p:txBody>
        </p:sp>
        <p:sp>
          <p:nvSpPr>
            <p:cNvPr id="76" name="pl76"/>
            <p:cNvSpPr/>
            <p:nvPr/>
          </p:nvSpPr>
          <p:spPr>
            <a:xfrm>
              <a:off x="1421035" y="1216961"/>
              <a:ext cx="6653943" cy="489765"/>
            </a:xfrm>
            <a:custGeom>
              <a:avLst/>
              <a:pathLst>
                <a:path w="6653943" h="489765">
                  <a:moveTo>
                    <a:pt x="0" y="0"/>
                  </a:moveTo>
                  <a:lnTo>
                    <a:pt x="277247" y="190464"/>
                  </a:lnTo>
                  <a:lnTo>
                    <a:pt x="554495" y="489765"/>
                  </a:lnTo>
                  <a:lnTo>
                    <a:pt x="831742" y="136046"/>
                  </a:lnTo>
                  <a:lnTo>
                    <a:pt x="1108990" y="244882"/>
                  </a:lnTo>
                  <a:lnTo>
                    <a:pt x="1386238" y="272092"/>
                  </a:lnTo>
                  <a:lnTo>
                    <a:pt x="1663485" y="81627"/>
                  </a:lnTo>
                  <a:lnTo>
                    <a:pt x="1940733" y="0"/>
                  </a:lnTo>
                  <a:lnTo>
                    <a:pt x="2217981" y="27209"/>
                  </a:lnTo>
                  <a:lnTo>
                    <a:pt x="2495228" y="217673"/>
                  </a:lnTo>
                  <a:lnTo>
                    <a:pt x="2772476" y="272092"/>
                  </a:lnTo>
                  <a:lnTo>
                    <a:pt x="3049724" y="272092"/>
                  </a:lnTo>
                  <a:lnTo>
                    <a:pt x="3326971" y="163255"/>
                  </a:lnTo>
                  <a:lnTo>
                    <a:pt x="3604219" y="190464"/>
                  </a:lnTo>
                  <a:lnTo>
                    <a:pt x="3881467" y="136046"/>
                  </a:lnTo>
                  <a:lnTo>
                    <a:pt x="4158714" y="136046"/>
                  </a:lnTo>
                  <a:lnTo>
                    <a:pt x="4435962" y="27209"/>
                  </a:lnTo>
                  <a:lnTo>
                    <a:pt x="4713210" y="190464"/>
                  </a:lnTo>
                  <a:lnTo>
                    <a:pt x="4990457" y="272092"/>
                  </a:lnTo>
                  <a:lnTo>
                    <a:pt x="5267705" y="81627"/>
                  </a:lnTo>
                  <a:lnTo>
                    <a:pt x="5544953" y="272092"/>
                  </a:lnTo>
                  <a:lnTo>
                    <a:pt x="5822200" y="54418"/>
                  </a:lnTo>
                  <a:lnTo>
                    <a:pt x="6099448" y="108836"/>
                  </a:lnTo>
                  <a:lnTo>
                    <a:pt x="6376696" y="81627"/>
                  </a:lnTo>
                  <a:lnTo>
                    <a:pt x="6653943" y="108836"/>
                  </a:lnTo>
                </a:path>
              </a:pathLst>
            </a:custGeom>
            <a:ln w="27101" cap="flat">
              <a:solidFill>
                <a:srgbClr val="333333">
                  <a:alpha val="50196"/>
                </a:srgbClr>
              </a:solidFill>
              <a:prstDash val="solid"/>
              <a:round/>
            </a:ln>
          </p:spPr>
          <p:txBody>
            <a:bodyPr/>
            <a:lstStyle/>
            <a:p/>
          </p:txBody>
        </p:sp>
        <p:sp>
          <p:nvSpPr>
            <p:cNvPr id="77" name="tx77"/>
            <p:cNvSpPr/>
            <p:nvPr/>
          </p:nvSpPr>
          <p:spPr>
            <a:xfrm>
              <a:off x="6628451"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182946"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460194"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737441"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8014689"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28451" y="1351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6905698" y="1541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5" name="tx85"/>
            <p:cNvSpPr/>
            <p:nvPr/>
          </p:nvSpPr>
          <p:spPr>
            <a:xfrm>
              <a:off x="7182946" y="1324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7460194" y="1378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7" name="tx87"/>
            <p:cNvSpPr/>
            <p:nvPr/>
          </p:nvSpPr>
          <p:spPr>
            <a:xfrm>
              <a:off x="7737441" y="1351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8" name="tx88"/>
            <p:cNvSpPr/>
            <p:nvPr/>
          </p:nvSpPr>
          <p:spPr>
            <a:xfrm>
              <a:off x="8014689" y="1378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9" name="tx89"/>
            <p:cNvSpPr/>
            <p:nvPr/>
          </p:nvSpPr>
          <p:spPr>
            <a:xfrm>
              <a:off x="1345686" y="38229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2777128" y="372017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1" name="tx91"/>
            <p:cNvSpPr/>
            <p:nvPr/>
          </p:nvSpPr>
          <p:spPr>
            <a:xfrm>
              <a:off x="4088018" y="35162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2" name="tx92"/>
            <p:cNvSpPr/>
            <p:nvPr/>
          </p:nvSpPr>
          <p:spPr>
            <a:xfrm>
              <a:off x="5504401" y="37677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3" name="tx93"/>
            <p:cNvSpPr/>
            <p:nvPr/>
          </p:nvSpPr>
          <p:spPr>
            <a:xfrm>
              <a:off x="6613391" y="37487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4" name="tx94"/>
            <p:cNvSpPr/>
            <p:nvPr/>
          </p:nvSpPr>
          <p:spPr>
            <a:xfrm>
              <a:off x="6935843" y="38110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5" name="tx95"/>
            <p:cNvSpPr/>
            <p:nvPr/>
          </p:nvSpPr>
          <p:spPr>
            <a:xfrm>
              <a:off x="7213091" y="37799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6" name="tx96"/>
            <p:cNvSpPr/>
            <p:nvPr/>
          </p:nvSpPr>
          <p:spPr>
            <a:xfrm>
              <a:off x="7490339" y="375271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7" name="tx97"/>
            <p:cNvSpPr/>
            <p:nvPr/>
          </p:nvSpPr>
          <p:spPr>
            <a:xfrm>
              <a:off x="7722382" y="37516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8" name="tx98"/>
            <p:cNvSpPr/>
            <p:nvPr/>
          </p:nvSpPr>
          <p:spPr>
            <a:xfrm>
              <a:off x="8044834" y="38126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9" name="tx99"/>
            <p:cNvSpPr/>
            <p:nvPr/>
          </p:nvSpPr>
          <p:spPr>
            <a:xfrm>
              <a:off x="2731924" y="33023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0" name="tx100"/>
            <p:cNvSpPr/>
            <p:nvPr/>
          </p:nvSpPr>
          <p:spPr>
            <a:xfrm>
              <a:off x="4118163" y="31281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5504401" y="35629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2" name="tx102"/>
            <p:cNvSpPr/>
            <p:nvPr/>
          </p:nvSpPr>
          <p:spPr>
            <a:xfrm>
              <a:off x="6890639" y="34768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3" name="tx103"/>
            <p:cNvSpPr/>
            <p:nvPr/>
          </p:nvSpPr>
          <p:spPr>
            <a:xfrm>
              <a:off x="7999630" y="36639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4" name="tx104"/>
            <p:cNvSpPr/>
            <p:nvPr/>
          </p:nvSpPr>
          <p:spPr>
            <a:xfrm>
              <a:off x="1345686" y="36980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5" name="tx105"/>
            <p:cNvSpPr/>
            <p:nvPr/>
          </p:nvSpPr>
          <p:spPr>
            <a:xfrm>
              <a:off x="2701779" y="29596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06" name="tx106"/>
            <p:cNvSpPr/>
            <p:nvPr/>
          </p:nvSpPr>
          <p:spPr>
            <a:xfrm>
              <a:off x="4133222" y="30138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7" name="tx107"/>
            <p:cNvSpPr/>
            <p:nvPr/>
          </p:nvSpPr>
          <p:spPr>
            <a:xfrm>
              <a:off x="5504401" y="33829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8" name="tx108"/>
            <p:cNvSpPr/>
            <p:nvPr/>
          </p:nvSpPr>
          <p:spPr>
            <a:xfrm>
              <a:off x="6613391" y="35484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09" name="tx109"/>
            <p:cNvSpPr/>
            <p:nvPr/>
          </p:nvSpPr>
          <p:spPr>
            <a:xfrm>
              <a:off x="6860494" y="312818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10" name="tx110"/>
            <p:cNvSpPr/>
            <p:nvPr/>
          </p:nvSpPr>
          <p:spPr>
            <a:xfrm>
              <a:off x="7213091" y="3612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1" name="tx111"/>
            <p:cNvSpPr/>
            <p:nvPr/>
          </p:nvSpPr>
          <p:spPr>
            <a:xfrm>
              <a:off x="7490339" y="34961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2" name="tx112"/>
            <p:cNvSpPr/>
            <p:nvPr/>
          </p:nvSpPr>
          <p:spPr>
            <a:xfrm>
              <a:off x="7722382" y="3555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13" name="tx113"/>
            <p:cNvSpPr/>
            <p:nvPr/>
          </p:nvSpPr>
          <p:spPr>
            <a:xfrm>
              <a:off x="7999630" y="34979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114" name="tx114"/>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39902" y="325751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6" name="tx116"/>
            <p:cNvSpPr/>
            <p:nvPr/>
          </p:nvSpPr>
          <p:spPr>
            <a:xfrm>
              <a:off x="639902" y="265647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7" name="tx117"/>
            <p:cNvSpPr/>
            <p:nvPr/>
          </p:nvSpPr>
          <p:spPr>
            <a:xfrm>
              <a:off x="639902" y="205536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8" name="tx118"/>
            <p:cNvSpPr/>
            <p:nvPr/>
          </p:nvSpPr>
          <p:spPr>
            <a:xfrm>
              <a:off x="639902" y="145438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9" name="tx119"/>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5" name="tx135"/>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6" name="pl136"/>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808891"/>
              <a:ext cx="201456" cy="201456"/>
            </a:xfrm>
            <a:prstGeom prst="rect">
              <a:avLst/>
            </a:prstGeom>
            <a:solidFill>
              <a:srgbClr val="B3B3B3">
                <a:alpha val="100000"/>
              </a:srgbClr>
            </a:solidFill>
          </p:spPr>
          <p:txBody>
            <a:bodyPr/>
            <a:lstStyle/>
            <a:p/>
          </p:txBody>
        </p:sp>
        <p:sp>
          <p:nvSpPr>
            <p:cNvPr id="141" name="rc141"/>
            <p:cNvSpPr/>
            <p:nvPr/>
          </p:nvSpPr>
          <p:spPr>
            <a:xfrm>
              <a:off x="5565324" y="4808891"/>
              <a:ext cx="201456" cy="201456"/>
            </a:xfrm>
            <a:prstGeom prst="rect">
              <a:avLst/>
            </a:prstGeom>
            <a:solidFill>
              <a:srgbClr val="1CABE2">
                <a:alpha val="100000"/>
              </a:srgbClr>
            </a:solidFill>
          </p:spPr>
          <p:txBody>
            <a:bodyPr/>
            <a:lstStyle/>
            <a:p/>
          </p:txBody>
        </p:sp>
        <p:sp>
          <p:nvSpPr>
            <p:cNvPr id="142" name="tx142"/>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5" name="tx145"/>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2000-2024</a:t>
              </a:r>
            </a:p>
          </p:txBody>
        </p:sp>
        <p:sp>
          <p:nvSpPr>
            <p:cNvPr id="146" name="pl146"/>
            <p:cNvSpPr/>
            <p:nvPr/>
          </p:nvSpPr>
          <p:spPr>
            <a:xfrm>
              <a:off x="200027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40828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81629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22430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63231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70428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11229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52030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92830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33631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660230"/>
              <a:ext cx="5751715" cy="157133"/>
            </a:xfrm>
            <a:prstGeom prst="rect">
              <a:avLst/>
            </a:prstGeom>
            <a:solidFill>
              <a:srgbClr val="1CABE2">
                <a:alpha val="100000"/>
              </a:srgbClr>
            </a:solidFill>
          </p:spPr>
          <p:txBody>
            <a:bodyPr/>
            <a:lstStyle/>
            <a:p/>
          </p:txBody>
        </p:sp>
        <p:sp>
          <p:nvSpPr>
            <p:cNvPr id="161" name="rc161"/>
            <p:cNvSpPr/>
            <p:nvPr/>
          </p:nvSpPr>
          <p:spPr>
            <a:xfrm>
              <a:off x="1296273" y="5463814"/>
              <a:ext cx="5553186" cy="157133"/>
            </a:xfrm>
            <a:prstGeom prst="rect">
              <a:avLst/>
            </a:prstGeom>
            <a:solidFill>
              <a:srgbClr val="1CABE2">
                <a:alpha val="100000"/>
              </a:srgbClr>
            </a:solidFill>
          </p:spPr>
          <p:txBody>
            <a:bodyPr/>
            <a:lstStyle/>
            <a:p/>
          </p:txBody>
        </p:sp>
        <p:sp>
          <p:nvSpPr>
            <p:cNvPr id="162" name="rc162"/>
            <p:cNvSpPr/>
            <p:nvPr/>
          </p:nvSpPr>
          <p:spPr>
            <a:xfrm>
              <a:off x="1296273" y="5267397"/>
              <a:ext cx="2761105" cy="157133"/>
            </a:xfrm>
            <a:prstGeom prst="rect">
              <a:avLst/>
            </a:prstGeom>
            <a:solidFill>
              <a:srgbClr val="1CABE2">
                <a:alpha val="100000"/>
              </a:srgbClr>
            </a:solidFill>
          </p:spPr>
          <p:txBody>
            <a:bodyPr/>
            <a:lstStyle/>
            <a:p/>
          </p:txBody>
        </p:sp>
        <p:sp>
          <p:nvSpPr>
            <p:cNvPr id="163" name="rc163"/>
            <p:cNvSpPr/>
            <p:nvPr/>
          </p:nvSpPr>
          <p:spPr>
            <a:xfrm>
              <a:off x="7047989" y="5660230"/>
              <a:ext cx="0" cy="157133"/>
            </a:xfrm>
            <a:prstGeom prst="rect">
              <a:avLst/>
            </a:prstGeom>
            <a:solidFill>
              <a:srgbClr val="B3B3B3">
                <a:alpha val="100000"/>
              </a:srgbClr>
            </a:solidFill>
          </p:spPr>
          <p:txBody>
            <a:bodyPr/>
            <a:lstStyle/>
            <a:p/>
          </p:txBody>
        </p:sp>
        <p:sp>
          <p:nvSpPr>
            <p:cNvPr id="164" name="rc164"/>
            <p:cNvSpPr/>
            <p:nvPr/>
          </p:nvSpPr>
          <p:spPr>
            <a:xfrm>
              <a:off x="6849460" y="5463814"/>
              <a:ext cx="0" cy="157133"/>
            </a:xfrm>
            <a:prstGeom prst="rect">
              <a:avLst/>
            </a:prstGeom>
            <a:solidFill>
              <a:srgbClr val="B3B3B3">
                <a:alpha val="100000"/>
              </a:srgbClr>
            </a:solidFill>
          </p:spPr>
          <p:txBody>
            <a:bodyPr/>
            <a:lstStyle/>
            <a:p/>
          </p:txBody>
        </p:sp>
        <p:sp>
          <p:nvSpPr>
            <p:cNvPr id="165" name="rc165"/>
            <p:cNvSpPr/>
            <p:nvPr/>
          </p:nvSpPr>
          <p:spPr>
            <a:xfrm>
              <a:off x="4057378" y="5267397"/>
              <a:ext cx="4142361" cy="157133"/>
            </a:xfrm>
            <a:prstGeom prst="rect">
              <a:avLst/>
            </a:prstGeom>
            <a:solidFill>
              <a:srgbClr val="B3B3B3">
                <a:alpha val="100000"/>
              </a:srgbClr>
            </a:solidFill>
          </p:spPr>
          <p:txBody>
            <a:bodyPr/>
            <a:lstStyle/>
            <a:p/>
          </p:txBody>
        </p:sp>
        <p:sp>
          <p:nvSpPr>
            <p:cNvPr id="166" name="tx166"/>
            <p:cNvSpPr/>
            <p:nvPr/>
          </p:nvSpPr>
          <p:spPr>
            <a:xfrm>
              <a:off x="7128361" y="569707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67" name="tx167"/>
            <p:cNvSpPr/>
            <p:nvPr/>
          </p:nvSpPr>
          <p:spPr>
            <a:xfrm>
              <a:off x="6929832" y="549918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a:t>
              </a:r>
            </a:p>
          </p:txBody>
        </p:sp>
        <p:sp>
          <p:nvSpPr>
            <p:cNvPr id="168" name="tx168"/>
            <p:cNvSpPr/>
            <p:nvPr/>
          </p:nvSpPr>
          <p:spPr>
            <a:xfrm>
              <a:off x="8280112" y="530282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a:t>
              </a:r>
            </a:p>
          </p:txBody>
        </p:sp>
        <p:sp>
          <p:nvSpPr>
            <p:cNvPr id="169" name="tx169"/>
            <p:cNvSpPr/>
            <p:nvPr/>
          </p:nvSpPr>
          <p:spPr>
            <a:xfrm>
              <a:off x="4091759" y="569707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70" name="tx170"/>
            <p:cNvSpPr/>
            <p:nvPr/>
          </p:nvSpPr>
          <p:spPr>
            <a:xfrm>
              <a:off x="3992494" y="549918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71" name="tx171"/>
            <p:cNvSpPr/>
            <p:nvPr/>
          </p:nvSpPr>
          <p:spPr>
            <a:xfrm>
              <a:off x="2644671" y="5304239"/>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72" name="tx172"/>
            <p:cNvSpPr/>
            <p:nvPr/>
          </p:nvSpPr>
          <p:spPr>
            <a:xfrm>
              <a:off x="6933853" y="569566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6735324" y="549924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6048187" y="530282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75" name="tx175"/>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618845"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0" name="tx180"/>
            <p:cNvSpPr/>
            <p:nvPr/>
          </p:nvSpPr>
          <p:spPr>
            <a:xfrm>
              <a:off x="4026854"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1" name="tx181"/>
            <p:cNvSpPr/>
            <p:nvPr/>
          </p:nvSpPr>
          <p:spPr>
            <a:xfrm>
              <a:off x="5434863"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2" name="tx182"/>
            <p:cNvSpPr/>
            <p:nvPr/>
          </p:nvSpPr>
          <p:spPr>
            <a:xfrm>
              <a:off x="6842872"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3" name="tx183"/>
            <p:cNvSpPr/>
            <p:nvPr/>
          </p:nvSpPr>
          <p:spPr>
            <a:xfrm>
              <a:off x="8250880"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4" name="tx184"/>
            <p:cNvSpPr/>
            <p:nvPr/>
          </p:nvSpPr>
          <p:spPr>
            <a:xfrm>
              <a:off x="3187296"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5" name="tx185"/>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6" name="tx186"/>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7" name="tx187"/>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El Salvador.
En 2024, la cobertura de DTP1 en El Salvador aumentó al 98%. El número de niños que no recibieron ninguna vacuna DTP (niños con dosis cero) pasó de 4.000 en 2023 a 2.000 en 2024.
La cobertura de DTP3 se mantuvo relativamente constante dentro del 1% en el 95% en 2024, dejando a 5.000 niños vulnerables a enfermedades prevenibles mediante vacunación.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27158"/>
              <a:ext cx="3418439" cy="249173"/>
            </a:xfrm>
            <a:custGeom>
              <a:avLst/>
              <a:pathLst>
                <a:path w="3418439" h="249173">
                  <a:moveTo>
                    <a:pt x="0" y="0"/>
                  </a:moveTo>
                  <a:lnTo>
                    <a:pt x="142434" y="55371"/>
                  </a:lnTo>
                  <a:lnTo>
                    <a:pt x="284869" y="166115"/>
                  </a:lnTo>
                  <a:lnTo>
                    <a:pt x="427304" y="27685"/>
                  </a:lnTo>
                  <a:lnTo>
                    <a:pt x="569739" y="83057"/>
                  </a:lnTo>
                  <a:lnTo>
                    <a:pt x="712174" y="83057"/>
                  </a:lnTo>
                  <a:lnTo>
                    <a:pt x="854609" y="27685"/>
                  </a:lnTo>
                  <a:lnTo>
                    <a:pt x="997044" y="0"/>
                  </a:lnTo>
                  <a:lnTo>
                    <a:pt x="1139479" y="0"/>
                  </a:lnTo>
                  <a:lnTo>
                    <a:pt x="1281914" y="55371"/>
                  </a:lnTo>
                  <a:lnTo>
                    <a:pt x="1424349" y="249173"/>
                  </a:lnTo>
                  <a:lnTo>
                    <a:pt x="1566784" y="249173"/>
                  </a:lnTo>
                  <a:lnTo>
                    <a:pt x="1709219" y="55371"/>
                  </a:lnTo>
                  <a:lnTo>
                    <a:pt x="1851654" y="55371"/>
                  </a:lnTo>
                  <a:lnTo>
                    <a:pt x="1994089" y="27685"/>
                  </a:lnTo>
                  <a:lnTo>
                    <a:pt x="2136524" y="55371"/>
                  </a:lnTo>
                  <a:lnTo>
                    <a:pt x="2278959" y="0"/>
                  </a:lnTo>
                  <a:lnTo>
                    <a:pt x="2421394" y="55371"/>
                  </a:lnTo>
                  <a:lnTo>
                    <a:pt x="2563829" y="221487"/>
                  </a:lnTo>
                  <a:lnTo>
                    <a:pt x="2706264" y="83057"/>
                  </a:lnTo>
                  <a:lnTo>
                    <a:pt x="2848699" y="27685"/>
                  </a:lnTo>
                  <a:lnTo>
                    <a:pt x="2991134" y="55371"/>
                  </a:lnTo>
                  <a:lnTo>
                    <a:pt x="3133569" y="83057"/>
                  </a:lnTo>
                  <a:lnTo>
                    <a:pt x="3276004" y="83057"/>
                  </a:lnTo>
                  <a:lnTo>
                    <a:pt x="3418439" y="27685"/>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76332"/>
              <a:ext cx="3418439" cy="221487"/>
            </a:xfrm>
            <a:custGeom>
              <a:avLst/>
              <a:pathLst>
                <a:path w="3418439" h="221487">
                  <a:moveTo>
                    <a:pt x="0" y="221487"/>
                  </a:moveTo>
                  <a:lnTo>
                    <a:pt x="142434" y="193801"/>
                  </a:lnTo>
                  <a:lnTo>
                    <a:pt x="284869" y="193801"/>
                  </a:lnTo>
                  <a:lnTo>
                    <a:pt x="427304" y="166115"/>
                  </a:lnTo>
                  <a:lnTo>
                    <a:pt x="569739" y="138429"/>
                  </a:lnTo>
                  <a:lnTo>
                    <a:pt x="712174" y="110743"/>
                  </a:lnTo>
                  <a:lnTo>
                    <a:pt x="854609" y="83057"/>
                  </a:lnTo>
                  <a:lnTo>
                    <a:pt x="997044" y="83057"/>
                  </a:lnTo>
                  <a:lnTo>
                    <a:pt x="1139479" y="55371"/>
                  </a:lnTo>
                  <a:lnTo>
                    <a:pt x="1281914" y="27685"/>
                  </a:lnTo>
                  <a:lnTo>
                    <a:pt x="1424349" y="27685"/>
                  </a:lnTo>
                  <a:lnTo>
                    <a:pt x="1566784" y="27685"/>
                  </a:lnTo>
                  <a:lnTo>
                    <a:pt x="1709219" y="27685"/>
                  </a:lnTo>
                  <a:lnTo>
                    <a:pt x="1851654" y="27685"/>
                  </a:lnTo>
                  <a:lnTo>
                    <a:pt x="1994089" y="27685"/>
                  </a:lnTo>
                  <a:lnTo>
                    <a:pt x="2136524" y="27685"/>
                  </a:lnTo>
                  <a:lnTo>
                    <a:pt x="2278959" y="0"/>
                  </a:lnTo>
                  <a:lnTo>
                    <a:pt x="2421394" y="0"/>
                  </a:lnTo>
                  <a:lnTo>
                    <a:pt x="2563829" y="0"/>
                  </a:lnTo>
                  <a:lnTo>
                    <a:pt x="2706264" y="0"/>
                  </a:lnTo>
                  <a:lnTo>
                    <a:pt x="2848699" y="55371"/>
                  </a:lnTo>
                  <a:lnTo>
                    <a:pt x="2991134" y="83057"/>
                  </a:lnTo>
                  <a:lnTo>
                    <a:pt x="3133569" y="27685"/>
                  </a:lnTo>
                  <a:lnTo>
                    <a:pt x="3276004" y="27685"/>
                  </a:lnTo>
                  <a:lnTo>
                    <a:pt x="3418439" y="27685"/>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82530"/>
              <a:ext cx="3418439" cy="387603"/>
            </a:xfrm>
            <a:custGeom>
              <a:avLst/>
              <a:pathLst>
                <a:path w="3418439" h="387603">
                  <a:moveTo>
                    <a:pt x="0" y="27685"/>
                  </a:moveTo>
                  <a:lnTo>
                    <a:pt x="142434" y="55371"/>
                  </a:lnTo>
                  <a:lnTo>
                    <a:pt x="284869" y="27685"/>
                  </a:lnTo>
                  <a:lnTo>
                    <a:pt x="427304" y="27685"/>
                  </a:lnTo>
                  <a:lnTo>
                    <a:pt x="569739" y="27685"/>
                  </a:lnTo>
                  <a:lnTo>
                    <a:pt x="712174" y="0"/>
                  </a:lnTo>
                  <a:lnTo>
                    <a:pt x="854609" y="27685"/>
                  </a:lnTo>
                  <a:lnTo>
                    <a:pt x="997044" y="55371"/>
                  </a:lnTo>
                  <a:lnTo>
                    <a:pt x="1139479" y="0"/>
                  </a:lnTo>
                  <a:lnTo>
                    <a:pt x="1281914" y="27685"/>
                  </a:lnTo>
                  <a:lnTo>
                    <a:pt x="1424349" y="27685"/>
                  </a:lnTo>
                  <a:lnTo>
                    <a:pt x="1566784" y="27685"/>
                  </a:lnTo>
                  <a:lnTo>
                    <a:pt x="1709219" y="27685"/>
                  </a:lnTo>
                  <a:lnTo>
                    <a:pt x="1851654" y="83057"/>
                  </a:lnTo>
                  <a:lnTo>
                    <a:pt x="1994089" y="55371"/>
                  </a:lnTo>
                  <a:lnTo>
                    <a:pt x="2136524" y="27685"/>
                  </a:lnTo>
                  <a:lnTo>
                    <a:pt x="2278959" y="55371"/>
                  </a:lnTo>
                  <a:lnTo>
                    <a:pt x="2421394" y="110743"/>
                  </a:lnTo>
                  <a:lnTo>
                    <a:pt x="2563829" y="193801"/>
                  </a:lnTo>
                  <a:lnTo>
                    <a:pt x="2706264" y="304545"/>
                  </a:lnTo>
                  <a:lnTo>
                    <a:pt x="2848699" y="332231"/>
                  </a:lnTo>
                  <a:lnTo>
                    <a:pt x="2991134" y="387603"/>
                  </a:lnTo>
                  <a:lnTo>
                    <a:pt x="3133569" y="276859"/>
                  </a:lnTo>
                  <a:lnTo>
                    <a:pt x="3276004" y="276859"/>
                  </a:lnTo>
                  <a:lnTo>
                    <a:pt x="3418439"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27158"/>
              <a:ext cx="3418439" cy="249173"/>
            </a:xfrm>
            <a:custGeom>
              <a:avLst/>
              <a:pathLst>
                <a:path w="3418439" h="249173">
                  <a:moveTo>
                    <a:pt x="0" y="0"/>
                  </a:moveTo>
                  <a:lnTo>
                    <a:pt x="142434" y="55371"/>
                  </a:lnTo>
                  <a:lnTo>
                    <a:pt x="284869" y="166115"/>
                  </a:lnTo>
                  <a:lnTo>
                    <a:pt x="427304" y="27685"/>
                  </a:lnTo>
                  <a:lnTo>
                    <a:pt x="569739" y="83057"/>
                  </a:lnTo>
                  <a:lnTo>
                    <a:pt x="712174" y="83057"/>
                  </a:lnTo>
                  <a:lnTo>
                    <a:pt x="854609" y="27685"/>
                  </a:lnTo>
                  <a:lnTo>
                    <a:pt x="997044" y="0"/>
                  </a:lnTo>
                  <a:lnTo>
                    <a:pt x="1139479" y="0"/>
                  </a:lnTo>
                  <a:lnTo>
                    <a:pt x="1281914" y="55371"/>
                  </a:lnTo>
                  <a:lnTo>
                    <a:pt x="1424349" y="249173"/>
                  </a:lnTo>
                  <a:lnTo>
                    <a:pt x="1566784" y="249173"/>
                  </a:lnTo>
                  <a:lnTo>
                    <a:pt x="1709219" y="55371"/>
                  </a:lnTo>
                  <a:lnTo>
                    <a:pt x="1851654" y="55371"/>
                  </a:lnTo>
                  <a:lnTo>
                    <a:pt x="1994089" y="27685"/>
                  </a:lnTo>
                  <a:lnTo>
                    <a:pt x="2136524" y="55371"/>
                  </a:lnTo>
                  <a:lnTo>
                    <a:pt x="2278959" y="0"/>
                  </a:lnTo>
                  <a:lnTo>
                    <a:pt x="2421394" y="55371"/>
                  </a:lnTo>
                  <a:lnTo>
                    <a:pt x="2563829" y="221487"/>
                  </a:lnTo>
                  <a:lnTo>
                    <a:pt x="2706264" y="83057"/>
                  </a:lnTo>
                  <a:lnTo>
                    <a:pt x="2848699" y="27685"/>
                  </a:lnTo>
                  <a:lnTo>
                    <a:pt x="2991134" y="55371"/>
                  </a:lnTo>
                  <a:lnTo>
                    <a:pt x="3133569" y="83057"/>
                  </a:lnTo>
                  <a:lnTo>
                    <a:pt x="3276004" y="83057"/>
                  </a:lnTo>
                  <a:lnTo>
                    <a:pt x="3418439" y="27685"/>
                  </a:lnTo>
                </a:path>
              </a:pathLst>
            </a:custGeom>
            <a:ln w="43362" cap="flat">
              <a:solidFill>
                <a:srgbClr val="000000">
                  <a:alpha val="100000"/>
                </a:srgbClr>
              </a:solidFill>
              <a:prstDash val="solid"/>
              <a:round/>
            </a:ln>
          </p:spPr>
          <p:txBody>
            <a:bodyPr/>
            <a:lstStyle/>
            <a:p/>
          </p:txBody>
        </p:sp>
        <p:sp>
          <p:nvSpPr>
            <p:cNvPr id="25" name="pl25"/>
            <p:cNvSpPr/>
            <p:nvPr/>
          </p:nvSpPr>
          <p:spPr>
            <a:xfrm>
              <a:off x="1122022"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6" name="pl26"/>
            <p:cNvSpPr/>
            <p:nvPr/>
          </p:nvSpPr>
          <p:spPr>
            <a:xfrm>
              <a:off x="1834197"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7" name="pl27"/>
            <p:cNvSpPr/>
            <p:nvPr/>
          </p:nvSpPr>
          <p:spPr>
            <a:xfrm>
              <a:off x="2546372"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28" name="pl28"/>
            <p:cNvSpPr/>
            <p:nvPr/>
          </p:nvSpPr>
          <p:spPr>
            <a:xfrm>
              <a:off x="3258546"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9" name="pl29"/>
            <p:cNvSpPr/>
            <p:nvPr/>
          </p:nvSpPr>
          <p:spPr>
            <a:xfrm>
              <a:off x="3828286"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0" name="pl30"/>
            <p:cNvSpPr/>
            <p:nvPr/>
          </p:nvSpPr>
          <p:spPr>
            <a:xfrm>
              <a:off x="4398026"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1" name="pl31"/>
            <p:cNvSpPr/>
            <p:nvPr/>
          </p:nvSpPr>
          <p:spPr>
            <a:xfrm>
              <a:off x="4540461"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2" name="pl32"/>
            <p:cNvSpPr/>
            <p:nvPr/>
          </p:nvSpPr>
          <p:spPr>
            <a:xfrm>
              <a:off x="1122022" y="1027158"/>
              <a:ext cx="3418439" cy="249173"/>
            </a:xfrm>
            <a:custGeom>
              <a:avLst/>
              <a:pathLst>
                <a:path w="3418439" h="249173">
                  <a:moveTo>
                    <a:pt x="0" y="0"/>
                  </a:moveTo>
                  <a:lnTo>
                    <a:pt x="142434" y="55371"/>
                  </a:lnTo>
                  <a:lnTo>
                    <a:pt x="284869" y="166115"/>
                  </a:lnTo>
                  <a:lnTo>
                    <a:pt x="427304" y="27685"/>
                  </a:lnTo>
                  <a:lnTo>
                    <a:pt x="569739" y="83057"/>
                  </a:lnTo>
                  <a:lnTo>
                    <a:pt x="712174" y="83057"/>
                  </a:lnTo>
                  <a:lnTo>
                    <a:pt x="854609" y="27685"/>
                  </a:lnTo>
                  <a:lnTo>
                    <a:pt x="997044" y="0"/>
                  </a:lnTo>
                  <a:lnTo>
                    <a:pt x="1139479" y="0"/>
                  </a:lnTo>
                  <a:lnTo>
                    <a:pt x="1281914" y="55371"/>
                  </a:lnTo>
                  <a:lnTo>
                    <a:pt x="1424349" y="249173"/>
                  </a:lnTo>
                  <a:lnTo>
                    <a:pt x="1566784" y="249173"/>
                  </a:lnTo>
                  <a:lnTo>
                    <a:pt x="1709219" y="55371"/>
                  </a:lnTo>
                  <a:lnTo>
                    <a:pt x="1851654" y="55371"/>
                  </a:lnTo>
                  <a:lnTo>
                    <a:pt x="1994089" y="27685"/>
                  </a:lnTo>
                  <a:lnTo>
                    <a:pt x="2136524" y="55371"/>
                  </a:lnTo>
                  <a:lnTo>
                    <a:pt x="2278959" y="0"/>
                  </a:lnTo>
                  <a:lnTo>
                    <a:pt x="2421394" y="55371"/>
                  </a:lnTo>
                  <a:lnTo>
                    <a:pt x="2563829" y="221487"/>
                  </a:lnTo>
                  <a:lnTo>
                    <a:pt x="2706264" y="83057"/>
                  </a:lnTo>
                  <a:lnTo>
                    <a:pt x="2848699" y="27685"/>
                  </a:lnTo>
                  <a:lnTo>
                    <a:pt x="2991134" y="55371"/>
                  </a:lnTo>
                  <a:lnTo>
                    <a:pt x="3133569" y="83057"/>
                  </a:lnTo>
                  <a:lnTo>
                    <a:pt x="3276004" y="83057"/>
                  </a:lnTo>
                  <a:lnTo>
                    <a:pt x="3418439" y="27685"/>
                  </a:lnTo>
                </a:path>
              </a:pathLst>
            </a:custGeom>
            <a:ln w="27101" cap="flat">
              <a:solidFill>
                <a:srgbClr val="0058AB">
                  <a:alpha val="100000"/>
                </a:srgbClr>
              </a:solidFill>
              <a:prstDash val="solid"/>
              <a:round/>
            </a:ln>
          </p:spPr>
          <p:txBody>
            <a:bodyPr/>
            <a:lstStyle/>
            <a:p/>
          </p:txBody>
        </p:sp>
        <p:sp>
          <p:nvSpPr>
            <p:cNvPr id="33" name="tx33"/>
            <p:cNvSpPr/>
            <p:nvPr/>
          </p:nvSpPr>
          <p:spPr>
            <a:xfrm>
              <a:off x="106173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8608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9825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6799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3773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80171"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460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460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7762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008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1700" y="4727873"/>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4472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7182"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4619" y="481497"/>
              <a:ext cx="2753245"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El Salvador, 2000-2024</a:t>
              </a:r>
            </a:p>
          </p:txBody>
        </p:sp>
        <p:sp>
          <p:nvSpPr>
            <p:cNvPr id="63" name="pl63"/>
            <p:cNvSpPr/>
            <p:nvPr/>
          </p:nvSpPr>
          <p:spPr>
            <a:xfrm>
              <a:off x="5244538" y="346734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464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624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296613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19637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128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2665405"/>
              <a:ext cx="3418439" cy="902181"/>
            </a:xfrm>
            <a:custGeom>
              <a:avLst/>
              <a:pathLst>
                <a:path w="3418439" h="902181">
                  <a:moveTo>
                    <a:pt x="0" y="0"/>
                  </a:moveTo>
                  <a:lnTo>
                    <a:pt x="142434" y="200484"/>
                  </a:lnTo>
                  <a:lnTo>
                    <a:pt x="284869" y="601454"/>
                  </a:lnTo>
                  <a:lnTo>
                    <a:pt x="427304" y="100242"/>
                  </a:lnTo>
                  <a:lnTo>
                    <a:pt x="569739" y="300727"/>
                  </a:lnTo>
                  <a:lnTo>
                    <a:pt x="712174" y="300727"/>
                  </a:lnTo>
                  <a:lnTo>
                    <a:pt x="854609" y="100242"/>
                  </a:lnTo>
                  <a:lnTo>
                    <a:pt x="997044" y="0"/>
                  </a:lnTo>
                  <a:lnTo>
                    <a:pt x="1139479" y="0"/>
                  </a:lnTo>
                  <a:lnTo>
                    <a:pt x="1281914" y="200484"/>
                  </a:lnTo>
                  <a:lnTo>
                    <a:pt x="1424349" y="902181"/>
                  </a:lnTo>
                  <a:lnTo>
                    <a:pt x="1566784" y="902181"/>
                  </a:lnTo>
                  <a:lnTo>
                    <a:pt x="1709219" y="200484"/>
                  </a:lnTo>
                  <a:lnTo>
                    <a:pt x="1851654" y="200484"/>
                  </a:lnTo>
                  <a:lnTo>
                    <a:pt x="1994089" y="100242"/>
                  </a:lnTo>
                  <a:lnTo>
                    <a:pt x="2136524" y="200484"/>
                  </a:lnTo>
                  <a:lnTo>
                    <a:pt x="2278959" y="0"/>
                  </a:lnTo>
                  <a:lnTo>
                    <a:pt x="2421394" y="200484"/>
                  </a:lnTo>
                  <a:lnTo>
                    <a:pt x="2563829" y="801939"/>
                  </a:lnTo>
                  <a:lnTo>
                    <a:pt x="2706264" y="300727"/>
                  </a:lnTo>
                  <a:lnTo>
                    <a:pt x="2848699" y="100242"/>
                  </a:lnTo>
                  <a:lnTo>
                    <a:pt x="2991134" y="200484"/>
                  </a:lnTo>
                  <a:lnTo>
                    <a:pt x="3133569" y="300727"/>
                  </a:lnTo>
                  <a:lnTo>
                    <a:pt x="3276004" y="300727"/>
                  </a:lnTo>
                  <a:lnTo>
                    <a:pt x="3418439" y="100242"/>
                  </a:lnTo>
                </a:path>
              </a:pathLst>
            </a:custGeom>
            <a:ln w="27101" cap="flat">
              <a:solidFill>
                <a:srgbClr val="0058AB">
                  <a:alpha val="100000"/>
                </a:srgbClr>
              </a:solidFill>
              <a:prstDash val="solid"/>
              <a:round/>
            </a:ln>
          </p:spPr>
          <p:txBody>
            <a:bodyPr/>
            <a:lstStyle/>
            <a:p/>
          </p:txBody>
        </p:sp>
        <p:sp>
          <p:nvSpPr>
            <p:cNvPr id="77" name="pl77"/>
            <p:cNvSpPr/>
            <p:nvPr/>
          </p:nvSpPr>
          <p:spPr>
            <a:xfrm>
              <a:off x="5415460" y="2966132"/>
              <a:ext cx="3418439" cy="801939"/>
            </a:xfrm>
            <a:custGeom>
              <a:avLst/>
              <a:pathLst>
                <a:path w="3418439" h="801939">
                  <a:moveTo>
                    <a:pt x="0" y="801939"/>
                  </a:moveTo>
                  <a:lnTo>
                    <a:pt x="142434" y="701696"/>
                  </a:lnTo>
                  <a:lnTo>
                    <a:pt x="284869" y="701696"/>
                  </a:lnTo>
                  <a:lnTo>
                    <a:pt x="427304" y="601454"/>
                  </a:lnTo>
                  <a:lnTo>
                    <a:pt x="569739" y="501211"/>
                  </a:lnTo>
                  <a:lnTo>
                    <a:pt x="712174" y="400969"/>
                  </a:lnTo>
                  <a:lnTo>
                    <a:pt x="854609" y="300727"/>
                  </a:lnTo>
                  <a:lnTo>
                    <a:pt x="997044" y="300727"/>
                  </a:lnTo>
                  <a:lnTo>
                    <a:pt x="1139479" y="200484"/>
                  </a:lnTo>
                  <a:lnTo>
                    <a:pt x="1281914" y="100242"/>
                  </a:lnTo>
                  <a:lnTo>
                    <a:pt x="1424349" y="100242"/>
                  </a:lnTo>
                  <a:lnTo>
                    <a:pt x="1566784" y="100242"/>
                  </a:lnTo>
                  <a:lnTo>
                    <a:pt x="1709219" y="100242"/>
                  </a:lnTo>
                  <a:lnTo>
                    <a:pt x="1851654" y="100242"/>
                  </a:lnTo>
                  <a:lnTo>
                    <a:pt x="1994089" y="100242"/>
                  </a:lnTo>
                  <a:lnTo>
                    <a:pt x="2136524" y="100242"/>
                  </a:lnTo>
                  <a:lnTo>
                    <a:pt x="2278959" y="0"/>
                  </a:lnTo>
                  <a:lnTo>
                    <a:pt x="2421394" y="0"/>
                  </a:lnTo>
                  <a:lnTo>
                    <a:pt x="2563829" y="0"/>
                  </a:lnTo>
                  <a:lnTo>
                    <a:pt x="2706264" y="0"/>
                  </a:lnTo>
                  <a:lnTo>
                    <a:pt x="2848699" y="200484"/>
                  </a:lnTo>
                  <a:lnTo>
                    <a:pt x="2991134" y="300727"/>
                  </a:lnTo>
                  <a:lnTo>
                    <a:pt x="3133569" y="100242"/>
                  </a:lnTo>
                  <a:lnTo>
                    <a:pt x="3276004" y="100242"/>
                  </a:lnTo>
                  <a:lnTo>
                    <a:pt x="3418439" y="100242"/>
                  </a:lnTo>
                </a:path>
              </a:pathLst>
            </a:custGeom>
            <a:ln w="27101" cap="flat">
              <a:solidFill>
                <a:srgbClr val="80BD41">
                  <a:alpha val="100000"/>
                </a:srgbClr>
              </a:solidFill>
              <a:prstDash val="solid"/>
              <a:round/>
            </a:ln>
          </p:spPr>
          <p:txBody>
            <a:bodyPr/>
            <a:lstStyle/>
            <a:p/>
          </p:txBody>
        </p:sp>
        <p:sp>
          <p:nvSpPr>
            <p:cNvPr id="78" name="pl78"/>
            <p:cNvSpPr/>
            <p:nvPr/>
          </p:nvSpPr>
          <p:spPr>
            <a:xfrm>
              <a:off x="5415460" y="1863466"/>
              <a:ext cx="3418439" cy="1403393"/>
            </a:xfrm>
            <a:custGeom>
              <a:avLst/>
              <a:pathLst>
                <a:path w="3418439" h="1403393">
                  <a:moveTo>
                    <a:pt x="0" y="100242"/>
                  </a:moveTo>
                  <a:lnTo>
                    <a:pt x="142434" y="200484"/>
                  </a:lnTo>
                  <a:lnTo>
                    <a:pt x="284869" y="100242"/>
                  </a:lnTo>
                  <a:lnTo>
                    <a:pt x="427304" y="100242"/>
                  </a:lnTo>
                  <a:lnTo>
                    <a:pt x="569739" y="100242"/>
                  </a:lnTo>
                  <a:lnTo>
                    <a:pt x="712174" y="0"/>
                  </a:lnTo>
                  <a:lnTo>
                    <a:pt x="854609" y="100242"/>
                  </a:lnTo>
                  <a:lnTo>
                    <a:pt x="997044" y="200484"/>
                  </a:lnTo>
                  <a:lnTo>
                    <a:pt x="1139479" y="0"/>
                  </a:lnTo>
                  <a:lnTo>
                    <a:pt x="1281914" y="100242"/>
                  </a:lnTo>
                  <a:lnTo>
                    <a:pt x="1424349" y="100242"/>
                  </a:lnTo>
                  <a:lnTo>
                    <a:pt x="1566784" y="100242"/>
                  </a:lnTo>
                  <a:lnTo>
                    <a:pt x="1709219" y="100242"/>
                  </a:lnTo>
                  <a:lnTo>
                    <a:pt x="1851654" y="300727"/>
                  </a:lnTo>
                  <a:lnTo>
                    <a:pt x="1994089" y="200484"/>
                  </a:lnTo>
                  <a:lnTo>
                    <a:pt x="2136524" y="100242"/>
                  </a:lnTo>
                  <a:lnTo>
                    <a:pt x="2278959" y="200484"/>
                  </a:lnTo>
                  <a:lnTo>
                    <a:pt x="2421394" y="400969"/>
                  </a:lnTo>
                  <a:lnTo>
                    <a:pt x="2563829" y="701696"/>
                  </a:lnTo>
                  <a:lnTo>
                    <a:pt x="2706264" y="1102666"/>
                  </a:lnTo>
                  <a:lnTo>
                    <a:pt x="2848699" y="1202908"/>
                  </a:lnTo>
                  <a:lnTo>
                    <a:pt x="2991134" y="1403393"/>
                  </a:lnTo>
                  <a:lnTo>
                    <a:pt x="3133569" y="1002423"/>
                  </a:lnTo>
                  <a:lnTo>
                    <a:pt x="3276004" y="1002423"/>
                  </a:lnTo>
                  <a:lnTo>
                    <a:pt x="3418439" y="1202908"/>
                  </a:lnTo>
                </a:path>
              </a:pathLst>
            </a:custGeom>
            <a:ln w="27101" cap="flat">
              <a:solidFill>
                <a:srgbClr val="961A49">
                  <a:alpha val="100000"/>
                </a:srgbClr>
              </a:solidFill>
              <a:prstDash val="solid"/>
              <a:round/>
            </a:ln>
          </p:spPr>
          <p:txBody>
            <a:bodyPr/>
            <a:lstStyle/>
            <a:p/>
          </p:txBody>
        </p:sp>
        <p:sp>
          <p:nvSpPr>
            <p:cNvPr id="79" name="pl79"/>
            <p:cNvSpPr/>
            <p:nvPr/>
          </p:nvSpPr>
          <p:spPr>
            <a:xfrm>
              <a:off x="5415460" y="2966132"/>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2665405"/>
              <a:ext cx="3418439" cy="902181"/>
            </a:xfrm>
            <a:custGeom>
              <a:avLst/>
              <a:pathLst>
                <a:path w="3418439" h="902181">
                  <a:moveTo>
                    <a:pt x="0" y="0"/>
                  </a:moveTo>
                  <a:lnTo>
                    <a:pt x="142434" y="200484"/>
                  </a:lnTo>
                  <a:lnTo>
                    <a:pt x="284869" y="601454"/>
                  </a:lnTo>
                  <a:lnTo>
                    <a:pt x="427304" y="100242"/>
                  </a:lnTo>
                  <a:lnTo>
                    <a:pt x="569739" y="300727"/>
                  </a:lnTo>
                  <a:lnTo>
                    <a:pt x="712174" y="300727"/>
                  </a:lnTo>
                  <a:lnTo>
                    <a:pt x="854609" y="100242"/>
                  </a:lnTo>
                  <a:lnTo>
                    <a:pt x="997044" y="0"/>
                  </a:lnTo>
                  <a:lnTo>
                    <a:pt x="1139479" y="0"/>
                  </a:lnTo>
                  <a:lnTo>
                    <a:pt x="1281914" y="200484"/>
                  </a:lnTo>
                  <a:lnTo>
                    <a:pt x="1424349" y="902181"/>
                  </a:lnTo>
                  <a:lnTo>
                    <a:pt x="1566784" y="902181"/>
                  </a:lnTo>
                  <a:lnTo>
                    <a:pt x="1709219" y="200484"/>
                  </a:lnTo>
                  <a:lnTo>
                    <a:pt x="1851654" y="200484"/>
                  </a:lnTo>
                  <a:lnTo>
                    <a:pt x="1994089" y="100242"/>
                  </a:lnTo>
                  <a:lnTo>
                    <a:pt x="2136524" y="200484"/>
                  </a:lnTo>
                  <a:lnTo>
                    <a:pt x="2278959" y="0"/>
                  </a:lnTo>
                  <a:lnTo>
                    <a:pt x="2421394" y="200484"/>
                  </a:lnTo>
                  <a:lnTo>
                    <a:pt x="2563829" y="801939"/>
                  </a:lnTo>
                  <a:lnTo>
                    <a:pt x="2706264" y="300727"/>
                  </a:lnTo>
                  <a:lnTo>
                    <a:pt x="2848699" y="100242"/>
                  </a:lnTo>
                  <a:lnTo>
                    <a:pt x="2991134" y="200484"/>
                  </a:lnTo>
                  <a:lnTo>
                    <a:pt x="3133569" y="300727"/>
                  </a:lnTo>
                  <a:lnTo>
                    <a:pt x="3276004" y="300727"/>
                  </a:lnTo>
                  <a:lnTo>
                    <a:pt x="3418439" y="100242"/>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03563"/>
              <a:ext cx="0" cy="761842"/>
            </a:xfrm>
            <a:custGeom>
              <a:avLst/>
              <a:pathLst>
                <a:path w="0" h="761842">
                  <a:moveTo>
                    <a:pt x="0" y="76184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03563"/>
              <a:ext cx="0" cy="1062569"/>
            </a:xfrm>
            <a:custGeom>
              <a:avLst/>
              <a:pathLst>
                <a:path w="0" h="1062569">
                  <a:moveTo>
                    <a:pt x="0" y="106256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03563"/>
              <a:ext cx="0" cy="1664023"/>
            </a:xfrm>
            <a:custGeom>
              <a:avLst/>
              <a:pathLst>
                <a:path w="0" h="1664023">
                  <a:moveTo>
                    <a:pt x="0" y="166402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03563"/>
              <a:ext cx="0" cy="962327"/>
            </a:xfrm>
            <a:custGeom>
              <a:avLst/>
              <a:pathLst>
                <a:path w="0" h="962327">
                  <a:moveTo>
                    <a:pt x="0" y="9623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03563"/>
              <a:ext cx="0" cy="1062569"/>
            </a:xfrm>
            <a:custGeom>
              <a:avLst/>
              <a:pathLst>
                <a:path w="0" h="1062569">
                  <a:moveTo>
                    <a:pt x="0" y="10625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03563"/>
              <a:ext cx="0" cy="1062569"/>
            </a:xfrm>
            <a:custGeom>
              <a:avLst/>
              <a:pathLst>
                <a:path w="0" h="1062569">
                  <a:moveTo>
                    <a:pt x="0" y="10625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03563"/>
              <a:ext cx="0" cy="862084"/>
            </a:xfrm>
            <a:custGeom>
              <a:avLst/>
              <a:pathLst>
                <a:path w="0" h="862084">
                  <a:moveTo>
                    <a:pt x="0" y="8620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2665405"/>
              <a:ext cx="3418439" cy="902181"/>
            </a:xfrm>
            <a:custGeom>
              <a:avLst/>
              <a:pathLst>
                <a:path w="3418439" h="902181">
                  <a:moveTo>
                    <a:pt x="0" y="0"/>
                  </a:moveTo>
                  <a:lnTo>
                    <a:pt x="142434" y="200484"/>
                  </a:lnTo>
                  <a:lnTo>
                    <a:pt x="284869" y="601454"/>
                  </a:lnTo>
                  <a:lnTo>
                    <a:pt x="427304" y="100242"/>
                  </a:lnTo>
                  <a:lnTo>
                    <a:pt x="569739" y="300727"/>
                  </a:lnTo>
                  <a:lnTo>
                    <a:pt x="712174" y="300727"/>
                  </a:lnTo>
                  <a:lnTo>
                    <a:pt x="854609" y="100242"/>
                  </a:lnTo>
                  <a:lnTo>
                    <a:pt x="997044" y="0"/>
                  </a:lnTo>
                  <a:lnTo>
                    <a:pt x="1139479" y="0"/>
                  </a:lnTo>
                  <a:lnTo>
                    <a:pt x="1281914" y="200484"/>
                  </a:lnTo>
                  <a:lnTo>
                    <a:pt x="1424349" y="902181"/>
                  </a:lnTo>
                  <a:lnTo>
                    <a:pt x="1566784" y="902181"/>
                  </a:lnTo>
                  <a:lnTo>
                    <a:pt x="1709219" y="200484"/>
                  </a:lnTo>
                  <a:lnTo>
                    <a:pt x="1851654" y="200484"/>
                  </a:lnTo>
                  <a:lnTo>
                    <a:pt x="1994089" y="100242"/>
                  </a:lnTo>
                  <a:lnTo>
                    <a:pt x="2136524" y="200484"/>
                  </a:lnTo>
                  <a:lnTo>
                    <a:pt x="2278959" y="0"/>
                  </a:lnTo>
                  <a:lnTo>
                    <a:pt x="2421394" y="200484"/>
                  </a:lnTo>
                  <a:lnTo>
                    <a:pt x="2563829" y="801939"/>
                  </a:lnTo>
                  <a:lnTo>
                    <a:pt x="2706264" y="300727"/>
                  </a:lnTo>
                  <a:lnTo>
                    <a:pt x="2848699" y="100242"/>
                  </a:lnTo>
                  <a:lnTo>
                    <a:pt x="2991134" y="200484"/>
                  </a:lnTo>
                  <a:lnTo>
                    <a:pt x="3133569" y="300727"/>
                  </a:lnTo>
                  <a:lnTo>
                    <a:pt x="3276004" y="300727"/>
                  </a:lnTo>
                  <a:lnTo>
                    <a:pt x="3418439" y="100242"/>
                  </a:lnTo>
                </a:path>
              </a:pathLst>
            </a:custGeom>
            <a:ln w="27101" cap="flat">
              <a:solidFill>
                <a:srgbClr val="0058AB">
                  <a:alpha val="100000"/>
                </a:srgbClr>
              </a:solidFill>
              <a:prstDash val="solid"/>
              <a:round/>
            </a:ln>
          </p:spPr>
          <p:txBody>
            <a:bodyPr/>
            <a:lstStyle/>
            <a:p/>
          </p:txBody>
        </p:sp>
        <p:sp>
          <p:nvSpPr>
            <p:cNvPr id="89" name="tx89"/>
            <p:cNvSpPr/>
            <p:nvPr/>
          </p:nvSpPr>
          <p:spPr>
            <a:xfrm>
              <a:off x="5385315" y="182297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097490" y="18230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791615" y="182302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7521840" y="18243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1580" y="18230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1320" y="18230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3755" y="18243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1372" y="30272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0272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140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115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091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545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09" name="pl109"/>
            <p:cNvSpPr/>
            <p:nvPr/>
          </p:nvSpPr>
          <p:spPr>
            <a:xfrm>
              <a:off x="589803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98038"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7106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3352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65138" y="4727873"/>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4" name="tx114"/>
            <p:cNvSpPr/>
            <p:nvPr/>
          </p:nvSpPr>
          <p:spPr>
            <a:xfrm>
              <a:off x="7238166"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0062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434550"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7" name="pl117"/>
            <p:cNvSpPr/>
            <p:nvPr/>
          </p:nvSpPr>
          <p:spPr>
            <a:xfrm>
              <a:off x="221333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00563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79794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59024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0948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90178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69409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8639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10248"/>
              <a:ext cx="7321564" cy="145351"/>
            </a:xfrm>
            <a:prstGeom prst="rect">
              <a:avLst/>
            </a:prstGeom>
            <a:solidFill>
              <a:srgbClr val="1CABE2">
                <a:alpha val="80000"/>
              </a:srgbClr>
            </a:solidFill>
          </p:spPr>
          <p:txBody>
            <a:bodyPr/>
            <a:lstStyle/>
            <a:p/>
          </p:txBody>
        </p:sp>
        <p:sp>
          <p:nvSpPr>
            <p:cNvPr id="130" name="rc130"/>
            <p:cNvSpPr/>
            <p:nvPr/>
          </p:nvSpPr>
          <p:spPr>
            <a:xfrm>
              <a:off x="1317178" y="5528559"/>
              <a:ext cx="7068849" cy="145351"/>
            </a:xfrm>
            <a:prstGeom prst="rect">
              <a:avLst/>
            </a:prstGeom>
            <a:solidFill>
              <a:srgbClr val="1CABE2">
                <a:alpha val="80000"/>
              </a:srgbClr>
            </a:solidFill>
          </p:spPr>
          <p:txBody>
            <a:bodyPr/>
            <a:lstStyle/>
            <a:p/>
          </p:txBody>
        </p:sp>
        <p:sp>
          <p:nvSpPr>
            <p:cNvPr id="131" name="rc131"/>
            <p:cNvSpPr/>
            <p:nvPr/>
          </p:nvSpPr>
          <p:spPr>
            <a:xfrm>
              <a:off x="1317178" y="5346869"/>
              <a:ext cx="3514709" cy="145351"/>
            </a:xfrm>
            <a:prstGeom prst="rect">
              <a:avLst/>
            </a:prstGeom>
            <a:solidFill>
              <a:srgbClr val="1CABE2">
                <a:alpha val="80000"/>
              </a:srgbClr>
            </a:solidFill>
          </p:spPr>
          <p:txBody>
            <a:bodyPr/>
            <a:lstStyle/>
            <a:p/>
          </p:txBody>
        </p:sp>
        <p:sp>
          <p:nvSpPr>
            <p:cNvPr id="132" name="tx132"/>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759892"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4552197"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6344501"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9" name="tx139"/>
            <p:cNvSpPr/>
            <p:nvPr/>
          </p:nvSpPr>
          <p:spPr>
            <a:xfrm>
              <a:off x="813680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1" name="tx141"/>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2" name="tx142"/>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3" name="tx143"/>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El Salvador (98%) era 9 puntos porcentuales superior a la media mundial (89%) y 13 puntos porcentuales superior a la media de todos los países de LACR (85%).
La cobertura nacional de DTP1 fue 2 puntos porcentuales superior a la de 2019 (96%).
Esto equivale a 2000 dosis cero niños en 2024 en comparación con 4000 dosis cero niños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El Salvador ocupaba el puesto 23 de 32 países con la cobertura DTP1 más baja (basada en clasificaciones empatadas).
El Salvador no estaba entre los 10 países con más niños sin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F26A21">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El Salvador ocupaba el puesto 14 de 32 países con 3.000 niños sin dosis.
En 2024, El Salvador ocupaba el puesto 17 de 32 países con 2.000 niños con cero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7488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735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87228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242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229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3216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2909314"/>
              <a:ext cx="203168" cy="1716220"/>
            </a:xfrm>
            <a:prstGeom prst="rect">
              <a:avLst/>
            </a:prstGeom>
            <a:solidFill>
              <a:srgbClr val="80BD41">
                <a:alpha val="100000"/>
              </a:srgbClr>
            </a:solidFill>
          </p:spPr>
          <p:txBody>
            <a:bodyPr/>
            <a:lstStyle/>
            <a:p/>
          </p:txBody>
        </p:sp>
        <p:sp>
          <p:nvSpPr>
            <p:cNvPr id="25" name="rc25"/>
            <p:cNvSpPr/>
            <p:nvPr/>
          </p:nvSpPr>
          <p:spPr>
            <a:xfrm>
              <a:off x="1332670" y="2891980"/>
              <a:ext cx="203168" cy="17334"/>
            </a:xfrm>
            <a:prstGeom prst="rect">
              <a:avLst/>
            </a:prstGeom>
            <a:solidFill>
              <a:srgbClr val="0058AB">
                <a:alpha val="100000"/>
              </a:srgbClr>
            </a:solidFill>
          </p:spPr>
          <p:txBody>
            <a:bodyPr/>
            <a:lstStyle/>
            <a:p/>
          </p:txBody>
        </p:sp>
        <p:sp>
          <p:nvSpPr>
            <p:cNvPr id="26" name="rc26"/>
            <p:cNvSpPr/>
            <p:nvPr/>
          </p:nvSpPr>
          <p:spPr>
            <a:xfrm>
              <a:off x="1332670" y="2909314"/>
              <a:ext cx="203168" cy="0"/>
            </a:xfrm>
            <a:prstGeom prst="rect">
              <a:avLst/>
            </a:prstGeom>
            <a:solidFill>
              <a:srgbClr val="1CABE2">
                <a:alpha val="100000"/>
              </a:srgbClr>
            </a:solidFill>
          </p:spPr>
          <p:txBody>
            <a:bodyPr/>
            <a:lstStyle/>
            <a:p/>
          </p:txBody>
        </p:sp>
        <p:sp>
          <p:nvSpPr>
            <p:cNvPr id="27" name="rc27"/>
            <p:cNvSpPr/>
            <p:nvPr/>
          </p:nvSpPr>
          <p:spPr>
            <a:xfrm>
              <a:off x="1558413" y="3099597"/>
              <a:ext cx="203168" cy="1525938"/>
            </a:xfrm>
            <a:prstGeom prst="rect">
              <a:avLst/>
            </a:prstGeom>
            <a:solidFill>
              <a:srgbClr val="80BD41">
                <a:alpha val="100000"/>
              </a:srgbClr>
            </a:solidFill>
          </p:spPr>
          <p:txBody>
            <a:bodyPr/>
            <a:lstStyle/>
            <a:p/>
          </p:txBody>
        </p:sp>
        <p:sp>
          <p:nvSpPr>
            <p:cNvPr id="28" name="rc28"/>
            <p:cNvSpPr/>
            <p:nvPr/>
          </p:nvSpPr>
          <p:spPr>
            <a:xfrm>
              <a:off x="1558413" y="2966901"/>
              <a:ext cx="203168" cy="49756"/>
            </a:xfrm>
            <a:prstGeom prst="rect">
              <a:avLst/>
            </a:prstGeom>
            <a:solidFill>
              <a:srgbClr val="0058AB">
                <a:alpha val="100000"/>
              </a:srgbClr>
            </a:solidFill>
          </p:spPr>
          <p:txBody>
            <a:bodyPr/>
            <a:lstStyle/>
            <a:p/>
          </p:txBody>
        </p:sp>
        <p:sp>
          <p:nvSpPr>
            <p:cNvPr id="29" name="rc29"/>
            <p:cNvSpPr/>
            <p:nvPr/>
          </p:nvSpPr>
          <p:spPr>
            <a:xfrm>
              <a:off x="1558413" y="3016658"/>
              <a:ext cx="203168" cy="82938"/>
            </a:xfrm>
            <a:prstGeom prst="rect">
              <a:avLst/>
            </a:prstGeom>
            <a:solidFill>
              <a:srgbClr val="1CABE2">
                <a:alpha val="100000"/>
              </a:srgbClr>
            </a:solidFill>
          </p:spPr>
          <p:txBody>
            <a:bodyPr/>
            <a:lstStyle/>
            <a:p/>
          </p:txBody>
        </p:sp>
        <p:sp>
          <p:nvSpPr>
            <p:cNvPr id="30" name="rc30"/>
            <p:cNvSpPr/>
            <p:nvPr/>
          </p:nvSpPr>
          <p:spPr>
            <a:xfrm>
              <a:off x="1784155" y="3350275"/>
              <a:ext cx="203168" cy="1275260"/>
            </a:xfrm>
            <a:prstGeom prst="rect">
              <a:avLst/>
            </a:prstGeom>
            <a:solidFill>
              <a:srgbClr val="80BD41">
                <a:alpha val="100000"/>
              </a:srgbClr>
            </a:solidFill>
          </p:spPr>
          <p:txBody>
            <a:bodyPr/>
            <a:lstStyle/>
            <a:p/>
          </p:txBody>
        </p:sp>
        <p:sp>
          <p:nvSpPr>
            <p:cNvPr id="31" name="rc31"/>
            <p:cNvSpPr/>
            <p:nvPr/>
          </p:nvSpPr>
          <p:spPr>
            <a:xfrm>
              <a:off x="1784155" y="3051140"/>
              <a:ext cx="203168" cy="110207"/>
            </a:xfrm>
            <a:prstGeom prst="rect">
              <a:avLst/>
            </a:prstGeom>
            <a:solidFill>
              <a:srgbClr val="0058AB">
                <a:alpha val="100000"/>
              </a:srgbClr>
            </a:solidFill>
          </p:spPr>
          <p:txBody>
            <a:bodyPr/>
            <a:lstStyle/>
            <a:p/>
          </p:txBody>
        </p:sp>
        <p:sp>
          <p:nvSpPr>
            <p:cNvPr id="32" name="rc32"/>
            <p:cNvSpPr/>
            <p:nvPr/>
          </p:nvSpPr>
          <p:spPr>
            <a:xfrm>
              <a:off x="1784155" y="3161347"/>
              <a:ext cx="203168" cy="188927"/>
            </a:xfrm>
            <a:prstGeom prst="rect">
              <a:avLst/>
            </a:prstGeom>
            <a:solidFill>
              <a:srgbClr val="1CABE2">
                <a:alpha val="100000"/>
              </a:srgbClr>
            </a:solidFill>
          </p:spPr>
          <p:txBody>
            <a:bodyPr/>
            <a:lstStyle/>
            <a:p/>
          </p:txBody>
        </p:sp>
        <p:sp>
          <p:nvSpPr>
            <p:cNvPr id="33" name="rc33"/>
            <p:cNvSpPr/>
            <p:nvPr/>
          </p:nvSpPr>
          <p:spPr>
            <a:xfrm>
              <a:off x="2009898" y="3217954"/>
              <a:ext cx="203168" cy="1407581"/>
            </a:xfrm>
            <a:prstGeom prst="rect">
              <a:avLst/>
            </a:prstGeom>
            <a:solidFill>
              <a:srgbClr val="80BD41">
                <a:alpha val="100000"/>
              </a:srgbClr>
            </a:solidFill>
          </p:spPr>
          <p:txBody>
            <a:bodyPr/>
            <a:lstStyle/>
            <a:p/>
          </p:txBody>
        </p:sp>
        <p:sp>
          <p:nvSpPr>
            <p:cNvPr id="34" name="rc34"/>
            <p:cNvSpPr/>
            <p:nvPr/>
          </p:nvSpPr>
          <p:spPr>
            <a:xfrm>
              <a:off x="2009898" y="3128110"/>
              <a:ext cx="203168" cy="29944"/>
            </a:xfrm>
            <a:prstGeom prst="rect">
              <a:avLst/>
            </a:prstGeom>
            <a:solidFill>
              <a:srgbClr val="0058AB">
                <a:alpha val="100000"/>
              </a:srgbClr>
            </a:solidFill>
          </p:spPr>
          <p:txBody>
            <a:bodyPr/>
            <a:lstStyle/>
            <a:p/>
          </p:txBody>
        </p:sp>
        <p:sp>
          <p:nvSpPr>
            <p:cNvPr id="35" name="rc35"/>
            <p:cNvSpPr/>
            <p:nvPr/>
          </p:nvSpPr>
          <p:spPr>
            <a:xfrm>
              <a:off x="2009898" y="3158054"/>
              <a:ext cx="203168" cy="59899"/>
            </a:xfrm>
            <a:prstGeom prst="rect">
              <a:avLst/>
            </a:prstGeom>
            <a:solidFill>
              <a:srgbClr val="1CABE2">
                <a:alpha val="100000"/>
              </a:srgbClr>
            </a:solidFill>
          </p:spPr>
          <p:txBody>
            <a:bodyPr/>
            <a:lstStyle/>
            <a:p/>
          </p:txBody>
        </p:sp>
        <p:sp>
          <p:nvSpPr>
            <p:cNvPr id="36" name="rc36"/>
            <p:cNvSpPr/>
            <p:nvPr/>
          </p:nvSpPr>
          <p:spPr>
            <a:xfrm>
              <a:off x="2235640" y="3337874"/>
              <a:ext cx="203168" cy="1287661"/>
            </a:xfrm>
            <a:prstGeom prst="rect">
              <a:avLst/>
            </a:prstGeom>
            <a:solidFill>
              <a:srgbClr val="80BD41">
                <a:alpha val="100000"/>
              </a:srgbClr>
            </a:solidFill>
          </p:spPr>
          <p:txBody>
            <a:bodyPr/>
            <a:lstStyle/>
            <a:p/>
          </p:txBody>
        </p:sp>
        <p:sp>
          <p:nvSpPr>
            <p:cNvPr id="37" name="rc37"/>
            <p:cNvSpPr/>
            <p:nvPr/>
          </p:nvSpPr>
          <p:spPr>
            <a:xfrm>
              <a:off x="2235640" y="3194804"/>
              <a:ext cx="203168" cy="57234"/>
            </a:xfrm>
            <a:prstGeom prst="rect">
              <a:avLst/>
            </a:prstGeom>
            <a:solidFill>
              <a:srgbClr val="0058AB">
                <a:alpha val="100000"/>
              </a:srgbClr>
            </a:solidFill>
          </p:spPr>
          <p:txBody>
            <a:bodyPr/>
            <a:lstStyle/>
            <a:p/>
          </p:txBody>
        </p:sp>
        <p:sp>
          <p:nvSpPr>
            <p:cNvPr id="38" name="rc38"/>
            <p:cNvSpPr/>
            <p:nvPr/>
          </p:nvSpPr>
          <p:spPr>
            <a:xfrm>
              <a:off x="2235640" y="3252039"/>
              <a:ext cx="203168" cy="85835"/>
            </a:xfrm>
            <a:prstGeom prst="rect">
              <a:avLst/>
            </a:prstGeom>
            <a:solidFill>
              <a:srgbClr val="1CABE2">
                <a:alpha val="100000"/>
              </a:srgbClr>
            </a:solidFill>
          </p:spPr>
          <p:txBody>
            <a:bodyPr/>
            <a:lstStyle/>
            <a:p/>
          </p:txBody>
        </p:sp>
        <p:sp>
          <p:nvSpPr>
            <p:cNvPr id="39" name="rc39"/>
            <p:cNvSpPr/>
            <p:nvPr/>
          </p:nvSpPr>
          <p:spPr>
            <a:xfrm>
              <a:off x="2461382" y="3390725"/>
              <a:ext cx="203168" cy="1234809"/>
            </a:xfrm>
            <a:prstGeom prst="rect">
              <a:avLst/>
            </a:prstGeom>
            <a:solidFill>
              <a:srgbClr val="80BD41">
                <a:alpha val="100000"/>
              </a:srgbClr>
            </a:solidFill>
          </p:spPr>
          <p:txBody>
            <a:bodyPr/>
            <a:lstStyle/>
            <a:p/>
          </p:txBody>
        </p:sp>
        <p:sp>
          <p:nvSpPr>
            <p:cNvPr id="40" name="rc40"/>
            <p:cNvSpPr/>
            <p:nvPr/>
          </p:nvSpPr>
          <p:spPr>
            <a:xfrm>
              <a:off x="2461382" y="3238107"/>
              <a:ext cx="203168" cy="55494"/>
            </a:xfrm>
            <a:prstGeom prst="rect">
              <a:avLst/>
            </a:prstGeom>
            <a:solidFill>
              <a:srgbClr val="0058AB">
                <a:alpha val="100000"/>
              </a:srgbClr>
            </a:solidFill>
          </p:spPr>
          <p:txBody>
            <a:bodyPr/>
            <a:lstStyle/>
            <a:p/>
          </p:txBody>
        </p:sp>
        <p:sp>
          <p:nvSpPr>
            <p:cNvPr id="41" name="rc41"/>
            <p:cNvSpPr/>
            <p:nvPr/>
          </p:nvSpPr>
          <p:spPr>
            <a:xfrm>
              <a:off x="2461382" y="3293602"/>
              <a:ext cx="203168" cy="97123"/>
            </a:xfrm>
            <a:prstGeom prst="rect">
              <a:avLst/>
            </a:prstGeom>
            <a:solidFill>
              <a:srgbClr val="1CABE2">
                <a:alpha val="100000"/>
              </a:srgbClr>
            </a:solidFill>
          </p:spPr>
          <p:txBody>
            <a:bodyPr/>
            <a:lstStyle/>
            <a:p/>
          </p:txBody>
        </p:sp>
        <p:sp>
          <p:nvSpPr>
            <p:cNvPr id="42" name="rc42"/>
            <p:cNvSpPr/>
            <p:nvPr/>
          </p:nvSpPr>
          <p:spPr>
            <a:xfrm>
              <a:off x="2687125" y="3317852"/>
              <a:ext cx="203168" cy="1307682"/>
            </a:xfrm>
            <a:prstGeom prst="rect">
              <a:avLst/>
            </a:prstGeom>
            <a:solidFill>
              <a:srgbClr val="80BD41">
                <a:alpha val="100000"/>
              </a:srgbClr>
            </a:solidFill>
          </p:spPr>
          <p:txBody>
            <a:bodyPr/>
            <a:lstStyle/>
            <a:p/>
          </p:txBody>
        </p:sp>
        <p:sp>
          <p:nvSpPr>
            <p:cNvPr id="43" name="rc43"/>
            <p:cNvSpPr/>
            <p:nvPr/>
          </p:nvSpPr>
          <p:spPr>
            <a:xfrm>
              <a:off x="2687125" y="3263360"/>
              <a:ext cx="203168" cy="27246"/>
            </a:xfrm>
            <a:prstGeom prst="rect">
              <a:avLst/>
            </a:prstGeom>
            <a:solidFill>
              <a:srgbClr val="0058AB">
                <a:alpha val="100000"/>
              </a:srgbClr>
            </a:solidFill>
          </p:spPr>
          <p:txBody>
            <a:bodyPr/>
            <a:lstStyle/>
            <a:p/>
          </p:txBody>
        </p:sp>
        <p:sp>
          <p:nvSpPr>
            <p:cNvPr id="44" name="rc44"/>
            <p:cNvSpPr/>
            <p:nvPr/>
          </p:nvSpPr>
          <p:spPr>
            <a:xfrm>
              <a:off x="2687125" y="3290606"/>
              <a:ext cx="203168" cy="27246"/>
            </a:xfrm>
            <a:prstGeom prst="rect">
              <a:avLst/>
            </a:prstGeom>
            <a:solidFill>
              <a:srgbClr val="1CABE2">
                <a:alpha val="100000"/>
              </a:srgbClr>
            </a:solidFill>
          </p:spPr>
          <p:txBody>
            <a:bodyPr/>
            <a:lstStyle/>
            <a:p/>
          </p:txBody>
        </p:sp>
        <p:sp>
          <p:nvSpPr>
            <p:cNvPr id="45" name="rc45"/>
            <p:cNvSpPr/>
            <p:nvPr/>
          </p:nvSpPr>
          <p:spPr>
            <a:xfrm>
              <a:off x="2912867" y="3300243"/>
              <a:ext cx="203168" cy="1325292"/>
            </a:xfrm>
            <a:prstGeom prst="rect">
              <a:avLst/>
            </a:prstGeom>
            <a:solidFill>
              <a:srgbClr val="80BD41">
                <a:alpha val="100000"/>
              </a:srgbClr>
            </a:solidFill>
          </p:spPr>
          <p:txBody>
            <a:bodyPr/>
            <a:lstStyle/>
            <a:p/>
          </p:txBody>
        </p:sp>
        <p:sp>
          <p:nvSpPr>
            <p:cNvPr id="46" name="rc46"/>
            <p:cNvSpPr/>
            <p:nvPr/>
          </p:nvSpPr>
          <p:spPr>
            <a:xfrm>
              <a:off x="2912867" y="3286851"/>
              <a:ext cx="203168" cy="13391"/>
            </a:xfrm>
            <a:prstGeom prst="rect">
              <a:avLst/>
            </a:prstGeom>
            <a:solidFill>
              <a:srgbClr val="0058AB">
                <a:alpha val="100000"/>
              </a:srgbClr>
            </a:solidFill>
          </p:spPr>
          <p:txBody>
            <a:bodyPr/>
            <a:lstStyle/>
            <a:p/>
          </p:txBody>
        </p:sp>
        <p:sp>
          <p:nvSpPr>
            <p:cNvPr id="47" name="rc47"/>
            <p:cNvSpPr/>
            <p:nvPr/>
          </p:nvSpPr>
          <p:spPr>
            <a:xfrm>
              <a:off x="2912867" y="3300243"/>
              <a:ext cx="203168" cy="0"/>
            </a:xfrm>
            <a:prstGeom prst="rect">
              <a:avLst/>
            </a:prstGeom>
            <a:solidFill>
              <a:srgbClr val="1CABE2">
                <a:alpha val="100000"/>
              </a:srgbClr>
            </a:solidFill>
          </p:spPr>
          <p:txBody>
            <a:bodyPr/>
            <a:lstStyle/>
            <a:p/>
          </p:txBody>
        </p:sp>
        <p:sp>
          <p:nvSpPr>
            <p:cNvPr id="48" name="rc48"/>
            <p:cNvSpPr/>
            <p:nvPr/>
          </p:nvSpPr>
          <p:spPr>
            <a:xfrm>
              <a:off x="3138609" y="3341629"/>
              <a:ext cx="203168" cy="1283905"/>
            </a:xfrm>
            <a:prstGeom prst="rect">
              <a:avLst/>
            </a:prstGeom>
            <a:solidFill>
              <a:srgbClr val="80BD41">
                <a:alpha val="100000"/>
              </a:srgbClr>
            </a:solidFill>
          </p:spPr>
          <p:txBody>
            <a:bodyPr/>
            <a:lstStyle/>
            <a:p/>
          </p:txBody>
        </p:sp>
        <p:sp>
          <p:nvSpPr>
            <p:cNvPr id="49" name="rc49"/>
            <p:cNvSpPr/>
            <p:nvPr/>
          </p:nvSpPr>
          <p:spPr>
            <a:xfrm>
              <a:off x="3138609" y="3315430"/>
              <a:ext cx="203168" cy="13105"/>
            </a:xfrm>
            <a:prstGeom prst="rect">
              <a:avLst/>
            </a:prstGeom>
            <a:solidFill>
              <a:srgbClr val="0058AB">
                <a:alpha val="100000"/>
              </a:srgbClr>
            </a:solidFill>
          </p:spPr>
          <p:txBody>
            <a:bodyPr/>
            <a:lstStyle/>
            <a:p/>
          </p:txBody>
        </p:sp>
        <p:sp>
          <p:nvSpPr>
            <p:cNvPr id="50" name="rc50"/>
            <p:cNvSpPr/>
            <p:nvPr/>
          </p:nvSpPr>
          <p:spPr>
            <a:xfrm>
              <a:off x="3138609" y="3328535"/>
              <a:ext cx="203168" cy="13094"/>
            </a:xfrm>
            <a:prstGeom prst="rect">
              <a:avLst/>
            </a:prstGeom>
            <a:solidFill>
              <a:srgbClr val="1CABE2">
                <a:alpha val="100000"/>
              </a:srgbClr>
            </a:solidFill>
          </p:spPr>
          <p:txBody>
            <a:bodyPr/>
            <a:lstStyle/>
            <a:p/>
          </p:txBody>
        </p:sp>
        <p:sp>
          <p:nvSpPr>
            <p:cNvPr id="51" name="rc51"/>
            <p:cNvSpPr/>
            <p:nvPr/>
          </p:nvSpPr>
          <p:spPr>
            <a:xfrm>
              <a:off x="3364352" y="3441341"/>
              <a:ext cx="203168" cy="1184193"/>
            </a:xfrm>
            <a:prstGeom prst="rect">
              <a:avLst/>
            </a:prstGeom>
            <a:solidFill>
              <a:srgbClr val="80BD41">
                <a:alpha val="100000"/>
              </a:srgbClr>
            </a:solidFill>
          </p:spPr>
          <p:txBody>
            <a:bodyPr/>
            <a:lstStyle/>
            <a:p/>
          </p:txBody>
        </p:sp>
        <p:sp>
          <p:nvSpPr>
            <p:cNvPr id="52" name="rc52"/>
            <p:cNvSpPr/>
            <p:nvPr/>
          </p:nvSpPr>
          <p:spPr>
            <a:xfrm>
              <a:off x="3364352" y="3324218"/>
              <a:ext cx="203168" cy="39041"/>
            </a:xfrm>
            <a:prstGeom prst="rect">
              <a:avLst/>
            </a:prstGeom>
            <a:solidFill>
              <a:srgbClr val="0058AB">
                <a:alpha val="100000"/>
              </a:srgbClr>
            </a:solidFill>
          </p:spPr>
          <p:txBody>
            <a:bodyPr/>
            <a:lstStyle/>
            <a:p/>
          </p:txBody>
        </p:sp>
        <p:sp>
          <p:nvSpPr>
            <p:cNvPr id="53" name="rc53"/>
            <p:cNvSpPr/>
            <p:nvPr/>
          </p:nvSpPr>
          <p:spPr>
            <a:xfrm>
              <a:off x="3364352" y="3363259"/>
              <a:ext cx="203168" cy="78082"/>
            </a:xfrm>
            <a:prstGeom prst="rect">
              <a:avLst/>
            </a:prstGeom>
            <a:solidFill>
              <a:srgbClr val="1CABE2">
                <a:alpha val="100000"/>
              </a:srgbClr>
            </a:solidFill>
          </p:spPr>
          <p:txBody>
            <a:bodyPr/>
            <a:lstStyle/>
            <a:p/>
          </p:txBody>
        </p:sp>
        <p:sp>
          <p:nvSpPr>
            <p:cNvPr id="54" name="rc54"/>
            <p:cNvSpPr/>
            <p:nvPr/>
          </p:nvSpPr>
          <p:spPr>
            <a:xfrm>
              <a:off x="3590094" y="3470988"/>
              <a:ext cx="203168" cy="1154547"/>
            </a:xfrm>
            <a:prstGeom prst="rect">
              <a:avLst/>
            </a:prstGeom>
            <a:solidFill>
              <a:srgbClr val="80BD41">
                <a:alpha val="100000"/>
              </a:srgbClr>
            </a:solidFill>
          </p:spPr>
          <p:txBody>
            <a:bodyPr/>
            <a:lstStyle/>
            <a:p/>
          </p:txBody>
        </p:sp>
        <p:sp>
          <p:nvSpPr>
            <p:cNvPr id="55" name="rc55"/>
            <p:cNvSpPr/>
            <p:nvPr/>
          </p:nvSpPr>
          <p:spPr>
            <a:xfrm>
              <a:off x="3590094" y="3328293"/>
              <a:ext cx="203168" cy="129722"/>
            </a:xfrm>
            <a:prstGeom prst="rect">
              <a:avLst/>
            </a:prstGeom>
            <a:solidFill>
              <a:srgbClr val="0058AB">
                <a:alpha val="100000"/>
              </a:srgbClr>
            </a:solidFill>
          </p:spPr>
          <p:txBody>
            <a:bodyPr/>
            <a:lstStyle/>
            <a:p/>
          </p:txBody>
        </p:sp>
        <p:sp>
          <p:nvSpPr>
            <p:cNvPr id="56" name="rc56"/>
            <p:cNvSpPr/>
            <p:nvPr/>
          </p:nvSpPr>
          <p:spPr>
            <a:xfrm>
              <a:off x="3590094" y="3458015"/>
              <a:ext cx="203168" cy="12973"/>
            </a:xfrm>
            <a:prstGeom prst="rect">
              <a:avLst/>
            </a:prstGeom>
            <a:solidFill>
              <a:srgbClr val="1CABE2">
                <a:alpha val="100000"/>
              </a:srgbClr>
            </a:solidFill>
          </p:spPr>
          <p:txBody>
            <a:bodyPr/>
            <a:lstStyle/>
            <a:p/>
          </p:txBody>
        </p:sp>
        <p:sp>
          <p:nvSpPr>
            <p:cNvPr id="57" name="rc57"/>
            <p:cNvSpPr/>
            <p:nvPr/>
          </p:nvSpPr>
          <p:spPr>
            <a:xfrm>
              <a:off x="3815836" y="3470327"/>
              <a:ext cx="203168" cy="1155207"/>
            </a:xfrm>
            <a:prstGeom prst="rect">
              <a:avLst/>
            </a:prstGeom>
            <a:solidFill>
              <a:srgbClr val="80BD41">
                <a:alpha val="100000"/>
              </a:srgbClr>
            </a:solidFill>
          </p:spPr>
          <p:txBody>
            <a:bodyPr/>
            <a:lstStyle/>
            <a:p/>
          </p:txBody>
        </p:sp>
        <p:sp>
          <p:nvSpPr>
            <p:cNvPr id="58" name="rc58"/>
            <p:cNvSpPr/>
            <p:nvPr/>
          </p:nvSpPr>
          <p:spPr>
            <a:xfrm>
              <a:off x="3815836" y="3327544"/>
              <a:ext cx="203168" cy="129799"/>
            </a:xfrm>
            <a:prstGeom prst="rect">
              <a:avLst/>
            </a:prstGeom>
            <a:solidFill>
              <a:srgbClr val="0058AB">
                <a:alpha val="100000"/>
              </a:srgbClr>
            </a:solidFill>
          </p:spPr>
          <p:txBody>
            <a:bodyPr/>
            <a:lstStyle/>
            <a:p/>
          </p:txBody>
        </p:sp>
        <p:sp>
          <p:nvSpPr>
            <p:cNvPr id="59" name="rc59"/>
            <p:cNvSpPr/>
            <p:nvPr/>
          </p:nvSpPr>
          <p:spPr>
            <a:xfrm>
              <a:off x="3815836" y="3457343"/>
              <a:ext cx="203168" cy="12984"/>
            </a:xfrm>
            <a:prstGeom prst="rect">
              <a:avLst/>
            </a:prstGeom>
            <a:solidFill>
              <a:srgbClr val="1CABE2">
                <a:alpha val="100000"/>
              </a:srgbClr>
            </a:solidFill>
          </p:spPr>
          <p:txBody>
            <a:bodyPr/>
            <a:lstStyle/>
            <a:p/>
          </p:txBody>
        </p:sp>
        <p:sp>
          <p:nvSpPr>
            <p:cNvPr id="60" name="rc60"/>
            <p:cNvSpPr/>
            <p:nvPr/>
          </p:nvSpPr>
          <p:spPr>
            <a:xfrm>
              <a:off x="4041579" y="3426936"/>
              <a:ext cx="203168" cy="1198598"/>
            </a:xfrm>
            <a:prstGeom prst="rect">
              <a:avLst/>
            </a:prstGeom>
            <a:solidFill>
              <a:srgbClr val="80BD41">
                <a:alpha val="100000"/>
              </a:srgbClr>
            </a:solidFill>
          </p:spPr>
          <p:txBody>
            <a:bodyPr/>
            <a:lstStyle/>
            <a:p/>
          </p:txBody>
        </p:sp>
        <p:sp>
          <p:nvSpPr>
            <p:cNvPr id="61" name="rc61"/>
            <p:cNvSpPr/>
            <p:nvPr/>
          </p:nvSpPr>
          <p:spPr>
            <a:xfrm>
              <a:off x="4041579" y="3336718"/>
              <a:ext cx="203168" cy="38666"/>
            </a:xfrm>
            <a:prstGeom prst="rect">
              <a:avLst/>
            </a:prstGeom>
            <a:solidFill>
              <a:srgbClr val="0058AB">
                <a:alpha val="100000"/>
              </a:srgbClr>
            </a:solidFill>
          </p:spPr>
          <p:txBody>
            <a:bodyPr/>
            <a:lstStyle/>
            <a:p/>
          </p:txBody>
        </p:sp>
        <p:sp>
          <p:nvSpPr>
            <p:cNvPr id="62" name="rc62"/>
            <p:cNvSpPr/>
            <p:nvPr/>
          </p:nvSpPr>
          <p:spPr>
            <a:xfrm>
              <a:off x="4041579" y="3375384"/>
              <a:ext cx="203168" cy="51551"/>
            </a:xfrm>
            <a:prstGeom prst="rect">
              <a:avLst/>
            </a:prstGeom>
            <a:solidFill>
              <a:srgbClr val="1CABE2">
                <a:alpha val="100000"/>
              </a:srgbClr>
            </a:solidFill>
          </p:spPr>
          <p:txBody>
            <a:bodyPr/>
            <a:lstStyle/>
            <a:p/>
          </p:txBody>
        </p:sp>
        <p:sp>
          <p:nvSpPr>
            <p:cNvPr id="63" name="rc63"/>
            <p:cNvSpPr/>
            <p:nvPr/>
          </p:nvSpPr>
          <p:spPr>
            <a:xfrm>
              <a:off x="4267321" y="3446892"/>
              <a:ext cx="203168" cy="1178643"/>
            </a:xfrm>
            <a:prstGeom prst="rect">
              <a:avLst/>
            </a:prstGeom>
            <a:solidFill>
              <a:srgbClr val="80BD41">
                <a:alpha val="100000"/>
              </a:srgbClr>
            </a:solidFill>
          </p:spPr>
          <p:txBody>
            <a:bodyPr/>
            <a:lstStyle/>
            <a:p/>
          </p:txBody>
        </p:sp>
        <p:sp>
          <p:nvSpPr>
            <p:cNvPr id="64" name="rc64"/>
            <p:cNvSpPr/>
            <p:nvPr/>
          </p:nvSpPr>
          <p:spPr>
            <a:xfrm>
              <a:off x="4267321" y="3344405"/>
              <a:ext cx="203168" cy="38435"/>
            </a:xfrm>
            <a:prstGeom prst="rect">
              <a:avLst/>
            </a:prstGeom>
            <a:solidFill>
              <a:srgbClr val="0058AB">
                <a:alpha val="100000"/>
              </a:srgbClr>
            </a:solidFill>
          </p:spPr>
          <p:txBody>
            <a:bodyPr/>
            <a:lstStyle/>
            <a:p/>
          </p:txBody>
        </p:sp>
        <p:sp>
          <p:nvSpPr>
            <p:cNvPr id="65" name="rc65"/>
            <p:cNvSpPr/>
            <p:nvPr/>
          </p:nvSpPr>
          <p:spPr>
            <a:xfrm>
              <a:off x="4267321" y="3382840"/>
              <a:ext cx="203168" cy="64051"/>
            </a:xfrm>
            <a:prstGeom prst="rect">
              <a:avLst/>
            </a:prstGeom>
            <a:solidFill>
              <a:srgbClr val="1CABE2">
                <a:alpha val="100000"/>
              </a:srgbClr>
            </a:solidFill>
          </p:spPr>
          <p:txBody>
            <a:bodyPr/>
            <a:lstStyle/>
            <a:p/>
          </p:txBody>
        </p:sp>
        <p:sp>
          <p:nvSpPr>
            <p:cNvPr id="66" name="rc66"/>
            <p:cNvSpPr/>
            <p:nvPr/>
          </p:nvSpPr>
          <p:spPr>
            <a:xfrm>
              <a:off x="4493063" y="3426661"/>
              <a:ext cx="203168" cy="1198874"/>
            </a:xfrm>
            <a:prstGeom prst="rect">
              <a:avLst/>
            </a:prstGeom>
            <a:solidFill>
              <a:srgbClr val="80BD41">
                <a:alpha val="100000"/>
              </a:srgbClr>
            </a:solidFill>
          </p:spPr>
          <p:txBody>
            <a:bodyPr/>
            <a:lstStyle/>
            <a:p/>
          </p:txBody>
        </p:sp>
        <p:sp>
          <p:nvSpPr>
            <p:cNvPr id="67" name="rc67"/>
            <p:cNvSpPr/>
            <p:nvPr/>
          </p:nvSpPr>
          <p:spPr>
            <a:xfrm>
              <a:off x="4493063" y="3350131"/>
              <a:ext cx="203168" cy="25506"/>
            </a:xfrm>
            <a:prstGeom prst="rect">
              <a:avLst/>
            </a:prstGeom>
            <a:solidFill>
              <a:srgbClr val="0058AB">
                <a:alpha val="100000"/>
              </a:srgbClr>
            </a:solidFill>
          </p:spPr>
          <p:txBody>
            <a:bodyPr/>
            <a:lstStyle/>
            <a:p/>
          </p:txBody>
        </p:sp>
        <p:sp>
          <p:nvSpPr>
            <p:cNvPr id="68" name="rc68"/>
            <p:cNvSpPr/>
            <p:nvPr/>
          </p:nvSpPr>
          <p:spPr>
            <a:xfrm>
              <a:off x="4493063" y="3375638"/>
              <a:ext cx="203168" cy="51023"/>
            </a:xfrm>
            <a:prstGeom prst="rect">
              <a:avLst/>
            </a:prstGeom>
            <a:solidFill>
              <a:srgbClr val="1CABE2">
                <a:alpha val="100000"/>
              </a:srgbClr>
            </a:solidFill>
          </p:spPr>
          <p:txBody>
            <a:bodyPr/>
            <a:lstStyle/>
            <a:p/>
          </p:txBody>
        </p:sp>
        <p:sp>
          <p:nvSpPr>
            <p:cNvPr id="69" name="rc69"/>
            <p:cNvSpPr/>
            <p:nvPr/>
          </p:nvSpPr>
          <p:spPr>
            <a:xfrm>
              <a:off x="4718806" y="3449557"/>
              <a:ext cx="203168" cy="1175978"/>
            </a:xfrm>
            <a:prstGeom prst="rect">
              <a:avLst/>
            </a:prstGeom>
            <a:solidFill>
              <a:srgbClr val="80BD41">
                <a:alpha val="100000"/>
              </a:srgbClr>
            </a:solidFill>
          </p:spPr>
          <p:txBody>
            <a:bodyPr/>
            <a:lstStyle/>
            <a:p/>
          </p:txBody>
        </p:sp>
        <p:sp>
          <p:nvSpPr>
            <p:cNvPr id="70" name="rc70"/>
            <p:cNvSpPr/>
            <p:nvPr/>
          </p:nvSpPr>
          <p:spPr>
            <a:xfrm>
              <a:off x="4718806" y="3374492"/>
              <a:ext cx="203168" cy="37532"/>
            </a:xfrm>
            <a:prstGeom prst="rect">
              <a:avLst/>
            </a:prstGeom>
            <a:solidFill>
              <a:srgbClr val="0058AB">
                <a:alpha val="100000"/>
              </a:srgbClr>
            </a:solidFill>
          </p:spPr>
          <p:txBody>
            <a:bodyPr/>
            <a:lstStyle/>
            <a:p/>
          </p:txBody>
        </p:sp>
        <p:sp>
          <p:nvSpPr>
            <p:cNvPr id="71" name="rc71"/>
            <p:cNvSpPr/>
            <p:nvPr/>
          </p:nvSpPr>
          <p:spPr>
            <a:xfrm>
              <a:off x="4718806" y="3412025"/>
              <a:ext cx="203168" cy="37532"/>
            </a:xfrm>
            <a:prstGeom prst="rect">
              <a:avLst/>
            </a:prstGeom>
            <a:solidFill>
              <a:srgbClr val="1CABE2">
                <a:alpha val="100000"/>
              </a:srgbClr>
            </a:solidFill>
          </p:spPr>
          <p:txBody>
            <a:bodyPr/>
            <a:lstStyle/>
            <a:p/>
          </p:txBody>
        </p:sp>
        <p:sp>
          <p:nvSpPr>
            <p:cNvPr id="72" name="rc72"/>
            <p:cNvSpPr/>
            <p:nvPr/>
          </p:nvSpPr>
          <p:spPr>
            <a:xfrm>
              <a:off x="4944548" y="3451792"/>
              <a:ext cx="203168" cy="1173742"/>
            </a:xfrm>
            <a:prstGeom prst="rect">
              <a:avLst/>
            </a:prstGeom>
            <a:solidFill>
              <a:srgbClr val="80BD41">
                <a:alpha val="100000"/>
              </a:srgbClr>
            </a:solidFill>
          </p:spPr>
          <p:txBody>
            <a:bodyPr/>
            <a:lstStyle/>
            <a:p/>
          </p:txBody>
        </p:sp>
        <p:sp>
          <p:nvSpPr>
            <p:cNvPr id="73" name="rc73"/>
            <p:cNvSpPr/>
            <p:nvPr/>
          </p:nvSpPr>
          <p:spPr>
            <a:xfrm>
              <a:off x="4944548" y="3427839"/>
              <a:ext cx="203168" cy="11982"/>
            </a:xfrm>
            <a:prstGeom prst="rect">
              <a:avLst/>
            </a:prstGeom>
            <a:solidFill>
              <a:srgbClr val="0058AB">
                <a:alpha val="100000"/>
              </a:srgbClr>
            </a:solidFill>
          </p:spPr>
          <p:txBody>
            <a:bodyPr/>
            <a:lstStyle/>
            <a:p/>
          </p:txBody>
        </p:sp>
        <p:sp>
          <p:nvSpPr>
            <p:cNvPr id="74" name="rc74"/>
            <p:cNvSpPr/>
            <p:nvPr/>
          </p:nvSpPr>
          <p:spPr>
            <a:xfrm>
              <a:off x="4944548" y="3439821"/>
              <a:ext cx="203168" cy="11971"/>
            </a:xfrm>
            <a:prstGeom prst="rect">
              <a:avLst/>
            </a:prstGeom>
            <a:solidFill>
              <a:srgbClr val="1CABE2">
                <a:alpha val="100000"/>
              </a:srgbClr>
            </a:solidFill>
          </p:spPr>
          <p:txBody>
            <a:bodyPr/>
            <a:lstStyle/>
            <a:p/>
          </p:txBody>
        </p:sp>
        <p:sp>
          <p:nvSpPr>
            <p:cNvPr id="75" name="rc75"/>
            <p:cNvSpPr/>
            <p:nvPr/>
          </p:nvSpPr>
          <p:spPr>
            <a:xfrm>
              <a:off x="5170291" y="3558806"/>
              <a:ext cx="203168" cy="1066729"/>
            </a:xfrm>
            <a:prstGeom prst="rect">
              <a:avLst/>
            </a:prstGeom>
            <a:solidFill>
              <a:srgbClr val="80BD41">
                <a:alpha val="100000"/>
              </a:srgbClr>
            </a:solidFill>
          </p:spPr>
          <p:txBody>
            <a:bodyPr/>
            <a:lstStyle/>
            <a:p/>
          </p:txBody>
        </p:sp>
        <p:sp>
          <p:nvSpPr>
            <p:cNvPr id="76" name="rc76"/>
            <p:cNvSpPr/>
            <p:nvPr/>
          </p:nvSpPr>
          <p:spPr>
            <a:xfrm>
              <a:off x="5170291" y="3466043"/>
              <a:ext cx="203168" cy="34790"/>
            </a:xfrm>
            <a:prstGeom prst="rect">
              <a:avLst/>
            </a:prstGeom>
            <a:solidFill>
              <a:srgbClr val="0058AB">
                <a:alpha val="100000"/>
              </a:srgbClr>
            </a:solidFill>
          </p:spPr>
          <p:txBody>
            <a:bodyPr/>
            <a:lstStyle/>
            <a:p/>
          </p:txBody>
        </p:sp>
        <p:sp>
          <p:nvSpPr>
            <p:cNvPr id="77" name="rc77"/>
            <p:cNvSpPr/>
            <p:nvPr/>
          </p:nvSpPr>
          <p:spPr>
            <a:xfrm>
              <a:off x="5170291" y="3500833"/>
              <a:ext cx="203168" cy="57972"/>
            </a:xfrm>
            <a:prstGeom prst="rect">
              <a:avLst/>
            </a:prstGeom>
            <a:solidFill>
              <a:srgbClr val="1CABE2">
                <a:alpha val="100000"/>
              </a:srgbClr>
            </a:solidFill>
          </p:spPr>
          <p:txBody>
            <a:bodyPr/>
            <a:lstStyle/>
            <a:p/>
          </p:txBody>
        </p:sp>
        <p:sp>
          <p:nvSpPr>
            <p:cNvPr id="78" name="rc78"/>
            <p:cNvSpPr/>
            <p:nvPr/>
          </p:nvSpPr>
          <p:spPr>
            <a:xfrm>
              <a:off x="5396033" y="3618606"/>
              <a:ext cx="203168" cy="1006928"/>
            </a:xfrm>
            <a:prstGeom prst="rect">
              <a:avLst/>
            </a:prstGeom>
            <a:solidFill>
              <a:srgbClr val="80BD41">
                <a:alpha val="100000"/>
              </a:srgbClr>
            </a:solidFill>
          </p:spPr>
          <p:txBody>
            <a:bodyPr/>
            <a:lstStyle/>
            <a:p/>
          </p:txBody>
        </p:sp>
        <p:sp>
          <p:nvSpPr>
            <p:cNvPr id="79" name="rc79"/>
            <p:cNvSpPr/>
            <p:nvPr/>
          </p:nvSpPr>
          <p:spPr>
            <a:xfrm>
              <a:off x="5396033" y="3494159"/>
              <a:ext cx="203168" cy="101826"/>
            </a:xfrm>
            <a:prstGeom prst="rect">
              <a:avLst/>
            </a:prstGeom>
            <a:solidFill>
              <a:srgbClr val="0058AB">
                <a:alpha val="100000"/>
              </a:srgbClr>
            </a:solidFill>
          </p:spPr>
          <p:txBody>
            <a:bodyPr/>
            <a:lstStyle/>
            <a:p/>
          </p:txBody>
        </p:sp>
        <p:sp>
          <p:nvSpPr>
            <p:cNvPr id="80" name="rc80"/>
            <p:cNvSpPr/>
            <p:nvPr/>
          </p:nvSpPr>
          <p:spPr>
            <a:xfrm>
              <a:off x="5396033" y="3595986"/>
              <a:ext cx="203168" cy="22620"/>
            </a:xfrm>
            <a:prstGeom prst="rect">
              <a:avLst/>
            </a:prstGeom>
            <a:solidFill>
              <a:srgbClr val="1CABE2">
                <a:alpha val="100000"/>
              </a:srgbClr>
            </a:solidFill>
          </p:spPr>
          <p:txBody>
            <a:bodyPr/>
            <a:lstStyle/>
            <a:p/>
          </p:txBody>
        </p:sp>
        <p:sp>
          <p:nvSpPr>
            <p:cNvPr id="81" name="rc81"/>
            <p:cNvSpPr/>
            <p:nvPr/>
          </p:nvSpPr>
          <p:spPr>
            <a:xfrm>
              <a:off x="5621775" y="3545931"/>
              <a:ext cx="203168" cy="1079603"/>
            </a:xfrm>
            <a:prstGeom prst="rect">
              <a:avLst/>
            </a:prstGeom>
            <a:solidFill>
              <a:srgbClr val="80BD41">
                <a:alpha val="100000"/>
              </a:srgbClr>
            </a:solidFill>
          </p:spPr>
          <p:txBody>
            <a:bodyPr/>
            <a:lstStyle/>
            <a:p/>
          </p:txBody>
        </p:sp>
        <p:sp>
          <p:nvSpPr>
            <p:cNvPr id="82" name="rc82"/>
            <p:cNvSpPr/>
            <p:nvPr/>
          </p:nvSpPr>
          <p:spPr>
            <a:xfrm>
              <a:off x="5621775" y="3500943"/>
              <a:ext cx="203168" cy="44988"/>
            </a:xfrm>
            <a:prstGeom prst="rect">
              <a:avLst/>
            </a:prstGeom>
            <a:solidFill>
              <a:srgbClr val="0058AB">
                <a:alpha val="100000"/>
              </a:srgbClr>
            </a:solidFill>
          </p:spPr>
          <p:txBody>
            <a:bodyPr/>
            <a:lstStyle/>
            <a:p/>
          </p:txBody>
        </p:sp>
        <p:sp>
          <p:nvSpPr>
            <p:cNvPr id="83" name="rc83"/>
            <p:cNvSpPr/>
            <p:nvPr/>
          </p:nvSpPr>
          <p:spPr>
            <a:xfrm>
              <a:off x="5621775" y="3545931"/>
              <a:ext cx="203168" cy="0"/>
            </a:xfrm>
            <a:prstGeom prst="rect">
              <a:avLst/>
            </a:prstGeom>
            <a:solidFill>
              <a:srgbClr val="1CABE2">
                <a:alpha val="100000"/>
              </a:srgbClr>
            </a:solidFill>
          </p:spPr>
          <p:txBody>
            <a:bodyPr/>
            <a:lstStyle/>
            <a:p/>
          </p:txBody>
        </p:sp>
        <p:sp>
          <p:nvSpPr>
            <p:cNvPr id="84" name="rc84"/>
            <p:cNvSpPr/>
            <p:nvPr/>
          </p:nvSpPr>
          <p:spPr>
            <a:xfrm>
              <a:off x="5847518" y="3638474"/>
              <a:ext cx="203168" cy="987061"/>
            </a:xfrm>
            <a:prstGeom prst="rect">
              <a:avLst/>
            </a:prstGeom>
            <a:solidFill>
              <a:srgbClr val="80BD41">
                <a:alpha val="100000"/>
              </a:srgbClr>
            </a:solidFill>
          </p:spPr>
          <p:txBody>
            <a:bodyPr/>
            <a:lstStyle/>
            <a:p/>
          </p:txBody>
        </p:sp>
        <p:sp>
          <p:nvSpPr>
            <p:cNvPr id="85" name="rc85"/>
            <p:cNvSpPr/>
            <p:nvPr/>
          </p:nvSpPr>
          <p:spPr>
            <a:xfrm>
              <a:off x="5847518" y="3516483"/>
              <a:ext cx="203168" cy="22180"/>
            </a:xfrm>
            <a:prstGeom prst="rect">
              <a:avLst/>
            </a:prstGeom>
            <a:solidFill>
              <a:srgbClr val="0058AB">
                <a:alpha val="100000"/>
              </a:srgbClr>
            </a:solidFill>
          </p:spPr>
          <p:txBody>
            <a:bodyPr/>
            <a:lstStyle/>
            <a:p/>
          </p:txBody>
        </p:sp>
        <p:sp>
          <p:nvSpPr>
            <p:cNvPr id="86" name="rc86"/>
            <p:cNvSpPr/>
            <p:nvPr/>
          </p:nvSpPr>
          <p:spPr>
            <a:xfrm>
              <a:off x="5847518" y="3538663"/>
              <a:ext cx="203168" cy="99810"/>
            </a:xfrm>
            <a:prstGeom prst="rect">
              <a:avLst/>
            </a:prstGeom>
            <a:solidFill>
              <a:srgbClr val="1CABE2">
                <a:alpha val="100000"/>
              </a:srgbClr>
            </a:solidFill>
          </p:spPr>
          <p:txBody>
            <a:bodyPr/>
            <a:lstStyle/>
            <a:p/>
          </p:txBody>
        </p:sp>
        <p:sp>
          <p:nvSpPr>
            <p:cNvPr id="87" name="rc87"/>
            <p:cNvSpPr/>
            <p:nvPr/>
          </p:nvSpPr>
          <p:spPr>
            <a:xfrm>
              <a:off x="6073260" y="3555898"/>
              <a:ext cx="203168" cy="1069636"/>
            </a:xfrm>
            <a:prstGeom prst="rect">
              <a:avLst/>
            </a:prstGeom>
            <a:solidFill>
              <a:srgbClr val="80BD41">
                <a:alpha val="100000"/>
              </a:srgbClr>
            </a:solidFill>
          </p:spPr>
          <p:txBody>
            <a:bodyPr/>
            <a:lstStyle/>
            <a:p/>
          </p:txBody>
        </p:sp>
        <p:sp>
          <p:nvSpPr>
            <p:cNvPr id="88" name="rc88"/>
            <p:cNvSpPr/>
            <p:nvPr/>
          </p:nvSpPr>
          <p:spPr>
            <a:xfrm>
              <a:off x="6073260" y="3522815"/>
              <a:ext cx="203168" cy="33083"/>
            </a:xfrm>
            <a:prstGeom prst="rect">
              <a:avLst/>
            </a:prstGeom>
            <a:solidFill>
              <a:srgbClr val="0058AB">
                <a:alpha val="100000"/>
              </a:srgbClr>
            </a:solidFill>
          </p:spPr>
          <p:txBody>
            <a:bodyPr/>
            <a:lstStyle/>
            <a:p/>
          </p:txBody>
        </p:sp>
        <p:sp>
          <p:nvSpPr>
            <p:cNvPr id="89" name="rc89"/>
            <p:cNvSpPr/>
            <p:nvPr/>
          </p:nvSpPr>
          <p:spPr>
            <a:xfrm>
              <a:off x="6073260" y="3555898"/>
              <a:ext cx="203168" cy="0"/>
            </a:xfrm>
            <a:prstGeom prst="rect">
              <a:avLst/>
            </a:prstGeom>
            <a:solidFill>
              <a:srgbClr val="1CABE2">
                <a:alpha val="100000"/>
              </a:srgbClr>
            </a:solidFill>
          </p:spPr>
          <p:txBody>
            <a:bodyPr/>
            <a:lstStyle/>
            <a:p/>
          </p:txBody>
        </p:sp>
        <p:sp>
          <p:nvSpPr>
            <p:cNvPr id="90" name="rc90"/>
            <p:cNvSpPr/>
            <p:nvPr/>
          </p:nvSpPr>
          <p:spPr>
            <a:xfrm>
              <a:off x="6299002" y="3588464"/>
              <a:ext cx="203168" cy="1037071"/>
            </a:xfrm>
            <a:prstGeom prst="rect">
              <a:avLst/>
            </a:prstGeom>
            <a:solidFill>
              <a:srgbClr val="80BD41">
                <a:alpha val="100000"/>
              </a:srgbClr>
            </a:solidFill>
          </p:spPr>
          <p:txBody>
            <a:bodyPr/>
            <a:lstStyle/>
            <a:p/>
          </p:txBody>
        </p:sp>
        <p:sp>
          <p:nvSpPr>
            <p:cNvPr id="91" name="rc91"/>
            <p:cNvSpPr/>
            <p:nvPr/>
          </p:nvSpPr>
          <p:spPr>
            <a:xfrm>
              <a:off x="6299002" y="3533883"/>
              <a:ext cx="203168" cy="43666"/>
            </a:xfrm>
            <a:prstGeom prst="rect">
              <a:avLst/>
            </a:prstGeom>
            <a:solidFill>
              <a:srgbClr val="0058AB">
                <a:alpha val="100000"/>
              </a:srgbClr>
            </a:solidFill>
          </p:spPr>
          <p:txBody>
            <a:bodyPr/>
            <a:lstStyle/>
            <a:p/>
          </p:txBody>
        </p:sp>
        <p:sp>
          <p:nvSpPr>
            <p:cNvPr id="92" name="rc92"/>
            <p:cNvSpPr/>
            <p:nvPr/>
          </p:nvSpPr>
          <p:spPr>
            <a:xfrm>
              <a:off x="6299002" y="3577550"/>
              <a:ext cx="203168" cy="10913"/>
            </a:xfrm>
            <a:prstGeom prst="rect">
              <a:avLst/>
            </a:prstGeom>
            <a:solidFill>
              <a:srgbClr val="1CABE2">
                <a:alpha val="100000"/>
              </a:srgbClr>
            </a:solidFill>
          </p:spPr>
          <p:txBody>
            <a:bodyPr/>
            <a:lstStyle/>
            <a:p/>
          </p:txBody>
        </p:sp>
        <p:sp>
          <p:nvSpPr>
            <p:cNvPr id="93" name="rc93"/>
            <p:cNvSpPr/>
            <p:nvPr/>
          </p:nvSpPr>
          <p:spPr>
            <a:xfrm>
              <a:off x="6524745" y="3583023"/>
              <a:ext cx="203168" cy="1042511"/>
            </a:xfrm>
            <a:prstGeom prst="rect">
              <a:avLst/>
            </a:prstGeom>
            <a:solidFill>
              <a:srgbClr val="80BD41">
                <a:alpha val="100000"/>
              </a:srgbClr>
            </a:solidFill>
          </p:spPr>
          <p:txBody>
            <a:bodyPr/>
            <a:lstStyle/>
            <a:p/>
          </p:txBody>
        </p:sp>
        <p:sp>
          <p:nvSpPr>
            <p:cNvPr id="94" name="rc94"/>
            <p:cNvSpPr/>
            <p:nvPr/>
          </p:nvSpPr>
          <p:spPr>
            <a:xfrm>
              <a:off x="6524745" y="3539588"/>
              <a:ext cx="203168" cy="43435"/>
            </a:xfrm>
            <a:prstGeom prst="rect">
              <a:avLst/>
            </a:prstGeom>
            <a:solidFill>
              <a:srgbClr val="0058AB">
                <a:alpha val="100000"/>
              </a:srgbClr>
            </a:solidFill>
          </p:spPr>
          <p:txBody>
            <a:bodyPr/>
            <a:lstStyle/>
            <a:p/>
          </p:txBody>
        </p:sp>
        <p:sp>
          <p:nvSpPr>
            <p:cNvPr id="95" name="rc95"/>
            <p:cNvSpPr/>
            <p:nvPr/>
          </p:nvSpPr>
          <p:spPr>
            <a:xfrm>
              <a:off x="6524745" y="3583023"/>
              <a:ext cx="203168" cy="0"/>
            </a:xfrm>
            <a:prstGeom prst="rect">
              <a:avLst/>
            </a:prstGeom>
            <a:solidFill>
              <a:srgbClr val="1CABE2">
                <a:alpha val="100000"/>
              </a:srgbClr>
            </a:solidFill>
          </p:spPr>
          <p:txBody>
            <a:bodyPr/>
            <a:lstStyle/>
            <a:p/>
          </p:txBody>
        </p:sp>
        <p:sp>
          <p:nvSpPr>
            <p:cNvPr id="96" name="rc96"/>
            <p:cNvSpPr/>
            <p:nvPr/>
          </p:nvSpPr>
          <p:spPr>
            <a:xfrm>
              <a:off x="6750487" y="3599642"/>
              <a:ext cx="203168" cy="1025893"/>
            </a:xfrm>
            <a:prstGeom prst="rect">
              <a:avLst/>
            </a:prstGeom>
            <a:solidFill>
              <a:srgbClr val="80BD41">
                <a:alpha val="100000"/>
              </a:srgbClr>
            </a:solidFill>
          </p:spPr>
          <p:txBody>
            <a:bodyPr/>
            <a:lstStyle/>
            <a:p/>
          </p:txBody>
        </p:sp>
        <p:sp>
          <p:nvSpPr>
            <p:cNvPr id="97" name="rc97"/>
            <p:cNvSpPr/>
            <p:nvPr/>
          </p:nvSpPr>
          <p:spPr>
            <a:xfrm>
              <a:off x="6750487" y="3545645"/>
              <a:ext cx="203168" cy="21596"/>
            </a:xfrm>
            <a:prstGeom prst="rect">
              <a:avLst/>
            </a:prstGeom>
            <a:solidFill>
              <a:srgbClr val="0058AB">
                <a:alpha val="100000"/>
              </a:srgbClr>
            </a:solidFill>
          </p:spPr>
          <p:txBody>
            <a:bodyPr/>
            <a:lstStyle/>
            <a:p/>
          </p:txBody>
        </p:sp>
        <p:sp>
          <p:nvSpPr>
            <p:cNvPr id="98" name="rc98"/>
            <p:cNvSpPr/>
            <p:nvPr/>
          </p:nvSpPr>
          <p:spPr>
            <a:xfrm>
              <a:off x="6750487" y="3567242"/>
              <a:ext cx="203168" cy="32400"/>
            </a:xfrm>
            <a:prstGeom prst="rect">
              <a:avLst/>
            </a:prstGeom>
            <a:solidFill>
              <a:srgbClr val="1CABE2">
                <a:alpha val="100000"/>
              </a:srgbClr>
            </a:solidFill>
          </p:spPr>
          <p:txBody>
            <a:bodyPr/>
            <a:lstStyle/>
            <a:p/>
          </p:txBody>
        </p:sp>
        <p:sp>
          <p:nvSpPr>
            <p:cNvPr id="99" name="rc99"/>
            <p:cNvSpPr/>
            <p:nvPr/>
          </p:nvSpPr>
          <p:spPr>
            <a:xfrm>
              <a:off x="6976229" y="3556030"/>
              <a:ext cx="203168" cy="21743"/>
            </a:xfrm>
            <a:prstGeom prst="rect">
              <a:avLst/>
            </a:prstGeom>
            <a:solidFill>
              <a:srgbClr val="F26A21">
                <a:alpha val="100000"/>
              </a:srgbClr>
            </a:solidFill>
          </p:spPr>
          <p:txBody>
            <a:bodyPr/>
            <a:lstStyle/>
            <a:p/>
          </p:txBody>
        </p:sp>
        <p:sp>
          <p:nvSpPr>
            <p:cNvPr id="100" name="rc100"/>
            <p:cNvSpPr/>
            <p:nvPr/>
          </p:nvSpPr>
          <p:spPr>
            <a:xfrm>
              <a:off x="6976229" y="3577774"/>
              <a:ext cx="203168" cy="1047761"/>
            </a:xfrm>
            <a:prstGeom prst="rect">
              <a:avLst/>
            </a:prstGeom>
            <a:solidFill>
              <a:srgbClr val="FFC20E">
                <a:alpha val="100000"/>
              </a:srgbClr>
            </a:solidFill>
          </p:spPr>
          <p:txBody>
            <a:bodyPr/>
            <a:lstStyle/>
            <a:p/>
          </p:txBody>
        </p:sp>
        <p:sp>
          <p:nvSpPr>
            <p:cNvPr id="101" name="rc101"/>
            <p:cNvSpPr/>
            <p:nvPr/>
          </p:nvSpPr>
          <p:spPr>
            <a:xfrm>
              <a:off x="7201972" y="3566096"/>
              <a:ext cx="203168" cy="21891"/>
            </a:xfrm>
            <a:prstGeom prst="rect">
              <a:avLst/>
            </a:prstGeom>
            <a:solidFill>
              <a:srgbClr val="F26A21">
                <a:alpha val="100000"/>
              </a:srgbClr>
            </a:solidFill>
          </p:spPr>
          <p:txBody>
            <a:bodyPr/>
            <a:lstStyle/>
            <a:p/>
          </p:txBody>
        </p:sp>
        <p:sp>
          <p:nvSpPr>
            <p:cNvPr id="102" name="rc102"/>
            <p:cNvSpPr/>
            <p:nvPr/>
          </p:nvSpPr>
          <p:spPr>
            <a:xfrm>
              <a:off x="7201972" y="3587988"/>
              <a:ext cx="203168" cy="1037547"/>
            </a:xfrm>
            <a:prstGeom prst="rect">
              <a:avLst/>
            </a:prstGeom>
            <a:solidFill>
              <a:srgbClr val="FFC20E">
                <a:alpha val="100000"/>
              </a:srgbClr>
            </a:solidFill>
          </p:spPr>
          <p:txBody>
            <a:bodyPr/>
            <a:lstStyle/>
            <a:p/>
          </p:txBody>
        </p:sp>
        <p:sp>
          <p:nvSpPr>
            <p:cNvPr id="103" name="rc103"/>
            <p:cNvSpPr/>
            <p:nvPr/>
          </p:nvSpPr>
          <p:spPr>
            <a:xfrm>
              <a:off x="7427714" y="3575072"/>
              <a:ext cx="203168" cy="22040"/>
            </a:xfrm>
            <a:prstGeom prst="rect">
              <a:avLst/>
            </a:prstGeom>
            <a:solidFill>
              <a:srgbClr val="F26A21">
                <a:alpha val="100000"/>
              </a:srgbClr>
            </a:solidFill>
          </p:spPr>
          <p:txBody>
            <a:bodyPr/>
            <a:lstStyle/>
            <a:p/>
          </p:txBody>
        </p:sp>
        <p:sp>
          <p:nvSpPr>
            <p:cNvPr id="104" name="rc104"/>
            <p:cNvSpPr/>
            <p:nvPr/>
          </p:nvSpPr>
          <p:spPr>
            <a:xfrm>
              <a:off x="7427714" y="3597113"/>
              <a:ext cx="203168" cy="1028422"/>
            </a:xfrm>
            <a:prstGeom prst="rect">
              <a:avLst/>
            </a:prstGeom>
            <a:solidFill>
              <a:srgbClr val="FFC20E">
                <a:alpha val="100000"/>
              </a:srgbClr>
            </a:solidFill>
          </p:spPr>
          <p:txBody>
            <a:bodyPr/>
            <a:lstStyle/>
            <a:p/>
          </p:txBody>
        </p:sp>
        <p:sp>
          <p:nvSpPr>
            <p:cNvPr id="105" name="rc105"/>
            <p:cNvSpPr/>
            <p:nvPr/>
          </p:nvSpPr>
          <p:spPr>
            <a:xfrm>
              <a:off x="7653457" y="3584103"/>
              <a:ext cx="203168" cy="22190"/>
            </a:xfrm>
            <a:prstGeom prst="rect">
              <a:avLst/>
            </a:prstGeom>
            <a:solidFill>
              <a:srgbClr val="F26A21">
                <a:alpha val="100000"/>
              </a:srgbClr>
            </a:solidFill>
          </p:spPr>
          <p:txBody>
            <a:bodyPr/>
            <a:lstStyle/>
            <a:p/>
          </p:txBody>
        </p:sp>
        <p:sp>
          <p:nvSpPr>
            <p:cNvPr id="106" name="rc106"/>
            <p:cNvSpPr/>
            <p:nvPr/>
          </p:nvSpPr>
          <p:spPr>
            <a:xfrm>
              <a:off x="7653457" y="3606293"/>
              <a:ext cx="203168" cy="1019241"/>
            </a:xfrm>
            <a:prstGeom prst="rect">
              <a:avLst/>
            </a:prstGeom>
            <a:solidFill>
              <a:srgbClr val="FFC20E">
                <a:alpha val="100000"/>
              </a:srgbClr>
            </a:solidFill>
          </p:spPr>
          <p:txBody>
            <a:bodyPr/>
            <a:lstStyle/>
            <a:p/>
          </p:txBody>
        </p:sp>
        <p:sp>
          <p:nvSpPr>
            <p:cNvPr id="107" name="rc107"/>
            <p:cNvSpPr/>
            <p:nvPr/>
          </p:nvSpPr>
          <p:spPr>
            <a:xfrm>
              <a:off x="7879199" y="3593298"/>
              <a:ext cx="203168" cy="22341"/>
            </a:xfrm>
            <a:prstGeom prst="rect">
              <a:avLst/>
            </a:prstGeom>
            <a:solidFill>
              <a:srgbClr val="F26A21">
                <a:alpha val="100000"/>
              </a:srgbClr>
            </a:solidFill>
          </p:spPr>
          <p:txBody>
            <a:bodyPr/>
            <a:lstStyle/>
            <a:p/>
          </p:txBody>
        </p:sp>
        <p:sp>
          <p:nvSpPr>
            <p:cNvPr id="108" name="rc108"/>
            <p:cNvSpPr/>
            <p:nvPr/>
          </p:nvSpPr>
          <p:spPr>
            <a:xfrm>
              <a:off x="7879199" y="3615640"/>
              <a:ext cx="203168" cy="1009894"/>
            </a:xfrm>
            <a:prstGeom prst="rect">
              <a:avLst/>
            </a:prstGeom>
            <a:solidFill>
              <a:srgbClr val="FFC20E">
                <a:alpha val="100000"/>
              </a:srgbClr>
            </a:solidFill>
          </p:spPr>
          <p:txBody>
            <a:bodyPr/>
            <a:lstStyle/>
            <a:p/>
          </p:txBody>
        </p:sp>
        <p:sp>
          <p:nvSpPr>
            <p:cNvPr id="109" name="rc109"/>
            <p:cNvSpPr/>
            <p:nvPr/>
          </p:nvSpPr>
          <p:spPr>
            <a:xfrm>
              <a:off x="8104941" y="3604201"/>
              <a:ext cx="203168" cy="22494"/>
            </a:xfrm>
            <a:prstGeom prst="rect">
              <a:avLst/>
            </a:prstGeom>
            <a:solidFill>
              <a:srgbClr val="F26A21">
                <a:alpha val="100000"/>
              </a:srgbClr>
            </a:solidFill>
          </p:spPr>
          <p:txBody>
            <a:bodyPr/>
            <a:lstStyle/>
            <a:p/>
          </p:txBody>
        </p:sp>
        <p:sp>
          <p:nvSpPr>
            <p:cNvPr id="110" name="rc110"/>
            <p:cNvSpPr/>
            <p:nvPr/>
          </p:nvSpPr>
          <p:spPr>
            <a:xfrm>
              <a:off x="8104941" y="3626695"/>
              <a:ext cx="203168" cy="998839"/>
            </a:xfrm>
            <a:prstGeom prst="rect">
              <a:avLst/>
            </a:prstGeom>
            <a:solidFill>
              <a:srgbClr val="FFC20E">
                <a:alpha val="100000"/>
              </a:srgbClr>
            </a:solidFill>
          </p:spPr>
          <p:txBody>
            <a:bodyPr/>
            <a:lstStyle/>
            <a:p/>
          </p:txBody>
        </p:sp>
        <p:sp>
          <p:nvSpPr>
            <p:cNvPr id="111" name="pl111"/>
            <p:cNvSpPr/>
            <p:nvPr/>
          </p:nvSpPr>
          <p:spPr>
            <a:xfrm>
              <a:off x="1434255" y="1227418"/>
              <a:ext cx="5417816" cy="308919"/>
            </a:xfrm>
            <a:custGeom>
              <a:avLst/>
              <a:pathLst>
                <a:path w="5417816" h="308919">
                  <a:moveTo>
                    <a:pt x="0" y="0"/>
                  </a:moveTo>
                  <a:lnTo>
                    <a:pt x="225742" y="68648"/>
                  </a:lnTo>
                  <a:lnTo>
                    <a:pt x="451484" y="205946"/>
                  </a:lnTo>
                  <a:lnTo>
                    <a:pt x="677227" y="34324"/>
                  </a:lnTo>
                  <a:lnTo>
                    <a:pt x="902969" y="102973"/>
                  </a:lnTo>
                  <a:lnTo>
                    <a:pt x="1128711" y="102973"/>
                  </a:lnTo>
                  <a:lnTo>
                    <a:pt x="1354454" y="34324"/>
                  </a:lnTo>
                  <a:lnTo>
                    <a:pt x="1580196" y="0"/>
                  </a:lnTo>
                  <a:lnTo>
                    <a:pt x="1805938" y="0"/>
                  </a:lnTo>
                  <a:lnTo>
                    <a:pt x="2031681" y="68648"/>
                  </a:lnTo>
                  <a:lnTo>
                    <a:pt x="2257423" y="308919"/>
                  </a:lnTo>
                  <a:lnTo>
                    <a:pt x="2483165" y="308919"/>
                  </a:lnTo>
                  <a:lnTo>
                    <a:pt x="2708908" y="68648"/>
                  </a:lnTo>
                  <a:lnTo>
                    <a:pt x="2934650" y="68648"/>
                  </a:lnTo>
                  <a:lnTo>
                    <a:pt x="3160393" y="34324"/>
                  </a:lnTo>
                  <a:lnTo>
                    <a:pt x="3386135" y="68648"/>
                  </a:lnTo>
                  <a:lnTo>
                    <a:pt x="3611877" y="0"/>
                  </a:lnTo>
                  <a:lnTo>
                    <a:pt x="3837620" y="68648"/>
                  </a:lnTo>
                  <a:lnTo>
                    <a:pt x="4063362" y="274595"/>
                  </a:lnTo>
                  <a:lnTo>
                    <a:pt x="4289104" y="102973"/>
                  </a:lnTo>
                  <a:lnTo>
                    <a:pt x="4514847" y="34324"/>
                  </a:lnTo>
                  <a:lnTo>
                    <a:pt x="4740589" y="68648"/>
                  </a:lnTo>
                  <a:lnTo>
                    <a:pt x="4966331" y="102973"/>
                  </a:lnTo>
                  <a:lnTo>
                    <a:pt x="5192074" y="102973"/>
                  </a:lnTo>
                  <a:lnTo>
                    <a:pt x="5417816" y="34324"/>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617839"/>
            </a:xfrm>
            <a:custGeom>
              <a:avLst/>
              <a:pathLst>
                <a:path w="5417816" h="617839">
                  <a:moveTo>
                    <a:pt x="0" y="0"/>
                  </a:moveTo>
                  <a:lnTo>
                    <a:pt x="225742" y="240270"/>
                  </a:lnTo>
                  <a:lnTo>
                    <a:pt x="451484" y="617839"/>
                  </a:lnTo>
                  <a:lnTo>
                    <a:pt x="677227" y="171622"/>
                  </a:lnTo>
                  <a:lnTo>
                    <a:pt x="902969" y="308919"/>
                  </a:lnTo>
                  <a:lnTo>
                    <a:pt x="1128711" y="343244"/>
                  </a:lnTo>
                  <a:lnTo>
                    <a:pt x="1354454" y="102973"/>
                  </a:lnTo>
                  <a:lnTo>
                    <a:pt x="1580196" y="0"/>
                  </a:lnTo>
                  <a:lnTo>
                    <a:pt x="1805938" y="34324"/>
                  </a:lnTo>
                  <a:lnTo>
                    <a:pt x="2031681" y="274595"/>
                  </a:lnTo>
                  <a:lnTo>
                    <a:pt x="2257423" y="343244"/>
                  </a:lnTo>
                  <a:lnTo>
                    <a:pt x="2483165" y="343244"/>
                  </a:lnTo>
                  <a:lnTo>
                    <a:pt x="2708908" y="205946"/>
                  </a:lnTo>
                  <a:lnTo>
                    <a:pt x="2934650" y="240270"/>
                  </a:lnTo>
                  <a:lnTo>
                    <a:pt x="3160393" y="171622"/>
                  </a:lnTo>
                  <a:lnTo>
                    <a:pt x="3386135" y="171622"/>
                  </a:lnTo>
                  <a:lnTo>
                    <a:pt x="3611877" y="34324"/>
                  </a:lnTo>
                  <a:lnTo>
                    <a:pt x="3837620" y="240270"/>
                  </a:lnTo>
                  <a:lnTo>
                    <a:pt x="4063362" y="343244"/>
                  </a:lnTo>
                  <a:lnTo>
                    <a:pt x="4289104" y="102973"/>
                  </a:lnTo>
                  <a:lnTo>
                    <a:pt x="4514847" y="343244"/>
                  </a:lnTo>
                  <a:lnTo>
                    <a:pt x="4740589" y="68648"/>
                  </a:lnTo>
                  <a:lnTo>
                    <a:pt x="4966331" y="137297"/>
                  </a:lnTo>
                  <a:lnTo>
                    <a:pt x="5192074" y="102973"/>
                  </a:lnTo>
                  <a:lnTo>
                    <a:pt x="5417816" y="137297"/>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249463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5" name="tx115"/>
            <p:cNvSpPr/>
            <p:nvPr/>
          </p:nvSpPr>
          <p:spPr>
            <a:xfrm>
              <a:off x="3623350"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565503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610651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33225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55800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78374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136592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4" name="tx124"/>
            <p:cNvSpPr/>
            <p:nvPr/>
          </p:nvSpPr>
          <p:spPr>
            <a:xfrm>
              <a:off x="2494638"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5" name="tx125"/>
            <p:cNvSpPr/>
            <p:nvPr/>
          </p:nvSpPr>
          <p:spPr>
            <a:xfrm>
              <a:off x="3623350"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6" name="tx126"/>
            <p:cNvSpPr/>
            <p:nvPr/>
          </p:nvSpPr>
          <p:spPr>
            <a:xfrm>
              <a:off x="4752062"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5655031"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5880773"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9" name="tx129"/>
            <p:cNvSpPr/>
            <p:nvPr/>
          </p:nvSpPr>
          <p:spPr>
            <a:xfrm>
              <a:off x="610651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33225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655800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78374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668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508103" y="23655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6" name="tx136"/>
            <p:cNvSpPr/>
            <p:nvPr/>
          </p:nvSpPr>
          <p:spPr>
            <a:xfrm>
              <a:off x="508103" y="12642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6" name="tx156"/>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rc157"/>
            <p:cNvSpPr/>
            <p:nvPr/>
          </p:nvSpPr>
          <p:spPr>
            <a:xfrm>
              <a:off x="1071314" y="5504603"/>
              <a:ext cx="201455" cy="201456"/>
            </a:xfrm>
            <a:prstGeom prst="rect">
              <a:avLst/>
            </a:prstGeom>
            <a:solidFill>
              <a:srgbClr val="80BD41">
                <a:alpha val="100000"/>
              </a:srgbClr>
            </a:solidFill>
          </p:spPr>
          <p:txBody>
            <a:bodyPr/>
            <a:lstStyle/>
            <a:p/>
          </p:txBody>
        </p:sp>
        <p:sp>
          <p:nvSpPr>
            <p:cNvPr id="158" name="rc158"/>
            <p:cNvSpPr/>
            <p:nvPr/>
          </p:nvSpPr>
          <p:spPr>
            <a:xfrm>
              <a:off x="2975038" y="5504603"/>
              <a:ext cx="201456" cy="201456"/>
            </a:xfrm>
            <a:prstGeom prst="rect">
              <a:avLst/>
            </a:prstGeom>
            <a:solidFill>
              <a:srgbClr val="1CABE2">
                <a:alpha val="100000"/>
              </a:srgbClr>
            </a:solidFill>
          </p:spPr>
          <p:txBody>
            <a:bodyPr/>
            <a:lstStyle/>
            <a:p/>
          </p:txBody>
        </p:sp>
        <p:sp>
          <p:nvSpPr>
            <p:cNvPr id="159" name="rc159"/>
            <p:cNvSpPr/>
            <p:nvPr/>
          </p:nvSpPr>
          <p:spPr>
            <a:xfrm>
              <a:off x="4063414" y="5504603"/>
              <a:ext cx="201456" cy="201456"/>
            </a:xfrm>
            <a:prstGeom prst="rect">
              <a:avLst/>
            </a:prstGeom>
            <a:solidFill>
              <a:srgbClr val="0058AB">
                <a:alpha val="100000"/>
              </a:srgbClr>
            </a:solidFill>
          </p:spPr>
          <p:txBody>
            <a:bodyPr/>
            <a:lstStyle/>
            <a:p/>
          </p:txBody>
        </p:sp>
        <p:sp>
          <p:nvSpPr>
            <p:cNvPr id="160" name="rc160"/>
            <p:cNvSpPr/>
            <p:nvPr/>
          </p:nvSpPr>
          <p:spPr>
            <a:xfrm>
              <a:off x="5081939" y="5504603"/>
              <a:ext cx="201456" cy="201456"/>
            </a:xfrm>
            <a:prstGeom prst="rect">
              <a:avLst/>
            </a:prstGeom>
            <a:solidFill>
              <a:srgbClr val="FFC20E">
                <a:alpha val="100000"/>
              </a:srgbClr>
            </a:solidFill>
          </p:spPr>
          <p:txBody>
            <a:bodyPr/>
            <a:lstStyle/>
            <a:p/>
          </p:txBody>
        </p:sp>
        <p:sp>
          <p:nvSpPr>
            <p:cNvPr id="161" name="rc161"/>
            <p:cNvSpPr/>
            <p:nvPr/>
          </p:nvSpPr>
          <p:spPr>
            <a:xfrm>
              <a:off x="7079320" y="5504603"/>
              <a:ext cx="201455" cy="201456"/>
            </a:xfrm>
            <a:prstGeom prst="rect">
              <a:avLst/>
            </a:prstGeom>
            <a:solidFill>
              <a:srgbClr val="F26A21">
                <a:alpha val="100000"/>
              </a:srgbClr>
            </a:solidFill>
          </p:spPr>
          <p:txBody>
            <a:bodyPr/>
            <a:lstStyle/>
            <a:p/>
          </p:txBody>
        </p:sp>
        <p:sp>
          <p:nvSpPr>
            <p:cNvPr id="162" name="tx162"/>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3" name="tx163"/>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4" name="tx164"/>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5" name="tx165"/>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6" name="tx166"/>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67" name="pl167"/>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0" name="tx170"/>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1" name="tx171"/>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2" name="tx172"/>
            <p:cNvSpPr/>
            <p:nvPr/>
          </p:nvSpPr>
          <p:spPr>
            <a:xfrm>
              <a:off x="983899" y="579074"/>
              <a:ext cx="52561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El Salvador</a:t>
              </a:r>
            </a:p>
          </p:txBody>
        </p:sp>
        <p:sp>
          <p:nvSpPr>
            <p:cNvPr id="173" name="tx173"/>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4" name="tx174"/>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5" name="tx175"/>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en El Salvador disminuya el número de lactantes supervivientes para 2030. Para alcanzar la meta de ZD de IA2030, los esfuerzos actuales serían suficientes, sin embargo, los países deben fortalecerse más allá de las metas.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6460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4273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2086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29899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5367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83179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80992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78805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339403"/>
              <a:ext cx="215906" cy="536142"/>
            </a:xfrm>
            <a:prstGeom prst="rect">
              <a:avLst/>
            </a:prstGeom>
            <a:solidFill>
              <a:srgbClr val="0058AB">
                <a:alpha val="100000"/>
              </a:srgbClr>
            </a:solidFill>
          </p:spPr>
          <p:txBody>
            <a:bodyPr/>
            <a:lstStyle/>
            <a:p/>
          </p:txBody>
        </p:sp>
        <p:sp>
          <p:nvSpPr>
            <p:cNvPr id="41" name="rc41"/>
            <p:cNvSpPr/>
            <p:nvPr/>
          </p:nvSpPr>
          <p:spPr>
            <a:xfrm>
              <a:off x="1530867" y="3336605"/>
              <a:ext cx="215906" cy="1538940"/>
            </a:xfrm>
            <a:prstGeom prst="rect">
              <a:avLst/>
            </a:prstGeom>
            <a:solidFill>
              <a:srgbClr val="0058AB">
                <a:alpha val="100000"/>
              </a:srgbClr>
            </a:solidFill>
          </p:spPr>
          <p:txBody>
            <a:bodyPr/>
            <a:lstStyle/>
            <a:p/>
          </p:txBody>
        </p:sp>
        <p:sp>
          <p:nvSpPr>
            <p:cNvPr id="42" name="rc42"/>
            <p:cNvSpPr/>
            <p:nvPr/>
          </p:nvSpPr>
          <p:spPr>
            <a:xfrm>
              <a:off x="1770763" y="1466918"/>
              <a:ext cx="215906" cy="3408627"/>
            </a:xfrm>
            <a:prstGeom prst="rect">
              <a:avLst/>
            </a:prstGeom>
            <a:solidFill>
              <a:srgbClr val="0058AB">
                <a:alpha val="100000"/>
              </a:srgbClr>
            </a:solidFill>
          </p:spPr>
          <p:txBody>
            <a:bodyPr/>
            <a:lstStyle/>
            <a:p/>
          </p:txBody>
        </p:sp>
        <p:sp>
          <p:nvSpPr>
            <p:cNvPr id="43" name="rc43"/>
            <p:cNvSpPr/>
            <p:nvPr/>
          </p:nvSpPr>
          <p:spPr>
            <a:xfrm>
              <a:off x="2010660" y="3949388"/>
              <a:ext cx="215906" cy="926157"/>
            </a:xfrm>
            <a:prstGeom prst="rect">
              <a:avLst/>
            </a:prstGeom>
            <a:solidFill>
              <a:srgbClr val="0058AB">
                <a:alpha val="100000"/>
              </a:srgbClr>
            </a:solidFill>
          </p:spPr>
          <p:txBody>
            <a:bodyPr/>
            <a:lstStyle/>
            <a:p/>
          </p:txBody>
        </p:sp>
        <p:sp>
          <p:nvSpPr>
            <p:cNvPr id="44" name="rc44"/>
            <p:cNvSpPr/>
            <p:nvPr/>
          </p:nvSpPr>
          <p:spPr>
            <a:xfrm>
              <a:off x="2250556" y="3105321"/>
              <a:ext cx="215906" cy="1770224"/>
            </a:xfrm>
            <a:prstGeom prst="rect">
              <a:avLst/>
            </a:prstGeom>
            <a:solidFill>
              <a:srgbClr val="0058AB">
                <a:alpha val="100000"/>
              </a:srgbClr>
            </a:solidFill>
          </p:spPr>
          <p:txBody>
            <a:bodyPr/>
            <a:lstStyle/>
            <a:p/>
          </p:txBody>
        </p:sp>
        <p:sp>
          <p:nvSpPr>
            <p:cNvPr id="45" name="rc45"/>
            <p:cNvSpPr/>
            <p:nvPr/>
          </p:nvSpPr>
          <p:spPr>
            <a:xfrm>
              <a:off x="2490453" y="3159139"/>
              <a:ext cx="215906" cy="1716405"/>
            </a:xfrm>
            <a:prstGeom prst="rect">
              <a:avLst/>
            </a:prstGeom>
            <a:solidFill>
              <a:srgbClr val="0058AB">
                <a:alpha val="100000"/>
              </a:srgbClr>
            </a:solidFill>
          </p:spPr>
          <p:txBody>
            <a:bodyPr/>
            <a:lstStyle/>
            <a:p/>
          </p:txBody>
        </p:sp>
        <p:sp>
          <p:nvSpPr>
            <p:cNvPr id="46" name="rc46"/>
            <p:cNvSpPr/>
            <p:nvPr/>
          </p:nvSpPr>
          <p:spPr>
            <a:xfrm>
              <a:off x="2730349" y="4032841"/>
              <a:ext cx="215906" cy="842704"/>
            </a:xfrm>
            <a:prstGeom prst="rect">
              <a:avLst/>
            </a:prstGeom>
            <a:solidFill>
              <a:srgbClr val="0058AB">
                <a:alpha val="100000"/>
              </a:srgbClr>
            </a:solidFill>
          </p:spPr>
          <p:txBody>
            <a:bodyPr/>
            <a:lstStyle/>
            <a:p/>
          </p:txBody>
        </p:sp>
        <p:sp>
          <p:nvSpPr>
            <p:cNvPr id="47" name="rc47"/>
            <p:cNvSpPr/>
            <p:nvPr/>
          </p:nvSpPr>
          <p:spPr>
            <a:xfrm>
              <a:off x="2970245" y="4461346"/>
              <a:ext cx="215906" cy="414199"/>
            </a:xfrm>
            <a:prstGeom prst="rect">
              <a:avLst/>
            </a:prstGeom>
            <a:solidFill>
              <a:srgbClr val="0058AB">
                <a:alpha val="100000"/>
              </a:srgbClr>
            </a:solidFill>
          </p:spPr>
          <p:txBody>
            <a:bodyPr/>
            <a:lstStyle/>
            <a:p/>
          </p:txBody>
        </p:sp>
        <p:sp>
          <p:nvSpPr>
            <p:cNvPr id="48" name="rc48"/>
            <p:cNvSpPr/>
            <p:nvPr/>
          </p:nvSpPr>
          <p:spPr>
            <a:xfrm>
              <a:off x="3210142" y="4470202"/>
              <a:ext cx="215906" cy="405342"/>
            </a:xfrm>
            <a:prstGeom prst="rect">
              <a:avLst/>
            </a:prstGeom>
            <a:solidFill>
              <a:srgbClr val="0058AB">
                <a:alpha val="100000"/>
              </a:srgbClr>
            </a:solidFill>
          </p:spPr>
          <p:txBody>
            <a:bodyPr/>
            <a:lstStyle/>
            <a:p/>
          </p:txBody>
        </p:sp>
        <p:sp>
          <p:nvSpPr>
            <p:cNvPr id="49" name="rc49"/>
            <p:cNvSpPr/>
            <p:nvPr/>
          </p:nvSpPr>
          <p:spPr>
            <a:xfrm>
              <a:off x="3450038" y="3668032"/>
              <a:ext cx="215906" cy="1207513"/>
            </a:xfrm>
            <a:prstGeom prst="rect">
              <a:avLst/>
            </a:prstGeom>
            <a:solidFill>
              <a:srgbClr val="0058AB">
                <a:alpha val="100000"/>
              </a:srgbClr>
            </a:solidFill>
          </p:spPr>
          <p:txBody>
            <a:bodyPr/>
            <a:lstStyle/>
            <a:p/>
          </p:txBody>
        </p:sp>
        <p:sp>
          <p:nvSpPr>
            <p:cNvPr id="50" name="rc50"/>
            <p:cNvSpPr/>
            <p:nvPr/>
          </p:nvSpPr>
          <p:spPr>
            <a:xfrm>
              <a:off x="3689935" y="863332"/>
              <a:ext cx="215906" cy="4012213"/>
            </a:xfrm>
            <a:prstGeom prst="rect">
              <a:avLst/>
            </a:prstGeom>
            <a:solidFill>
              <a:srgbClr val="0058AB">
                <a:alpha val="100000"/>
              </a:srgbClr>
            </a:solidFill>
          </p:spPr>
          <p:txBody>
            <a:bodyPr/>
            <a:lstStyle/>
            <a:p/>
          </p:txBody>
        </p:sp>
        <p:sp>
          <p:nvSpPr>
            <p:cNvPr id="51" name="rc51"/>
            <p:cNvSpPr/>
            <p:nvPr/>
          </p:nvSpPr>
          <p:spPr>
            <a:xfrm>
              <a:off x="3929831" y="860947"/>
              <a:ext cx="215906" cy="4014597"/>
            </a:xfrm>
            <a:prstGeom prst="rect">
              <a:avLst/>
            </a:prstGeom>
            <a:solidFill>
              <a:srgbClr val="0058AB">
                <a:alpha val="100000"/>
              </a:srgbClr>
            </a:solidFill>
          </p:spPr>
          <p:txBody>
            <a:bodyPr/>
            <a:lstStyle/>
            <a:p/>
          </p:txBody>
        </p:sp>
        <p:sp>
          <p:nvSpPr>
            <p:cNvPr id="52" name="rc52"/>
            <p:cNvSpPr/>
            <p:nvPr/>
          </p:nvSpPr>
          <p:spPr>
            <a:xfrm>
              <a:off x="4169728" y="3679613"/>
              <a:ext cx="215906" cy="1195931"/>
            </a:xfrm>
            <a:prstGeom prst="rect">
              <a:avLst/>
            </a:prstGeom>
            <a:solidFill>
              <a:srgbClr val="0058AB">
                <a:alpha val="100000"/>
              </a:srgbClr>
            </a:solidFill>
          </p:spPr>
          <p:txBody>
            <a:bodyPr/>
            <a:lstStyle/>
            <a:p/>
          </p:txBody>
        </p:sp>
        <p:sp>
          <p:nvSpPr>
            <p:cNvPr id="53" name="rc53"/>
            <p:cNvSpPr/>
            <p:nvPr/>
          </p:nvSpPr>
          <p:spPr>
            <a:xfrm>
              <a:off x="4409624" y="3686766"/>
              <a:ext cx="215906" cy="1188778"/>
            </a:xfrm>
            <a:prstGeom prst="rect">
              <a:avLst/>
            </a:prstGeom>
            <a:solidFill>
              <a:srgbClr val="0058AB">
                <a:alpha val="100000"/>
              </a:srgbClr>
            </a:solidFill>
          </p:spPr>
          <p:txBody>
            <a:bodyPr/>
            <a:lstStyle/>
            <a:p/>
          </p:txBody>
        </p:sp>
        <p:sp>
          <p:nvSpPr>
            <p:cNvPr id="54" name="rc54"/>
            <p:cNvSpPr/>
            <p:nvPr/>
          </p:nvSpPr>
          <p:spPr>
            <a:xfrm>
              <a:off x="4649521" y="4086659"/>
              <a:ext cx="215906" cy="788885"/>
            </a:xfrm>
            <a:prstGeom prst="rect">
              <a:avLst/>
            </a:prstGeom>
            <a:solidFill>
              <a:srgbClr val="0058AB">
                <a:alpha val="100000"/>
              </a:srgbClr>
            </a:solidFill>
          </p:spPr>
          <p:txBody>
            <a:bodyPr/>
            <a:lstStyle/>
            <a:p/>
          </p:txBody>
        </p:sp>
        <p:sp>
          <p:nvSpPr>
            <p:cNvPr id="55" name="rc55"/>
            <p:cNvSpPr/>
            <p:nvPr/>
          </p:nvSpPr>
          <p:spPr>
            <a:xfrm>
              <a:off x="4889417" y="3714698"/>
              <a:ext cx="215906" cy="1160847"/>
            </a:xfrm>
            <a:prstGeom prst="rect">
              <a:avLst/>
            </a:prstGeom>
            <a:solidFill>
              <a:srgbClr val="0058AB">
                <a:alpha val="100000"/>
              </a:srgbClr>
            </a:solidFill>
          </p:spPr>
          <p:txBody>
            <a:bodyPr/>
            <a:lstStyle/>
            <a:p/>
          </p:txBody>
        </p:sp>
        <p:sp>
          <p:nvSpPr>
            <p:cNvPr id="56" name="rc56"/>
            <p:cNvSpPr/>
            <p:nvPr/>
          </p:nvSpPr>
          <p:spPr>
            <a:xfrm>
              <a:off x="5129313" y="4504946"/>
              <a:ext cx="215906" cy="370599"/>
            </a:xfrm>
            <a:prstGeom prst="rect">
              <a:avLst/>
            </a:prstGeom>
            <a:solidFill>
              <a:srgbClr val="0058AB">
                <a:alpha val="100000"/>
              </a:srgbClr>
            </a:solidFill>
          </p:spPr>
          <p:txBody>
            <a:bodyPr/>
            <a:lstStyle/>
            <a:p/>
          </p:txBody>
        </p:sp>
        <p:sp>
          <p:nvSpPr>
            <p:cNvPr id="57" name="rc57"/>
            <p:cNvSpPr/>
            <p:nvPr/>
          </p:nvSpPr>
          <p:spPr>
            <a:xfrm>
              <a:off x="5369210" y="3799513"/>
              <a:ext cx="215906" cy="1076032"/>
            </a:xfrm>
            <a:prstGeom prst="rect">
              <a:avLst/>
            </a:prstGeom>
            <a:solidFill>
              <a:srgbClr val="0058AB">
                <a:alpha val="100000"/>
              </a:srgbClr>
            </a:solidFill>
          </p:spPr>
          <p:txBody>
            <a:bodyPr/>
            <a:lstStyle/>
            <a:p/>
          </p:txBody>
        </p:sp>
        <p:sp>
          <p:nvSpPr>
            <p:cNvPr id="58" name="rc58"/>
            <p:cNvSpPr/>
            <p:nvPr/>
          </p:nvSpPr>
          <p:spPr>
            <a:xfrm>
              <a:off x="5609106" y="1726133"/>
              <a:ext cx="215906" cy="3149412"/>
            </a:xfrm>
            <a:prstGeom prst="rect">
              <a:avLst/>
            </a:prstGeom>
            <a:solidFill>
              <a:srgbClr val="0058AB">
                <a:alpha val="100000"/>
              </a:srgbClr>
            </a:solidFill>
          </p:spPr>
          <p:txBody>
            <a:bodyPr/>
            <a:lstStyle/>
            <a:p/>
          </p:txBody>
        </p:sp>
        <p:sp>
          <p:nvSpPr>
            <p:cNvPr id="59" name="rc59"/>
            <p:cNvSpPr/>
            <p:nvPr/>
          </p:nvSpPr>
          <p:spPr>
            <a:xfrm>
              <a:off x="5849003" y="3484095"/>
              <a:ext cx="215906" cy="1391450"/>
            </a:xfrm>
            <a:prstGeom prst="rect">
              <a:avLst/>
            </a:prstGeom>
            <a:solidFill>
              <a:srgbClr val="0058AB">
                <a:alpha val="100000"/>
              </a:srgbClr>
            </a:solidFill>
          </p:spPr>
          <p:txBody>
            <a:bodyPr/>
            <a:lstStyle/>
            <a:p/>
          </p:txBody>
        </p:sp>
        <p:sp>
          <p:nvSpPr>
            <p:cNvPr id="60" name="rc60"/>
            <p:cNvSpPr/>
            <p:nvPr/>
          </p:nvSpPr>
          <p:spPr>
            <a:xfrm>
              <a:off x="6088899" y="4189528"/>
              <a:ext cx="215906" cy="686017"/>
            </a:xfrm>
            <a:prstGeom prst="rect">
              <a:avLst/>
            </a:prstGeom>
            <a:solidFill>
              <a:srgbClr val="0058AB">
                <a:alpha val="100000"/>
              </a:srgbClr>
            </a:solidFill>
          </p:spPr>
          <p:txBody>
            <a:bodyPr/>
            <a:lstStyle/>
            <a:p/>
          </p:txBody>
        </p:sp>
        <p:sp>
          <p:nvSpPr>
            <p:cNvPr id="61" name="rc61"/>
            <p:cNvSpPr/>
            <p:nvPr/>
          </p:nvSpPr>
          <p:spPr>
            <a:xfrm>
              <a:off x="6328796" y="3852310"/>
              <a:ext cx="215906" cy="1023235"/>
            </a:xfrm>
            <a:prstGeom prst="rect">
              <a:avLst/>
            </a:prstGeom>
            <a:solidFill>
              <a:srgbClr val="0058AB">
                <a:alpha val="100000"/>
              </a:srgbClr>
            </a:solidFill>
          </p:spPr>
          <p:txBody>
            <a:bodyPr/>
            <a:lstStyle/>
            <a:p/>
          </p:txBody>
        </p:sp>
        <p:sp>
          <p:nvSpPr>
            <p:cNvPr id="62" name="rc62"/>
            <p:cNvSpPr/>
            <p:nvPr/>
          </p:nvSpPr>
          <p:spPr>
            <a:xfrm>
              <a:off x="6568692" y="3524970"/>
              <a:ext cx="215906" cy="1350575"/>
            </a:xfrm>
            <a:prstGeom prst="rect">
              <a:avLst/>
            </a:prstGeom>
            <a:solidFill>
              <a:srgbClr val="0058AB">
                <a:alpha val="100000"/>
              </a:srgbClr>
            </a:solidFill>
          </p:spPr>
          <p:txBody>
            <a:bodyPr/>
            <a:lstStyle/>
            <a:p/>
          </p:txBody>
        </p:sp>
        <p:sp>
          <p:nvSpPr>
            <p:cNvPr id="63" name="rc63"/>
            <p:cNvSpPr/>
            <p:nvPr/>
          </p:nvSpPr>
          <p:spPr>
            <a:xfrm>
              <a:off x="6808589" y="3532123"/>
              <a:ext cx="215906" cy="1343422"/>
            </a:xfrm>
            <a:prstGeom prst="rect">
              <a:avLst/>
            </a:prstGeom>
            <a:solidFill>
              <a:srgbClr val="0058AB">
                <a:alpha val="100000"/>
              </a:srgbClr>
            </a:solidFill>
          </p:spPr>
          <p:txBody>
            <a:bodyPr/>
            <a:lstStyle/>
            <a:p/>
          </p:txBody>
        </p:sp>
        <p:sp>
          <p:nvSpPr>
            <p:cNvPr id="64" name="rc64"/>
            <p:cNvSpPr/>
            <p:nvPr/>
          </p:nvSpPr>
          <p:spPr>
            <a:xfrm>
              <a:off x="7048485" y="4207581"/>
              <a:ext cx="215906" cy="667964"/>
            </a:xfrm>
            <a:prstGeom prst="rect">
              <a:avLst/>
            </a:prstGeom>
            <a:solidFill>
              <a:srgbClr val="0058AB">
                <a:alpha val="100000"/>
              </a:srgbClr>
            </a:solidFill>
          </p:spPr>
          <p:txBody>
            <a:bodyPr/>
            <a:lstStyle/>
            <a:p/>
          </p:txBody>
        </p:sp>
        <p:sp>
          <p:nvSpPr>
            <p:cNvPr id="65" name="rc65"/>
            <p:cNvSpPr/>
            <p:nvPr/>
          </p:nvSpPr>
          <p:spPr>
            <a:xfrm>
              <a:off x="8487864" y="4179990"/>
              <a:ext cx="215906" cy="695554"/>
            </a:xfrm>
            <a:prstGeom prst="rect">
              <a:avLst/>
            </a:prstGeom>
            <a:solidFill>
              <a:srgbClr val="69DBFF">
                <a:alpha val="100000"/>
              </a:srgbClr>
            </a:solidFill>
          </p:spPr>
          <p:txBody>
            <a:bodyPr/>
            <a:lstStyle/>
            <a:p/>
          </p:txBody>
        </p:sp>
        <p:sp>
          <p:nvSpPr>
            <p:cNvPr id="66" name="pl66"/>
            <p:cNvSpPr/>
            <p:nvPr/>
          </p:nvSpPr>
          <p:spPr>
            <a:xfrm>
              <a:off x="6196853" y="3484095"/>
              <a:ext cx="2398964" cy="695725"/>
            </a:xfrm>
            <a:custGeom>
              <a:avLst/>
              <a:pathLst>
                <a:path w="2398964" h="695725">
                  <a:moveTo>
                    <a:pt x="0" y="0"/>
                  </a:moveTo>
                  <a:lnTo>
                    <a:pt x="239896" y="69572"/>
                  </a:lnTo>
                  <a:lnTo>
                    <a:pt x="479792" y="139145"/>
                  </a:lnTo>
                  <a:lnTo>
                    <a:pt x="719689" y="208717"/>
                  </a:lnTo>
                  <a:lnTo>
                    <a:pt x="959585" y="278290"/>
                  </a:lnTo>
                  <a:lnTo>
                    <a:pt x="1199482" y="347862"/>
                  </a:lnTo>
                  <a:lnTo>
                    <a:pt x="1439378" y="417435"/>
                  </a:lnTo>
                  <a:lnTo>
                    <a:pt x="1679275" y="487007"/>
                  </a:lnTo>
                  <a:lnTo>
                    <a:pt x="1919171" y="556580"/>
                  </a:lnTo>
                  <a:lnTo>
                    <a:pt x="2159067" y="626152"/>
                  </a:lnTo>
                  <a:lnTo>
                    <a:pt x="2398964" y="695725"/>
                  </a:lnTo>
                </a:path>
              </a:pathLst>
            </a:custGeom>
            <a:ln w="13550" cap="flat">
              <a:solidFill>
                <a:srgbClr val="000000">
                  <a:alpha val="100000"/>
                </a:srgbClr>
              </a:solidFill>
              <a:prstDash val="solid"/>
              <a:round/>
            </a:ln>
          </p:spPr>
          <p:txBody>
            <a:bodyPr/>
            <a:lstStyle/>
            <a:p/>
          </p:txBody>
        </p:sp>
        <p:sp>
          <p:nvSpPr>
            <p:cNvPr id="67" name="pt67"/>
            <p:cNvSpPr/>
            <p:nvPr/>
          </p:nvSpPr>
          <p:spPr>
            <a:xfrm>
              <a:off x="6172027" y="34592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5288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5984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667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7375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8071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876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9462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0158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0854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1549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79624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0" name="tx80"/>
            <p:cNvSpPr/>
            <p:nvPr/>
          </p:nvSpPr>
          <p:spPr>
            <a:xfrm>
              <a:off x="571671" y="277437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1" name="tx81"/>
            <p:cNvSpPr/>
            <p:nvPr/>
          </p:nvSpPr>
          <p:spPr>
            <a:xfrm>
              <a:off x="571671" y="175249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a:t>
              </a:r>
            </a:p>
          </p:txBody>
        </p:sp>
        <p:sp>
          <p:nvSpPr>
            <p:cNvPr id="82" name="tx82"/>
            <p:cNvSpPr/>
            <p:nvPr/>
          </p:nvSpPr>
          <p:spPr>
            <a:xfrm>
              <a:off x="508103" y="7306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a:t>
              </a:r>
            </a:p>
          </p:txBody>
        </p:sp>
        <p:sp>
          <p:nvSpPr>
            <p:cNvPr id="83" name="tx83"/>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1" name="rc111"/>
            <p:cNvSpPr/>
            <p:nvPr/>
          </p:nvSpPr>
          <p:spPr>
            <a:xfrm>
              <a:off x="3661384" y="5761013"/>
              <a:ext cx="201456" cy="201456"/>
            </a:xfrm>
            <a:prstGeom prst="rect">
              <a:avLst/>
            </a:prstGeom>
            <a:solidFill>
              <a:srgbClr val="0058AB">
                <a:alpha val="100000"/>
              </a:srgbClr>
            </a:solidFill>
          </p:spPr>
          <p:txBody>
            <a:bodyPr/>
            <a:lstStyle/>
            <a:p/>
          </p:txBody>
        </p:sp>
        <p:sp>
          <p:nvSpPr>
            <p:cNvPr id="112" name="rc112"/>
            <p:cNvSpPr/>
            <p:nvPr/>
          </p:nvSpPr>
          <p:spPr>
            <a:xfrm>
              <a:off x="4563470" y="5761013"/>
              <a:ext cx="201456" cy="201456"/>
            </a:xfrm>
            <a:prstGeom prst="rect">
              <a:avLst/>
            </a:prstGeom>
            <a:solidFill>
              <a:srgbClr val="69DBFF">
                <a:alpha val="100000"/>
              </a:srgbClr>
            </a:solidFill>
          </p:spPr>
          <p:txBody>
            <a:bodyPr/>
            <a:lstStyle/>
            <a:p/>
          </p:txBody>
        </p:sp>
        <p:sp>
          <p:nvSpPr>
            <p:cNvPr id="113" name="tx113"/>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45430" y="398022"/>
              <a:ext cx="6103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El Salvador</a:t>
              </a:r>
            </a:p>
          </p:txBody>
        </p:sp>
        <p:sp>
          <p:nvSpPr>
            <p:cNvPr id="116" name="tx116"/>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7" name="tx117"/>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8" name="tx118"/>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9" name="tx119"/>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0" name="tx120"/>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40% inferior (es decir, el país había alcanzado)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09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47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438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991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956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382967"/>
              <a:ext cx="249522" cy="1719730"/>
            </a:xfrm>
            <a:prstGeom prst="rect">
              <a:avLst/>
            </a:prstGeom>
            <a:solidFill>
              <a:srgbClr val="80BD41">
                <a:alpha val="100000"/>
              </a:srgbClr>
            </a:solidFill>
          </p:spPr>
          <p:txBody>
            <a:bodyPr/>
            <a:lstStyle/>
            <a:p/>
          </p:txBody>
        </p:sp>
        <p:sp>
          <p:nvSpPr>
            <p:cNvPr id="22" name="rc22"/>
            <p:cNvSpPr/>
            <p:nvPr/>
          </p:nvSpPr>
          <p:spPr>
            <a:xfrm>
              <a:off x="1296273" y="2365641"/>
              <a:ext cx="249522" cy="17325"/>
            </a:xfrm>
            <a:prstGeom prst="rect">
              <a:avLst/>
            </a:prstGeom>
            <a:solidFill>
              <a:srgbClr val="1CABE2">
                <a:alpha val="100000"/>
              </a:srgbClr>
            </a:solidFill>
          </p:spPr>
          <p:txBody>
            <a:bodyPr/>
            <a:lstStyle/>
            <a:p/>
          </p:txBody>
        </p:sp>
        <p:sp>
          <p:nvSpPr>
            <p:cNvPr id="23" name="rc23"/>
            <p:cNvSpPr/>
            <p:nvPr/>
          </p:nvSpPr>
          <p:spPr>
            <a:xfrm>
              <a:off x="1573521" y="2490560"/>
              <a:ext cx="249522" cy="1612136"/>
            </a:xfrm>
            <a:prstGeom prst="rect">
              <a:avLst/>
            </a:prstGeom>
            <a:solidFill>
              <a:srgbClr val="80BD41">
                <a:alpha val="100000"/>
              </a:srgbClr>
            </a:solidFill>
          </p:spPr>
          <p:txBody>
            <a:bodyPr/>
            <a:lstStyle/>
            <a:p/>
          </p:txBody>
        </p:sp>
        <p:sp>
          <p:nvSpPr>
            <p:cNvPr id="24" name="rc24"/>
            <p:cNvSpPr/>
            <p:nvPr/>
          </p:nvSpPr>
          <p:spPr>
            <a:xfrm>
              <a:off x="1573521" y="2440681"/>
              <a:ext cx="249522" cy="49879"/>
            </a:xfrm>
            <a:prstGeom prst="rect">
              <a:avLst/>
            </a:prstGeom>
            <a:solidFill>
              <a:srgbClr val="1CABE2">
                <a:alpha val="100000"/>
              </a:srgbClr>
            </a:solidFill>
          </p:spPr>
          <p:txBody>
            <a:bodyPr/>
            <a:lstStyle/>
            <a:p/>
          </p:txBody>
        </p:sp>
        <p:sp>
          <p:nvSpPr>
            <p:cNvPr id="25" name="rc25"/>
            <p:cNvSpPr/>
            <p:nvPr/>
          </p:nvSpPr>
          <p:spPr>
            <a:xfrm>
              <a:off x="1850769" y="2635563"/>
              <a:ext cx="249522" cy="1467133"/>
            </a:xfrm>
            <a:prstGeom prst="rect">
              <a:avLst/>
            </a:prstGeom>
            <a:solidFill>
              <a:srgbClr val="80BD41">
                <a:alpha val="100000"/>
              </a:srgbClr>
            </a:solidFill>
          </p:spPr>
          <p:txBody>
            <a:bodyPr/>
            <a:lstStyle/>
            <a:p/>
          </p:txBody>
        </p:sp>
        <p:sp>
          <p:nvSpPr>
            <p:cNvPr id="26" name="rc26"/>
            <p:cNvSpPr/>
            <p:nvPr/>
          </p:nvSpPr>
          <p:spPr>
            <a:xfrm>
              <a:off x="1850769" y="2525101"/>
              <a:ext cx="249522" cy="110462"/>
            </a:xfrm>
            <a:prstGeom prst="rect">
              <a:avLst/>
            </a:prstGeom>
            <a:solidFill>
              <a:srgbClr val="1CABE2">
                <a:alpha val="100000"/>
              </a:srgbClr>
            </a:solidFill>
          </p:spPr>
          <p:txBody>
            <a:bodyPr/>
            <a:lstStyle/>
            <a:p/>
          </p:txBody>
        </p:sp>
        <p:sp>
          <p:nvSpPr>
            <p:cNvPr id="27" name="rc27"/>
            <p:cNvSpPr/>
            <p:nvPr/>
          </p:nvSpPr>
          <p:spPr>
            <a:xfrm>
              <a:off x="2128016" y="2632253"/>
              <a:ext cx="249522" cy="1470444"/>
            </a:xfrm>
            <a:prstGeom prst="rect">
              <a:avLst/>
            </a:prstGeom>
            <a:solidFill>
              <a:srgbClr val="80BD41">
                <a:alpha val="100000"/>
              </a:srgbClr>
            </a:solidFill>
          </p:spPr>
          <p:txBody>
            <a:bodyPr/>
            <a:lstStyle/>
            <a:p/>
          </p:txBody>
        </p:sp>
        <p:sp>
          <p:nvSpPr>
            <p:cNvPr id="28" name="rc28"/>
            <p:cNvSpPr/>
            <p:nvPr/>
          </p:nvSpPr>
          <p:spPr>
            <a:xfrm>
              <a:off x="2128016" y="2602237"/>
              <a:ext cx="249522" cy="30015"/>
            </a:xfrm>
            <a:prstGeom prst="rect">
              <a:avLst/>
            </a:prstGeom>
            <a:solidFill>
              <a:srgbClr val="1CABE2">
                <a:alpha val="100000"/>
              </a:srgbClr>
            </a:solidFill>
          </p:spPr>
          <p:txBody>
            <a:bodyPr/>
            <a:lstStyle/>
            <a:p/>
          </p:txBody>
        </p:sp>
        <p:sp>
          <p:nvSpPr>
            <p:cNvPr id="29" name="rc29"/>
            <p:cNvSpPr/>
            <p:nvPr/>
          </p:nvSpPr>
          <p:spPr>
            <a:xfrm>
              <a:off x="2405264" y="2726383"/>
              <a:ext cx="249522" cy="1376313"/>
            </a:xfrm>
            <a:prstGeom prst="rect">
              <a:avLst/>
            </a:prstGeom>
            <a:solidFill>
              <a:srgbClr val="80BD41">
                <a:alpha val="100000"/>
              </a:srgbClr>
            </a:solidFill>
          </p:spPr>
          <p:txBody>
            <a:bodyPr/>
            <a:lstStyle/>
            <a:p/>
          </p:txBody>
        </p:sp>
        <p:sp>
          <p:nvSpPr>
            <p:cNvPr id="30" name="rc30"/>
            <p:cNvSpPr/>
            <p:nvPr/>
          </p:nvSpPr>
          <p:spPr>
            <a:xfrm>
              <a:off x="2405264" y="2669000"/>
              <a:ext cx="249522" cy="57383"/>
            </a:xfrm>
            <a:prstGeom prst="rect">
              <a:avLst/>
            </a:prstGeom>
            <a:solidFill>
              <a:srgbClr val="1CABE2">
                <a:alpha val="100000"/>
              </a:srgbClr>
            </a:solidFill>
          </p:spPr>
          <p:txBody>
            <a:bodyPr/>
            <a:lstStyle/>
            <a:p/>
          </p:txBody>
        </p:sp>
        <p:sp>
          <p:nvSpPr>
            <p:cNvPr id="31" name="rc31"/>
            <p:cNvSpPr/>
            <p:nvPr/>
          </p:nvSpPr>
          <p:spPr>
            <a:xfrm>
              <a:off x="2682512" y="2768096"/>
              <a:ext cx="249522" cy="1334600"/>
            </a:xfrm>
            <a:prstGeom prst="rect">
              <a:avLst/>
            </a:prstGeom>
            <a:solidFill>
              <a:srgbClr val="80BD41">
                <a:alpha val="100000"/>
              </a:srgbClr>
            </a:solidFill>
          </p:spPr>
          <p:txBody>
            <a:bodyPr/>
            <a:lstStyle/>
            <a:p/>
          </p:txBody>
        </p:sp>
        <p:sp>
          <p:nvSpPr>
            <p:cNvPr id="32" name="rc32"/>
            <p:cNvSpPr/>
            <p:nvPr/>
          </p:nvSpPr>
          <p:spPr>
            <a:xfrm>
              <a:off x="2682512" y="2712479"/>
              <a:ext cx="249522" cy="55617"/>
            </a:xfrm>
            <a:prstGeom prst="rect">
              <a:avLst/>
            </a:prstGeom>
            <a:solidFill>
              <a:srgbClr val="1CABE2">
                <a:alpha val="100000"/>
              </a:srgbClr>
            </a:solidFill>
          </p:spPr>
          <p:txBody>
            <a:bodyPr/>
            <a:lstStyle/>
            <a:p/>
          </p:txBody>
        </p:sp>
        <p:sp>
          <p:nvSpPr>
            <p:cNvPr id="33" name="rc33"/>
            <p:cNvSpPr/>
            <p:nvPr/>
          </p:nvSpPr>
          <p:spPr>
            <a:xfrm>
              <a:off x="2959759" y="2765117"/>
              <a:ext cx="249522" cy="1337580"/>
            </a:xfrm>
            <a:prstGeom prst="rect">
              <a:avLst/>
            </a:prstGeom>
            <a:solidFill>
              <a:srgbClr val="80BD41">
                <a:alpha val="100000"/>
              </a:srgbClr>
            </a:solidFill>
          </p:spPr>
          <p:txBody>
            <a:bodyPr/>
            <a:lstStyle/>
            <a:p/>
          </p:txBody>
        </p:sp>
        <p:sp>
          <p:nvSpPr>
            <p:cNvPr id="34" name="rc34"/>
            <p:cNvSpPr/>
            <p:nvPr/>
          </p:nvSpPr>
          <p:spPr>
            <a:xfrm>
              <a:off x="2959759" y="2737860"/>
              <a:ext cx="249522" cy="27257"/>
            </a:xfrm>
            <a:prstGeom prst="rect">
              <a:avLst/>
            </a:prstGeom>
            <a:solidFill>
              <a:srgbClr val="1CABE2">
                <a:alpha val="100000"/>
              </a:srgbClr>
            </a:solidFill>
          </p:spPr>
          <p:txBody>
            <a:bodyPr/>
            <a:lstStyle/>
            <a:p/>
          </p:txBody>
        </p:sp>
        <p:sp>
          <p:nvSpPr>
            <p:cNvPr id="35" name="rc35"/>
            <p:cNvSpPr/>
            <p:nvPr/>
          </p:nvSpPr>
          <p:spPr>
            <a:xfrm>
              <a:off x="3237007" y="2774717"/>
              <a:ext cx="249522" cy="1327979"/>
            </a:xfrm>
            <a:prstGeom prst="rect">
              <a:avLst/>
            </a:prstGeom>
            <a:solidFill>
              <a:srgbClr val="80BD41">
                <a:alpha val="100000"/>
              </a:srgbClr>
            </a:solidFill>
          </p:spPr>
          <p:txBody>
            <a:bodyPr/>
            <a:lstStyle/>
            <a:p/>
          </p:txBody>
        </p:sp>
        <p:sp>
          <p:nvSpPr>
            <p:cNvPr id="36" name="rc36"/>
            <p:cNvSpPr/>
            <p:nvPr/>
          </p:nvSpPr>
          <p:spPr>
            <a:xfrm>
              <a:off x="3237007" y="2761254"/>
              <a:ext cx="249522" cy="13462"/>
            </a:xfrm>
            <a:prstGeom prst="rect">
              <a:avLst/>
            </a:prstGeom>
            <a:solidFill>
              <a:srgbClr val="1CABE2">
                <a:alpha val="100000"/>
              </a:srgbClr>
            </a:solidFill>
          </p:spPr>
          <p:txBody>
            <a:bodyPr/>
            <a:lstStyle/>
            <a:p/>
          </p:txBody>
        </p:sp>
        <p:sp>
          <p:nvSpPr>
            <p:cNvPr id="37" name="rc37"/>
            <p:cNvSpPr/>
            <p:nvPr/>
          </p:nvSpPr>
          <p:spPr>
            <a:xfrm>
              <a:off x="3514255" y="2803078"/>
              <a:ext cx="249522" cy="1299618"/>
            </a:xfrm>
            <a:prstGeom prst="rect">
              <a:avLst/>
            </a:prstGeom>
            <a:solidFill>
              <a:srgbClr val="80BD41">
                <a:alpha val="100000"/>
              </a:srgbClr>
            </a:solidFill>
          </p:spPr>
          <p:txBody>
            <a:bodyPr/>
            <a:lstStyle/>
            <a:p/>
          </p:txBody>
        </p:sp>
        <p:sp>
          <p:nvSpPr>
            <p:cNvPr id="38" name="rc38"/>
            <p:cNvSpPr/>
            <p:nvPr/>
          </p:nvSpPr>
          <p:spPr>
            <a:xfrm>
              <a:off x="3514255" y="2789946"/>
              <a:ext cx="249522" cy="13131"/>
            </a:xfrm>
            <a:prstGeom prst="rect">
              <a:avLst/>
            </a:prstGeom>
            <a:solidFill>
              <a:srgbClr val="1CABE2">
                <a:alpha val="100000"/>
              </a:srgbClr>
            </a:solidFill>
          </p:spPr>
          <p:txBody>
            <a:bodyPr/>
            <a:lstStyle/>
            <a:p/>
          </p:txBody>
        </p:sp>
        <p:sp>
          <p:nvSpPr>
            <p:cNvPr id="39" name="rc39"/>
            <p:cNvSpPr/>
            <p:nvPr/>
          </p:nvSpPr>
          <p:spPr>
            <a:xfrm>
              <a:off x="3791502" y="2837839"/>
              <a:ext cx="249522" cy="1264857"/>
            </a:xfrm>
            <a:prstGeom prst="rect">
              <a:avLst/>
            </a:prstGeom>
            <a:solidFill>
              <a:srgbClr val="80BD41">
                <a:alpha val="100000"/>
              </a:srgbClr>
            </a:solidFill>
          </p:spPr>
          <p:txBody>
            <a:bodyPr/>
            <a:lstStyle/>
            <a:p/>
          </p:txBody>
        </p:sp>
        <p:sp>
          <p:nvSpPr>
            <p:cNvPr id="40" name="rc40"/>
            <p:cNvSpPr/>
            <p:nvPr/>
          </p:nvSpPr>
          <p:spPr>
            <a:xfrm>
              <a:off x="3791502" y="2798774"/>
              <a:ext cx="249522" cy="39064"/>
            </a:xfrm>
            <a:prstGeom prst="rect">
              <a:avLst/>
            </a:prstGeom>
            <a:solidFill>
              <a:srgbClr val="1CABE2">
                <a:alpha val="100000"/>
              </a:srgbClr>
            </a:solidFill>
          </p:spPr>
          <p:txBody>
            <a:bodyPr/>
            <a:lstStyle/>
            <a:p/>
          </p:txBody>
        </p:sp>
        <p:sp>
          <p:nvSpPr>
            <p:cNvPr id="41" name="rc41"/>
            <p:cNvSpPr/>
            <p:nvPr/>
          </p:nvSpPr>
          <p:spPr>
            <a:xfrm>
              <a:off x="4068750" y="2932852"/>
              <a:ext cx="249522" cy="1169844"/>
            </a:xfrm>
            <a:prstGeom prst="rect">
              <a:avLst/>
            </a:prstGeom>
            <a:solidFill>
              <a:srgbClr val="80BD41">
                <a:alpha val="100000"/>
              </a:srgbClr>
            </a:solidFill>
          </p:spPr>
          <p:txBody>
            <a:bodyPr/>
            <a:lstStyle/>
            <a:p/>
          </p:txBody>
        </p:sp>
        <p:sp>
          <p:nvSpPr>
            <p:cNvPr id="42" name="rc42"/>
            <p:cNvSpPr/>
            <p:nvPr/>
          </p:nvSpPr>
          <p:spPr>
            <a:xfrm>
              <a:off x="4068750" y="2802857"/>
              <a:ext cx="249522" cy="129994"/>
            </a:xfrm>
            <a:prstGeom prst="rect">
              <a:avLst/>
            </a:prstGeom>
            <a:solidFill>
              <a:srgbClr val="1CABE2">
                <a:alpha val="100000"/>
              </a:srgbClr>
            </a:solidFill>
          </p:spPr>
          <p:txBody>
            <a:bodyPr/>
            <a:lstStyle/>
            <a:p/>
          </p:txBody>
        </p:sp>
        <p:sp>
          <p:nvSpPr>
            <p:cNvPr id="43" name="rc43"/>
            <p:cNvSpPr/>
            <p:nvPr/>
          </p:nvSpPr>
          <p:spPr>
            <a:xfrm>
              <a:off x="4345998" y="2932190"/>
              <a:ext cx="249522" cy="1170506"/>
            </a:xfrm>
            <a:prstGeom prst="rect">
              <a:avLst/>
            </a:prstGeom>
            <a:solidFill>
              <a:srgbClr val="80BD41">
                <a:alpha val="100000"/>
              </a:srgbClr>
            </a:solidFill>
          </p:spPr>
          <p:txBody>
            <a:bodyPr/>
            <a:lstStyle/>
            <a:p/>
          </p:txBody>
        </p:sp>
        <p:sp>
          <p:nvSpPr>
            <p:cNvPr id="44" name="rc44"/>
            <p:cNvSpPr/>
            <p:nvPr/>
          </p:nvSpPr>
          <p:spPr>
            <a:xfrm>
              <a:off x="4345998" y="2802085"/>
              <a:ext cx="249522" cy="130105"/>
            </a:xfrm>
            <a:prstGeom prst="rect">
              <a:avLst/>
            </a:prstGeom>
            <a:solidFill>
              <a:srgbClr val="1CABE2">
                <a:alpha val="100000"/>
              </a:srgbClr>
            </a:solidFill>
          </p:spPr>
          <p:txBody>
            <a:bodyPr/>
            <a:lstStyle/>
            <a:p/>
          </p:txBody>
        </p:sp>
        <p:sp>
          <p:nvSpPr>
            <p:cNvPr id="45" name="rc45"/>
            <p:cNvSpPr/>
            <p:nvPr/>
          </p:nvSpPr>
          <p:spPr>
            <a:xfrm>
              <a:off x="4623245" y="2849978"/>
              <a:ext cx="249522" cy="1252719"/>
            </a:xfrm>
            <a:prstGeom prst="rect">
              <a:avLst/>
            </a:prstGeom>
            <a:solidFill>
              <a:srgbClr val="80BD41">
                <a:alpha val="100000"/>
              </a:srgbClr>
            </a:solidFill>
          </p:spPr>
          <p:txBody>
            <a:bodyPr/>
            <a:lstStyle/>
            <a:p/>
          </p:txBody>
        </p:sp>
        <p:sp>
          <p:nvSpPr>
            <p:cNvPr id="46" name="rc46"/>
            <p:cNvSpPr/>
            <p:nvPr/>
          </p:nvSpPr>
          <p:spPr>
            <a:xfrm>
              <a:off x="4623245" y="2811244"/>
              <a:ext cx="249522" cy="38733"/>
            </a:xfrm>
            <a:prstGeom prst="rect">
              <a:avLst/>
            </a:prstGeom>
            <a:solidFill>
              <a:srgbClr val="1CABE2">
                <a:alpha val="100000"/>
              </a:srgbClr>
            </a:solidFill>
          </p:spPr>
          <p:txBody>
            <a:bodyPr/>
            <a:lstStyle/>
            <a:p/>
          </p:txBody>
        </p:sp>
        <p:sp>
          <p:nvSpPr>
            <p:cNvPr id="47" name="rc47"/>
            <p:cNvSpPr/>
            <p:nvPr/>
          </p:nvSpPr>
          <p:spPr>
            <a:xfrm>
              <a:off x="4900493" y="2857482"/>
              <a:ext cx="249522" cy="1245215"/>
            </a:xfrm>
            <a:prstGeom prst="rect">
              <a:avLst/>
            </a:prstGeom>
            <a:solidFill>
              <a:srgbClr val="80BD41">
                <a:alpha val="100000"/>
              </a:srgbClr>
            </a:solidFill>
          </p:spPr>
          <p:txBody>
            <a:bodyPr/>
            <a:lstStyle/>
            <a:p/>
          </p:txBody>
        </p:sp>
        <p:sp>
          <p:nvSpPr>
            <p:cNvPr id="48" name="rc48"/>
            <p:cNvSpPr/>
            <p:nvPr/>
          </p:nvSpPr>
          <p:spPr>
            <a:xfrm>
              <a:off x="4900493" y="2818969"/>
              <a:ext cx="249522" cy="38512"/>
            </a:xfrm>
            <a:prstGeom prst="rect">
              <a:avLst/>
            </a:prstGeom>
            <a:solidFill>
              <a:srgbClr val="1CABE2">
                <a:alpha val="100000"/>
              </a:srgbClr>
            </a:solidFill>
          </p:spPr>
          <p:txBody>
            <a:bodyPr/>
            <a:lstStyle/>
            <a:p/>
          </p:txBody>
        </p:sp>
        <p:sp>
          <p:nvSpPr>
            <p:cNvPr id="49" name="rc49"/>
            <p:cNvSpPr/>
            <p:nvPr/>
          </p:nvSpPr>
          <p:spPr>
            <a:xfrm>
              <a:off x="5177741" y="2850309"/>
              <a:ext cx="249522" cy="1252388"/>
            </a:xfrm>
            <a:prstGeom prst="rect">
              <a:avLst/>
            </a:prstGeom>
            <a:solidFill>
              <a:srgbClr val="80BD41">
                <a:alpha val="100000"/>
              </a:srgbClr>
            </a:solidFill>
          </p:spPr>
          <p:txBody>
            <a:bodyPr/>
            <a:lstStyle/>
            <a:p/>
          </p:txBody>
        </p:sp>
        <p:sp>
          <p:nvSpPr>
            <p:cNvPr id="50" name="rc50"/>
            <p:cNvSpPr/>
            <p:nvPr/>
          </p:nvSpPr>
          <p:spPr>
            <a:xfrm>
              <a:off x="5177741" y="2824707"/>
              <a:ext cx="249522" cy="25601"/>
            </a:xfrm>
            <a:prstGeom prst="rect">
              <a:avLst/>
            </a:prstGeom>
            <a:solidFill>
              <a:srgbClr val="1CABE2">
                <a:alpha val="100000"/>
              </a:srgbClr>
            </a:solidFill>
          </p:spPr>
          <p:txBody>
            <a:bodyPr/>
            <a:lstStyle/>
            <a:p/>
          </p:txBody>
        </p:sp>
        <p:sp>
          <p:nvSpPr>
            <p:cNvPr id="51" name="rc51"/>
            <p:cNvSpPr/>
            <p:nvPr/>
          </p:nvSpPr>
          <p:spPr>
            <a:xfrm>
              <a:off x="5454988" y="2886725"/>
              <a:ext cx="249522" cy="1215971"/>
            </a:xfrm>
            <a:prstGeom prst="rect">
              <a:avLst/>
            </a:prstGeom>
            <a:solidFill>
              <a:srgbClr val="80BD41">
                <a:alpha val="100000"/>
              </a:srgbClr>
            </a:solidFill>
          </p:spPr>
          <p:txBody>
            <a:bodyPr/>
            <a:lstStyle/>
            <a:p/>
          </p:txBody>
        </p:sp>
        <p:sp>
          <p:nvSpPr>
            <p:cNvPr id="52" name="rc52"/>
            <p:cNvSpPr/>
            <p:nvPr/>
          </p:nvSpPr>
          <p:spPr>
            <a:xfrm>
              <a:off x="5454988" y="2849095"/>
              <a:ext cx="249522" cy="37630"/>
            </a:xfrm>
            <a:prstGeom prst="rect">
              <a:avLst/>
            </a:prstGeom>
            <a:solidFill>
              <a:srgbClr val="1CABE2">
                <a:alpha val="100000"/>
              </a:srgbClr>
            </a:solidFill>
          </p:spPr>
          <p:txBody>
            <a:bodyPr/>
            <a:lstStyle/>
            <a:p/>
          </p:txBody>
        </p:sp>
        <p:sp>
          <p:nvSpPr>
            <p:cNvPr id="53" name="rc53"/>
            <p:cNvSpPr/>
            <p:nvPr/>
          </p:nvSpPr>
          <p:spPr>
            <a:xfrm>
              <a:off x="5732236" y="2914534"/>
              <a:ext cx="249522" cy="1188163"/>
            </a:xfrm>
            <a:prstGeom prst="rect">
              <a:avLst/>
            </a:prstGeom>
            <a:solidFill>
              <a:srgbClr val="80BD41">
                <a:alpha val="100000"/>
              </a:srgbClr>
            </a:solidFill>
          </p:spPr>
          <p:txBody>
            <a:bodyPr/>
            <a:lstStyle/>
            <a:p/>
          </p:txBody>
        </p:sp>
        <p:sp>
          <p:nvSpPr>
            <p:cNvPr id="54" name="rc54"/>
            <p:cNvSpPr/>
            <p:nvPr/>
          </p:nvSpPr>
          <p:spPr>
            <a:xfrm>
              <a:off x="5732236" y="2902505"/>
              <a:ext cx="249522" cy="12028"/>
            </a:xfrm>
            <a:prstGeom prst="rect">
              <a:avLst/>
            </a:prstGeom>
            <a:solidFill>
              <a:srgbClr val="1CABE2">
                <a:alpha val="100000"/>
              </a:srgbClr>
            </a:solidFill>
          </p:spPr>
          <p:txBody>
            <a:bodyPr/>
            <a:lstStyle/>
            <a:p/>
          </p:txBody>
        </p:sp>
        <p:sp>
          <p:nvSpPr>
            <p:cNvPr id="55" name="rc55"/>
            <p:cNvSpPr/>
            <p:nvPr/>
          </p:nvSpPr>
          <p:spPr>
            <a:xfrm>
              <a:off x="6009484" y="2975779"/>
              <a:ext cx="249522" cy="1126917"/>
            </a:xfrm>
            <a:prstGeom prst="rect">
              <a:avLst/>
            </a:prstGeom>
            <a:solidFill>
              <a:srgbClr val="80BD41">
                <a:alpha val="100000"/>
              </a:srgbClr>
            </a:solidFill>
          </p:spPr>
          <p:txBody>
            <a:bodyPr/>
            <a:lstStyle/>
            <a:p/>
          </p:txBody>
        </p:sp>
        <p:sp>
          <p:nvSpPr>
            <p:cNvPr id="56" name="rc56"/>
            <p:cNvSpPr/>
            <p:nvPr/>
          </p:nvSpPr>
          <p:spPr>
            <a:xfrm>
              <a:off x="6009484" y="2940908"/>
              <a:ext cx="249522" cy="34871"/>
            </a:xfrm>
            <a:prstGeom prst="rect">
              <a:avLst/>
            </a:prstGeom>
            <a:solidFill>
              <a:srgbClr val="1CABE2">
                <a:alpha val="100000"/>
              </a:srgbClr>
            </a:solidFill>
          </p:spPr>
          <p:txBody>
            <a:bodyPr/>
            <a:lstStyle/>
            <a:p/>
          </p:txBody>
        </p:sp>
        <p:sp>
          <p:nvSpPr>
            <p:cNvPr id="57" name="rc57"/>
            <p:cNvSpPr/>
            <p:nvPr/>
          </p:nvSpPr>
          <p:spPr>
            <a:xfrm>
              <a:off x="6286731" y="3071124"/>
              <a:ext cx="249522" cy="1031573"/>
            </a:xfrm>
            <a:prstGeom prst="rect">
              <a:avLst/>
            </a:prstGeom>
            <a:solidFill>
              <a:srgbClr val="80BD41">
                <a:alpha val="100000"/>
              </a:srgbClr>
            </a:solidFill>
          </p:spPr>
          <p:txBody>
            <a:bodyPr/>
            <a:lstStyle/>
            <a:p/>
          </p:txBody>
        </p:sp>
        <p:sp>
          <p:nvSpPr>
            <p:cNvPr id="58" name="rc58"/>
            <p:cNvSpPr/>
            <p:nvPr/>
          </p:nvSpPr>
          <p:spPr>
            <a:xfrm>
              <a:off x="6286731" y="2969048"/>
              <a:ext cx="249522" cy="102075"/>
            </a:xfrm>
            <a:prstGeom prst="rect">
              <a:avLst/>
            </a:prstGeom>
            <a:solidFill>
              <a:srgbClr val="1CABE2">
                <a:alpha val="100000"/>
              </a:srgbClr>
            </a:solidFill>
          </p:spPr>
          <p:txBody>
            <a:bodyPr/>
            <a:lstStyle/>
            <a:p/>
          </p:txBody>
        </p:sp>
        <p:sp>
          <p:nvSpPr>
            <p:cNvPr id="59" name="rc59"/>
            <p:cNvSpPr/>
            <p:nvPr/>
          </p:nvSpPr>
          <p:spPr>
            <a:xfrm>
              <a:off x="6563979" y="3020913"/>
              <a:ext cx="249522" cy="1081783"/>
            </a:xfrm>
            <a:prstGeom prst="rect">
              <a:avLst/>
            </a:prstGeom>
            <a:solidFill>
              <a:srgbClr val="80BD41">
                <a:alpha val="100000"/>
              </a:srgbClr>
            </a:solidFill>
          </p:spPr>
          <p:txBody>
            <a:bodyPr/>
            <a:lstStyle/>
            <a:p/>
          </p:txBody>
        </p:sp>
        <p:sp>
          <p:nvSpPr>
            <p:cNvPr id="60" name="rc60"/>
            <p:cNvSpPr/>
            <p:nvPr/>
          </p:nvSpPr>
          <p:spPr>
            <a:xfrm>
              <a:off x="6563979" y="2975890"/>
              <a:ext cx="249522" cy="45023"/>
            </a:xfrm>
            <a:prstGeom prst="rect">
              <a:avLst/>
            </a:prstGeom>
            <a:solidFill>
              <a:srgbClr val="1CABE2">
                <a:alpha val="100000"/>
              </a:srgbClr>
            </a:solidFill>
          </p:spPr>
          <p:txBody>
            <a:bodyPr/>
            <a:lstStyle/>
            <a:p/>
          </p:txBody>
        </p:sp>
        <p:sp>
          <p:nvSpPr>
            <p:cNvPr id="61" name="rc61"/>
            <p:cNvSpPr/>
            <p:nvPr/>
          </p:nvSpPr>
          <p:spPr>
            <a:xfrm>
              <a:off x="6841227" y="3013630"/>
              <a:ext cx="249522" cy="1089066"/>
            </a:xfrm>
            <a:prstGeom prst="rect">
              <a:avLst/>
            </a:prstGeom>
            <a:solidFill>
              <a:srgbClr val="80BD41">
                <a:alpha val="100000"/>
              </a:srgbClr>
            </a:solidFill>
          </p:spPr>
          <p:txBody>
            <a:bodyPr/>
            <a:lstStyle/>
            <a:p/>
          </p:txBody>
        </p:sp>
        <p:sp>
          <p:nvSpPr>
            <p:cNvPr id="62" name="rc62"/>
            <p:cNvSpPr/>
            <p:nvPr/>
          </p:nvSpPr>
          <p:spPr>
            <a:xfrm>
              <a:off x="6841227" y="2991449"/>
              <a:ext cx="249522" cy="22180"/>
            </a:xfrm>
            <a:prstGeom prst="rect">
              <a:avLst/>
            </a:prstGeom>
            <a:solidFill>
              <a:srgbClr val="1CABE2">
                <a:alpha val="100000"/>
              </a:srgbClr>
            </a:solidFill>
          </p:spPr>
          <p:txBody>
            <a:bodyPr/>
            <a:lstStyle/>
            <a:p/>
          </p:txBody>
        </p:sp>
        <p:sp>
          <p:nvSpPr>
            <p:cNvPr id="63" name="rc63"/>
            <p:cNvSpPr/>
            <p:nvPr/>
          </p:nvSpPr>
          <p:spPr>
            <a:xfrm>
              <a:off x="7118474" y="3030955"/>
              <a:ext cx="249522" cy="1071741"/>
            </a:xfrm>
            <a:prstGeom prst="rect">
              <a:avLst/>
            </a:prstGeom>
            <a:solidFill>
              <a:srgbClr val="80BD41">
                <a:alpha val="100000"/>
              </a:srgbClr>
            </a:solidFill>
          </p:spPr>
          <p:txBody>
            <a:bodyPr/>
            <a:lstStyle/>
            <a:p/>
          </p:txBody>
        </p:sp>
        <p:sp>
          <p:nvSpPr>
            <p:cNvPr id="64" name="rc64"/>
            <p:cNvSpPr/>
            <p:nvPr/>
          </p:nvSpPr>
          <p:spPr>
            <a:xfrm>
              <a:off x="7118474" y="2997850"/>
              <a:ext cx="249522" cy="33105"/>
            </a:xfrm>
            <a:prstGeom prst="rect">
              <a:avLst/>
            </a:prstGeom>
            <a:solidFill>
              <a:srgbClr val="1CABE2">
                <a:alpha val="100000"/>
              </a:srgbClr>
            </a:solidFill>
          </p:spPr>
          <p:txBody>
            <a:bodyPr/>
            <a:lstStyle/>
            <a:p/>
          </p:txBody>
        </p:sp>
        <p:sp>
          <p:nvSpPr>
            <p:cNvPr id="65" name="rc65"/>
            <p:cNvSpPr/>
            <p:nvPr/>
          </p:nvSpPr>
          <p:spPr>
            <a:xfrm>
              <a:off x="7395722" y="3052584"/>
              <a:ext cx="249522" cy="1050112"/>
            </a:xfrm>
            <a:prstGeom prst="rect">
              <a:avLst/>
            </a:prstGeom>
            <a:solidFill>
              <a:srgbClr val="80BD41">
                <a:alpha val="100000"/>
              </a:srgbClr>
            </a:solidFill>
          </p:spPr>
          <p:txBody>
            <a:bodyPr/>
            <a:lstStyle/>
            <a:p/>
          </p:txBody>
        </p:sp>
        <p:sp>
          <p:nvSpPr>
            <p:cNvPr id="66" name="rc66"/>
            <p:cNvSpPr/>
            <p:nvPr/>
          </p:nvSpPr>
          <p:spPr>
            <a:xfrm>
              <a:off x="7395722" y="3008885"/>
              <a:ext cx="249522" cy="43699"/>
            </a:xfrm>
            <a:prstGeom prst="rect">
              <a:avLst/>
            </a:prstGeom>
            <a:solidFill>
              <a:srgbClr val="1CABE2">
                <a:alpha val="100000"/>
              </a:srgbClr>
            </a:solidFill>
          </p:spPr>
          <p:txBody>
            <a:bodyPr/>
            <a:lstStyle/>
            <a:p/>
          </p:txBody>
        </p:sp>
        <p:sp>
          <p:nvSpPr>
            <p:cNvPr id="67" name="rc67"/>
            <p:cNvSpPr/>
            <p:nvPr/>
          </p:nvSpPr>
          <p:spPr>
            <a:xfrm>
              <a:off x="7672970" y="3058102"/>
              <a:ext cx="249522" cy="1044594"/>
            </a:xfrm>
            <a:prstGeom prst="rect">
              <a:avLst/>
            </a:prstGeom>
            <a:solidFill>
              <a:srgbClr val="80BD41">
                <a:alpha val="100000"/>
              </a:srgbClr>
            </a:solidFill>
          </p:spPr>
          <p:txBody>
            <a:bodyPr/>
            <a:lstStyle/>
            <a:p/>
          </p:txBody>
        </p:sp>
        <p:sp>
          <p:nvSpPr>
            <p:cNvPr id="68" name="rc68"/>
            <p:cNvSpPr/>
            <p:nvPr/>
          </p:nvSpPr>
          <p:spPr>
            <a:xfrm>
              <a:off x="7672970" y="3014623"/>
              <a:ext cx="249522" cy="43478"/>
            </a:xfrm>
            <a:prstGeom prst="rect">
              <a:avLst/>
            </a:prstGeom>
            <a:solidFill>
              <a:srgbClr val="1CABE2">
                <a:alpha val="100000"/>
              </a:srgbClr>
            </a:solidFill>
          </p:spPr>
          <p:txBody>
            <a:bodyPr/>
            <a:lstStyle/>
            <a:p/>
          </p:txBody>
        </p:sp>
        <p:sp>
          <p:nvSpPr>
            <p:cNvPr id="69" name="rc69"/>
            <p:cNvSpPr/>
            <p:nvPr/>
          </p:nvSpPr>
          <p:spPr>
            <a:xfrm>
              <a:off x="7950217" y="3042211"/>
              <a:ext cx="249522" cy="1060485"/>
            </a:xfrm>
            <a:prstGeom prst="rect">
              <a:avLst/>
            </a:prstGeom>
            <a:solidFill>
              <a:srgbClr val="80BD41">
                <a:alpha val="100000"/>
              </a:srgbClr>
            </a:solidFill>
          </p:spPr>
          <p:txBody>
            <a:bodyPr/>
            <a:lstStyle/>
            <a:p/>
          </p:txBody>
        </p:sp>
        <p:sp>
          <p:nvSpPr>
            <p:cNvPr id="70" name="rc70"/>
            <p:cNvSpPr/>
            <p:nvPr/>
          </p:nvSpPr>
          <p:spPr>
            <a:xfrm>
              <a:off x="7950217" y="3020582"/>
              <a:ext cx="249522" cy="21629"/>
            </a:xfrm>
            <a:prstGeom prst="rect">
              <a:avLst/>
            </a:prstGeom>
            <a:solidFill>
              <a:srgbClr val="1CABE2">
                <a:alpha val="100000"/>
              </a:srgbClr>
            </a:solidFill>
          </p:spPr>
          <p:txBody>
            <a:bodyPr/>
            <a:lstStyle/>
            <a:p/>
          </p:txBody>
        </p:sp>
        <p:sp>
          <p:nvSpPr>
            <p:cNvPr id="71" name="pl71"/>
            <p:cNvSpPr/>
            <p:nvPr/>
          </p:nvSpPr>
          <p:spPr>
            <a:xfrm>
              <a:off x="1421035" y="1236556"/>
              <a:ext cx="6653943" cy="260558"/>
            </a:xfrm>
            <a:custGeom>
              <a:avLst/>
              <a:pathLst>
                <a:path w="6653943" h="260558">
                  <a:moveTo>
                    <a:pt x="0" y="0"/>
                  </a:moveTo>
                  <a:lnTo>
                    <a:pt x="277247" y="57901"/>
                  </a:lnTo>
                  <a:lnTo>
                    <a:pt x="554495" y="173705"/>
                  </a:lnTo>
                  <a:lnTo>
                    <a:pt x="831742" y="28950"/>
                  </a:lnTo>
                  <a:lnTo>
                    <a:pt x="1108990" y="86852"/>
                  </a:lnTo>
                  <a:lnTo>
                    <a:pt x="1386238" y="86852"/>
                  </a:lnTo>
                  <a:lnTo>
                    <a:pt x="1663485" y="28950"/>
                  </a:lnTo>
                  <a:lnTo>
                    <a:pt x="1940733" y="0"/>
                  </a:lnTo>
                  <a:lnTo>
                    <a:pt x="2217981" y="0"/>
                  </a:lnTo>
                  <a:lnTo>
                    <a:pt x="2495228" y="57901"/>
                  </a:lnTo>
                  <a:lnTo>
                    <a:pt x="2772476" y="260558"/>
                  </a:lnTo>
                  <a:lnTo>
                    <a:pt x="3049724" y="260558"/>
                  </a:lnTo>
                  <a:lnTo>
                    <a:pt x="3326971" y="57901"/>
                  </a:lnTo>
                  <a:lnTo>
                    <a:pt x="3604219" y="57901"/>
                  </a:lnTo>
                  <a:lnTo>
                    <a:pt x="3881467" y="28950"/>
                  </a:lnTo>
                  <a:lnTo>
                    <a:pt x="4158714" y="57901"/>
                  </a:lnTo>
                  <a:lnTo>
                    <a:pt x="4435962" y="0"/>
                  </a:lnTo>
                  <a:lnTo>
                    <a:pt x="4713210" y="57901"/>
                  </a:lnTo>
                  <a:lnTo>
                    <a:pt x="4990457" y="231607"/>
                  </a:lnTo>
                  <a:lnTo>
                    <a:pt x="5267705" y="86852"/>
                  </a:lnTo>
                  <a:lnTo>
                    <a:pt x="5544953" y="28950"/>
                  </a:lnTo>
                  <a:lnTo>
                    <a:pt x="5822200" y="57901"/>
                  </a:lnTo>
                  <a:lnTo>
                    <a:pt x="6099448" y="86852"/>
                  </a:lnTo>
                  <a:lnTo>
                    <a:pt x="6376696" y="86852"/>
                  </a:lnTo>
                  <a:lnTo>
                    <a:pt x="6653943" y="2895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1303481"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3" name="tx83"/>
            <p:cNvSpPr/>
            <p:nvPr/>
          </p:nvSpPr>
          <p:spPr>
            <a:xfrm>
              <a:off x="2728897" y="25765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4" name="tx84"/>
            <p:cNvSpPr/>
            <p:nvPr/>
          </p:nvSpPr>
          <p:spPr>
            <a:xfrm>
              <a:off x="4075958" y="26669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5" name="tx85"/>
            <p:cNvSpPr/>
            <p:nvPr/>
          </p:nvSpPr>
          <p:spPr>
            <a:xfrm>
              <a:off x="5462196" y="27131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86" name="tx86"/>
            <p:cNvSpPr/>
            <p:nvPr/>
          </p:nvSpPr>
          <p:spPr>
            <a:xfrm>
              <a:off x="6571187" y="28399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87" name="tx87"/>
            <p:cNvSpPr/>
            <p:nvPr/>
          </p:nvSpPr>
          <p:spPr>
            <a:xfrm>
              <a:off x="6848435" y="28555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88" name="tx88"/>
            <p:cNvSpPr/>
            <p:nvPr/>
          </p:nvSpPr>
          <p:spPr>
            <a:xfrm>
              <a:off x="7125682" y="2861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89" name="tx89"/>
            <p:cNvSpPr/>
            <p:nvPr/>
          </p:nvSpPr>
          <p:spPr>
            <a:xfrm>
              <a:off x="7429055" y="2872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0" name="tx90"/>
            <p:cNvSpPr/>
            <p:nvPr/>
          </p:nvSpPr>
          <p:spPr>
            <a:xfrm>
              <a:off x="7706303" y="2878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1" name="tx91"/>
            <p:cNvSpPr/>
            <p:nvPr/>
          </p:nvSpPr>
          <p:spPr>
            <a:xfrm>
              <a:off x="7983551" y="2884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2" name="pl92"/>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2077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155.8</a:t>
              </a:r>
            </a:p>
          </p:txBody>
        </p:sp>
        <p:sp>
          <p:nvSpPr>
            <p:cNvPr id="103" name="tx103"/>
            <p:cNvSpPr/>
            <p:nvPr/>
          </p:nvSpPr>
          <p:spPr>
            <a:xfrm>
              <a:off x="1355732" y="23392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4" name="tx104"/>
            <p:cNvSpPr/>
            <p:nvPr/>
          </p:nvSpPr>
          <p:spPr>
            <a:xfrm>
              <a:off x="2689720" y="34003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120.9</a:t>
              </a:r>
            </a:p>
          </p:txBody>
        </p:sp>
        <p:sp>
          <p:nvSpPr>
            <p:cNvPr id="105" name="tx105"/>
            <p:cNvSpPr/>
            <p:nvPr/>
          </p:nvSpPr>
          <p:spPr>
            <a:xfrm>
              <a:off x="2781148" y="2706432"/>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06" name="tx106"/>
            <p:cNvSpPr/>
            <p:nvPr/>
          </p:nvSpPr>
          <p:spPr>
            <a:xfrm>
              <a:off x="4115135" y="34827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07" name="tx107"/>
            <p:cNvSpPr/>
            <p:nvPr/>
          </p:nvSpPr>
          <p:spPr>
            <a:xfrm>
              <a:off x="4102084" y="28328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08" name="tx108"/>
            <p:cNvSpPr/>
            <p:nvPr/>
          </p:nvSpPr>
          <p:spPr>
            <a:xfrm>
              <a:off x="5462196" y="34596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110.2</a:t>
              </a:r>
            </a:p>
          </p:txBody>
        </p:sp>
        <p:sp>
          <p:nvSpPr>
            <p:cNvPr id="109" name="tx109"/>
            <p:cNvSpPr/>
            <p:nvPr/>
          </p:nvSpPr>
          <p:spPr>
            <a:xfrm>
              <a:off x="5514447" y="28328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0" name="tx110"/>
            <p:cNvSpPr/>
            <p:nvPr/>
          </p:nvSpPr>
          <p:spPr>
            <a:xfrm>
              <a:off x="6636489" y="35267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1" name="tx111"/>
            <p:cNvSpPr/>
            <p:nvPr/>
          </p:nvSpPr>
          <p:spPr>
            <a:xfrm>
              <a:off x="6623438" y="29645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6874560" y="3523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98.7</a:t>
              </a:r>
            </a:p>
          </p:txBody>
        </p:sp>
        <p:sp>
          <p:nvSpPr>
            <p:cNvPr id="113" name="tx113"/>
            <p:cNvSpPr/>
            <p:nvPr/>
          </p:nvSpPr>
          <p:spPr>
            <a:xfrm>
              <a:off x="6939862" y="296863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4" name="tx114"/>
            <p:cNvSpPr/>
            <p:nvPr/>
          </p:nvSpPr>
          <p:spPr>
            <a:xfrm>
              <a:off x="7151808" y="35317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15" name="tx115"/>
            <p:cNvSpPr/>
            <p:nvPr/>
          </p:nvSpPr>
          <p:spPr>
            <a:xfrm>
              <a:off x="7217110" y="297930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6" name="tx116"/>
            <p:cNvSpPr/>
            <p:nvPr/>
          </p:nvSpPr>
          <p:spPr>
            <a:xfrm>
              <a:off x="7429055" y="3542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95.2</a:t>
              </a:r>
            </a:p>
          </p:txBody>
        </p:sp>
        <p:sp>
          <p:nvSpPr>
            <p:cNvPr id="117" name="tx117"/>
            <p:cNvSpPr/>
            <p:nvPr/>
          </p:nvSpPr>
          <p:spPr>
            <a:xfrm>
              <a:off x="7494358" y="2997109"/>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8" name="tx118"/>
            <p:cNvSpPr/>
            <p:nvPr/>
          </p:nvSpPr>
          <p:spPr>
            <a:xfrm>
              <a:off x="7706303" y="35453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94.7</a:t>
              </a:r>
            </a:p>
          </p:txBody>
        </p:sp>
        <p:sp>
          <p:nvSpPr>
            <p:cNvPr id="119" name="tx119"/>
            <p:cNvSpPr/>
            <p:nvPr/>
          </p:nvSpPr>
          <p:spPr>
            <a:xfrm>
              <a:off x="7732429" y="30012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0" name="tx120"/>
            <p:cNvSpPr/>
            <p:nvPr/>
          </p:nvSpPr>
          <p:spPr>
            <a:xfrm>
              <a:off x="7983551" y="3537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96.1</a:t>
              </a:r>
            </a:p>
          </p:txBody>
        </p:sp>
        <p:sp>
          <p:nvSpPr>
            <p:cNvPr id="121" name="tx121"/>
            <p:cNvSpPr/>
            <p:nvPr/>
          </p:nvSpPr>
          <p:spPr>
            <a:xfrm>
              <a:off x="8048853" y="299749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470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8435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1" name="tx141"/>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2" name="pl142"/>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4" name="rc144"/>
            <p:cNvSpPr/>
            <p:nvPr/>
          </p:nvSpPr>
          <p:spPr>
            <a:xfrm>
              <a:off x="4017890" y="5010059"/>
              <a:ext cx="201456" cy="201456"/>
            </a:xfrm>
            <a:prstGeom prst="rect">
              <a:avLst/>
            </a:prstGeom>
            <a:solidFill>
              <a:srgbClr val="1CABE2">
                <a:alpha val="100000"/>
              </a:srgbClr>
            </a:solidFill>
          </p:spPr>
          <p:txBody>
            <a:bodyPr/>
            <a:lstStyle/>
            <a:p/>
          </p:txBody>
        </p:sp>
        <p:sp>
          <p:nvSpPr>
            <p:cNvPr id="145" name="rc145"/>
            <p:cNvSpPr/>
            <p:nvPr/>
          </p:nvSpPr>
          <p:spPr>
            <a:xfrm>
              <a:off x="6061519" y="5010059"/>
              <a:ext cx="201456" cy="201456"/>
            </a:xfrm>
            <a:prstGeom prst="rect">
              <a:avLst/>
            </a:prstGeom>
            <a:solidFill>
              <a:srgbClr val="80BD41">
                <a:alpha val="100000"/>
              </a:srgbClr>
            </a:solidFill>
          </p:spPr>
          <p:txBody>
            <a:bodyPr/>
            <a:lstStyle/>
            <a:p/>
          </p:txBody>
        </p:sp>
        <p:sp>
          <p:nvSpPr>
            <p:cNvPr id="146" name="tx146"/>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47" name="tx147"/>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48" name="tx148"/>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49" name="tx149"/>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2000-2024</a:t>
              </a:r>
            </a:p>
          </p:txBody>
        </p:sp>
        <p:sp>
          <p:nvSpPr>
            <p:cNvPr id="150" name="pl150"/>
            <p:cNvSpPr/>
            <p:nvPr/>
          </p:nvSpPr>
          <p:spPr>
            <a:xfrm>
              <a:off x="22621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1937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1254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0570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2279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1595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12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6312024" cy="167191"/>
            </a:xfrm>
            <a:prstGeom prst="rect">
              <a:avLst/>
            </a:prstGeom>
            <a:solidFill>
              <a:srgbClr val="80BD41">
                <a:alpha val="100000"/>
              </a:srgbClr>
            </a:solidFill>
          </p:spPr>
          <p:txBody>
            <a:bodyPr/>
            <a:lstStyle/>
            <a:p/>
          </p:txBody>
        </p:sp>
        <p:sp>
          <p:nvSpPr>
            <p:cNvPr id="162" name="rc162"/>
            <p:cNvSpPr/>
            <p:nvPr/>
          </p:nvSpPr>
          <p:spPr>
            <a:xfrm>
              <a:off x="7608298" y="5889059"/>
              <a:ext cx="262705" cy="167191"/>
            </a:xfrm>
            <a:prstGeom prst="rect">
              <a:avLst/>
            </a:prstGeom>
            <a:solidFill>
              <a:srgbClr val="1CABE2">
                <a:alpha val="100000"/>
              </a:srgbClr>
            </a:solidFill>
          </p:spPr>
          <p:txBody>
            <a:bodyPr/>
            <a:lstStyle/>
            <a:p/>
          </p:txBody>
        </p:sp>
        <p:sp>
          <p:nvSpPr>
            <p:cNvPr id="163" name="rc163"/>
            <p:cNvSpPr/>
            <p:nvPr/>
          </p:nvSpPr>
          <p:spPr>
            <a:xfrm>
              <a:off x="1296273" y="5680069"/>
              <a:ext cx="6095034" cy="167191"/>
            </a:xfrm>
            <a:prstGeom prst="rect">
              <a:avLst/>
            </a:prstGeom>
            <a:solidFill>
              <a:srgbClr val="80BD41">
                <a:alpha val="100000"/>
              </a:srgbClr>
            </a:solidFill>
          </p:spPr>
          <p:txBody>
            <a:bodyPr/>
            <a:lstStyle/>
            <a:p/>
          </p:txBody>
        </p:sp>
        <p:sp>
          <p:nvSpPr>
            <p:cNvPr id="164" name="rc164"/>
            <p:cNvSpPr/>
            <p:nvPr/>
          </p:nvSpPr>
          <p:spPr>
            <a:xfrm>
              <a:off x="7391308" y="5680069"/>
              <a:ext cx="253691" cy="167191"/>
            </a:xfrm>
            <a:prstGeom prst="rect">
              <a:avLst/>
            </a:prstGeom>
            <a:solidFill>
              <a:srgbClr val="1CABE2">
                <a:alpha val="100000"/>
              </a:srgbClr>
            </a:solidFill>
          </p:spPr>
          <p:txBody>
            <a:bodyPr/>
            <a:lstStyle/>
            <a:p/>
          </p:txBody>
        </p:sp>
        <p:sp>
          <p:nvSpPr>
            <p:cNvPr id="165" name="rc165"/>
            <p:cNvSpPr/>
            <p:nvPr/>
          </p:nvSpPr>
          <p:spPr>
            <a:xfrm>
              <a:off x="1296273" y="5471080"/>
              <a:ext cx="6187754" cy="167191"/>
            </a:xfrm>
            <a:prstGeom prst="rect">
              <a:avLst/>
            </a:prstGeom>
            <a:solidFill>
              <a:srgbClr val="80BD41">
                <a:alpha val="100000"/>
              </a:srgbClr>
            </a:solidFill>
          </p:spPr>
          <p:txBody>
            <a:bodyPr/>
            <a:lstStyle/>
            <a:p/>
          </p:txBody>
        </p:sp>
        <p:sp>
          <p:nvSpPr>
            <p:cNvPr id="166" name="rc166"/>
            <p:cNvSpPr/>
            <p:nvPr/>
          </p:nvSpPr>
          <p:spPr>
            <a:xfrm>
              <a:off x="7484028" y="5471080"/>
              <a:ext cx="126201" cy="167191"/>
            </a:xfrm>
            <a:prstGeom prst="rect">
              <a:avLst/>
            </a:prstGeom>
            <a:solidFill>
              <a:srgbClr val="1CABE2">
                <a:alpha val="100000"/>
              </a:srgbClr>
            </a:solidFill>
          </p:spPr>
          <p:txBody>
            <a:bodyPr/>
            <a:lstStyle/>
            <a:p/>
          </p:txBody>
        </p:sp>
        <p:sp>
          <p:nvSpPr>
            <p:cNvPr id="167" name="tx167"/>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68" name="tx168"/>
            <p:cNvSpPr/>
            <p:nvPr/>
          </p:nvSpPr>
          <p:spPr>
            <a:xfrm>
              <a:off x="785058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a:t>
              </a:r>
            </a:p>
          </p:txBody>
        </p:sp>
        <p:sp>
          <p:nvSpPr>
            <p:cNvPr id="169" name="tx169"/>
            <p:cNvSpPr/>
            <p:nvPr/>
          </p:nvSpPr>
          <p:spPr>
            <a:xfrm>
              <a:off x="7813401"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0" name="tx170"/>
            <p:cNvSpPr/>
            <p:nvPr/>
          </p:nvSpPr>
          <p:spPr>
            <a:xfrm>
              <a:off x="4391996"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71" name="tx171"/>
            <p:cNvSpPr/>
            <p:nvPr/>
          </p:nvSpPr>
          <p:spPr>
            <a:xfrm>
              <a:off x="7664302"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2" name="tx172"/>
            <p:cNvSpPr/>
            <p:nvPr/>
          </p:nvSpPr>
          <p:spPr>
            <a:xfrm>
              <a:off x="423829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94.7</a:t>
              </a:r>
            </a:p>
          </p:txBody>
        </p:sp>
        <p:sp>
          <p:nvSpPr>
            <p:cNvPr id="173" name="tx173"/>
            <p:cNvSpPr/>
            <p:nvPr/>
          </p:nvSpPr>
          <p:spPr>
            <a:xfrm>
              <a:off x="7442805"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4" name="tx174"/>
            <p:cNvSpPr/>
            <p:nvPr/>
          </p:nvSpPr>
          <p:spPr>
            <a:xfrm>
              <a:off x="428465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96.1</a:t>
              </a:r>
            </a:p>
          </p:txBody>
        </p:sp>
        <p:sp>
          <p:nvSpPr>
            <p:cNvPr id="175" name="tx175"/>
            <p:cNvSpPr/>
            <p:nvPr/>
          </p:nvSpPr>
          <p:spPr>
            <a:xfrm>
              <a:off x="7516984" y="55155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150240"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1" name="tx181"/>
            <p:cNvSpPr/>
            <p:nvPr/>
          </p:nvSpPr>
          <p:spPr>
            <a:xfrm>
              <a:off x="50819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701356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3" name="tx183"/>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4" name="tx184"/>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(98%) fue superior a la de 2019 (96%).
El número de niños vacunados con DTP1 disminuyó un 2% en comparación con 2019.
El número de lactantes supervivientes disminuyó aproximadamente un 4%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El Salvador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498347"/>
            </a:xfrm>
            <a:custGeom>
              <a:avLst/>
              <a:pathLst>
                <a:path w="3397293" h="498347">
                  <a:moveTo>
                    <a:pt x="0" y="0"/>
                  </a:moveTo>
                  <a:lnTo>
                    <a:pt x="141553" y="193801"/>
                  </a:lnTo>
                  <a:lnTo>
                    <a:pt x="283107" y="498347"/>
                  </a:lnTo>
                  <a:lnTo>
                    <a:pt x="424661" y="138429"/>
                  </a:lnTo>
                  <a:lnTo>
                    <a:pt x="566215" y="249173"/>
                  </a:lnTo>
                  <a:lnTo>
                    <a:pt x="707769" y="276859"/>
                  </a:lnTo>
                  <a:lnTo>
                    <a:pt x="849323" y="83057"/>
                  </a:lnTo>
                  <a:lnTo>
                    <a:pt x="990877" y="0"/>
                  </a:lnTo>
                  <a:lnTo>
                    <a:pt x="1132431" y="27685"/>
                  </a:lnTo>
                  <a:lnTo>
                    <a:pt x="1273984" y="221487"/>
                  </a:lnTo>
                  <a:lnTo>
                    <a:pt x="1415538" y="276859"/>
                  </a:lnTo>
                  <a:lnTo>
                    <a:pt x="1557092" y="276859"/>
                  </a:lnTo>
                  <a:lnTo>
                    <a:pt x="1698646" y="166115"/>
                  </a:lnTo>
                  <a:lnTo>
                    <a:pt x="1840200" y="193801"/>
                  </a:lnTo>
                  <a:lnTo>
                    <a:pt x="1981754" y="138429"/>
                  </a:lnTo>
                  <a:lnTo>
                    <a:pt x="2123308" y="138429"/>
                  </a:lnTo>
                  <a:lnTo>
                    <a:pt x="2264862" y="27685"/>
                  </a:lnTo>
                  <a:lnTo>
                    <a:pt x="2406416" y="193801"/>
                  </a:lnTo>
                  <a:lnTo>
                    <a:pt x="2547969" y="276859"/>
                  </a:lnTo>
                  <a:lnTo>
                    <a:pt x="2689523" y="83057"/>
                  </a:lnTo>
                  <a:lnTo>
                    <a:pt x="2831077" y="276859"/>
                  </a:lnTo>
                  <a:lnTo>
                    <a:pt x="2972631" y="55371"/>
                  </a:lnTo>
                  <a:lnTo>
                    <a:pt x="3114185" y="110743"/>
                  </a:lnTo>
                  <a:lnTo>
                    <a:pt x="3255739" y="83057"/>
                  </a:lnTo>
                  <a:lnTo>
                    <a:pt x="3397293" y="1107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498347"/>
            </a:xfrm>
            <a:custGeom>
              <a:avLst/>
              <a:pathLst>
                <a:path w="3397293" h="498347">
                  <a:moveTo>
                    <a:pt x="0" y="0"/>
                  </a:moveTo>
                  <a:lnTo>
                    <a:pt x="141553" y="193801"/>
                  </a:lnTo>
                  <a:lnTo>
                    <a:pt x="283107" y="498347"/>
                  </a:lnTo>
                  <a:lnTo>
                    <a:pt x="424661" y="138429"/>
                  </a:lnTo>
                  <a:lnTo>
                    <a:pt x="566215" y="249173"/>
                  </a:lnTo>
                  <a:lnTo>
                    <a:pt x="707769" y="276859"/>
                  </a:lnTo>
                  <a:lnTo>
                    <a:pt x="849323" y="83057"/>
                  </a:lnTo>
                  <a:lnTo>
                    <a:pt x="990877" y="0"/>
                  </a:lnTo>
                  <a:lnTo>
                    <a:pt x="1132431" y="27685"/>
                  </a:lnTo>
                  <a:lnTo>
                    <a:pt x="1273984" y="221487"/>
                  </a:lnTo>
                  <a:lnTo>
                    <a:pt x="1415538" y="276859"/>
                  </a:lnTo>
                  <a:lnTo>
                    <a:pt x="1557092" y="276859"/>
                  </a:lnTo>
                  <a:lnTo>
                    <a:pt x="1698646" y="166115"/>
                  </a:lnTo>
                  <a:lnTo>
                    <a:pt x="1840200" y="193801"/>
                  </a:lnTo>
                  <a:lnTo>
                    <a:pt x="1981754" y="138429"/>
                  </a:lnTo>
                  <a:lnTo>
                    <a:pt x="2123308" y="138429"/>
                  </a:lnTo>
                  <a:lnTo>
                    <a:pt x="2264862" y="27685"/>
                  </a:lnTo>
                  <a:lnTo>
                    <a:pt x="2406416" y="193801"/>
                  </a:lnTo>
                  <a:lnTo>
                    <a:pt x="2547969" y="276859"/>
                  </a:lnTo>
                  <a:lnTo>
                    <a:pt x="2689523" y="83057"/>
                  </a:lnTo>
                  <a:lnTo>
                    <a:pt x="2831077" y="276859"/>
                  </a:lnTo>
                  <a:lnTo>
                    <a:pt x="2972631" y="55371"/>
                  </a:lnTo>
                  <a:lnTo>
                    <a:pt x="3114185" y="110743"/>
                  </a:lnTo>
                  <a:lnTo>
                    <a:pt x="3255739" y="83057"/>
                  </a:lnTo>
                  <a:lnTo>
                    <a:pt x="3397293" y="1107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498347"/>
            </a:xfrm>
            <a:custGeom>
              <a:avLst/>
              <a:pathLst>
                <a:path w="3397293" h="498347">
                  <a:moveTo>
                    <a:pt x="0" y="0"/>
                  </a:moveTo>
                  <a:lnTo>
                    <a:pt x="141553" y="193801"/>
                  </a:lnTo>
                  <a:lnTo>
                    <a:pt x="283107" y="498347"/>
                  </a:lnTo>
                  <a:lnTo>
                    <a:pt x="424661" y="138429"/>
                  </a:lnTo>
                  <a:lnTo>
                    <a:pt x="566215" y="249173"/>
                  </a:lnTo>
                  <a:lnTo>
                    <a:pt x="707769" y="276859"/>
                  </a:lnTo>
                  <a:lnTo>
                    <a:pt x="849323" y="83057"/>
                  </a:lnTo>
                  <a:lnTo>
                    <a:pt x="990877" y="0"/>
                  </a:lnTo>
                  <a:lnTo>
                    <a:pt x="1132431" y="27685"/>
                  </a:lnTo>
                  <a:lnTo>
                    <a:pt x="1273984" y="221487"/>
                  </a:lnTo>
                  <a:lnTo>
                    <a:pt x="1415538" y="276859"/>
                  </a:lnTo>
                  <a:lnTo>
                    <a:pt x="1557092" y="276859"/>
                  </a:lnTo>
                  <a:lnTo>
                    <a:pt x="1698646" y="166115"/>
                  </a:lnTo>
                  <a:lnTo>
                    <a:pt x="1840200" y="193801"/>
                  </a:lnTo>
                  <a:lnTo>
                    <a:pt x="1981754" y="138429"/>
                  </a:lnTo>
                  <a:lnTo>
                    <a:pt x="2123308" y="138429"/>
                  </a:lnTo>
                  <a:lnTo>
                    <a:pt x="2264862" y="27685"/>
                  </a:lnTo>
                  <a:lnTo>
                    <a:pt x="2406416" y="193801"/>
                  </a:lnTo>
                  <a:lnTo>
                    <a:pt x="2547969" y="276859"/>
                  </a:lnTo>
                  <a:lnTo>
                    <a:pt x="2689523" y="83057"/>
                  </a:lnTo>
                  <a:lnTo>
                    <a:pt x="2831077" y="276859"/>
                  </a:lnTo>
                  <a:lnTo>
                    <a:pt x="2972631" y="55371"/>
                  </a:lnTo>
                  <a:lnTo>
                    <a:pt x="3114185" y="110743"/>
                  </a:lnTo>
                  <a:lnTo>
                    <a:pt x="3255739" y="83057"/>
                  </a:lnTo>
                  <a:lnTo>
                    <a:pt x="3397293" y="1107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9297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297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599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45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0069" y="4727873"/>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3309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551"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42988" y="481497"/>
              <a:ext cx="2753245"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El Salvador,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226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72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318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5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953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499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04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591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26365"/>
              <a:ext cx="3397293" cy="1341705"/>
            </a:xfrm>
            <a:custGeom>
              <a:avLst/>
              <a:pathLst>
                <a:path w="3397293" h="1341705">
                  <a:moveTo>
                    <a:pt x="0" y="0"/>
                  </a:moveTo>
                  <a:lnTo>
                    <a:pt x="141553" y="521774"/>
                  </a:lnTo>
                  <a:lnTo>
                    <a:pt x="283107" y="1341705"/>
                  </a:lnTo>
                  <a:lnTo>
                    <a:pt x="424661" y="372696"/>
                  </a:lnTo>
                  <a:lnTo>
                    <a:pt x="566215" y="670852"/>
                  </a:lnTo>
                  <a:lnTo>
                    <a:pt x="707769" y="745392"/>
                  </a:lnTo>
                  <a:lnTo>
                    <a:pt x="849323" y="223617"/>
                  </a:lnTo>
                  <a:lnTo>
                    <a:pt x="990877" y="0"/>
                  </a:lnTo>
                  <a:lnTo>
                    <a:pt x="1132431" y="74539"/>
                  </a:lnTo>
                  <a:lnTo>
                    <a:pt x="1273984" y="596313"/>
                  </a:lnTo>
                  <a:lnTo>
                    <a:pt x="1415538" y="745392"/>
                  </a:lnTo>
                  <a:lnTo>
                    <a:pt x="1557092" y="745392"/>
                  </a:lnTo>
                  <a:lnTo>
                    <a:pt x="1698646" y="447235"/>
                  </a:lnTo>
                  <a:lnTo>
                    <a:pt x="1840200" y="521774"/>
                  </a:lnTo>
                  <a:lnTo>
                    <a:pt x="1981754" y="372696"/>
                  </a:lnTo>
                  <a:lnTo>
                    <a:pt x="2123308" y="372696"/>
                  </a:lnTo>
                  <a:lnTo>
                    <a:pt x="2264862" y="74539"/>
                  </a:lnTo>
                  <a:lnTo>
                    <a:pt x="2406416" y="521774"/>
                  </a:lnTo>
                  <a:lnTo>
                    <a:pt x="2547969" y="745392"/>
                  </a:lnTo>
                  <a:lnTo>
                    <a:pt x="2689523" y="223617"/>
                  </a:lnTo>
                  <a:lnTo>
                    <a:pt x="2831077" y="745392"/>
                  </a:lnTo>
                  <a:lnTo>
                    <a:pt x="2972631" y="149078"/>
                  </a:lnTo>
                  <a:lnTo>
                    <a:pt x="3114185" y="298156"/>
                  </a:lnTo>
                  <a:lnTo>
                    <a:pt x="3255739" y="223617"/>
                  </a:lnTo>
                  <a:lnTo>
                    <a:pt x="3397293" y="298156"/>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49983"/>
              <a:ext cx="3397293" cy="1043549"/>
            </a:xfrm>
            <a:custGeom>
              <a:avLst/>
              <a:pathLst>
                <a:path w="3397293" h="1043549">
                  <a:moveTo>
                    <a:pt x="0" y="1043549"/>
                  </a:moveTo>
                  <a:lnTo>
                    <a:pt x="141553" y="1043549"/>
                  </a:lnTo>
                  <a:lnTo>
                    <a:pt x="283107" y="1043549"/>
                  </a:lnTo>
                  <a:lnTo>
                    <a:pt x="424661" y="894470"/>
                  </a:lnTo>
                  <a:lnTo>
                    <a:pt x="566215" y="745392"/>
                  </a:lnTo>
                  <a:lnTo>
                    <a:pt x="707769" y="670852"/>
                  </a:lnTo>
                  <a:lnTo>
                    <a:pt x="849323" y="596313"/>
                  </a:lnTo>
                  <a:lnTo>
                    <a:pt x="990877" y="596313"/>
                  </a:lnTo>
                  <a:lnTo>
                    <a:pt x="1132431" y="372696"/>
                  </a:lnTo>
                  <a:lnTo>
                    <a:pt x="1273984" y="223617"/>
                  </a:lnTo>
                  <a:lnTo>
                    <a:pt x="1415538" y="223617"/>
                  </a:lnTo>
                  <a:lnTo>
                    <a:pt x="1557092" y="149078"/>
                  </a:lnTo>
                  <a:lnTo>
                    <a:pt x="1698646" y="149078"/>
                  </a:lnTo>
                  <a:lnTo>
                    <a:pt x="1840200" y="223617"/>
                  </a:lnTo>
                  <a:lnTo>
                    <a:pt x="1981754" y="149078"/>
                  </a:lnTo>
                  <a:lnTo>
                    <a:pt x="2123308" y="74539"/>
                  </a:lnTo>
                  <a:lnTo>
                    <a:pt x="2264862" y="0"/>
                  </a:lnTo>
                  <a:lnTo>
                    <a:pt x="2406416" y="0"/>
                  </a:lnTo>
                  <a:lnTo>
                    <a:pt x="2547969" y="0"/>
                  </a:lnTo>
                  <a:lnTo>
                    <a:pt x="2689523" y="0"/>
                  </a:lnTo>
                  <a:lnTo>
                    <a:pt x="2831077" y="223617"/>
                  </a:lnTo>
                  <a:lnTo>
                    <a:pt x="2972631" y="298156"/>
                  </a:lnTo>
                  <a:lnTo>
                    <a:pt x="3114185" y="74539"/>
                  </a:lnTo>
                  <a:lnTo>
                    <a:pt x="3255739" y="149078"/>
                  </a:lnTo>
                  <a:lnTo>
                    <a:pt x="3397293" y="74539"/>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06434"/>
              <a:ext cx="3397293" cy="1416245"/>
            </a:xfrm>
            <a:custGeom>
              <a:avLst/>
              <a:pathLst>
                <a:path w="3397293" h="1416245">
                  <a:moveTo>
                    <a:pt x="0" y="223617"/>
                  </a:moveTo>
                  <a:lnTo>
                    <a:pt x="141553" y="298156"/>
                  </a:lnTo>
                  <a:lnTo>
                    <a:pt x="283107" y="223617"/>
                  </a:lnTo>
                  <a:lnTo>
                    <a:pt x="424661" y="149078"/>
                  </a:lnTo>
                  <a:lnTo>
                    <a:pt x="566215" y="74539"/>
                  </a:lnTo>
                  <a:lnTo>
                    <a:pt x="707769" y="0"/>
                  </a:lnTo>
                  <a:lnTo>
                    <a:pt x="849323" y="74539"/>
                  </a:lnTo>
                  <a:lnTo>
                    <a:pt x="990877" y="74539"/>
                  </a:lnTo>
                  <a:lnTo>
                    <a:pt x="1132431" y="149078"/>
                  </a:lnTo>
                  <a:lnTo>
                    <a:pt x="1273984" y="0"/>
                  </a:lnTo>
                  <a:lnTo>
                    <a:pt x="1415538" y="74539"/>
                  </a:lnTo>
                  <a:lnTo>
                    <a:pt x="1557092" y="74539"/>
                  </a:lnTo>
                  <a:lnTo>
                    <a:pt x="1698646" y="74539"/>
                  </a:lnTo>
                  <a:lnTo>
                    <a:pt x="1840200" y="298156"/>
                  </a:lnTo>
                  <a:lnTo>
                    <a:pt x="1981754" y="372696"/>
                  </a:lnTo>
                  <a:lnTo>
                    <a:pt x="2123308" y="298156"/>
                  </a:lnTo>
                  <a:lnTo>
                    <a:pt x="2264862" y="372696"/>
                  </a:lnTo>
                  <a:lnTo>
                    <a:pt x="2406416" y="670852"/>
                  </a:lnTo>
                  <a:lnTo>
                    <a:pt x="2547969" y="596313"/>
                  </a:lnTo>
                  <a:lnTo>
                    <a:pt x="2689523" y="1043549"/>
                  </a:lnTo>
                  <a:lnTo>
                    <a:pt x="2831077" y="1341705"/>
                  </a:lnTo>
                  <a:lnTo>
                    <a:pt x="2972631" y="1416245"/>
                  </a:lnTo>
                  <a:lnTo>
                    <a:pt x="3114185" y="1118088"/>
                  </a:lnTo>
                  <a:lnTo>
                    <a:pt x="3255739" y="819931"/>
                  </a:lnTo>
                  <a:lnTo>
                    <a:pt x="3397293" y="89447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499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26365"/>
              <a:ext cx="3397293" cy="1341705"/>
            </a:xfrm>
            <a:custGeom>
              <a:avLst/>
              <a:pathLst>
                <a:path w="3397293" h="1341705">
                  <a:moveTo>
                    <a:pt x="0" y="0"/>
                  </a:moveTo>
                  <a:lnTo>
                    <a:pt x="141553" y="521774"/>
                  </a:lnTo>
                  <a:lnTo>
                    <a:pt x="283107" y="1341705"/>
                  </a:lnTo>
                  <a:lnTo>
                    <a:pt x="424661" y="372696"/>
                  </a:lnTo>
                  <a:lnTo>
                    <a:pt x="566215" y="670852"/>
                  </a:lnTo>
                  <a:lnTo>
                    <a:pt x="707769" y="745392"/>
                  </a:lnTo>
                  <a:lnTo>
                    <a:pt x="849323" y="223617"/>
                  </a:lnTo>
                  <a:lnTo>
                    <a:pt x="990877" y="0"/>
                  </a:lnTo>
                  <a:lnTo>
                    <a:pt x="1132431" y="74539"/>
                  </a:lnTo>
                  <a:lnTo>
                    <a:pt x="1273984" y="596313"/>
                  </a:lnTo>
                  <a:lnTo>
                    <a:pt x="1415538" y="745392"/>
                  </a:lnTo>
                  <a:lnTo>
                    <a:pt x="1557092" y="745392"/>
                  </a:lnTo>
                  <a:lnTo>
                    <a:pt x="1698646" y="447235"/>
                  </a:lnTo>
                  <a:lnTo>
                    <a:pt x="1840200" y="521774"/>
                  </a:lnTo>
                  <a:lnTo>
                    <a:pt x="1981754" y="372696"/>
                  </a:lnTo>
                  <a:lnTo>
                    <a:pt x="2123308" y="372696"/>
                  </a:lnTo>
                  <a:lnTo>
                    <a:pt x="2264862" y="74539"/>
                  </a:lnTo>
                  <a:lnTo>
                    <a:pt x="2406416" y="521774"/>
                  </a:lnTo>
                  <a:lnTo>
                    <a:pt x="2547969" y="745392"/>
                  </a:lnTo>
                  <a:lnTo>
                    <a:pt x="2689523" y="223617"/>
                  </a:lnTo>
                  <a:lnTo>
                    <a:pt x="2831077" y="745392"/>
                  </a:lnTo>
                  <a:lnTo>
                    <a:pt x="2972631" y="149078"/>
                  </a:lnTo>
                  <a:lnTo>
                    <a:pt x="3114185" y="298156"/>
                  </a:lnTo>
                  <a:lnTo>
                    <a:pt x="3255739" y="223617"/>
                  </a:lnTo>
                  <a:lnTo>
                    <a:pt x="3397293" y="298156"/>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59867"/>
              <a:ext cx="0" cy="566498"/>
            </a:xfrm>
            <a:custGeom>
              <a:avLst/>
              <a:pathLst>
                <a:path w="0" h="566498">
                  <a:moveTo>
                    <a:pt x="0" y="5664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59867"/>
              <a:ext cx="0" cy="1311890"/>
            </a:xfrm>
            <a:custGeom>
              <a:avLst/>
              <a:pathLst>
                <a:path w="0" h="1311890">
                  <a:moveTo>
                    <a:pt x="0" y="13118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59867"/>
              <a:ext cx="0" cy="1311890"/>
            </a:xfrm>
            <a:custGeom>
              <a:avLst/>
              <a:pathLst>
                <a:path w="0" h="1311890">
                  <a:moveTo>
                    <a:pt x="0" y="13118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59867"/>
              <a:ext cx="0" cy="939194"/>
            </a:xfrm>
            <a:custGeom>
              <a:avLst/>
              <a:pathLst>
                <a:path w="0" h="939194">
                  <a:moveTo>
                    <a:pt x="0" y="9391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59867"/>
              <a:ext cx="0" cy="790115"/>
            </a:xfrm>
            <a:custGeom>
              <a:avLst/>
              <a:pathLst>
                <a:path w="0" h="790115">
                  <a:moveTo>
                    <a:pt x="0" y="79011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59867"/>
              <a:ext cx="0" cy="790115"/>
            </a:xfrm>
            <a:custGeom>
              <a:avLst/>
              <a:pathLst>
                <a:path w="0" h="790115">
                  <a:moveTo>
                    <a:pt x="0" y="79011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59867"/>
              <a:ext cx="0" cy="864654"/>
            </a:xfrm>
            <a:custGeom>
              <a:avLst/>
              <a:pathLst>
                <a:path w="0" h="864654">
                  <a:moveTo>
                    <a:pt x="0" y="8646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26365"/>
              <a:ext cx="3397293" cy="1341705"/>
            </a:xfrm>
            <a:custGeom>
              <a:avLst/>
              <a:pathLst>
                <a:path w="3397293" h="1341705">
                  <a:moveTo>
                    <a:pt x="0" y="0"/>
                  </a:moveTo>
                  <a:lnTo>
                    <a:pt x="141553" y="521774"/>
                  </a:lnTo>
                  <a:lnTo>
                    <a:pt x="283107" y="1341705"/>
                  </a:lnTo>
                  <a:lnTo>
                    <a:pt x="424661" y="372696"/>
                  </a:lnTo>
                  <a:lnTo>
                    <a:pt x="566215" y="670852"/>
                  </a:lnTo>
                  <a:lnTo>
                    <a:pt x="707769" y="745392"/>
                  </a:lnTo>
                  <a:lnTo>
                    <a:pt x="849323" y="223617"/>
                  </a:lnTo>
                  <a:lnTo>
                    <a:pt x="990877" y="0"/>
                  </a:lnTo>
                  <a:lnTo>
                    <a:pt x="1132431" y="74539"/>
                  </a:lnTo>
                  <a:lnTo>
                    <a:pt x="1273984" y="596313"/>
                  </a:lnTo>
                  <a:lnTo>
                    <a:pt x="1415538" y="745392"/>
                  </a:lnTo>
                  <a:lnTo>
                    <a:pt x="1557092" y="745392"/>
                  </a:lnTo>
                  <a:lnTo>
                    <a:pt x="1698646" y="447235"/>
                  </a:lnTo>
                  <a:lnTo>
                    <a:pt x="1840200" y="521774"/>
                  </a:lnTo>
                  <a:lnTo>
                    <a:pt x="1981754" y="372696"/>
                  </a:lnTo>
                  <a:lnTo>
                    <a:pt x="2123308" y="372696"/>
                  </a:lnTo>
                  <a:lnTo>
                    <a:pt x="2264862" y="74539"/>
                  </a:lnTo>
                  <a:lnTo>
                    <a:pt x="2406416" y="521774"/>
                  </a:lnTo>
                  <a:lnTo>
                    <a:pt x="2547969" y="745392"/>
                  </a:lnTo>
                  <a:lnTo>
                    <a:pt x="2689523" y="223617"/>
                  </a:lnTo>
                  <a:lnTo>
                    <a:pt x="2831077" y="745392"/>
                  </a:lnTo>
                  <a:lnTo>
                    <a:pt x="2972631" y="149078"/>
                  </a:lnTo>
                  <a:lnTo>
                    <a:pt x="3114185" y="298156"/>
                  </a:lnTo>
                  <a:lnTo>
                    <a:pt x="3255739" y="223617"/>
                  </a:lnTo>
                  <a:lnTo>
                    <a:pt x="3397293" y="298156"/>
                  </a:lnTo>
                </a:path>
              </a:pathLst>
            </a:custGeom>
            <a:ln w="27101" cap="flat">
              <a:solidFill>
                <a:srgbClr val="0058AB">
                  <a:alpha val="100000"/>
                </a:srgbClr>
              </a:solidFill>
              <a:prstDash val="solid"/>
              <a:round/>
            </a:ln>
          </p:spPr>
          <p:txBody>
            <a:bodyPr/>
            <a:lstStyle/>
            <a:p/>
          </p:txBody>
        </p:sp>
        <p:sp>
          <p:nvSpPr>
            <p:cNvPr id="92" name="tx92"/>
            <p:cNvSpPr/>
            <p:nvPr/>
          </p:nvSpPr>
          <p:spPr>
            <a:xfrm>
              <a:off x="5407519" y="17895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097238" y="179225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805008" y="179225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512777"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7042"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786762"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6854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617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3432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978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524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070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0966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0966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8269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45151"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76768" y="4727873"/>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8" name="tx118"/>
            <p:cNvSpPr/>
            <p:nvPr/>
          </p:nvSpPr>
          <p:spPr>
            <a:xfrm>
              <a:off x="7249796"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01225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06382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55710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5038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54366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3695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81046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30374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79702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29030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78359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10248"/>
              <a:ext cx="6100059" cy="145351"/>
            </a:xfrm>
            <a:prstGeom prst="rect">
              <a:avLst/>
            </a:prstGeom>
            <a:solidFill>
              <a:srgbClr val="1CABE2">
                <a:alpha val="80000"/>
              </a:srgbClr>
            </a:solidFill>
          </p:spPr>
          <p:txBody>
            <a:bodyPr/>
            <a:lstStyle/>
            <a:p/>
          </p:txBody>
        </p:sp>
        <p:sp>
          <p:nvSpPr>
            <p:cNvPr id="136" name="rc136"/>
            <p:cNvSpPr/>
            <p:nvPr/>
          </p:nvSpPr>
          <p:spPr>
            <a:xfrm>
              <a:off x="1317178" y="5528559"/>
              <a:ext cx="5889506" cy="145351"/>
            </a:xfrm>
            <a:prstGeom prst="rect">
              <a:avLst/>
            </a:prstGeom>
            <a:solidFill>
              <a:srgbClr val="1CABE2">
                <a:alpha val="80000"/>
              </a:srgbClr>
            </a:solidFill>
          </p:spPr>
          <p:txBody>
            <a:bodyPr/>
            <a:lstStyle/>
            <a:p/>
          </p:txBody>
        </p:sp>
        <p:sp>
          <p:nvSpPr>
            <p:cNvPr id="137" name="rc137"/>
            <p:cNvSpPr/>
            <p:nvPr/>
          </p:nvSpPr>
          <p:spPr>
            <a:xfrm>
              <a:off x="1317178" y="5346869"/>
              <a:ext cx="7321564" cy="145351"/>
            </a:xfrm>
            <a:prstGeom prst="rect">
              <a:avLst/>
            </a:prstGeom>
            <a:solidFill>
              <a:srgbClr val="1CABE2">
                <a:alpha val="80000"/>
              </a:srgbClr>
            </a:solidFill>
          </p:spPr>
          <p:txBody>
            <a:bodyPr/>
            <a:lstStyle/>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460870"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3954153"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447435"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5" name="tx145"/>
            <p:cNvSpPr/>
            <p:nvPr/>
          </p:nvSpPr>
          <p:spPr>
            <a:xfrm>
              <a:off x="694071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8434001"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8" name="tx148"/>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9" name="tx149"/>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50" name="tx150"/>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El Salvador (95%) era 10 puntos porcentuales superior a la media mundial (85%) y 13 puntos porcentuales superior a la media de todos los países de LACR (82%).
La cobertura nacional de DTP3 fue 1 punto porcentual inferior a la de 2019 (96%).
Esto equivale a 5000 niños sin vacunar y con vacunación incompleta en 2024 en comparación con 4000 niños sin vacunar y con vacunación incompleta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El Salvador ocupaba el puesto 23 de 32 países con la cobertura DTP3 más baja (basada en clasificaciones empatadas).
El Salvador no se encontraba entre los 10 países con más niños sin vacunar o subvacunados.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15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011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308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36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60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338685"/>
              <a:ext cx="249522" cy="1667999"/>
            </a:xfrm>
            <a:prstGeom prst="rect">
              <a:avLst/>
            </a:prstGeom>
            <a:solidFill>
              <a:srgbClr val="80BD41">
                <a:alpha val="100000"/>
              </a:srgbClr>
            </a:solidFill>
          </p:spPr>
          <p:txBody>
            <a:bodyPr/>
            <a:lstStyle/>
            <a:p/>
          </p:txBody>
        </p:sp>
        <p:sp>
          <p:nvSpPr>
            <p:cNvPr id="22" name="rc22"/>
            <p:cNvSpPr/>
            <p:nvPr/>
          </p:nvSpPr>
          <p:spPr>
            <a:xfrm>
              <a:off x="1296273" y="2321881"/>
              <a:ext cx="249522" cy="16804"/>
            </a:xfrm>
            <a:prstGeom prst="rect">
              <a:avLst/>
            </a:prstGeom>
            <a:solidFill>
              <a:srgbClr val="1CABE2">
                <a:alpha val="100000"/>
              </a:srgbClr>
            </a:solidFill>
          </p:spPr>
          <p:txBody>
            <a:bodyPr/>
            <a:lstStyle/>
            <a:p/>
          </p:txBody>
        </p:sp>
        <p:sp>
          <p:nvSpPr>
            <p:cNvPr id="23" name="rc23"/>
            <p:cNvSpPr/>
            <p:nvPr/>
          </p:nvSpPr>
          <p:spPr>
            <a:xfrm>
              <a:off x="1573521" y="2523638"/>
              <a:ext cx="249522" cy="1483046"/>
            </a:xfrm>
            <a:prstGeom prst="rect">
              <a:avLst/>
            </a:prstGeom>
            <a:solidFill>
              <a:srgbClr val="80BD41">
                <a:alpha val="100000"/>
              </a:srgbClr>
            </a:solidFill>
          </p:spPr>
          <p:txBody>
            <a:bodyPr/>
            <a:lstStyle/>
            <a:p/>
          </p:txBody>
        </p:sp>
        <p:sp>
          <p:nvSpPr>
            <p:cNvPr id="24" name="rc24"/>
            <p:cNvSpPr/>
            <p:nvPr/>
          </p:nvSpPr>
          <p:spPr>
            <a:xfrm>
              <a:off x="1573521" y="2394663"/>
              <a:ext cx="249522" cy="128974"/>
            </a:xfrm>
            <a:prstGeom prst="rect">
              <a:avLst/>
            </a:prstGeom>
            <a:solidFill>
              <a:srgbClr val="1CABE2">
                <a:alpha val="100000"/>
              </a:srgbClr>
            </a:solidFill>
          </p:spPr>
          <p:txBody>
            <a:bodyPr/>
            <a:lstStyle/>
            <a:p/>
          </p:txBody>
        </p:sp>
        <p:sp>
          <p:nvSpPr>
            <p:cNvPr id="25" name="rc25"/>
            <p:cNvSpPr/>
            <p:nvPr/>
          </p:nvSpPr>
          <p:spPr>
            <a:xfrm>
              <a:off x="1850769" y="2767245"/>
              <a:ext cx="249522" cy="1239440"/>
            </a:xfrm>
            <a:prstGeom prst="rect">
              <a:avLst/>
            </a:prstGeom>
            <a:solidFill>
              <a:srgbClr val="80BD41">
                <a:alpha val="100000"/>
              </a:srgbClr>
            </a:solidFill>
          </p:spPr>
          <p:txBody>
            <a:bodyPr/>
            <a:lstStyle/>
            <a:p/>
          </p:txBody>
        </p:sp>
        <p:sp>
          <p:nvSpPr>
            <p:cNvPr id="26" name="rc26"/>
            <p:cNvSpPr/>
            <p:nvPr/>
          </p:nvSpPr>
          <p:spPr>
            <a:xfrm>
              <a:off x="1850769" y="2476543"/>
              <a:ext cx="249522" cy="290701"/>
            </a:xfrm>
            <a:prstGeom prst="rect">
              <a:avLst/>
            </a:prstGeom>
            <a:solidFill>
              <a:srgbClr val="1CABE2">
                <a:alpha val="100000"/>
              </a:srgbClr>
            </a:solidFill>
          </p:spPr>
          <p:txBody>
            <a:bodyPr/>
            <a:lstStyle/>
            <a:p/>
          </p:txBody>
        </p:sp>
        <p:sp>
          <p:nvSpPr>
            <p:cNvPr id="27" name="rc27"/>
            <p:cNvSpPr/>
            <p:nvPr/>
          </p:nvSpPr>
          <p:spPr>
            <a:xfrm>
              <a:off x="2128016" y="2638698"/>
              <a:ext cx="249522" cy="1367986"/>
            </a:xfrm>
            <a:prstGeom prst="rect">
              <a:avLst/>
            </a:prstGeom>
            <a:solidFill>
              <a:srgbClr val="80BD41">
                <a:alpha val="100000"/>
              </a:srgbClr>
            </a:solidFill>
          </p:spPr>
          <p:txBody>
            <a:bodyPr/>
            <a:lstStyle/>
            <a:p/>
          </p:txBody>
        </p:sp>
        <p:sp>
          <p:nvSpPr>
            <p:cNvPr id="28" name="rc28"/>
            <p:cNvSpPr/>
            <p:nvPr/>
          </p:nvSpPr>
          <p:spPr>
            <a:xfrm>
              <a:off x="2128016" y="2551359"/>
              <a:ext cx="249522" cy="87338"/>
            </a:xfrm>
            <a:prstGeom prst="rect">
              <a:avLst/>
            </a:prstGeom>
            <a:solidFill>
              <a:srgbClr val="1CABE2">
                <a:alpha val="100000"/>
              </a:srgbClr>
            </a:solidFill>
          </p:spPr>
          <p:txBody>
            <a:bodyPr/>
            <a:lstStyle/>
            <a:p/>
          </p:txBody>
        </p:sp>
        <p:sp>
          <p:nvSpPr>
            <p:cNvPr id="29" name="rc29"/>
            <p:cNvSpPr/>
            <p:nvPr/>
          </p:nvSpPr>
          <p:spPr>
            <a:xfrm>
              <a:off x="2405264" y="2755257"/>
              <a:ext cx="249522" cy="1251427"/>
            </a:xfrm>
            <a:prstGeom prst="rect">
              <a:avLst/>
            </a:prstGeom>
            <a:solidFill>
              <a:srgbClr val="80BD41">
                <a:alpha val="100000"/>
              </a:srgbClr>
            </a:solidFill>
          </p:spPr>
          <p:txBody>
            <a:bodyPr/>
            <a:lstStyle/>
            <a:p/>
          </p:txBody>
        </p:sp>
        <p:sp>
          <p:nvSpPr>
            <p:cNvPr id="30" name="rc30"/>
            <p:cNvSpPr/>
            <p:nvPr/>
          </p:nvSpPr>
          <p:spPr>
            <a:xfrm>
              <a:off x="2405264" y="2616221"/>
              <a:ext cx="249522" cy="139035"/>
            </a:xfrm>
            <a:prstGeom prst="rect">
              <a:avLst/>
            </a:prstGeom>
            <a:solidFill>
              <a:srgbClr val="1CABE2">
                <a:alpha val="100000"/>
              </a:srgbClr>
            </a:solidFill>
          </p:spPr>
          <p:txBody>
            <a:bodyPr/>
            <a:lstStyle/>
            <a:p/>
          </p:txBody>
        </p:sp>
        <p:sp>
          <p:nvSpPr>
            <p:cNvPr id="31" name="rc31"/>
            <p:cNvSpPr/>
            <p:nvPr/>
          </p:nvSpPr>
          <p:spPr>
            <a:xfrm>
              <a:off x="2682512" y="2806633"/>
              <a:ext cx="249522" cy="1200052"/>
            </a:xfrm>
            <a:prstGeom prst="rect">
              <a:avLst/>
            </a:prstGeom>
            <a:solidFill>
              <a:srgbClr val="80BD41">
                <a:alpha val="100000"/>
              </a:srgbClr>
            </a:solidFill>
          </p:spPr>
          <p:txBody>
            <a:bodyPr/>
            <a:lstStyle/>
            <a:p/>
          </p:txBody>
        </p:sp>
        <p:sp>
          <p:nvSpPr>
            <p:cNvPr id="32" name="rc32"/>
            <p:cNvSpPr/>
            <p:nvPr/>
          </p:nvSpPr>
          <p:spPr>
            <a:xfrm>
              <a:off x="2682512" y="2658285"/>
              <a:ext cx="249522" cy="148347"/>
            </a:xfrm>
            <a:prstGeom prst="rect">
              <a:avLst/>
            </a:prstGeom>
            <a:solidFill>
              <a:srgbClr val="1CABE2">
                <a:alpha val="100000"/>
              </a:srgbClr>
            </a:solidFill>
          </p:spPr>
          <p:txBody>
            <a:bodyPr/>
            <a:lstStyle/>
            <a:p/>
          </p:txBody>
        </p:sp>
        <p:sp>
          <p:nvSpPr>
            <p:cNvPr id="33" name="rc33"/>
            <p:cNvSpPr/>
            <p:nvPr/>
          </p:nvSpPr>
          <p:spPr>
            <a:xfrm>
              <a:off x="2959759" y="2735777"/>
              <a:ext cx="249522" cy="1270907"/>
            </a:xfrm>
            <a:prstGeom prst="rect">
              <a:avLst/>
            </a:prstGeom>
            <a:solidFill>
              <a:srgbClr val="80BD41">
                <a:alpha val="100000"/>
              </a:srgbClr>
            </a:solidFill>
          </p:spPr>
          <p:txBody>
            <a:bodyPr/>
            <a:lstStyle/>
            <a:p/>
          </p:txBody>
        </p:sp>
        <p:sp>
          <p:nvSpPr>
            <p:cNvPr id="34" name="rc34"/>
            <p:cNvSpPr/>
            <p:nvPr/>
          </p:nvSpPr>
          <p:spPr>
            <a:xfrm>
              <a:off x="2959759" y="2682796"/>
              <a:ext cx="249522" cy="52981"/>
            </a:xfrm>
            <a:prstGeom prst="rect">
              <a:avLst/>
            </a:prstGeom>
            <a:solidFill>
              <a:srgbClr val="1CABE2">
                <a:alpha val="100000"/>
              </a:srgbClr>
            </a:solidFill>
          </p:spPr>
          <p:txBody>
            <a:bodyPr/>
            <a:lstStyle/>
            <a:p/>
          </p:txBody>
        </p:sp>
        <p:sp>
          <p:nvSpPr>
            <p:cNvPr id="35" name="rc35"/>
            <p:cNvSpPr/>
            <p:nvPr/>
          </p:nvSpPr>
          <p:spPr>
            <a:xfrm>
              <a:off x="3237007" y="2718652"/>
              <a:ext cx="249522" cy="1288033"/>
            </a:xfrm>
            <a:prstGeom prst="rect">
              <a:avLst/>
            </a:prstGeom>
            <a:solidFill>
              <a:srgbClr val="80BD41">
                <a:alpha val="100000"/>
              </a:srgbClr>
            </a:solidFill>
          </p:spPr>
          <p:txBody>
            <a:bodyPr/>
            <a:lstStyle/>
            <a:p/>
          </p:txBody>
        </p:sp>
        <p:sp>
          <p:nvSpPr>
            <p:cNvPr id="36" name="rc36"/>
            <p:cNvSpPr/>
            <p:nvPr/>
          </p:nvSpPr>
          <p:spPr>
            <a:xfrm>
              <a:off x="3237007" y="2705594"/>
              <a:ext cx="249522" cy="13058"/>
            </a:xfrm>
            <a:prstGeom prst="rect">
              <a:avLst/>
            </a:prstGeom>
            <a:solidFill>
              <a:srgbClr val="1CABE2">
                <a:alpha val="100000"/>
              </a:srgbClr>
            </a:solidFill>
          </p:spPr>
          <p:txBody>
            <a:bodyPr/>
            <a:lstStyle/>
            <a:p/>
          </p:txBody>
        </p:sp>
        <p:sp>
          <p:nvSpPr>
            <p:cNvPr id="37" name="rc37"/>
            <p:cNvSpPr/>
            <p:nvPr/>
          </p:nvSpPr>
          <p:spPr>
            <a:xfrm>
              <a:off x="3514255" y="2758896"/>
              <a:ext cx="249522" cy="1247788"/>
            </a:xfrm>
            <a:prstGeom prst="rect">
              <a:avLst/>
            </a:prstGeom>
            <a:solidFill>
              <a:srgbClr val="80BD41">
                <a:alpha val="100000"/>
              </a:srgbClr>
            </a:solidFill>
          </p:spPr>
          <p:txBody>
            <a:bodyPr/>
            <a:lstStyle/>
            <a:p/>
          </p:txBody>
        </p:sp>
        <p:sp>
          <p:nvSpPr>
            <p:cNvPr id="38" name="rc38"/>
            <p:cNvSpPr/>
            <p:nvPr/>
          </p:nvSpPr>
          <p:spPr>
            <a:xfrm>
              <a:off x="3514255" y="2733422"/>
              <a:ext cx="249522" cy="25473"/>
            </a:xfrm>
            <a:prstGeom prst="rect">
              <a:avLst/>
            </a:prstGeom>
            <a:solidFill>
              <a:srgbClr val="1CABE2">
                <a:alpha val="100000"/>
              </a:srgbClr>
            </a:solidFill>
          </p:spPr>
          <p:txBody>
            <a:bodyPr/>
            <a:lstStyle/>
            <a:p/>
          </p:txBody>
        </p:sp>
        <p:sp>
          <p:nvSpPr>
            <p:cNvPr id="39" name="rc39"/>
            <p:cNvSpPr/>
            <p:nvPr/>
          </p:nvSpPr>
          <p:spPr>
            <a:xfrm>
              <a:off x="3791502" y="2855761"/>
              <a:ext cx="249522" cy="1150924"/>
            </a:xfrm>
            <a:prstGeom prst="rect">
              <a:avLst/>
            </a:prstGeom>
            <a:solidFill>
              <a:srgbClr val="80BD41">
                <a:alpha val="100000"/>
              </a:srgbClr>
            </a:solidFill>
          </p:spPr>
          <p:txBody>
            <a:bodyPr/>
            <a:lstStyle/>
            <a:p/>
          </p:txBody>
        </p:sp>
        <p:sp>
          <p:nvSpPr>
            <p:cNvPr id="40" name="rc40"/>
            <p:cNvSpPr/>
            <p:nvPr/>
          </p:nvSpPr>
          <p:spPr>
            <a:xfrm>
              <a:off x="3791502" y="2741985"/>
              <a:ext cx="249522" cy="113775"/>
            </a:xfrm>
            <a:prstGeom prst="rect">
              <a:avLst/>
            </a:prstGeom>
            <a:solidFill>
              <a:srgbClr val="1CABE2">
                <a:alpha val="100000"/>
              </a:srgbClr>
            </a:solidFill>
          </p:spPr>
          <p:txBody>
            <a:bodyPr/>
            <a:lstStyle/>
            <a:p/>
          </p:txBody>
        </p:sp>
        <p:sp>
          <p:nvSpPr>
            <p:cNvPr id="41" name="rc41"/>
            <p:cNvSpPr/>
            <p:nvPr/>
          </p:nvSpPr>
          <p:spPr>
            <a:xfrm>
              <a:off x="4068750" y="2884660"/>
              <a:ext cx="249522" cy="1122025"/>
            </a:xfrm>
            <a:prstGeom prst="rect">
              <a:avLst/>
            </a:prstGeom>
            <a:solidFill>
              <a:srgbClr val="80BD41">
                <a:alpha val="100000"/>
              </a:srgbClr>
            </a:solidFill>
          </p:spPr>
          <p:txBody>
            <a:bodyPr/>
            <a:lstStyle/>
            <a:p/>
          </p:txBody>
        </p:sp>
        <p:sp>
          <p:nvSpPr>
            <p:cNvPr id="42" name="rc42"/>
            <p:cNvSpPr/>
            <p:nvPr/>
          </p:nvSpPr>
          <p:spPr>
            <a:xfrm>
              <a:off x="4068750" y="2745945"/>
              <a:ext cx="249522" cy="138714"/>
            </a:xfrm>
            <a:prstGeom prst="rect">
              <a:avLst/>
            </a:prstGeom>
            <a:solidFill>
              <a:srgbClr val="1CABE2">
                <a:alpha val="100000"/>
              </a:srgbClr>
            </a:solidFill>
          </p:spPr>
          <p:txBody>
            <a:bodyPr/>
            <a:lstStyle/>
            <a:p/>
          </p:txBody>
        </p:sp>
        <p:sp>
          <p:nvSpPr>
            <p:cNvPr id="43" name="rc43"/>
            <p:cNvSpPr/>
            <p:nvPr/>
          </p:nvSpPr>
          <p:spPr>
            <a:xfrm>
              <a:off x="4345998" y="2884017"/>
              <a:ext cx="249522" cy="1122667"/>
            </a:xfrm>
            <a:prstGeom prst="rect">
              <a:avLst/>
            </a:prstGeom>
            <a:solidFill>
              <a:srgbClr val="80BD41">
                <a:alpha val="100000"/>
              </a:srgbClr>
            </a:solidFill>
          </p:spPr>
          <p:txBody>
            <a:bodyPr/>
            <a:lstStyle/>
            <a:p/>
          </p:txBody>
        </p:sp>
        <p:sp>
          <p:nvSpPr>
            <p:cNvPr id="44" name="rc44"/>
            <p:cNvSpPr/>
            <p:nvPr/>
          </p:nvSpPr>
          <p:spPr>
            <a:xfrm>
              <a:off x="4345998" y="2745303"/>
              <a:ext cx="249522" cy="138714"/>
            </a:xfrm>
            <a:prstGeom prst="rect">
              <a:avLst/>
            </a:prstGeom>
            <a:solidFill>
              <a:srgbClr val="1CABE2">
                <a:alpha val="100000"/>
              </a:srgbClr>
            </a:solidFill>
          </p:spPr>
          <p:txBody>
            <a:bodyPr/>
            <a:lstStyle/>
            <a:p/>
          </p:txBody>
        </p:sp>
        <p:sp>
          <p:nvSpPr>
            <p:cNvPr id="45" name="rc45"/>
            <p:cNvSpPr/>
            <p:nvPr/>
          </p:nvSpPr>
          <p:spPr>
            <a:xfrm>
              <a:off x="4623245" y="2841846"/>
              <a:ext cx="249522" cy="1164838"/>
            </a:xfrm>
            <a:prstGeom prst="rect">
              <a:avLst/>
            </a:prstGeom>
            <a:solidFill>
              <a:srgbClr val="80BD41">
                <a:alpha val="100000"/>
              </a:srgbClr>
            </a:solidFill>
          </p:spPr>
          <p:txBody>
            <a:bodyPr/>
            <a:lstStyle/>
            <a:p/>
          </p:txBody>
        </p:sp>
        <p:sp>
          <p:nvSpPr>
            <p:cNvPr id="46" name="rc46"/>
            <p:cNvSpPr/>
            <p:nvPr/>
          </p:nvSpPr>
          <p:spPr>
            <a:xfrm>
              <a:off x="4623245" y="2754187"/>
              <a:ext cx="249522" cy="87659"/>
            </a:xfrm>
            <a:prstGeom prst="rect">
              <a:avLst/>
            </a:prstGeom>
            <a:solidFill>
              <a:srgbClr val="1CABE2">
                <a:alpha val="100000"/>
              </a:srgbClr>
            </a:solidFill>
          </p:spPr>
          <p:txBody>
            <a:bodyPr/>
            <a:lstStyle/>
            <a:p/>
          </p:txBody>
        </p:sp>
        <p:sp>
          <p:nvSpPr>
            <p:cNvPr id="47" name="rc47"/>
            <p:cNvSpPr/>
            <p:nvPr/>
          </p:nvSpPr>
          <p:spPr>
            <a:xfrm>
              <a:off x="4900493" y="2861219"/>
              <a:ext cx="249522" cy="1145465"/>
            </a:xfrm>
            <a:prstGeom prst="rect">
              <a:avLst/>
            </a:prstGeom>
            <a:solidFill>
              <a:srgbClr val="80BD41">
                <a:alpha val="100000"/>
              </a:srgbClr>
            </a:solidFill>
          </p:spPr>
          <p:txBody>
            <a:bodyPr/>
            <a:lstStyle/>
            <a:p/>
          </p:txBody>
        </p:sp>
        <p:sp>
          <p:nvSpPr>
            <p:cNvPr id="48" name="rc48"/>
            <p:cNvSpPr/>
            <p:nvPr/>
          </p:nvSpPr>
          <p:spPr>
            <a:xfrm>
              <a:off x="4900493" y="2761572"/>
              <a:ext cx="249522" cy="99647"/>
            </a:xfrm>
            <a:prstGeom prst="rect">
              <a:avLst/>
            </a:prstGeom>
            <a:solidFill>
              <a:srgbClr val="1CABE2">
                <a:alpha val="100000"/>
              </a:srgbClr>
            </a:solidFill>
          </p:spPr>
          <p:txBody>
            <a:bodyPr/>
            <a:lstStyle/>
            <a:p/>
          </p:txBody>
        </p:sp>
        <p:sp>
          <p:nvSpPr>
            <p:cNvPr id="49" name="rc49"/>
            <p:cNvSpPr/>
            <p:nvPr/>
          </p:nvSpPr>
          <p:spPr>
            <a:xfrm>
              <a:off x="5177741" y="2841525"/>
              <a:ext cx="249522" cy="1165159"/>
            </a:xfrm>
            <a:prstGeom prst="rect">
              <a:avLst/>
            </a:prstGeom>
            <a:solidFill>
              <a:srgbClr val="80BD41">
                <a:alpha val="100000"/>
              </a:srgbClr>
            </a:solidFill>
          </p:spPr>
          <p:txBody>
            <a:bodyPr/>
            <a:lstStyle/>
            <a:p/>
          </p:txBody>
        </p:sp>
        <p:sp>
          <p:nvSpPr>
            <p:cNvPr id="50" name="rc50"/>
            <p:cNvSpPr/>
            <p:nvPr/>
          </p:nvSpPr>
          <p:spPr>
            <a:xfrm>
              <a:off x="5177741" y="2767138"/>
              <a:ext cx="249522" cy="74387"/>
            </a:xfrm>
            <a:prstGeom prst="rect">
              <a:avLst/>
            </a:prstGeom>
            <a:solidFill>
              <a:srgbClr val="1CABE2">
                <a:alpha val="100000"/>
              </a:srgbClr>
            </a:solidFill>
          </p:spPr>
          <p:txBody>
            <a:bodyPr/>
            <a:lstStyle/>
            <a:p/>
          </p:txBody>
        </p:sp>
        <p:sp>
          <p:nvSpPr>
            <p:cNvPr id="51" name="rc51"/>
            <p:cNvSpPr/>
            <p:nvPr/>
          </p:nvSpPr>
          <p:spPr>
            <a:xfrm>
              <a:off x="5454988" y="2863788"/>
              <a:ext cx="249522" cy="1142896"/>
            </a:xfrm>
            <a:prstGeom prst="rect">
              <a:avLst/>
            </a:prstGeom>
            <a:solidFill>
              <a:srgbClr val="80BD41">
                <a:alpha val="100000"/>
              </a:srgbClr>
            </a:solidFill>
          </p:spPr>
          <p:txBody>
            <a:bodyPr/>
            <a:lstStyle/>
            <a:p/>
          </p:txBody>
        </p:sp>
        <p:sp>
          <p:nvSpPr>
            <p:cNvPr id="52" name="rc52"/>
            <p:cNvSpPr/>
            <p:nvPr/>
          </p:nvSpPr>
          <p:spPr>
            <a:xfrm>
              <a:off x="5454988" y="2790792"/>
              <a:ext cx="249522" cy="72996"/>
            </a:xfrm>
            <a:prstGeom prst="rect">
              <a:avLst/>
            </a:prstGeom>
            <a:solidFill>
              <a:srgbClr val="1CABE2">
                <a:alpha val="100000"/>
              </a:srgbClr>
            </a:solidFill>
          </p:spPr>
          <p:txBody>
            <a:bodyPr/>
            <a:lstStyle/>
            <a:p/>
          </p:txBody>
        </p:sp>
        <p:sp>
          <p:nvSpPr>
            <p:cNvPr id="53" name="rc53"/>
            <p:cNvSpPr/>
            <p:nvPr/>
          </p:nvSpPr>
          <p:spPr>
            <a:xfrm>
              <a:off x="5732236" y="2865929"/>
              <a:ext cx="249522" cy="1140755"/>
            </a:xfrm>
            <a:prstGeom prst="rect">
              <a:avLst/>
            </a:prstGeom>
            <a:solidFill>
              <a:srgbClr val="80BD41">
                <a:alpha val="100000"/>
              </a:srgbClr>
            </a:solidFill>
          </p:spPr>
          <p:txBody>
            <a:bodyPr/>
            <a:lstStyle/>
            <a:p/>
          </p:txBody>
        </p:sp>
        <p:sp>
          <p:nvSpPr>
            <p:cNvPr id="54" name="rc54"/>
            <p:cNvSpPr/>
            <p:nvPr/>
          </p:nvSpPr>
          <p:spPr>
            <a:xfrm>
              <a:off x="5732236" y="2842703"/>
              <a:ext cx="249522" cy="23226"/>
            </a:xfrm>
            <a:prstGeom prst="rect">
              <a:avLst/>
            </a:prstGeom>
            <a:solidFill>
              <a:srgbClr val="1CABE2">
                <a:alpha val="100000"/>
              </a:srgbClr>
            </a:solidFill>
          </p:spPr>
          <p:txBody>
            <a:bodyPr/>
            <a:lstStyle/>
            <a:p/>
          </p:txBody>
        </p:sp>
        <p:sp>
          <p:nvSpPr>
            <p:cNvPr id="55" name="rc55"/>
            <p:cNvSpPr/>
            <p:nvPr/>
          </p:nvSpPr>
          <p:spPr>
            <a:xfrm>
              <a:off x="6009484" y="2969965"/>
              <a:ext cx="249522" cy="1036720"/>
            </a:xfrm>
            <a:prstGeom prst="rect">
              <a:avLst/>
            </a:prstGeom>
            <a:solidFill>
              <a:srgbClr val="80BD41">
                <a:alpha val="100000"/>
              </a:srgbClr>
            </a:solidFill>
          </p:spPr>
          <p:txBody>
            <a:bodyPr/>
            <a:lstStyle/>
            <a:p/>
          </p:txBody>
        </p:sp>
        <p:sp>
          <p:nvSpPr>
            <p:cNvPr id="56" name="rc56"/>
            <p:cNvSpPr/>
            <p:nvPr/>
          </p:nvSpPr>
          <p:spPr>
            <a:xfrm>
              <a:off x="6009484" y="2879843"/>
              <a:ext cx="249522" cy="90121"/>
            </a:xfrm>
            <a:prstGeom prst="rect">
              <a:avLst/>
            </a:prstGeom>
            <a:solidFill>
              <a:srgbClr val="1CABE2">
                <a:alpha val="100000"/>
              </a:srgbClr>
            </a:solidFill>
          </p:spPr>
          <p:txBody>
            <a:bodyPr/>
            <a:lstStyle/>
            <a:p/>
          </p:txBody>
        </p:sp>
        <p:sp>
          <p:nvSpPr>
            <p:cNvPr id="57" name="rc57"/>
            <p:cNvSpPr/>
            <p:nvPr/>
          </p:nvSpPr>
          <p:spPr>
            <a:xfrm>
              <a:off x="6286731" y="3028084"/>
              <a:ext cx="249522" cy="978601"/>
            </a:xfrm>
            <a:prstGeom prst="rect">
              <a:avLst/>
            </a:prstGeom>
            <a:solidFill>
              <a:srgbClr val="80BD41">
                <a:alpha val="100000"/>
              </a:srgbClr>
            </a:solidFill>
          </p:spPr>
          <p:txBody>
            <a:bodyPr/>
            <a:lstStyle/>
            <a:p/>
          </p:txBody>
        </p:sp>
        <p:sp>
          <p:nvSpPr>
            <p:cNvPr id="58" name="rc58"/>
            <p:cNvSpPr/>
            <p:nvPr/>
          </p:nvSpPr>
          <p:spPr>
            <a:xfrm>
              <a:off x="6286731" y="2907136"/>
              <a:ext cx="249522" cy="120947"/>
            </a:xfrm>
            <a:prstGeom prst="rect">
              <a:avLst/>
            </a:prstGeom>
            <a:solidFill>
              <a:srgbClr val="1CABE2">
                <a:alpha val="100000"/>
              </a:srgbClr>
            </a:solidFill>
          </p:spPr>
          <p:txBody>
            <a:bodyPr/>
            <a:lstStyle/>
            <a:p/>
          </p:txBody>
        </p:sp>
        <p:sp>
          <p:nvSpPr>
            <p:cNvPr id="59" name="rc59"/>
            <p:cNvSpPr/>
            <p:nvPr/>
          </p:nvSpPr>
          <p:spPr>
            <a:xfrm>
              <a:off x="6563979" y="2957442"/>
              <a:ext cx="249522" cy="1049242"/>
            </a:xfrm>
            <a:prstGeom prst="rect">
              <a:avLst/>
            </a:prstGeom>
            <a:solidFill>
              <a:srgbClr val="80BD41">
                <a:alpha val="100000"/>
              </a:srgbClr>
            </a:solidFill>
          </p:spPr>
          <p:txBody>
            <a:bodyPr/>
            <a:lstStyle/>
            <a:p/>
          </p:txBody>
        </p:sp>
        <p:sp>
          <p:nvSpPr>
            <p:cNvPr id="60" name="rc60"/>
            <p:cNvSpPr/>
            <p:nvPr/>
          </p:nvSpPr>
          <p:spPr>
            <a:xfrm>
              <a:off x="6563979" y="2913772"/>
              <a:ext cx="249522" cy="43669"/>
            </a:xfrm>
            <a:prstGeom prst="rect">
              <a:avLst/>
            </a:prstGeom>
            <a:solidFill>
              <a:srgbClr val="1CABE2">
                <a:alpha val="100000"/>
              </a:srgbClr>
            </a:solidFill>
          </p:spPr>
          <p:txBody>
            <a:bodyPr/>
            <a:lstStyle/>
            <a:p/>
          </p:txBody>
        </p:sp>
        <p:sp>
          <p:nvSpPr>
            <p:cNvPr id="61" name="rc61"/>
            <p:cNvSpPr/>
            <p:nvPr/>
          </p:nvSpPr>
          <p:spPr>
            <a:xfrm>
              <a:off x="6841227" y="3047349"/>
              <a:ext cx="249522" cy="959335"/>
            </a:xfrm>
            <a:prstGeom prst="rect">
              <a:avLst/>
            </a:prstGeom>
            <a:solidFill>
              <a:srgbClr val="80BD41">
                <a:alpha val="100000"/>
              </a:srgbClr>
            </a:solidFill>
          </p:spPr>
          <p:txBody>
            <a:bodyPr/>
            <a:lstStyle/>
            <a:p/>
          </p:txBody>
        </p:sp>
        <p:sp>
          <p:nvSpPr>
            <p:cNvPr id="62" name="rc62"/>
            <p:cNvSpPr/>
            <p:nvPr/>
          </p:nvSpPr>
          <p:spPr>
            <a:xfrm>
              <a:off x="6841227" y="2928757"/>
              <a:ext cx="249522" cy="118592"/>
            </a:xfrm>
            <a:prstGeom prst="rect">
              <a:avLst/>
            </a:prstGeom>
            <a:solidFill>
              <a:srgbClr val="1CABE2">
                <a:alpha val="100000"/>
              </a:srgbClr>
            </a:solidFill>
          </p:spPr>
          <p:txBody>
            <a:bodyPr/>
            <a:lstStyle/>
            <a:p/>
          </p:txBody>
        </p:sp>
        <p:sp>
          <p:nvSpPr>
            <p:cNvPr id="63" name="rc63"/>
            <p:cNvSpPr/>
            <p:nvPr/>
          </p:nvSpPr>
          <p:spPr>
            <a:xfrm>
              <a:off x="7118474" y="2967182"/>
              <a:ext cx="249522" cy="1039502"/>
            </a:xfrm>
            <a:prstGeom prst="rect">
              <a:avLst/>
            </a:prstGeom>
            <a:solidFill>
              <a:srgbClr val="80BD41">
                <a:alpha val="100000"/>
              </a:srgbClr>
            </a:solidFill>
          </p:spPr>
          <p:txBody>
            <a:bodyPr/>
            <a:lstStyle/>
            <a:p/>
          </p:txBody>
        </p:sp>
        <p:sp>
          <p:nvSpPr>
            <p:cNvPr id="64" name="rc64"/>
            <p:cNvSpPr/>
            <p:nvPr/>
          </p:nvSpPr>
          <p:spPr>
            <a:xfrm>
              <a:off x="7118474" y="2935072"/>
              <a:ext cx="249522" cy="32109"/>
            </a:xfrm>
            <a:prstGeom prst="rect">
              <a:avLst/>
            </a:prstGeom>
            <a:solidFill>
              <a:srgbClr val="1CABE2">
                <a:alpha val="100000"/>
              </a:srgbClr>
            </a:solidFill>
          </p:spPr>
          <p:txBody>
            <a:bodyPr/>
            <a:lstStyle/>
            <a:p/>
          </p:txBody>
        </p:sp>
        <p:sp>
          <p:nvSpPr>
            <p:cNvPr id="65" name="rc65"/>
            <p:cNvSpPr/>
            <p:nvPr/>
          </p:nvSpPr>
          <p:spPr>
            <a:xfrm>
              <a:off x="7395722" y="2998757"/>
              <a:ext cx="249522" cy="1007928"/>
            </a:xfrm>
            <a:prstGeom prst="rect">
              <a:avLst/>
            </a:prstGeom>
            <a:solidFill>
              <a:srgbClr val="80BD41">
                <a:alpha val="100000"/>
              </a:srgbClr>
            </a:solidFill>
          </p:spPr>
          <p:txBody>
            <a:bodyPr/>
            <a:lstStyle/>
            <a:p/>
          </p:txBody>
        </p:sp>
        <p:sp>
          <p:nvSpPr>
            <p:cNvPr id="66" name="rc66"/>
            <p:cNvSpPr/>
            <p:nvPr/>
          </p:nvSpPr>
          <p:spPr>
            <a:xfrm>
              <a:off x="7395722" y="2945668"/>
              <a:ext cx="249522" cy="53088"/>
            </a:xfrm>
            <a:prstGeom prst="rect">
              <a:avLst/>
            </a:prstGeom>
            <a:solidFill>
              <a:srgbClr val="1CABE2">
                <a:alpha val="100000"/>
              </a:srgbClr>
            </a:solidFill>
          </p:spPr>
          <p:txBody>
            <a:bodyPr/>
            <a:lstStyle/>
            <a:p/>
          </p:txBody>
        </p:sp>
        <p:sp>
          <p:nvSpPr>
            <p:cNvPr id="67" name="rc67"/>
            <p:cNvSpPr/>
            <p:nvPr/>
          </p:nvSpPr>
          <p:spPr>
            <a:xfrm>
              <a:off x="7672970" y="2993512"/>
              <a:ext cx="249522" cy="1013172"/>
            </a:xfrm>
            <a:prstGeom prst="rect">
              <a:avLst/>
            </a:prstGeom>
            <a:solidFill>
              <a:srgbClr val="80BD41">
                <a:alpha val="100000"/>
              </a:srgbClr>
            </a:solidFill>
          </p:spPr>
          <p:txBody>
            <a:bodyPr/>
            <a:lstStyle/>
            <a:p/>
          </p:txBody>
        </p:sp>
        <p:sp>
          <p:nvSpPr>
            <p:cNvPr id="68" name="rc68"/>
            <p:cNvSpPr/>
            <p:nvPr/>
          </p:nvSpPr>
          <p:spPr>
            <a:xfrm>
              <a:off x="7672970" y="2951341"/>
              <a:ext cx="249522" cy="42170"/>
            </a:xfrm>
            <a:prstGeom prst="rect">
              <a:avLst/>
            </a:prstGeom>
            <a:solidFill>
              <a:srgbClr val="1CABE2">
                <a:alpha val="100000"/>
              </a:srgbClr>
            </a:solidFill>
          </p:spPr>
          <p:txBody>
            <a:bodyPr/>
            <a:lstStyle/>
            <a:p/>
          </p:txBody>
        </p:sp>
        <p:sp>
          <p:nvSpPr>
            <p:cNvPr id="69" name="rc69"/>
            <p:cNvSpPr/>
            <p:nvPr/>
          </p:nvSpPr>
          <p:spPr>
            <a:xfrm>
              <a:off x="7950217" y="3009674"/>
              <a:ext cx="249522" cy="997010"/>
            </a:xfrm>
            <a:prstGeom prst="rect">
              <a:avLst/>
            </a:prstGeom>
            <a:solidFill>
              <a:srgbClr val="80BD41">
                <a:alpha val="100000"/>
              </a:srgbClr>
            </a:solidFill>
          </p:spPr>
          <p:txBody>
            <a:bodyPr/>
            <a:lstStyle/>
            <a:p/>
          </p:txBody>
        </p:sp>
        <p:sp>
          <p:nvSpPr>
            <p:cNvPr id="70" name="rc70"/>
            <p:cNvSpPr/>
            <p:nvPr/>
          </p:nvSpPr>
          <p:spPr>
            <a:xfrm>
              <a:off x="7950217" y="2957228"/>
              <a:ext cx="249522" cy="52446"/>
            </a:xfrm>
            <a:prstGeom prst="rect">
              <a:avLst/>
            </a:prstGeom>
            <a:solidFill>
              <a:srgbClr val="1CABE2">
                <a:alpha val="100000"/>
              </a:srgbClr>
            </a:solidFill>
          </p:spPr>
          <p:txBody>
            <a:bodyPr/>
            <a:lstStyle/>
            <a:p/>
          </p:txBody>
        </p:sp>
        <p:sp>
          <p:nvSpPr>
            <p:cNvPr id="71" name="pl71"/>
            <p:cNvSpPr/>
            <p:nvPr/>
          </p:nvSpPr>
          <p:spPr>
            <a:xfrm>
              <a:off x="1421035" y="1226758"/>
              <a:ext cx="6653943" cy="505441"/>
            </a:xfrm>
            <a:custGeom>
              <a:avLst/>
              <a:pathLst>
                <a:path w="6653943" h="505441">
                  <a:moveTo>
                    <a:pt x="0" y="0"/>
                  </a:moveTo>
                  <a:lnTo>
                    <a:pt x="277247" y="196560"/>
                  </a:lnTo>
                  <a:lnTo>
                    <a:pt x="554495" y="505441"/>
                  </a:lnTo>
                  <a:lnTo>
                    <a:pt x="831742" y="140400"/>
                  </a:lnTo>
                  <a:lnTo>
                    <a:pt x="1108990" y="252720"/>
                  </a:lnTo>
                  <a:lnTo>
                    <a:pt x="1386238" y="280800"/>
                  </a:lnTo>
                  <a:lnTo>
                    <a:pt x="1663485" y="84240"/>
                  </a:lnTo>
                  <a:lnTo>
                    <a:pt x="1940733" y="0"/>
                  </a:lnTo>
                  <a:lnTo>
                    <a:pt x="2217981" y="28080"/>
                  </a:lnTo>
                  <a:lnTo>
                    <a:pt x="2495228" y="224640"/>
                  </a:lnTo>
                  <a:lnTo>
                    <a:pt x="2772476" y="280800"/>
                  </a:lnTo>
                  <a:lnTo>
                    <a:pt x="3049724" y="280800"/>
                  </a:lnTo>
                  <a:lnTo>
                    <a:pt x="3326971" y="168480"/>
                  </a:lnTo>
                  <a:lnTo>
                    <a:pt x="3604219" y="196560"/>
                  </a:lnTo>
                  <a:lnTo>
                    <a:pt x="3881467" y="140400"/>
                  </a:lnTo>
                  <a:lnTo>
                    <a:pt x="4158714" y="140400"/>
                  </a:lnTo>
                  <a:lnTo>
                    <a:pt x="4435962" y="28080"/>
                  </a:lnTo>
                  <a:lnTo>
                    <a:pt x="4713210" y="196560"/>
                  </a:lnTo>
                  <a:lnTo>
                    <a:pt x="4990457" y="280800"/>
                  </a:lnTo>
                  <a:lnTo>
                    <a:pt x="5267705" y="84240"/>
                  </a:lnTo>
                  <a:lnTo>
                    <a:pt x="5544953" y="280800"/>
                  </a:lnTo>
                  <a:lnTo>
                    <a:pt x="5822200" y="56160"/>
                  </a:lnTo>
                  <a:lnTo>
                    <a:pt x="6099448" y="112320"/>
                  </a:lnTo>
                  <a:lnTo>
                    <a:pt x="6376696" y="84240"/>
                  </a:lnTo>
                  <a:lnTo>
                    <a:pt x="6653943" y="11232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1303481" y="21859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3" name="tx83"/>
            <p:cNvSpPr/>
            <p:nvPr/>
          </p:nvSpPr>
          <p:spPr>
            <a:xfrm>
              <a:off x="2728897" y="25223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4" name="tx84"/>
            <p:cNvSpPr/>
            <p:nvPr/>
          </p:nvSpPr>
          <p:spPr>
            <a:xfrm>
              <a:off x="4075958" y="26100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5" name="tx85"/>
            <p:cNvSpPr/>
            <p:nvPr/>
          </p:nvSpPr>
          <p:spPr>
            <a:xfrm>
              <a:off x="5462196" y="26548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86" name="tx86"/>
            <p:cNvSpPr/>
            <p:nvPr/>
          </p:nvSpPr>
          <p:spPr>
            <a:xfrm>
              <a:off x="6571187" y="27778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87" name="tx87"/>
            <p:cNvSpPr/>
            <p:nvPr/>
          </p:nvSpPr>
          <p:spPr>
            <a:xfrm>
              <a:off x="6848435" y="27929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88" name="tx88"/>
            <p:cNvSpPr/>
            <p:nvPr/>
          </p:nvSpPr>
          <p:spPr>
            <a:xfrm>
              <a:off x="7125682" y="27990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89" name="tx89"/>
            <p:cNvSpPr/>
            <p:nvPr/>
          </p:nvSpPr>
          <p:spPr>
            <a:xfrm>
              <a:off x="7429055" y="28098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0" name="tx90"/>
            <p:cNvSpPr/>
            <p:nvPr/>
          </p:nvSpPr>
          <p:spPr>
            <a:xfrm>
              <a:off x="7706303" y="28153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1" name="tx91"/>
            <p:cNvSpPr/>
            <p:nvPr/>
          </p:nvSpPr>
          <p:spPr>
            <a:xfrm>
              <a:off x="7983551" y="2821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2" name="pl92"/>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137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155.8</a:t>
              </a:r>
            </a:p>
          </p:txBody>
        </p:sp>
        <p:sp>
          <p:nvSpPr>
            <p:cNvPr id="103" name="tx103"/>
            <p:cNvSpPr/>
            <p:nvPr/>
          </p:nvSpPr>
          <p:spPr>
            <a:xfrm>
              <a:off x="1355732" y="22952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4" name="tx104"/>
            <p:cNvSpPr/>
            <p:nvPr/>
          </p:nvSpPr>
          <p:spPr>
            <a:xfrm>
              <a:off x="2689720" y="337275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112.1</a:t>
              </a:r>
            </a:p>
          </p:txBody>
        </p:sp>
        <p:sp>
          <p:nvSpPr>
            <p:cNvPr id="105" name="tx105"/>
            <p:cNvSpPr/>
            <p:nvPr/>
          </p:nvSpPr>
          <p:spPr>
            <a:xfrm>
              <a:off x="2715845" y="26973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06" name="tx106"/>
            <p:cNvSpPr/>
            <p:nvPr/>
          </p:nvSpPr>
          <p:spPr>
            <a:xfrm>
              <a:off x="4075958" y="34106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104.8</a:t>
              </a:r>
            </a:p>
          </p:txBody>
        </p:sp>
        <p:sp>
          <p:nvSpPr>
            <p:cNvPr id="107" name="tx107"/>
            <p:cNvSpPr/>
            <p:nvPr/>
          </p:nvSpPr>
          <p:spPr>
            <a:xfrm>
              <a:off x="4141260" y="278020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8" name="tx108"/>
            <p:cNvSpPr/>
            <p:nvPr/>
          </p:nvSpPr>
          <p:spPr>
            <a:xfrm>
              <a:off x="5462196" y="34001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09" name="tx109"/>
            <p:cNvSpPr/>
            <p:nvPr/>
          </p:nvSpPr>
          <p:spPr>
            <a:xfrm>
              <a:off x="5514447" y="27922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0" name="tx110"/>
            <p:cNvSpPr/>
            <p:nvPr/>
          </p:nvSpPr>
          <p:spPr>
            <a:xfrm>
              <a:off x="6636489" y="344701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1" name="tx111"/>
            <p:cNvSpPr/>
            <p:nvPr/>
          </p:nvSpPr>
          <p:spPr>
            <a:xfrm>
              <a:off x="6623438" y="29017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6874560" y="34919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89.6</a:t>
              </a:r>
            </a:p>
          </p:txBody>
        </p:sp>
        <p:sp>
          <p:nvSpPr>
            <p:cNvPr id="113" name="tx113"/>
            <p:cNvSpPr/>
            <p:nvPr/>
          </p:nvSpPr>
          <p:spPr>
            <a:xfrm>
              <a:off x="6874560" y="29541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14" name="tx114"/>
            <p:cNvSpPr/>
            <p:nvPr/>
          </p:nvSpPr>
          <p:spPr>
            <a:xfrm>
              <a:off x="7151808" y="3451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15" name="tx115"/>
            <p:cNvSpPr/>
            <p:nvPr/>
          </p:nvSpPr>
          <p:spPr>
            <a:xfrm>
              <a:off x="7217110" y="2916033"/>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6" name="tx116"/>
            <p:cNvSpPr/>
            <p:nvPr/>
          </p:nvSpPr>
          <p:spPr>
            <a:xfrm>
              <a:off x="7429055" y="3467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94.2</a:t>
              </a:r>
            </a:p>
          </p:txBody>
        </p:sp>
        <p:sp>
          <p:nvSpPr>
            <p:cNvPr id="117" name="tx117"/>
            <p:cNvSpPr/>
            <p:nvPr/>
          </p:nvSpPr>
          <p:spPr>
            <a:xfrm>
              <a:off x="7494358" y="2938357"/>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8" name="tx118"/>
            <p:cNvSpPr/>
            <p:nvPr/>
          </p:nvSpPr>
          <p:spPr>
            <a:xfrm>
              <a:off x="7706303" y="3465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94.7</a:t>
              </a:r>
            </a:p>
          </p:txBody>
        </p:sp>
        <p:sp>
          <p:nvSpPr>
            <p:cNvPr id="119" name="tx119"/>
            <p:cNvSpPr/>
            <p:nvPr/>
          </p:nvSpPr>
          <p:spPr>
            <a:xfrm>
              <a:off x="7732429" y="293733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0" name="tx120"/>
            <p:cNvSpPr/>
            <p:nvPr/>
          </p:nvSpPr>
          <p:spPr>
            <a:xfrm>
              <a:off x="7983551" y="34730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93.2</a:t>
              </a:r>
            </a:p>
          </p:txBody>
        </p:sp>
        <p:sp>
          <p:nvSpPr>
            <p:cNvPr id="121" name="tx121"/>
            <p:cNvSpPr/>
            <p:nvPr/>
          </p:nvSpPr>
          <p:spPr>
            <a:xfrm>
              <a:off x="8009676" y="29484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842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8139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1" name="tx141"/>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2" name="pl142"/>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4" name="rc144"/>
            <p:cNvSpPr/>
            <p:nvPr/>
          </p:nvSpPr>
          <p:spPr>
            <a:xfrm>
              <a:off x="4402168" y="4909475"/>
              <a:ext cx="201456" cy="201456"/>
            </a:xfrm>
            <a:prstGeom prst="rect">
              <a:avLst/>
            </a:prstGeom>
            <a:solidFill>
              <a:srgbClr val="1CABE2">
                <a:alpha val="100000"/>
              </a:srgbClr>
            </a:solidFill>
          </p:spPr>
          <p:txBody>
            <a:bodyPr/>
            <a:lstStyle/>
            <a:p/>
          </p:txBody>
        </p:sp>
        <p:sp>
          <p:nvSpPr>
            <p:cNvPr id="145" name="rc145"/>
            <p:cNvSpPr/>
            <p:nvPr/>
          </p:nvSpPr>
          <p:spPr>
            <a:xfrm>
              <a:off x="5677242" y="4909475"/>
              <a:ext cx="201456" cy="201456"/>
            </a:xfrm>
            <a:prstGeom prst="rect">
              <a:avLst/>
            </a:prstGeom>
            <a:solidFill>
              <a:srgbClr val="80BD41">
                <a:alpha val="100000"/>
              </a:srgbClr>
            </a:solidFill>
          </p:spPr>
          <p:txBody>
            <a:bodyPr/>
            <a:lstStyle/>
            <a:p/>
          </p:txBody>
        </p:sp>
        <p:sp>
          <p:nvSpPr>
            <p:cNvPr id="146" name="tx146"/>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47" name="tx147"/>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48" name="tx148"/>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49" name="tx149"/>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2000-2024</a:t>
              </a:r>
            </a:p>
          </p:txBody>
        </p:sp>
        <p:sp>
          <p:nvSpPr>
            <p:cNvPr id="150" name="pl150"/>
            <p:cNvSpPr/>
            <p:nvPr/>
          </p:nvSpPr>
          <p:spPr>
            <a:xfrm>
              <a:off x="22621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1937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1254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0570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2279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1595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12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774644"/>
              <a:ext cx="6312024" cy="162162"/>
            </a:xfrm>
            <a:prstGeom prst="rect">
              <a:avLst/>
            </a:prstGeom>
            <a:solidFill>
              <a:srgbClr val="80BD41">
                <a:alpha val="100000"/>
              </a:srgbClr>
            </a:solidFill>
          </p:spPr>
          <p:txBody>
            <a:bodyPr/>
            <a:lstStyle/>
            <a:p/>
          </p:txBody>
        </p:sp>
        <p:sp>
          <p:nvSpPr>
            <p:cNvPr id="162" name="rc162"/>
            <p:cNvSpPr/>
            <p:nvPr/>
          </p:nvSpPr>
          <p:spPr>
            <a:xfrm>
              <a:off x="7608298" y="5774644"/>
              <a:ext cx="262705" cy="162162"/>
            </a:xfrm>
            <a:prstGeom prst="rect">
              <a:avLst/>
            </a:prstGeom>
            <a:solidFill>
              <a:srgbClr val="1CABE2">
                <a:alpha val="100000"/>
              </a:srgbClr>
            </a:solidFill>
          </p:spPr>
          <p:txBody>
            <a:bodyPr/>
            <a:lstStyle/>
            <a:p/>
          </p:txBody>
        </p:sp>
        <p:sp>
          <p:nvSpPr>
            <p:cNvPr id="163" name="rc163"/>
            <p:cNvSpPr/>
            <p:nvPr/>
          </p:nvSpPr>
          <p:spPr>
            <a:xfrm>
              <a:off x="1296273" y="5571941"/>
              <a:ext cx="6095034" cy="162162"/>
            </a:xfrm>
            <a:prstGeom prst="rect">
              <a:avLst/>
            </a:prstGeom>
            <a:solidFill>
              <a:srgbClr val="80BD41">
                <a:alpha val="100000"/>
              </a:srgbClr>
            </a:solidFill>
          </p:spPr>
          <p:txBody>
            <a:bodyPr/>
            <a:lstStyle/>
            <a:p/>
          </p:txBody>
        </p:sp>
        <p:sp>
          <p:nvSpPr>
            <p:cNvPr id="164" name="rc164"/>
            <p:cNvSpPr/>
            <p:nvPr/>
          </p:nvSpPr>
          <p:spPr>
            <a:xfrm>
              <a:off x="7391308" y="5571941"/>
              <a:ext cx="253691" cy="162162"/>
            </a:xfrm>
            <a:prstGeom prst="rect">
              <a:avLst/>
            </a:prstGeom>
            <a:solidFill>
              <a:srgbClr val="1CABE2">
                <a:alpha val="100000"/>
              </a:srgbClr>
            </a:solidFill>
          </p:spPr>
          <p:txBody>
            <a:bodyPr/>
            <a:lstStyle/>
            <a:p/>
          </p:txBody>
        </p:sp>
        <p:sp>
          <p:nvSpPr>
            <p:cNvPr id="165" name="rc165"/>
            <p:cNvSpPr/>
            <p:nvPr/>
          </p:nvSpPr>
          <p:spPr>
            <a:xfrm>
              <a:off x="1296273" y="5369238"/>
              <a:ext cx="5997807" cy="162162"/>
            </a:xfrm>
            <a:prstGeom prst="rect">
              <a:avLst/>
            </a:prstGeom>
            <a:solidFill>
              <a:srgbClr val="80BD41">
                <a:alpha val="100000"/>
              </a:srgbClr>
            </a:solidFill>
          </p:spPr>
          <p:txBody>
            <a:bodyPr/>
            <a:lstStyle/>
            <a:p/>
          </p:txBody>
        </p:sp>
        <p:sp>
          <p:nvSpPr>
            <p:cNvPr id="166" name="rc166"/>
            <p:cNvSpPr/>
            <p:nvPr/>
          </p:nvSpPr>
          <p:spPr>
            <a:xfrm>
              <a:off x="7294081" y="5369238"/>
              <a:ext cx="315504" cy="162162"/>
            </a:xfrm>
            <a:prstGeom prst="rect">
              <a:avLst/>
            </a:prstGeom>
            <a:solidFill>
              <a:srgbClr val="1CABE2">
                <a:alpha val="100000"/>
              </a:srgbClr>
            </a:solidFill>
          </p:spPr>
          <p:txBody>
            <a:bodyPr/>
            <a:lstStyle/>
            <a:p/>
          </p:txBody>
        </p:sp>
        <p:sp>
          <p:nvSpPr>
            <p:cNvPr id="167" name="tx167"/>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68" name="tx168"/>
            <p:cNvSpPr/>
            <p:nvPr/>
          </p:nvSpPr>
          <p:spPr>
            <a:xfrm>
              <a:off x="785058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a:t>
              </a:r>
            </a:p>
          </p:txBody>
        </p:sp>
        <p:sp>
          <p:nvSpPr>
            <p:cNvPr id="169" name="tx169"/>
            <p:cNvSpPr/>
            <p:nvPr/>
          </p:nvSpPr>
          <p:spPr>
            <a:xfrm>
              <a:off x="7813401"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0" name="tx170"/>
            <p:cNvSpPr/>
            <p:nvPr/>
          </p:nvSpPr>
          <p:spPr>
            <a:xfrm>
              <a:off x="4391996"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71" name="tx171"/>
            <p:cNvSpPr/>
            <p:nvPr/>
          </p:nvSpPr>
          <p:spPr>
            <a:xfrm>
              <a:off x="7664302"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2" name="tx172"/>
            <p:cNvSpPr/>
            <p:nvPr/>
          </p:nvSpPr>
          <p:spPr>
            <a:xfrm>
              <a:off x="4238297"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94.7</a:t>
              </a:r>
            </a:p>
          </p:txBody>
        </p:sp>
        <p:sp>
          <p:nvSpPr>
            <p:cNvPr id="173" name="tx173"/>
            <p:cNvSpPr/>
            <p:nvPr/>
          </p:nvSpPr>
          <p:spPr>
            <a:xfrm>
              <a:off x="7442805"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4" name="tx174"/>
            <p:cNvSpPr/>
            <p:nvPr/>
          </p:nvSpPr>
          <p:spPr>
            <a:xfrm>
              <a:off x="4189683"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93.2</a:t>
              </a:r>
            </a:p>
          </p:txBody>
        </p:sp>
        <p:sp>
          <p:nvSpPr>
            <p:cNvPr id="175" name="tx175"/>
            <p:cNvSpPr/>
            <p:nvPr/>
          </p:nvSpPr>
          <p:spPr>
            <a:xfrm>
              <a:off x="7376484"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76" name="tx17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150240"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1" name="tx181"/>
            <p:cNvSpPr/>
            <p:nvPr/>
          </p:nvSpPr>
          <p:spPr>
            <a:xfrm>
              <a:off x="508190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701356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3" name="tx183"/>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4" name="tx184"/>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5" name="tx185"/>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(95%) fue relativamente constante dentro del 1% en comparación con 2019 (96%).
El número de niños vacunados con DTP3 disminuyó un 5% en comparación con 2019.
El número de lactantes supervivientes disminuyó aproximadamente un 4%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9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451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708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23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579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836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76640"/>
              <a:ext cx="249522" cy="230044"/>
            </a:xfrm>
            <a:prstGeom prst="rect">
              <a:avLst/>
            </a:prstGeom>
            <a:solidFill>
              <a:srgbClr val="E2231A">
                <a:alpha val="100000"/>
              </a:srgbClr>
            </a:solidFill>
          </p:spPr>
          <p:txBody>
            <a:bodyPr/>
            <a:lstStyle/>
            <a:p/>
          </p:txBody>
        </p:sp>
        <p:sp>
          <p:nvSpPr>
            <p:cNvPr id="23" name="rc23"/>
            <p:cNvSpPr/>
            <p:nvPr/>
          </p:nvSpPr>
          <p:spPr>
            <a:xfrm>
              <a:off x="1573521" y="3639841"/>
              <a:ext cx="249522" cy="366844"/>
            </a:xfrm>
            <a:prstGeom prst="rect">
              <a:avLst/>
            </a:prstGeom>
            <a:solidFill>
              <a:srgbClr val="E2231A">
                <a:alpha val="100000"/>
              </a:srgbClr>
            </a:solidFill>
          </p:spPr>
          <p:txBody>
            <a:bodyPr/>
            <a:lstStyle/>
            <a:p/>
          </p:txBody>
        </p:sp>
        <p:sp>
          <p:nvSpPr>
            <p:cNvPr id="24" name="rc24"/>
            <p:cNvSpPr/>
            <p:nvPr/>
          </p:nvSpPr>
          <p:spPr>
            <a:xfrm>
              <a:off x="1850769" y="3519167"/>
              <a:ext cx="249522" cy="487517"/>
            </a:xfrm>
            <a:prstGeom prst="rect">
              <a:avLst/>
            </a:prstGeom>
            <a:solidFill>
              <a:srgbClr val="E2231A">
                <a:alpha val="100000"/>
              </a:srgbClr>
            </a:solidFill>
          </p:spPr>
          <p:txBody>
            <a:bodyPr/>
            <a:lstStyle/>
            <a:p/>
          </p:txBody>
        </p:sp>
        <p:sp>
          <p:nvSpPr>
            <p:cNvPr id="25" name="rc25"/>
            <p:cNvSpPr/>
            <p:nvPr/>
          </p:nvSpPr>
          <p:spPr>
            <a:xfrm>
              <a:off x="2128016" y="3344270"/>
              <a:ext cx="249522" cy="662414"/>
            </a:xfrm>
            <a:prstGeom prst="rect">
              <a:avLst/>
            </a:prstGeom>
            <a:solidFill>
              <a:srgbClr val="E2231A">
                <a:alpha val="100000"/>
              </a:srgbClr>
            </a:solidFill>
          </p:spPr>
          <p:txBody>
            <a:bodyPr/>
            <a:lstStyle/>
            <a:p/>
          </p:txBody>
        </p:sp>
        <p:sp>
          <p:nvSpPr>
            <p:cNvPr id="26" name="rc26"/>
            <p:cNvSpPr/>
            <p:nvPr/>
          </p:nvSpPr>
          <p:spPr>
            <a:xfrm>
              <a:off x="2405264" y="3563646"/>
              <a:ext cx="249522" cy="443038"/>
            </a:xfrm>
            <a:prstGeom prst="rect">
              <a:avLst/>
            </a:prstGeom>
            <a:solidFill>
              <a:srgbClr val="E2231A">
                <a:alpha val="100000"/>
              </a:srgbClr>
            </a:solidFill>
          </p:spPr>
          <p:txBody>
            <a:bodyPr/>
            <a:lstStyle/>
            <a:p/>
          </p:txBody>
        </p:sp>
        <p:sp>
          <p:nvSpPr>
            <p:cNvPr id="27" name="rc27"/>
            <p:cNvSpPr/>
            <p:nvPr/>
          </p:nvSpPr>
          <p:spPr>
            <a:xfrm>
              <a:off x="2682512" y="3945301"/>
              <a:ext cx="249522" cy="61384"/>
            </a:xfrm>
            <a:prstGeom prst="rect">
              <a:avLst/>
            </a:prstGeom>
            <a:solidFill>
              <a:srgbClr val="E2231A">
                <a:alpha val="100000"/>
              </a:srgbClr>
            </a:solidFill>
          </p:spPr>
          <p:txBody>
            <a:bodyPr/>
            <a:lstStyle/>
            <a:p/>
          </p:txBody>
        </p:sp>
        <p:sp>
          <p:nvSpPr>
            <p:cNvPr id="28" name="rc28"/>
            <p:cNvSpPr/>
            <p:nvPr/>
          </p:nvSpPr>
          <p:spPr>
            <a:xfrm>
              <a:off x="2959759" y="3886157"/>
              <a:ext cx="249522" cy="120527"/>
            </a:xfrm>
            <a:prstGeom prst="rect">
              <a:avLst/>
            </a:prstGeom>
            <a:solidFill>
              <a:srgbClr val="E2231A">
                <a:alpha val="100000"/>
              </a:srgbClr>
            </a:solidFill>
          </p:spPr>
          <p:txBody>
            <a:bodyPr/>
            <a:lstStyle/>
            <a:p/>
          </p:txBody>
        </p:sp>
        <p:sp>
          <p:nvSpPr>
            <p:cNvPr id="29" name="rc29"/>
            <p:cNvSpPr/>
            <p:nvPr/>
          </p:nvSpPr>
          <p:spPr>
            <a:xfrm>
              <a:off x="3237007" y="3947444"/>
              <a:ext cx="249522" cy="59240"/>
            </a:xfrm>
            <a:prstGeom prst="rect">
              <a:avLst/>
            </a:prstGeom>
            <a:solidFill>
              <a:srgbClr val="E2231A">
                <a:alpha val="100000"/>
              </a:srgbClr>
            </a:solidFill>
          </p:spPr>
          <p:txBody>
            <a:bodyPr/>
            <a:lstStyle/>
            <a:p/>
          </p:txBody>
        </p:sp>
        <p:sp>
          <p:nvSpPr>
            <p:cNvPr id="30" name="rc30"/>
            <p:cNvSpPr/>
            <p:nvPr/>
          </p:nvSpPr>
          <p:spPr>
            <a:xfrm>
              <a:off x="3514255" y="3716912"/>
              <a:ext cx="249522" cy="289772"/>
            </a:xfrm>
            <a:prstGeom prst="rect">
              <a:avLst/>
            </a:prstGeom>
            <a:solidFill>
              <a:srgbClr val="E2231A">
                <a:alpha val="100000"/>
              </a:srgbClr>
            </a:solidFill>
          </p:spPr>
          <p:txBody>
            <a:bodyPr/>
            <a:lstStyle/>
            <a:p/>
          </p:txBody>
        </p:sp>
        <p:sp>
          <p:nvSpPr>
            <p:cNvPr id="31" name="rc31"/>
            <p:cNvSpPr/>
            <p:nvPr/>
          </p:nvSpPr>
          <p:spPr>
            <a:xfrm>
              <a:off x="3791502" y="3488572"/>
              <a:ext cx="249522" cy="518112"/>
            </a:xfrm>
            <a:prstGeom prst="rect">
              <a:avLst/>
            </a:prstGeom>
            <a:solidFill>
              <a:srgbClr val="E2231A">
                <a:alpha val="100000"/>
              </a:srgbClr>
            </a:solidFill>
          </p:spPr>
          <p:txBody>
            <a:bodyPr/>
            <a:lstStyle/>
            <a:p/>
          </p:txBody>
        </p:sp>
        <p:sp>
          <p:nvSpPr>
            <p:cNvPr id="32" name="rc32"/>
            <p:cNvSpPr/>
            <p:nvPr/>
          </p:nvSpPr>
          <p:spPr>
            <a:xfrm>
              <a:off x="4068750" y="3547618"/>
              <a:ext cx="249522" cy="459066"/>
            </a:xfrm>
            <a:prstGeom prst="rect">
              <a:avLst/>
            </a:prstGeom>
            <a:solidFill>
              <a:srgbClr val="E2231A">
                <a:alpha val="100000"/>
              </a:srgbClr>
            </a:solidFill>
          </p:spPr>
          <p:txBody>
            <a:bodyPr/>
            <a:lstStyle/>
            <a:p/>
          </p:txBody>
        </p:sp>
        <p:sp>
          <p:nvSpPr>
            <p:cNvPr id="33" name="rc33"/>
            <p:cNvSpPr/>
            <p:nvPr/>
          </p:nvSpPr>
          <p:spPr>
            <a:xfrm>
              <a:off x="4345998" y="3375060"/>
              <a:ext cx="249522" cy="631624"/>
            </a:xfrm>
            <a:prstGeom prst="rect">
              <a:avLst/>
            </a:prstGeom>
            <a:solidFill>
              <a:srgbClr val="E2231A">
                <a:alpha val="100000"/>
              </a:srgbClr>
            </a:solidFill>
          </p:spPr>
          <p:txBody>
            <a:bodyPr/>
            <a:lstStyle/>
            <a:p/>
          </p:txBody>
        </p:sp>
        <p:sp>
          <p:nvSpPr>
            <p:cNvPr id="34" name="rc34"/>
            <p:cNvSpPr/>
            <p:nvPr/>
          </p:nvSpPr>
          <p:spPr>
            <a:xfrm>
              <a:off x="4623245" y="3607589"/>
              <a:ext cx="249522" cy="399095"/>
            </a:xfrm>
            <a:prstGeom prst="rect">
              <a:avLst/>
            </a:prstGeom>
            <a:solidFill>
              <a:srgbClr val="E2231A">
                <a:alpha val="100000"/>
              </a:srgbClr>
            </a:solidFill>
          </p:spPr>
          <p:txBody>
            <a:bodyPr/>
            <a:lstStyle/>
            <a:p/>
          </p:txBody>
        </p:sp>
        <p:sp>
          <p:nvSpPr>
            <p:cNvPr id="35" name="rc35"/>
            <p:cNvSpPr/>
            <p:nvPr/>
          </p:nvSpPr>
          <p:spPr>
            <a:xfrm>
              <a:off x="4900493" y="3666635"/>
              <a:ext cx="249522" cy="340049"/>
            </a:xfrm>
            <a:prstGeom prst="rect">
              <a:avLst/>
            </a:prstGeom>
            <a:solidFill>
              <a:srgbClr val="E2231A">
                <a:alpha val="100000"/>
              </a:srgbClr>
            </a:solidFill>
          </p:spPr>
          <p:txBody>
            <a:bodyPr/>
            <a:lstStyle/>
            <a:p/>
          </p:txBody>
        </p:sp>
        <p:sp>
          <p:nvSpPr>
            <p:cNvPr id="36" name="rc36"/>
            <p:cNvSpPr/>
            <p:nvPr/>
          </p:nvSpPr>
          <p:spPr>
            <a:xfrm>
              <a:off x="5177741" y="3781024"/>
              <a:ext cx="249522" cy="225660"/>
            </a:xfrm>
            <a:prstGeom prst="rect">
              <a:avLst/>
            </a:prstGeom>
            <a:solidFill>
              <a:srgbClr val="E2231A">
                <a:alpha val="100000"/>
              </a:srgbClr>
            </a:solidFill>
          </p:spPr>
          <p:txBody>
            <a:bodyPr/>
            <a:lstStyle/>
            <a:p/>
          </p:txBody>
        </p:sp>
        <p:sp>
          <p:nvSpPr>
            <p:cNvPr id="37" name="rc37"/>
            <p:cNvSpPr/>
            <p:nvPr/>
          </p:nvSpPr>
          <p:spPr>
            <a:xfrm>
              <a:off x="5454988" y="3840655"/>
              <a:ext cx="249522" cy="166029"/>
            </a:xfrm>
            <a:prstGeom prst="rect">
              <a:avLst/>
            </a:prstGeom>
            <a:solidFill>
              <a:srgbClr val="E2231A">
                <a:alpha val="100000"/>
              </a:srgbClr>
            </a:solidFill>
          </p:spPr>
          <p:txBody>
            <a:bodyPr/>
            <a:lstStyle/>
            <a:p/>
          </p:txBody>
        </p:sp>
        <p:sp>
          <p:nvSpPr>
            <p:cNvPr id="38" name="rc38"/>
            <p:cNvSpPr/>
            <p:nvPr/>
          </p:nvSpPr>
          <p:spPr>
            <a:xfrm>
              <a:off x="5732236" y="3900724"/>
              <a:ext cx="249522" cy="105960"/>
            </a:xfrm>
            <a:prstGeom prst="rect">
              <a:avLst/>
            </a:prstGeom>
            <a:solidFill>
              <a:srgbClr val="E2231A">
                <a:alpha val="100000"/>
              </a:srgbClr>
            </a:solidFill>
          </p:spPr>
          <p:txBody>
            <a:bodyPr/>
            <a:lstStyle/>
            <a:p/>
          </p:txBody>
        </p:sp>
        <p:sp>
          <p:nvSpPr>
            <p:cNvPr id="39" name="rc39"/>
            <p:cNvSpPr/>
            <p:nvPr/>
          </p:nvSpPr>
          <p:spPr>
            <a:xfrm>
              <a:off x="6009484" y="3442485"/>
              <a:ext cx="249522" cy="564199"/>
            </a:xfrm>
            <a:prstGeom prst="rect">
              <a:avLst/>
            </a:prstGeom>
            <a:solidFill>
              <a:srgbClr val="E2231A">
                <a:alpha val="100000"/>
              </a:srgbClr>
            </a:solidFill>
          </p:spPr>
          <p:txBody>
            <a:bodyPr/>
            <a:lstStyle/>
            <a:p/>
          </p:txBody>
        </p:sp>
        <p:sp>
          <p:nvSpPr>
            <p:cNvPr id="40" name="rc40"/>
            <p:cNvSpPr/>
            <p:nvPr/>
          </p:nvSpPr>
          <p:spPr>
            <a:xfrm>
              <a:off x="6286731" y="3356060"/>
              <a:ext cx="249522" cy="650624"/>
            </a:xfrm>
            <a:prstGeom prst="rect">
              <a:avLst/>
            </a:prstGeom>
            <a:solidFill>
              <a:srgbClr val="E2231A">
                <a:alpha val="100000"/>
              </a:srgbClr>
            </a:solidFill>
          </p:spPr>
          <p:txBody>
            <a:bodyPr/>
            <a:lstStyle/>
            <a:p/>
          </p:txBody>
        </p:sp>
        <p:sp>
          <p:nvSpPr>
            <p:cNvPr id="41" name="rc41"/>
            <p:cNvSpPr/>
            <p:nvPr/>
          </p:nvSpPr>
          <p:spPr>
            <a:xfrm>
              <a:off x="6563979" y="3807673"/>
              <a:ext cx="249522" cy="199011"/>
            </a:xfrm>
            <a:prstGeom prst="rect">
              <a:avLst/>
            </a:prstGeom>
            <a:solidFill>
              <a:srgbClr val="E2231A">
                <a:alpha val="100000"/>
              </a:srgbClr>
            </a:solidFill>
          </p:spPr>
          <p:txBody>
            <a:bodyPr/>
            <a:lstStyle/>
            <a:p/>
          </p:txBody>
        </p:sp>
        <p:sp>
          <p:nvSpPr>
            <p:cNvPr id="42" name="rc42"/>
            <p:cNvSpPr/>
            <p:nvPr/>
          </p:nvSpPr>
          <p:spPr>
            <a:xfrm>
              <a:off x="6841227" y="3221697"/>
              <a:ext cx="249522" cy="784988"/>
            </a:xfrm>
            <a:prstGeom prst="rect">
              <a:avLst/>
            </a:prstGeom>
            <a:solidFill>
              <a:srgbClr val="E2231A">
                <a:alpha val="100000"/>
              </a:srgbClr>
            </a:solidFill>
          </p:spPr>
          <p:txBody>
            <a:bodyPr/>
            <a:lstStyle/>
            <a:p/>
          </p:txBody>
        </p:sp>
        <p:sp>
          <p:nvSpPr>
            <p:cNvPr id="43" name="rc43"/>
            <p:cNvSpPr/>
            <p:nvPr/>
          </p:nvSpPr>
          <p:spPr>
            <a:xfrm>
              <a:off x="7118474" y="3860337"/>
              <a:ext cx="249522" cy="146347"/>
            </a:xfrm>
            <a:prstGeom prst="rect">
              <a:avLst/>
            </a:prstGeom>
            <a:solidFill>
              <a:srgbClr val="E2231A">
                <a:alpha val="100000"/>
              </a:srgbClr>
            </a:solidFill>
          </p:spPr>
          <p:txBody>
            <a:bodyPr/>
            <a:lstStyle/>
            <a:p/>
          </p:txBody>
        </p:sp>
        <p:sp>
          <p:nvSpPr>
            <p:cNvPr id="44" name="rc44"/>
            <p:cNvSpPr/>
            <p:nvPr/>
          </p:nvSpPr>
          <p:spPr>
            <a:xfrm>
              <a:off x="7395722" y="3040857"/>
              <a:ext cx="249522" cy="965828"/>
            </a:xfrm>
            <a:prstGeom prst="rect">
              <a:avLst/>
            </a:prstGeom>
            <a:solidFill>
              <a:srgbClr val="E2231A">
                <a:alpha val="100000"/>
              </a:srgbClr>
            </a:solidFill>
          </p:spPr>
          <p:txBody>
            <a:bodyPr/>
            <a:lstStyle/>
            <a:p/>
          </p:txBody>
        </p:sp>
        <p:sp>
          <p:nvSpPr>
            <p:cNvPr id="45" name="rc45"/>
            <p:cNvSpPr/>
            <p:nvPr/>
          </p:nvSpPr>
          <p:spPr>
            <a:xfrm>
              <a:off x="7672970" y="3958649"/>
              <a:ext cx="249522" cy="48035"/>
            </a:xfrm>
            <a:prstGeom prst="rect">
              <a:avLst/>
            </a:prstGeom>
            <a:solidFill>
              <a:srgbClr val="E2231A">
                <a:alpha val="100000"/>
              </a:srgbClr>
            </a:solidFill>
          </p:spPr>
          <p:txBody>
            <a:bodyPr/>
            <a:lstStyle/>
            <a:p/>
          </p:txBody>
        </p:sp>
        <p:sp>
          <p:nvSpPr>
            <p:cNvPr id="46" name="rc46"/>
            <p:cNvSpPr/>
            <p:nvPr/>
          </p:nvSpPr>
          <p:spPr>
            <a:xfrm>
              <a:off x="7950217" y="3815614"/>
              <a:ext cx="249522" cy="191070"/>
            </a:xfrm>
            <a:prstGeom prst="rect">
              <a:avLst/>
            </a:prstGeom>
            <a:solidFill>
              <a:srgbClr val="E2231A">
                <a:alpha val="100000"/>
              </a:srgbClr>
            </a:solidFill>
          </p:spPr>
          <p:txBody>
            <a:bodyPr/>
            <a:lstStyle/>
            <a:p/>
          </p:txBody>
        </p:sp>
        <p:sp>
          <p:nvSpPr>
            <p:cNvPr id="47" name="rc47"/>
            <p:cNvSpPr/>
            <p:nvPr/>
          </p:nvSpPr>
          <p:spPr>
            <a:xfrm>
              <a:off x="2128016" y="2362755"/>
              <a:ext cx="249522" cy="981515"/>
            </a:xfrm>
            <a:prstGeom prst="rect">
              <a:avLst/>
            </a:prstGeom>
            <a:solidFill>
              <a:srgbClr val="B3B3B3">
                <a:alpha val="100000"/>
              </a:srgbClr>
            </a:solidFill>
          </p:spPr>
          <p:txBody>
            <a:bodyPr/>
            <a:lstStyle/>
            <a:p/>
          </p:txBody>
        </p:sp>
        <p:sp>
          <p:nvSpPr>
            <p:cNvPr id="48" name="rc48"/>
            <p:cNvSpPr/>
            <p:nvPr/>
          </p:nvSpPr>
          <p:spPr>
            <a:xfrm>
              <a:off x="2405264" y="2609608"/>
              <a:ext cx="249522" cy="954038"/>
            </a:xfrm>
            <a:prstGeom prst="rect">
              <a:avLst/>
            </a:prstGeom>
            <a:solidFill>
              <a:srgbClr val="B3B3B3">
                <a:alpha val="100000"/>
              </a:srgbClr>
            </a:solidFill>
          </p:spPr>
          <p:txBody>
            <a:bodyPr/>
            <a:lstStyle/>
            <a:p/>
          </p:txBody>
        </p:sp>
        <p:sp>
          <p:nvSpPr>
            <p:cNvPr id="49" name="rc49"/>
            <p:cNvSpPr/>
            <p:nvPr/>
          </p:nvSpPr>
          <p:spPr>
            <a:xfrm>
              <a:off x="2682512" y="2993211"/>
              <a:ext cx="249522" cy="952089"/>
            </a:xfrm>
            <a:prstGeom prst="rect">
              <a:avLst/>
            </a:prstGeom>
            <a:solidFill>
              <a:srgbClr val="B3B3B3">
                <a:alpha val="100000"/>
              </a:srgbClr>
            </a:solidFill>
          </p:spPr>
          <p:txBody>
            <a:bodyPr/>
            <a:lstStyle/>
            <a:p/>
          </p:txBody>
        </p:sp>
        <p:sp>
          <p:nvSpPr>
            <p:cNvPr id="50" name="rc50"/>
            <p:cNvSpPr/>
            <p:nvPr/>
          </p:nvSpPr>
          <p:spPr>
            <a:xfrm>
              <a:off x="2959759" y="3296576"/>
              <a:ext cx="249522" cy="589581"/>
            </a:xfrm>
            <a:prstGeom prst="rect">
              <a:avLst/>
            </a:prstGeom>
            <a:solidFill>
              <a:srgbClr val="B3B3B3">
                <a:alpha val="100000"/>
              </a:srgbClr>
            </a:solidFill>
          </p:spPr>
          <p:txBody>
            <a:bodyPr/>
            <a:lstStyle/>
            <a:p/>
          </p:txBody>
        </p:sp>
        <p:sp>
          <p:nvSpPr>
            <p:cNvPr id="51" name="rc51"/>
            <p:cNvSpPr/>
            <p:nvPr/>
          </p:nvSpPr>
          <p:spPr>
            <a:xfrm>
              <a:off x="3237007" y="3147207"/>
              <a:ext cx="249522" cy="800236"/>
            </a:xfrm>
            <a:prstGeom prst="rect">
              <a:avLst/>
            </a:prstGeom>
            <a:solidFill>
              <a:srgbClr val="B3B3B3">
                <a:alpha val="100000"/>
              </a:srgbClr>
            </a:solidFill>
          </p:spPr>
          <p:txBody>
            <a:bodyPr/>
            <a:lstStyle/>
            <a:p/>
          </p:txBody>
        </p:sp>
        <p:sp>
          <p:nvSpPr>
            <p:cNvPr id="52" name="rc52"/>
            <p:cNvSpPr/>
            <p:nvPr/>
          </p:nvSpPr>
          <p:spPr>
            <a:xfrm>
              <a:off x="3514255" y="2768525"/>
              <a:ext cx="249522" cy="948387"/>
            </a:xfrm>
            <a:prstGeom prst="rect">
              <a:avLst/>
            </a:prstGeom>
            <a:solidFill>
              <a:srgbClr val="B3B3B3">
                <a:alpha val="100000"/>
              </a:srgbClr>
            </a:solidFill>
          </p:spPr>
          <p:txBody>
            <a:bodyPr/>
            <a:lstStyle/>
            <a:p/>
          </p:txBody>
        </p:sp>
        <p:sp>
          <p:nvSpPr>
            <p:cNvPr id="53" name="rc53"/>
            <p:cNvSpPr/>
            <p:nvPr/>
          </p:nvSpPr>
          <p:spPr>
            <a:xfrm>
              <a:off x="3791502" y="2977524"/>
              <a:ext cx="249522" cy="511048"/>
            </a:xfrm>
            <a:prstGeom prst="rect">
              <a:avLst/>
            </a:prstGeom>
            <a:solidFill>
              <a:srgbClr val="B3B3B3">
                <a:alpha val="100000"/>
              </a:srgbClr>
            </a:solidFill>
          </p:spPr>
          <p:txBody>
            <a:bodyPr/>
            <a:lstStyle/>
            <a:p/>
          </p:txBody>
        </p:sp>
        <p:sp>
          <p:nvSpPr>
            <p:cNvPr id="54" name="rc54"/>
            <p:cNvSpPr/>
            <p:nvPr/>
          </p:nvSpPr>
          <p:spPr>
            <a:xfrm>
              <a:off x="4068750" y="2770620"/>
              <a:ext cx="249522" cy="776998"/>
            </a:xfrm>
            <a:prstGeom prst="rect">
              <a:avLst/>
            </a:prstGeom>
            <a:solidFill>
              <a:srgbClr val="B3B3B3">
                <a:alpha val="100000"/>
              </a:srgbClr>
            </a:solidFill>
          </p:spPr>
          <p:txBody>
            <a:bodyPr/>
            <a:lstStyle/>
            <a:p/>
          </p:txBody>
        </p:sp>
        <p:sp>
          <p:nvSpPr>
            <p:cNvPr id="55" name="rc55"/>
            <p:cNvSpPr/>
            <p:nvPr/>
          </p:nvSpPr>
          <p:spPr>
            <a:xfrm>
              <a:off x="4345998" y="2930170"/>
              <a:ext cx="249522" cy="444889"/>
            </a:xfrm>
            <a:prstGeom prst="rect">
              <a:avLst/>
            </a:prstGeom>
            <a:solidFill>
              <a:srgbClr val="B3B3B3">
                <a:alpha val="100000"/>
              </a:srgbClr>
            </a:solidFill>
          </p:spPr>
          <p:txBody>
            <a:bodyPr/>
            <a:lstStyle/>
            <a:p/>
          </p:txBody>
        </p:sp>
        <p:sp>
          <p:nvSpPr>
            <p:cNvPr id="56" name="rc56"/>
            <p:cNvSpPr/>
            <p:nvPr/>
          </p:nvSpPr>
          <p:spPr>
            <a:xfrm>
              <a:off x="4900493" y="3167864"/>
              <a:ext cx="249522" cy="498771"/>
            </a:xfrm>
            <a:prstGeom prst="rect">
              <a:avLst/>
            </a:prstGeom>
            <a:solidFill>
              <a:srgbClr val="B3B3B3">
                <a:alpha val="100000"/>
              </a:srgbClr>
            </a:solidFill>
          </p:spPr>
          <p:txBody>
            <a:bodyPr/>
            <a:lstStyle/>
            <a:p/>
          </p:txBody>
        </p:sp>
        <p:sp>
          <p:nvSpPr>
            <p:cNvPr id="57" name="rc57"/>
            <p:cNvSpPr/>
            <p:nvPr/>
          </p:nvSpPr>
          <p:spPr>
            <a:xfrm>
              <a:off x="5177741" y="3171323"/>
              <a:ext cx="249522" cy="609701"/>
            </a:xfrm>
            <a:prstGeom prst="rect">
              <a:avLst/>
            </a:prstGeom>
            <a:solidFill>
              <a:srgbClr val="B3B3B3">
                <a:alpha val="100000"/>
              </a:srgbClr>
            </a:solidFill>
          </p:spPr>
          <p:txBody>
            <a:bodyPr/>
            <a:lstStyle/>
            <a:p/>
          </p:txBody>
        </p:sp>
        <p:sp>
          <p:nvSpPr>
            <p:cNvPr id="58" name="rc58"/>
            <p:cNvSpPr/>
            <p:nvPr/>
          </p:nvSpPr>
          <p:spPr>
            <a:xfrm>
              <a:off x="5454988" y="3338717"/>
              <a:ext cx="249522" cy="501938"/>
            </a:xfrm>
            <a:prstGeom prst="rect">
              <a:avLst/>
            </a:prstGeom>
            <a:solidFill>
              <a:srgbClr val="B3B3B3">
                <a:alpha val="100000"/>
              </a:srgbClr>
            </a:solidFill>
          </p:spPr>
          <p:txBody>
            <a:bodyPr/>
            <a:lstStyle/>
            <a:p/>
          </p:txBody>
        </p:sp>
        <p:sp>
          <p:nvSpPr>
            <p:cNvPr id="59" name="rc59"/>
            <p:cNvSpPr/>
            <p:nvPr/>
          </p:nvSpPr>
          <p:spPr>
            <a:xfrm>
              <a:off x="5732236" y="3284932"/>
              <a:ext cx="249522" cy="615791"/>
            </a:xfrm>
            <a:prstGeom prst="rect">
              <a:avLst/>
            </a:prstGeom>
            <a:solidFill>
              <a:srgbClr val="B3B3B3">
                <a:alpha val="100000"/>
              </a:srgbClr>
            </a:solidFill>
          </p:spPr>
          <p:txBody>
            <a:bodyPr/>
            <a:lstStyle/>
            <a:p/>
          </p:txBody>
        </p:sp>
        <p:sp>
          <p:nvSpPr>
            <p:cNvPr id="60" name="rc60"/>
            <p:cNvSpPr/>
            <p:nvPr/>
          </p:nvSpPr>
          <p:spPr>
            <a:xfrm>
              <a:off x="6009484" y="3234168"/>
              <a:ext cx="249522" cy="208316"/>
            </a:xfrm>
            <a:prstGeom prst="rect">
              <a:avLst/>
            </a:prstGeom>
            <a:solidFill>
              <a:srgbClr val="B3B3B3">
                <a:alpha val="100000"/>
              </a:srgbClr>
            </a:solidFill>
          </p:spPr>
          <p:txBody>
            <a:bodyPr/>
            <a:lstStyle/>
            <a:p/>
          </p:txBody>
        </p:sp>
        <p:sp>
          <p:nvSpPr>
            <p:cNvPr id="61" name="rc61"/>
            <p:cNvSpPr/>
            <p:nvPr/>
          </p:nvSpPr>
          <p:spPr>
            <a:xfrm>
              <a:off x="6286731" y="3183405"/>
              <a:ext cx="249522" cy="172655"/>
            </a:xfrm>
            <a:prstGeom prst="rect">
              <a:avLst/>
            </a:prstGeom>
            <a:solidFill>
              <a:srgbClr val="B3B3B3">
                <a:alpha val="100000"/>
              </a:srgbClr>
            </a:solidFill>
          </p:spPr>
          <p:txBody>
            <a:bodyPr/>
            <a:lstStyle/>
            <a:p/>
          </p:txBody>
        </p:sp>
        <p:sp>
          <p:nvSpPr>
            <p:cNvPr id="62" name="rc62"/>
            <p:cNvSpPr/>
            <p:nvPr/>
          </p:nvSpPr>
          <p:spPr>
            <a:xfrm>
              <a:off x="6563979" y="2705825"/>
              <a:ext cx="249522" cy="1101848"/>
            </a:xfrm>
            <a:prstGeom prst="rect">
              <a:avLst/>
            </a:prstGeom>
            <a:solidFill>
              <a:srgbClr val="B3B3B3">
                <a:alpha val="100000"/>
              </a:srgbClr>
            </a:solidFill>
          </p:spPr>
          <p:txBody>
            <a:bodyPr/>
            <a:lstStyle/>
            <a:p/>
          </p:txBody>
        </p:sp>
        <p:sp>
          <p:nvSpPr>
            <p:cNvPr id="63" name="rc63"/>
            <p:cNvSpPr/>
            <p:nvPr/>
          </p:nvSpPr>
          <p:spPr>
            <a:xfrm>
              <a:off x="6841227" y="2321881"/>
              <a:ext cx="249522" cy="899815"/>
            </a:xfrm>
            <a:prstGeom prst="rect">
              <a:avLst/>
            </a:prstGeom>
            <a:solidFill>
              <a:srgbClr val="B3B3B3">
                <a:alpha val="100000"/>
              </a:srgbClr>
            </a:solidFill>
          </p:spPr>
          <p:txBody>
            <a:bodyPr/>
            <a:lstStyle/>
            <a:p/>
          </p:txBody>
        </p:sp>
        <p:sp>
          <p:nvSpPr>
            <p:cNvPr id="64" name="rc64"/>
            <p:cNvSpPr/>
            <p:nvPr/>
          </p:nvSpPr>
          <p:spPr>
            <a:xfrm>
              <a:off x="7118474" y="3027800"/>
              <a:ext cx="249522" cy="832536"/>
            </a:xfrm>
            <a:prstGeom prst="rect">
              <a:avLst/>
            </a:prstGeom>
            <a:solidFill>
              <a:srgbClr val="B3B3B3">
                <a:alpha val="100000"/>
              </a:srgbClr>
            </a:solidFill>
          </p:spPr>
          <p:txBody>
            <a:bodyPr/>
            <a:lstStyle/>
            <a:p/>
          </p:txBody>
        </p:sp>
        <p:sp>
          <p:nvSpPr>
            <p:cNvPr id="65" name="rc65"/>
            <p:cNvSpPr/>
            <p:nvPr/>
          </p:nvSpPr>
          <p:spPr>
            <a:xfrm>
              <a:off x="7395722" y="2644100"/>
              <a:ext cx="249522" cy="396756"/>
            </a:xfrm>
            <a:prstGeom prst="rect">
              <a:avLst/>
            </a:prstGeom>
            <a:solidFill>
              <a:srgbClr val="B3B3B3">
                <a:alpha val="100000"/>
              </a:srgbClr>
            </a:solidFill>
          </p:spPr>
          <p:txBody>
            <a:bodyPr/>
            <a:lstStyle/>
            <a:p/>
          </p:txBody>
        </p:sp>
        <p:sp>
          <p:nvSpPr>
            <p:cNvPr id="66" name="rc66"/>
            <p:cNvSpPr/>
            <p:nvPr/>
          </p:nvSpPr>
          <p:spPr>
            <a:xfrm>
              <a:off x="7672970" y="2605661"/>
              <a:ext cx="249522" cy="1352987"/>
            </a:xfrm>
            <a:prstGeom prst="rect">
              <a:avLst/>
            </a:prstGeom>
            <a:solidFill>
              <a:srgbClr val="B3B3B3">
                <a:alpha val="100000"/>
              </a:srgbClr>
            </a:solidFill>
          </p:spPr>
          <p:txBody>
            <a:bodyPr/>
            <a:lstStyle/>
            <a:p/>
          </p:txBody>
        </p:sp>
        <p:sp>
          <p:nvSpPr>
            <p:cNvPr id="67" name="rc67"/>
            <p:cNvSpPr/>
            <p:nvPr/>
          </p:nvSpPr>
          <p:spPr>
            <a:xfrm>
              <a:off x="7950217" y="3527692"/>
              <a:ext cx="249522" cy="287921"/>
            </a:xfrm>
            <a:prstGeom prst="rect">
              <a:avLst/>
            </a:prstGeom>
            <a:solidFill>
              <a:srgbClr val="B3B3B3">
                <a:alpha val="100000"/>
              </a:srgbClr>
            </a:solidFill>
          </p:spPr>
          <p:txBody>
            <a:bodyPr/>
            <a:lstStyle/>
            <a:p/>
          </p:txBody>
        </p:sp>
        <p:sp>
          <p:nvSpPr>
            <p:cNvPr id="68" name="pl68"/>
            <p:cNvSpPr/>
            <p:nvPr/>
          </p:nvSpPr>
          <p:spPr>
            <a:xfrm>
              <a:off x="1421035" y="1226758"/>
              <a:ext cx="6653943" cy="533521"/>
            </a:xfrm>
            <a:custGeom>
              <a:avLst/>
              <a:pathLst>
                <a:path w="6653943" h="533521">
                  <a:moveTo>
                    <a:pt x="0" y="56160"/>
                  </a:moveTo>
                  <a:lnTo>
                    <a:pt x="277247" y="112320"/>
                  </a:lnTo>
                  <a:lnTo>
                    <a:pt x="554495" y="168480"/>
                  </a:lnTo>
                  <a:lnTo>
                    <a:pt x="831742" y="252720"/>
                  </a:lnTo>
                  <a:lnTo>
                    <a:pt x="1108990" y="168480"/>
                  </a:lnTo>
                  <a:lnTo>
                    <a:pt x="1386238" y="0"/>
                  </a:lnTo>
                  <a:lnTo>
                    <a:pt x="1663485" y="28080"/>
                  </a:lnTo>
                  <a:lnTo>
                    <a:pt x="1940733" y="0"/>
                  </a:lnTo>
                  <a:lnTo>
                    <a:pt x="2217981" y="112320"/>
                  </a:lnTo>
                  <a:lnTo>
                    <a:pt x="2495228" y="224640"/>
                  </a:lnTo>
                  <a:lnTo>
                    <a:pt x="2772476" y="196560"/>
                  </a:lnTo>
                  <a:lnTo>
                    <a:pt x="3049724" y="280800"/>
                  </a:lnTo>
                  <a:lnTo>
                    <a:pt x="3326971" y="168480"/>
                  </a:lnTo>
                  <a:lnTo>
                    <a:pt x="3604219" y="140400"/>
                  </a:lnTo>
                  <a:lnTo>
                    <a:pt x="3881467" y="84240"/>
                  </a:lnTo>
                  <a:lnTo>
                    <a:pt x="4158714" y="56160"/>
                  </a:lnTo>
                  <a:lnTo>
                    <a:pt x="4435962" y="28080"/>
                  </a:lnTo>
                  <a:lnTo>
                    <a:pt x="4713210" y="280800"/>
                  </a:lnTo>
                  <a:lnTo>
                    <a:pt x="4990457" y="336960"/>
                  </a:lnTo>
                  <a:lnTo>
                    <a:pt x="5267705" y="84240"/>
                  </a:lnTo>
                  <a:lnTo>
                    <a:pt x="5544953" y="421200"/>
                  </a:lnTo>
                  <a:lnTo>
                    <a:pt x="5822200" y="56160"/>
                  </a:lnTo>
                  <a:lnTo>
                    <a:pt x="6099448" y="533521"/>
                  </a:lnTo>
                  <a:lnTo>
                    <a:pt x="6376696" y="0"/>
                  </a:lnTo>
                  <a:lnTo>
                    <a:pt x="6653943" y="84240"/>
                  </a:lnTo>
                </a:path>
              </a:pathLst>
            </a:custGeom>
            <a:ln w="27101" cap="flat">
              <a:solidFill>
                <a:srgbClr val="0058AB">
                  <a:alpha val="100000"/>
                </a:srgbClr>
              </a:solidFill>
              <a:prstDash val="solid"/>
              <a:round/>
            </a:ln>
          </p:spPr>
          <p:txBody>
            <a:bodyPr/>
            <a:lstStyle/>
            <a:p/>
          </p:txBody>
        </p:sp>
        <p:sp>
          <p:nvSpPr>
            <p:cNvPr id="69" name="pl69"/>
            <p:cNvSpPr/>
            <p:nvPr/>
          </p:nvSpPr>
          <p:spPr>
            <a:xfrm>
              <a:off x="2252778" y="1339079"/>
              <a:ext cx="5822200" cy="814321"/>
            </a:xfrm>
            <a:custGeom>
              <a:avLst/>
              <a:pathLst>
                <a:path w="5822200" h="814321">
                  <a:moveTo>
                    <a:pt x="0" y="505441"/>
                  </a:moveTo>
                  <a:lnTo>
                    <a:pt x="277247" y="421200"/>
                  </a:lnTo>
                  <a:lnTo>
                    <a:pt x="554495" y="280800"/>
                  </a:lnTo>
                  <a:lnTo>
                    <a:pt x="831742" y="168480"/>
                  </a:lnTo>
                  <a:lnTo>
                    <a:pt x="1108990" y="252720"/>
                  </a:lnTo>
                  <a:lnTo>
                    <a:pt x="1386238" y="449281"/>
                  </a:lnTo>
                  <a:lnTo>
                    <a:pt x="1663485" y="365040"/>
                  </a:lnTo>
                  <a:lnTo>
                    <a:pt x="1940733" y="477361"/>
                  </a:lnTo>
                  <a:lnTo>
                    <a:pt x="2217981" y="393120"/>
                  </a:lnTo>
                  <a:lnTo>
                    <a:pt x="2495228" y="0"/>
                  </a:lnTo>
                  <a:lnTo>
                    <a:pt x="2772476" y="280800"/>
                  </a:lnTo>
                  <a:lnTo>
                    <a:pt x="3049724" y="280800"/>
                  </a:lnTo>
                  <a:lnTo>
                    <a:pt x="3326971" y="196560"/>
                  </a:lnTo>
                  <a:lnTo>
                    <a:pt x="3604219" y="224640"/>
                  </a:lnTo>
                  <a:lnTo>
                    <a:pt x="3881467" y="252720"/>
                  </a:lnTo>
                  <a:lnTo>
                    <a:pt x="4158714" y="280800"/>
                  </a:lnTo>
                  <a:lnTo>
                    <a:pt x="4435962" y="533521"/>
                  </a:lnTo>
                  <a:lnTo>
                    <a:pt x="4713210" y="814321"/>
                  </a:lnTo>
                  <a:lnTo>
                    <a:pt x="4990457" y="421200"/>
                  </a:lnTo>
                  <a:lnTo>
                    <a:pt x="5267705" y="645841"/>
                  </a:lnTo>
                  <a:lnTo>
                    <a:pt x="5544953" y="673921"/>
                  </a:lnTo>
                  <a:lnTo>
                    <a:pt x="5822200" y="140400"/>
                  </a:lnTo>
                </a:path>
              </a:pathLst>
            </a:custGeom>
            <a:ln w="27101" cap="flat">
              <a:solidFill>
                <a:srgbClr val="333333">
                  <a:alpha val="100000"/>
                </a:srgbClr>
              </a:solidFill>
              <a:prstDash val="solid"/>
              <a:round/>
            </a:ln>
          </p:spPr>
          <p:txBody>
            <a:bodyPr/>
            <a:lstStyle/>
            <a:p/>
          </p:txBody>
        </p:sp>
        <p:sp>
          <p:nvSpPr>
            <p:cNvPr id="70" name="tx70"/>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1" name="tx71"/>
            <p:cNvSpPr/>
            <p:nvPr/>
          </p:nvSpPr>
          <p:spPr>
            <a:xfrm>
              <a:off x="6895650"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72" name="tx72"/>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3" name="tx73"/>
            <p:cNvSpPr/>
            <p:nvPr/>
          </p:nvSpPr>
          <p:spPr>
            <a:xfrm>
              <a:off x="7450145"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4" name="tx74"/>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5" name="tx75"/>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6" name="tx76"/>
            <p:cNvSpPr/>
            <p:nvPr/>
          </p:nvSpPr>
          <p:spPr>
            <a:xfrm>
              <a:off x="6618402"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7" name="tx77"/>
            <p:cNvSpPr/>
            <p:nvPr/>
          </p:nvSpPr>
          <p:spPr>
            <a:xfrm>
              <a:off x="6895650"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8" name="tx78"/>
            <p:cNvSpPr/>
            <p:nvPr/>
          </p:nvSpPr>
          <p:spPr>
            <a:xfrm>
              <a:off x="7172898"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9" name="tx79"/>
            <p:cNvSpPr/>
            <p:nvPr/>
          </p:nvSpPr>
          <p:spPr>
            <a:xfrm>
              <a:off x="7450145"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80" name="tx80"/>
            <p:cNvSpPr/>
            <p:nvPr/>
          </p:nvSpPr>
          <p:spPr>
            <a:xfrm>
              <a:off x="7727393"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81" name="tx81"/>
            <p:cNvSpPr/>
            <p:nvPr/>
          </p:nvSpPr>
          <p:spPr>
            <a:xfrm>
              <a:off x="8004641"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82" name="tx82"/>
            <p:cNvSpPr/>
            <p:nvPr/>
          </p:nvSpPr>
          <p:spPr>
            <a:xfrm>
              <a:off x="1345686" y="385286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3" name="tx83"/>
            <p:cNvSpPr/>
            <p:nvPr/>
          </p:nvSpPr>
          <p:spPr>
            <a:xfrm>
              <a:off x="2731924" y="39355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4" name="tx84"/>
            <p:cNvSpPr/>
            <p:nvPr/>
          </p:nvSpPr>
          <p:spPr>
            <a:xfrm>
              <a:off x="4118163" y="37367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85" name="tx85"/>
            <p:cNvSpPr/>
            <p:nvPr/>
          </p:nvSpPr>
          <p:spPr>
            <a:xfrm>
              <a:off x="5504401" y="38831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6" name="tx86"/>
            <p:cNvSpPr/>
            <p:nvPr/>
          </p:nvSpPr>
          <p:spPr>
            <a:xfrm>
              <a:off x="6613391" y="38680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7" name="tx87"/>
            <p:cNvSpPr/>
            <p:nvPr/>
          </p:nvSpPr>
          <p:spPr>
            <a:xfrm>
              <a:off x="6860494" y="35737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88" name="tx88"/>
            <p:cNvSpPr/>
            <p:nvPr/>
          </p:nvSpPr>
          <p:spPr>
            <a:xfrm>
              <a:off x="7213091" y="38930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9" name="tx89"/>
            <p:cNvSpPr/>
            <p:nvPr/>
          </p:nvSpPr>
          <p:spPr>
            <a:xfrm>
              <a:off x="7414990" y="34833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90" name="tx90"/>
            <p:cNvSpPr/>
            <p:nvPr/>
          </p:nvSpPr>
          <p:spPr>
            <a:xfrm>
              <a:off x="7999630" y="387065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1" name="tx91"/>
            <p:cNvSpPr/>
            <p:nvPr/>
          </p:nvSpPr>
          <p:spPr>
            <a:xfrm>
              <a:off x="2701779" y="34288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92" name="tx92"/>
            <p:cNvSpPr/>
            <p:nvPr/>
          </p:nvSpPr>
          <p:spPr>
            <a:xfrm>
              <a:off x="4088018" y="31186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93" name="tx93"/>
            <p:cNvSpPr/>
            <p:nvPr/>
          </p:nvSpPr>
          <p:spPr>
            <a:xfrm>
              <a:off x="5474256" y="354919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94" name="tx94"/>
            <p:cNvSpPr/>
            <p:nvPr/>
          </p:nvSpPr>
          <p:spPr>
            <a:xfrm>
              <a:off x="6583247" y="32163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95" name="tx95"/>
            <p:cNvSpPr/>
            <p:nvPr/>
          </p:nvSpPr>
          <p:spPr>
            <a:xfrm>
              <a:off x="6860494" y="27313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96" name="tx96"/>
            <p:cNvSpPr/>
            <p:nvPr/>
          </p:nvSpPr>
          <p:spPr>
            <a:xfrm>
              <a:off x="7137742" y="340495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97" name="tx97"/>
            <p:cNvSpPr/>
            <p:nvPr/>
          </p:nvSpPr>
          <p:spPr>
            <a:xfrm>
              <a:off x="7445134" y="28020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8" name="tx98"/>
            <p:cNvSpPr/>
            <p:nvPr/>
          </p:nvSpPr>
          <p:spPr>
            <a:xfrm>
              <a:off x="7692237" y="32897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99" name="tx99"/>
            <p:cNvSpPr/>
            <p:nvPr/>
          </p:nvSpPr>
          <p:spPr>
            <a:xfrm>
              <a:off x="7999630" y="36312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0" name="tx100"/>
            <p:cNvSpPr/>
            <p:nvPr/>
          </p:nvSpPr>
          <p:spPr>
            <a:xfrm>
              <a:off x="2712329" y="288697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20.8</a:t>
              </a:r>
            </a:p>
          </p:txBody>
        </p:sp>
        <p:sp>
          <p:nvSpPr>
            <p:cNvPr id="101" name="tx101"/>
            <p:cNvSpPr/>
            <p:nvPr/>
          </p:nvSpPr>
          <p:spPr>
            <a:xfrm>
              <a:off x="4098567" y="266438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25.4</a:t>
              </a:r>
            </a:p>
          </p:txBody>
        </p:sp>
        <p:sp>
          <p:nvSpPr>
            <p:cNvPr id="102" name="tx102"/>
            <p:cNvSpPr/>
            <p:nvPr/>
          </p:nvSpPr>
          <p:spPr>
            <a:xfrm>
              <a:off x="5484805" y="323243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13.7</a:t>
              </a:r>
            </a:p>
          </p:txBody>
        </p:sp>
        <p:sp>
          <p:nvSpPr>
            <p:cNvPr id="103" name="tx103"/>
            <p:cNvSpPr/>
            <p:nvPr/>
          </p:nvSpPr>
          <p:spPr>
            <a:xfrm>
              <a:off x="6593796" y="259959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26.7</a:t>
              </a:r>
            </a:p>
          </p:txBody>
        </p:sp>
        <p:sp>
          <p:nvSpPr>
            <p:cNvPr id="104" name="tx104"/>
            <p:cNvSpPr/>
            <p:nvPr/>
          </p:nvSpPr>
          <p:spPr>
            <a:xfrm>
              <a:off x="6871044" y="221559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34.6</a:t>
              </a:r>
            </a:p>
          </p:txBody>
        </p:sp>
        <p:sp>
          <p:nvSpPr>
            <p:cNvPr id="105" name="tx105"/>
            <p:cNvSpPr/>
            <p:nvPr/>
          </p:nvSpPr>
          <p:spPr>
            <a:xfrm>
              <a:off x="7148291" y="292156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20.1</a:t>
              </a:r>
            </a:p>
          </p:txBody>
        </p:sp>
        <p:sp>
          <p:nvSpPr>
            <p:cNvPr id="106" name="tx106"/>
            <p:cNvSpPr/>
            <p:nvPr/>
          </p:nvSpPr>
          <p:spPr>
            <a:xfrm>
              <a:off x="7466223" y="25378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07" name="tx107"/>
            <p:cNvSpPr/>
            <p:nvPr/>
          </p:nvSpPr>
          <p:spPr>
            <a:xfrm>
              <a:off x="7702787" y="249942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28.8</a:t>
              </a:r>
            </a:p>
          </p:txBody>
        </p:sp>
        <p:sp>
          <p:nvSpPr>
            <p:cNvPr id="108" name="tx108"/>
            <p:cNvSpPr/>
            <p:nvPr/>
          </p:nvSpPr>
          <p:spPr>
            <a:xfrm>
              <a:off x="8007165" y="342145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9" name="tx10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39902" y="29802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1" name="tx111"/>
            <p:cNvSpPr/>
            <p:nvPr/>
          </p:nvSpPr>
          <p:spPr>
            <a:xfrm>
              <a:off x="639902" y="2005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2" name="tx112"/>
            <p:cNvSpPr/>
            <p:nvPr/>
          </p:nvSpPr>
          <p:spPr>
            <a:xfrm>
              <a:off x="639902" y="103150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3" name="tx11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29" name="tx129"/>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0" name="pl13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2" name="tx13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78790" y="4909475"/>
              <a:ext cx="201456" cy="201456"/>
            </a:xfrm>
            <a:prstGeom prst="rect">
              <a:avLst/>
            </a:prstGeom>
            <a:solidFill>
              <a:srgbClr val="E2231A">
                <a:alpha val="100000"/>
              </a:srgbClr>
            </a:solidFill>
          </p:spPr>
          <p:txBody>
            <a:bodyPr/>
            <a:lstStyle/>
            <a:p/>
          </p:txBody>
        </p:sp>
        <p:sp>
          <p:nvSpPr>
            <p:cNvPr id="135" name="rc135"/>
            <p:cNvSpPr/>
            <p:nvPr/>
          </p:nvSpPr>
          <p:spPr>
            <a:xfrm>
              <a:off x="5642950" y="4909475"/>
              <a:ext cx="201456" cy="201456"/>
            </a:xfrm>
            <a:prstGeom prst="rect">
              <a:avLst/>
            </a:prstGeom>
            <a:solidFill>
              <a:srgbClr val="B3B3B3">
                <a:alpha val="100000"/>
              </a:srgbClr>
            </a:solidFill>
          </p:spPr>
          <p:txBody>
            <a:bodyPr/>
            <a:lstStyle/>
            <a:p/>
          </p:txBody>
        </p:sp>
        <p:sp>
          <p:nvSpPr>
            <p:cNvPr id="136" name="tx13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51100"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39" name="tx139"/>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2000-2024</a:t>
              </a:r>
            </a:p>
          </p:txBody>
        </p:sp>
        <p:sp>
          <p:nvSpPr>
            <p:cNvPr id="140" name="pl140"/>
            <p:cNvSpPr/>
            <p:nvPr/>
          </p:nvSpPr>
          <p:spPr>
            <a:xfrm>
              <a:off x="24965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8970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72976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69681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0973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4978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774644"/>
              <a:ext cx="980619" cy="162162"/>
            </a:xfrm>
            <a:prstGeom prst="rect">
              <a:avLst/>
            </a:prstGeom>
            <a:solidFill>
              <a:srgbClr val="E2231A">
                <a:alpha val="100000"/>
              </a:srgbClr>
            </a:solidFill>
          </p:spPr>
          <p:txBody>
            <a:bodyPr/>
            <a:lstStyle/>
            <a:p/>
          </p:txBody>
        </p:sp>
        <p:sp>
          <p:nvSpPr>
            <p:cNvPr id="151" name="rc151"/>
            <p:cNvSpPr/>
            <p:nvPr/>
          </p:nvSpPr>
          <p:spPr>
            <a:xfrm>
              <a:off x="1296273" y="5571941"/>
              <a:ext cx="236693" cy="162162"/>
            </a:xfrm>
            <a:prstGeom prst="rect">
              <a:avLst/>
            </a:prstGeom>
            <a:solidFill>
              <a:srgbClr val="E2231A">
                <a:alpha val="100000"/>
              </a:srgbClr>
            </a:solidFill>
          </p:spPr>
          <p:txBody>
            <a:bodyPr/>
            <a:lstStyle/>
            <a:p/>
          </p:txBody>
        </p:sp>
        <p:sp>
          <p:nvSpPr>
            <p:cNvPr id="152" name="rc152"/>
            <p:cNvSpPr/>
            <p:nvPr/>
          </p:nvSpPr>
          <p:spPr>
            <a:xfrm>
              <a:off x="1296273" y="5369238"/>
              <a:ext cx="941490" cy="162162"/>
            </a:xfrm>
            <a:prstGeom prst="rect">
              <a:avLst/>
            </a:prstGeom>
            <a:solidFill>
              <a:srgbClr val="E2231A">
                <a:alpha val="100000"/>
              </a:srgbClr>
            </a:solidFill>
          </p:spPr>
          <p:txBody>
            <a:bodyPr/>
            <a:lstStyle/>
            <a:p/>
          </p:txBody>
        </p:sp>
        <p:sp>
          <p:nvSpPr>
            <p:cNvPr id="153" name="rc153"/>
            <p:cNvSpPr/>
            <p:nvPr/>
          </p:nvSpPr>
          <p:spPr>
            <a:xfrm>
              <a:off x="2276893" y="5774644"/>
              <a:ext cx="5429296" cy="162162"/>
            </a:xfrm>
            <a:prstGeom prst="rect">
              <a:avLst/>
            </a:prstGeom>
            <a:solidFill>
              <a:srgbClr val="B3B3B3">
                <a:alpha val="100000"/>
              </a:srgbClr>
            </a:solidFill>
          </p:spPr>
          <p:txBody>
            <a:bodyPr/>
            <a:lstStyle/>
            <a:p/>
          </p:txBody>
        </p:sp>
        <p:sp>
          <p:nvSpPr>
            <p:cNvPr id="154" name="rc154"/>
            <p:cNvSpPr/>
            <p:nvPr/>
          </p:nvSpPr>
          <p:spPr>
            <a:xfrm>
              <a:off x="1532966" y="5571941"/>
              <a:ext cx="6666773" cy="162162"/>
            </a:xfrm>
            <a:prstGeom prst="rect">
              <a:avLst/>
            </a:prstGeom>
            <a:solidFill>
              <a:srgbClr val="B3B3B3">
                <a:alpha val="100000"/>
              </a:srgbClr>
            </a:solidFill>
          </p:spPr>
          <p:txBody>
            <a:bodyPr/>
            <a:lstStyle/>
            <a:p/>
          </p:txBody>
        </p:sp>
        <p:sp>
          <p:nvSpPr>
            <p:cNvPr id="155" name="rc155"/>
            <p:cNvSpPr/>
            <p:nvPr/>
          </p:nvSpPr>
          <p:spPr>
            <a:xfrm>
              <a:off x="2237764" y="5369238"/>
              <a:ext cx="1418717" cy="162162"/>
            </a:xfrm>
            <a:prstGeom prst="rect">
              <a:avLst/>
            </a:prstGeom>
            <a:solidFill>
              <a:srgbClr val="B3B3B3">
                <a:alpha val="100000"/>
              </a:srgbClr>
            </a:solidFill>
          </p:spPr>
          <p:txBody>
            <a:bodyPr/>
            <a:lstStyle/>
            <a:p/>
          </p:txBody>
        </p:sp>
        <p:sp>
          <p:nvSpPr>
            <p:cNvPr id="156" name="tx156"/>
            <p:cNvSpPr/>
            <p:nvPr/>
          </p:nvSpPr>
          <p:spPr>
            <a:xfrm>
              <a:off x="7818716"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26.7</a:t>
              </a:r>
            </a:p>
          </p:txBody>
        </p:sp>
        <p:sp>
          <p:nvSpPr>
            <p:cNvPr id="157" name="tx157"/>
            <p:cNvSpPr/>
            <p:nvPr/>
          </p:nvSpPr>
          <p:spPr>
            <a:xfrm>
              <a:off x="831226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28.8</a:t>
              </a:r>
            </a:p>
          </p:txBody>
        </p:sp>
        <p:sp>
          <p:nvSpPr>
            <p:cNvPr id="158" name="tx158"/>
            <p:cNvSpPr/>
            <p:nvPr/>
          </p:nvSpPr>
          <p:spPr>
            <a:xfrm>
              <a:off x="3736854"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59" name="tx159"/>
            <p:cNvSpPr/>
            <p:nvPr/>
          </p:nvSpPr>
          <p:spPr>
            <a:xfrm>
              <a:off x="1706211"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60" name="tx160"/>
            <p:cNvSpPr/>
            <p:nvPr/>
          </p:nvSpPr>
          <p:spPr>
            <a:xfrm>
              <a:off x="1382465" y="561129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1" name="tx161"/>
            <p:cNvSpPr/>
            <p:nvPr/>
          </p:nvSpPr>
          <p:spPr>
            <a:xfrm>
              <a:off x="1686647"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62" name="tx162"/>
            <p:cNvSpPr/>
            <p:nvPr/>
          </p:nvSpPr>
          <p:spPr>
            <a:xfrm>
              <a:off x="4879015"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22.6</a:t>
              </a:r>
            </a:p>
          </p:txBody>
        </p:sp>
        <p:sp>
          <p:nvSpPr>
            <p:cNvPr id="163" name="tx163"/>
            <p:cNvSpPr/>
            <p:nvPr/>
          </p:nvSpPr>
          <p:spPr>
            <a:xfrm>
              <a:off x="475382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27.8</a:t>
              </a:r>
            </a:p>
          </p:txBody>
        </p:sp>
        <p:sp>
          <p:nvSpPr>
            <p:cNvPr id="164" name="tx164"/>
            <p:cNvSpPr/>
            <p:nvPr/>
          </p:nvSpPr>
          <p:spPr>
            <a:xfrm>
              <a:off x="2866751"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65" name="tx16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357252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0" name="tx170"/>
            <p:cNvSpPr/>
            <p:nvPr/>
          </p:nvSpPr>
          <p:spPr>
            <a:xfrm>
              <a:off x="597306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1" name="tx171"/>
            <p:cNvSpPr/>
            <p:nvPr/>
          </p:nvSpPr>
          <p:spPr>
            <a:xfrm>
              <a:off x="8373603"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2" name="tx172"/>
            <p:cNvSpPr/>
            <p:nvPr/>
          </p:nvSpPr>
          <p:spPr>
            <a:xfrm>
              <a:off x="3490059"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73" name="tx173"/>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4" name="tx174"/>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MCV1 -normalmente a los 9 o 12 meses, dependiendo del calendario nacional de vacunación- disminuyó al 96%. Esta cifra es similar a la de 2019, donde la cobertura fue del 96 %.
4.000 niños no recibieron la primera dosis sistemática de la vacuna contra el sarampión.
La MCV2 se administra normalmente a niños de entre 18 meses y cinco años. La cobertura de MCV2 aumentó al 90%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526033"/>
            </a:xfrm>
            <a:custGeom>
              <a:avLst/>
              <a:pathLst>
                <a:path w="3397293" h="526033">
                  <a:moveTo>
                    <a:pt x="0" y="55371"/>
                  </a:moveTo>
                  <a:lnTo>
                    <a:pt x="141553" y="110743"/>
                  </a:lnTo>
                  <a:lnTo>
                    <a:pt x="283107" y="166115"/>
                  </a:lnTo>
                  <a:lnTo>
                    <a:pt x="424661" y="249173"/>
                  </a:lnTo>
                  <a:lnTo>
                    <a:pt x="566215" y="166115"/>
                  </a:lnTo>
                  <a:lnTo>
                    <a:pt x="707769" y="0"/>
                  </a:lnTo>
                  <a:lnTo>
                    <a:pt x="849323" y="27685"/>
                  </a:lnTo>
                  <a:lnTo>
                    <a:pt x="990877" y="0"/>
                  </a:lnTo>
                  <a:lnTo>
                    <a:pt x="1132431" y="110743"/>
                  </a:lnTo>
                  <a:lnTo>
                    <a:pt x="1273984" y="221487"/>
                  </a:lnTo>
                  <a:lnTo>
                    <a:pt x="1415538" y="193801"/>
                  </a:lnTo>
                  <a:lnTo>
                    <a:pt x="1557092" y="276859"/>
                  </a:lnTo>
                  <a:lnTo>
                    <a:pt x="1698646" y="166115"/>
                  </a:lnTo>
                  <a:lnTo>
                    <a:pt x="1840200" y="138429"/>
                  </a:lnTo>
                  <a:lnTo>
                    <a:pt x="1981754" y="83057"/>
                  </a:lnTo>
                  <a:lnTo>
                    <a:pt x="2123308" y="55371"/>
                  </a:lnTo>
                  <a:lnTo>
                    <a:pt x="2264862" y="27685"/>
                  </a:lnTo>
                  <a:lnTo>
                    <a:pt x="2406416" y="276859"/>
                  </a:lnTo>
                  <a:lnTo>
                    <a:pt x="2547969" y="332231"/>
                  </a:lnTo>
                  <a:lnTo>
                    <a:pt x="2689523" y="83057"/>
                  </a:lnTo>
                  <a:lnTo>
                    <a:pt x="2831077" y="415289"/>
                  </a:lnTo>
                  <a:lnTo>
                    <a:pt x="2972631" y="55371"/>
                  </a:lnTo>
                  <a:lnTo>
                    <a:pt x="3114185" y="526033"/>
                  </a:lnTo>
                  <a:lnTo>
                    <a:pt x="3255739" y="0"/>
                  </a:lnTo>
                  <a:lnTo>
                    <a:pt x="3397293" y="8305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526033"/>
            </a:xfrm>
            <a:custGeom>
              <a:avLst/>
              <a:pathLst>
                <a:path w="3397293" h="526033">
                  <a:moveTo>
                    <a:pt x="0" y="55371"/>
                  </a:moveTo>
                  <a:lnTo>
                    <a:pt x="141553" y="110743"/>
                  </a:lnTo>
                  <a:lnTo>
                    <a:pt x="283107" y="166115"/>
                  </a:lnTo>
                  <a:lnTo>
                    <a:pt x="424661" y="249173"/>
                  </a:lnTo>
                  <a:lnTo>
                    <a:pt x="566215" y="166115"/>
                  </a:lnTo>
                  <a:lnTo>
                    <a:pt x="707769" y="0"/>
                  </a:lnTo>
                  <a:lnTo>
                    <a:pt x="849323" y="27685"/>
                  </a:lnTo>
                  <a:lnTo>
                    <a:pt x="990877" y="0"/>
                  </a:lnTo>
                  <a:lnTo>
                    <a:pt x="1132431" y="110743"/>
                  </a:lnTo>
                  <a:lnTo>
                    <a:pt x="1273984" y="221487"/>
                  </a:lnTo>
                  <a:lnTo>
                    <a:pt x="1415538" y="193801"/>
                  </a:lnTo>
                  <a:lnTo>
                    <a:pt x="1557092" y="276859"/>
                  </a:lnTo>
                  <a:lnTo>
                    <a:pt x="1698646" y="166115"/>
                  </a:lnTo>
                  <a:lnTo>
                    <a:pt x="1840200" y="138429"/>
                  </a:lnTo>
                  <a:lnTo>
                    <a:pt x="1981754" y="83057"/>
                  </a:lnTo>
                  <a:lnTo>
                    <a:pt x="2123308" y="55371"/>
                  </a:lnTo>
                  <a:lnTo>
                    <a:pt x="2264862" y="27685"/>
                  </a:lnTo>
                  <a:lnTo>
                    <a:pt x="2406416" y="276859"/>
                  </a:lnTo>
                  <a:lnTo>
                    <a:pt x="2547969" y="332231"/>
                  </a:lnTo>
                  <a:lnTo>
                    <a:pt x="2689523" y="83057"/>
                  </a:lnTo>
                  <a:lnTo>
                    <a:pt x="2831077" y="415289"/>
                  </a:lnTo>
                  <a:lnTo>
                    <a:pt x="2972631" y="55371"/>
                  </a:lnTo>
                  <a:lnTo>
                    <a:pt x="3114185" y="526033"/>
                  </a:lnTo>
                  <a:lnTo>
                    <a:pt x="3255739" y="0"/>
                  </a:lnTo>
                  <a:lnTo>
                    <a:pt x="3397293" y="8305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526033"/>
            </a:xfrm>
            <a:custGeom>
              <a:avLst/>
              <a:pathLst>
                <a:path w="3397293" h="526033">
                  <a:moveTo>
                    <a:pt x="0" y="55371"/>
                  </a:moveTo>
                  <a:lnTo>
                    <a:pt x="141553" y="110743"/>
                  </a:lnTo>
                  <a:lnTo>
                    <a:pt x="283107" y="166115"/>
                  </a:lnTo>
                  <a:lnTo>
                    <a:pt x="424661" y="249173"/>
                  </a:lnTo>
                  <a:lnTo>
                    <a:pt x="566215" y="166115"/>
                  </a:lnTo>
                  <a:lnTo>
                    <a:pt x="707769" y="0"/>
                  </a:lnTo>
                  <a:lnTo>
                    <a:pt x="849323" y="27685"/>
                  </a:lnTo>
                  <a:lnTo>
                    <a:pt x="990877" y="0"/>
                  </a:lnTo>
                  <a:lnTo>
                    <a:pt x="1132431" y="110743"/>
                  </a:lnTo>
                  <a:lnTo>
                    <a:pt x="1273984" y="221487"/>
                  </a:lnTo>
                  <a:lnTo>
                    <a:pt x="1415538" y="193801"/>
                  </a:lnTo>
                  <a:lnTo>
                    <a:pt x="1557092" y="276859"/>
                  </a:lnTo>
                  <a:lnTo>
                    <a:pt x="1698646" y="166115"/>
                  </a:lnTo>
                  <a:lnTo>
                    <a:pt x="1840200" y="138429"/>
                  </a:lnTo>
                  <a:lnTo>
                    <a:pt x="1981754" y="83057"/>
                  </a:lnTo>
                  <a:lnTo>
                    <a:pt x="2123308" y="55371"/>
                  </a:lnTo>
                  <a:lnTo>
                    <a:pt x="2264862" y="27685"/>
                  </a:lnTo>
                  <a:lnTo>
                    <a:pt x="2406416" y="276859"/>
                  </a:lnTo>
                  <a:lnTo>
                    <a:pt x="2547969" y="332231"/>
                  </a:lnTo>
                  <a:lnTo>
                    <a:pt x="2689523" y="83057"/>
                  </a:lnTo>
                  <a:lnTo>
                    <a:pt x="2831077" y="415289"/>
                  </a:lnTo>
                  <a:lnTo>
                    <a:pt x="2972631" y="55371"/>
                  </a:lnTo>
                  <a:lnTo>
                    <a:pt x="3114185" y="526033"/>
                  </a:lnTo>
                  <a:lnTo>
                    <a:pt x="3255739" y="0"/>
                  </a:lnTo>
                  <a:lnTo>
                    <a:pt x="3397293" y="8305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9297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297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599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45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0069" y="4727873"/>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3309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551"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26059" y="481497"/>
              <a:ext cx="278710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El Salvador, 2000-2024</a:t>
              </a:r>
            </a:p>
          </p:txBody>
        </p:sp>
        <p:sp>
          <p:nvSpPr>
            <p:cNvPr id="63" name="pl63"/>
            <p:cNvSpPr/>
            <p:nvPr/>
          </p:nvSpPr>
          <p:spPr>
            <a:xfrm>
              <a:off x="5267799" y="3685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544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238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932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697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391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085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9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189969"/>
              <a:ext cx="3397293" cy="1578101"/>
            </a:xfrm>
            <a:custGeom>
              <a:avLst/>
              <a:pathLst>
                <a:path w="3397293" h="1578101">
                  <a:moveTo>
                    <a:pt x="0" y="166115"/>
                  </a:moveTo>
                  <a:lnTo>
                    <a:pt x="141553" y="332231"/>
                  </a:lnTo>
                  <a:lnTo>
                    <a:pt x="283107" y="498347"/>
                  </a:lnTo>
                  <a:lnTo>
                    <a:pt x="424661" y="747521"/>
                  </a:lnTo>
                  <a:lnTo>
                    <a:pt x="566215" y="498347"/>
                  </a:lnTo>
                  <a:lnTo>
                    <a:pt x="707769" y="0"/>
                  </a:lnTo>
                  <a:lnTo>
                    <a:pt x="849323" y="83057"/>
                  </a:lnTo>
                  <a:lnTo>
                    <a:pt x="990877" y="0"/>
                  </a:lnTo>
                  <a:lnTo>
                    <a:pt x="1132431" y="332231"/>
                  </a:lnTo>
                  <a:lnTo>
                    <a:pt x="1273984" y="664463"/>
                  </a:lnTo>
                  <a:lnTo>
                    <a:pt x="1415538" y="581405"/>
                  </a:lnTo>
                  <a:lnTo>
                    <a:pt x="1557092" y="830579"/>
                  </a:lnTo>
                  <a:lnTo>
                    <a:pt x="1698646" y="498347"/>
                  </a:lnTo>
                  <a:lnTo>
                    <a:pt x="1840200" y="415289"/>
                  </a:lnTo>
                  <a:lnTo>
                    <a:pt x="1981754" y="249173"/>
                  </a:lnTo>
                  <a:lnTo>
                    <a:pt x="2123308" y="166115"/>
                  </a:lnTo>
                  <a:lnTo>
                    <a:pt x="2264862" y="83057"/>
                  </a:lnTo>
                  <a:lnTo>
                    <a:pt x="2406416" y="830579"/>
                  </a:lnTo>
                  <a:lnTo>
                    <a:pt x="2547969" y="996695"/>
                  </a:lnTo>
                  <a:lnTo>
                    <a:pt x="2689523" y="249173"/>
                  </a:lnTo>
                  <a:lnTo>
                    <a:pt x="2831077" y="1245869"/>
                  </a:lnTo>
                  <a:lnTo>
                    <a:pt x="2972631" y="166115"/>
                  </a:lnTo>
                  <a:lnTo>
                    <a:pt x="3114185" y="1578101"/>
                  </a:lnTo>
                  <a:lnTo>
                    <a:pt x="3255739" y="0"/>
                  </a:lnTo>
                  <a:lnTo>
                    <a:pt x="3397293" y="249173"/>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39143"/>
              <a:ext cx="3397293" cy="1245869"/>
            </a:xfrm>
            <a:custGeom>
              <a:avLst/>
              <a:pathLst>
                <a:path w="3397293" h="1245869">
                  <a:moveTo>
                    <a:pt x="0" y="1245869"/>
                  </a:moveTo>
                  <a:lnTo>
                    <a:pt x="141553" y="1162811"/>
                  </a:lnTo>
                  <a:lnTo>
                    <a:pt x="283107" y="1162811"/>
                  </a:lnTo>
                  <a:lnTo>
                    <a:pt x="424661" y="1079753"/>
                  </a:lnTo>
                  <a:lnTo>
                    <a:pt x="566215" y="913637"/>
                  </a:lnTo>
                  <a:lnTo>
                    <a:pt x="707769" y="747521"/>
                  </a:lnTo>
                  <a:lnTo>
                    <a:pt x="849323" y="581405"/>
                  </a:lnTo>
                  <a:lnTo>
                    <a:pt x="990877" y="581405"/>
                  </a:lnTo>
                  <a:lnTo>
                    <a:pt x="1132431" y="415289"/>
                  </a:lnTo>
                  <a:lnTo>
                    <a:pt x="1273984" y="249173"/>
                  </a:lnTo>
                  <a:lnTo>
                    <a:pt x="1415538" y="166115"/>
                  </a:lnTo>
                  <a:lnTo>
                    <a:pt x="1557092" y="166115"/>
                  </a:lnTo>
                  <a:lnTo>
                    <a:pt x="1698646" y="166115"/>
                  </a:lnTo>
                  <a:lnTo>
                    <a:pt x="1840200" y="166115"/>
                  </a:lnTo>
                  <a:lnTo>
                    <a:pt x="1981754" y="166115"/>
                  </a:lnTo>
                  <a:lnTo>
                    <a:pt x="2123308" y="166115"/>
                  </a:lnTo>
                  <a:lnTo>
                    <a:pt x="2264862" y="83057"/>
                  </a:lnTo>
                  <a:lnTo>
                    <a:pt x="2406416" y="83057"/>
                  </a:lnTo>
                  <a:lnTo>
                    <a:pt x="2547969" y="0"/>
                  </a:lnTo>
                  <a:lnTo>
                    <a:pt x="2689523" y="0"/>
                  </a:lnTo>
                  <a:lnTo>
                    <a:pt x="2831077" y="249173"/>
                  </a:lnTo>
                  <a:lnTo>
                    <a:pt x="2972631" y="415289"/>
                  </a:lnTo>
                  <a:lnTo>
                    <a:pt x="3114185" y="249173"/>
                  </a:lnTo>
                  <a:lnTo>
                    <a:pt x="3255739" y="249173"/>
                  </a:lnTo>
                  <a:lnTo>
                    <a:pt x="3397293" y="166115"/>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91621"/>
              <a:ext cx="3397293" cy="1162811"/>
            </a:xfrm>
            <a:custGeom>
              <a:avLst/>
              <a:pathLst>
                <a:path w="3397293" h="1162811">
                  <a:moveTo>
                    <a:pt x="0" y="166115"/>
                  </a:moveTo>
                  <a:lnTo>
                    <a:pt x="141553" y="0"/>
                  </a:lnTo>
                  <a:lnTo>
                    <a:pt x="283107" y="166115"/>
                  </a:lnTo>
                  <a:lnTo>
                    <a:pt x="424661" y="83057"/>
                  </a:lnTo>
                  <a:lnTo>
                    <a:pt x="566215" y="166115"/>
                  </a:lnTo>
                  <a:lnTo>
                    <a:pt x="707769" y="249173"/>
                  </a:lnTo>
                  <a:lnTo>
                    <a:pt x="849323" y="83057"/>
                  </a:lnTo>
                  <a:lnTo>
                    <a:pt x="990877" y="83057"/>
                  </a:lnTo>
                  <a:lnTo>
                    <a:pt x="1132431" y="0"/>
                  </a:lnTo>
                  <a:lnTo>
                    <a:pt x="1273984" y="83057"/>
                  </a:lnTo>
                  <a:lnTo>
                    <a:pt x="1415538" y="166115"/>
                  </a:lnTo>
                  <a:lnTo>
                    <a:pt x="1557092" y="83057"/>
                  </a:lnTo>
                  <a:lnTo>
                    <a:pt x="1698646" y="0"/>
                  </a:lnTo>
                  <a:lnTo>
                    <a:pt x="1840200" y="249173"/>
                  </a:lnTo>
                  <a:lnTo>
                    <a:pt x="1981754" y="166115"/>
                  </a:lnTo>
                  <a:lnTo>
                    <a:pt x="2123308" y="166115"/>
                  </a:lnTo>
                  <a:lnTo>
                    <a:pt x="2264862" y="166115"/>
                  </a:lnTo>
                  <a:lnTo>
                    <a:pt x="2406416" y="747521"/>
                  </a:lnTo>
                  <a:lnTo>
                    <a:pt x="2547969" y="332231"/>
                  </a:lnTo>
                  <a:lnTo>
                    <a:pt x="2689523" y="747521"/>
                  </a:lnTo>
                  <a:lnTo>
                    <a:pt x="2831077" y="913637"/>
                  </a:lnTo>
                  <a:lnTo>
                    <a:pt x="2972631" y="996695"/>
                  </a:lnTo>
                  <a:lnTo>
                    <a:pt x="3114185" y="1162811"/>
                  </a:lnTo>
                  <a:lnTo>
                    <a:pt x="3255739" y="996695"/>
                  </a:lnTo>
                  <a:lnTo>
                    <a:pt x="3397293" y="747521"/>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391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189969"/>
              <a:ext cx="3397293" cy="1578101"/>
            </a:xfrm>
            <a:custGeom>
              <a:avLst/>
              <a:pathLst>
                <a:path w="3397293" h="1578101">
                  <a:moveTo>
                    <a:pt x="0" y="166115"/>
                  </a:moveTo>
                  <a:lnTo>
                    <a:pt x="141553" y="332231"/>
                  </a:lnTo>
                  <a:lnTo>
                    <a:pt x="283107" y="498347"/>
                  </a:lnTo>
                  <a:lnTo>
                    <a:pt x="424661" y="747521"/>
                  </a:lnTo>
                  <a:lnTo>
                    <a:pt x="566215" y="498347"/>
                  </a:lnTo>
                  <a:lnTo>
                    <a:pt x="707769" y="0"/>
                  </a:lnTo>
                  <a:lnTo>
                    <a:pt x="849323" y="83057"/>
                  </a:lnTo>
                  <a:lnTo>
                    <a:pt x="990877" y="0"/>
                  </a:lnTo>
                  <a:lnTo>
                    <a:pt x="1132431" y="332231"/>
                  </a:lnTo>
                  <a:lnTo>
                    <a:pt x="1273984" y="664463"/>
                  </a:lnTo>
                  <a:lnTo>
                    <a:pt x="1415538" y="581405"/>
                  </a:lnTo>
                  <a:lnTo>
                    <a:pt x="1557092" y="830579"/>
                  </a:lnTo>
                  <a:lnTo>
                    <a:pt x="1698646" y="498347"/>
                  </a:lnTo>
                  <a:lnTo>
                    <a:pt x="1840200" y="415289"/>
                  </a:lnTo>
                  <a:lnTo>
                    <a:pt x="1981754" y="249173"/>
                  </a:lnTo>
                  <a:lnTo>
                    <a:pt x="2123308" y="166115"/>
                  </a:lnTo>
                  <a:lnTo>
                    <a:pt x="2264862" y="83057"/>
                  </a:lnTo>
                  <a:lnTo>
                    <a:pt x="2406416" y="830579"/>
                  </a:lnTo>
                  <a:lnTo>
                    <a:pt x="2547969" y="996695"/>
                  </a:lnTo>
                  <a:lnTo>
                    <a:pt x="2689523" y="249173"/>
                  </a:lnTo>
                  <a:lnTo>
                    <a:pt x="2831077" y="1245869"/>
                  </a:lnTo>
                  <a:lnTo>
                    <a:pt x="2972631" y="166115"/>
                  </a:lnTo>
                  <a:lnTo>
                    <a:pt x="3114185" y="1578101"/>
                  </a:lnTo>
                  <a:lnTo>
                    <a:pt x="3255739" y="0"/>
                  </a:lnTo>
                  <a:lnTo>
                    <a:pt x="3397293" y="249173"/>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58729"/>
              <a:ext cx="0" cy="797356"/>
            </a:xfrm>
            <a:custGeom>
              <a:avLst/>
              <a:pathLst>
                <a:path w="0" h="797356">
                  <a:moveTo>
                    <a:pt x="0" y="79735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58729"/>
              <a:ext cx="0" cy="631240"/>
            </a:xfrm>
            <a:custGeom>
              <a:avLst/>
              <a:pathLst>
                <a:path w="0" h="631240">
                  <a:moveTo>
                    <a:pt x="0" y="63124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58729"/>
              <a:ext cx="0" cy="1212646"/>
            </a:xfrm>
            <a:custGeom>
              <a:avLst/>
              <a:pathLst>
                <a:path w="0" h="1212646">
                  <a:moveTo>
                    <a:pt x="0" y="121264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58729"/>
              <a:ext cx="0" cy="797356"/>
            </a:xfrm>
            <a:custGeom>
              <a:avLst/>
              <a:pathLst>
                <a:path w="0" h="797356">
                  <a:moveTo>
                    <a:pt x="0" y="79735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58729"/>
              <a:ext cx="0" cy="880414"/>
            </a:xfrm>
            <a:custGeom>
              <a:avLst/>
              <a:pathLst>
                <a:path w="0" h="880414">
                  <a:moveTo>
                    <a:pt x="0" y="8804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58729"/>
              <a:ext cx="0" cy="631240"/>
            </a:xfrm>
            <a:custGeom>
              <a:avLst/>
              <a:pathLst>
                <a:path w="0" h="631240">
                  <a:moveTo>
                    <a:pt x="0" y="63124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58729"/>
              <a:ext cx="0" cy="880414"/>
            </a:xfrm>
            <a:custGeom>
              <a:avLst/>
              <a:pathLst>
                <a:path w="0" h="880414">
                  <a:moveTo>
                    <a:pt x="0" y="88041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189969"/>
              <a:ext cx="3397293" cy="1578101"/>
            </a:xfrm>
            <a:custGeom>
              <a:avLst/>
              <a:pathLst>
                <a:path w="3397293" h="1578101">
                  <a:moveTo>
                    <a:pt x="0" y="166115"/>
                  </a:moveTo>
                  <a:lnTo>
                    <a:pt x="141553" y="332231"/>
                  </a:lnTo>
                  <a:lnTo>
                    <a:pt x="283107" y="498347"/>
                  </a:lnTo>
                  <a:lnTo>
                    <a:pt x="424661" y="747521"/>
                  </a:lnTo>
                  <a:lnTo>
                    <a:pt x="566215" y="498347"/>
                  </a:lnTo>
                  <a:lnTo>
                    <a:pt x="707769" y="0"/>
                  </a:lnTo>
                  <a:lnTo>
                    <a:pt x="849323" y="83057"/>
                  </a:lnTo>
                  <a:lnTo>
                    <a:pt x="990877" y="0"/>
                  </a:lnTo>
                  <a:lnTo>
                    <a:pt x="1132431" y="332231"/>
                  </a:lnTo>
                  <a:lnTo>
                    <a:pt x="1273984" y="664463"/>
                  </a:lnTo>
                  <a:lnTo>
                    <a:pt x="1415538" y="581405"/>
                  </a:lnTo>
                  <a:lnTo>
                    <a:pt x="1557092" y="830579"/>
                  </a:lnTo>
                  <a:lnTo>
                    <a:pt x="1698646" y="498347"/>
                  </a:lnTo>
                  <a:lnTo>
                    <a:pt x="1840200" y="415289"/>
                  </a:lnTo>
                  <a:lnTo>
                    <a:pt x="1981754" y="249173"/>
                  </a:lnTo>
                  <a:lnTo>
                    <a:pt x="2123308" y="166115"/>
                  </a:lnTo>
                  <a:lnTo>
                    <a:pt x="2264862" y="83057"/>
                  </a:lnTo>
                  <a:lnTo>
                    <a:pt x="2406416" y="830579"/>
                  </a:lnTo>
                  <a:lnTo>
                    <a:pt x="2547969" y="996695"/>
                  </a:lnTo>
                  <a:lnTo>
                    <a:pt x="2689523" y="249173"/>
                  </a:lnTo>
                  <a:lnTo>
                    <a:pt x="2831077" y="1245869"/>
                  </a:lnTo>
                  <a:lnTo>
                    <a:pt x="2972631" y="166115"/>
                  </a:lnTo>
                  <a:lnTo>
                    <a:pt x="3114185" y="1578101"/>
                  </a:lnTo>
                  <a:lnTo>
                    <a:pt x="3255739" y="0"/>
                  </a:lnTo>
                  <a:lnTo>
                    <a:pt x="3397293" y="249173"/>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863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115288" y="14850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805008" y="148670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530827" y="14863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4850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4850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804812" y="14850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25661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398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1760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3870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564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8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0966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0966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8269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45151"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76768" y="4727873"/>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7" name="tx117"/>
            <p:cNvSpPr/>
            <p:nvPr/>
          </p:nvSpPr>
          <p:spPr>
            <a:xfrm>
              <a:off x="7249796"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1225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21333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0563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9794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59024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0948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0178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69409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8639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7321564" cy="145351"/>
            </a:xfrm>
            <a:prstGeom prst="rect">
              <a:avLst/>
            </a:prstGeom>
            <a:solidFill>
              <a:srgbClr val="E2231A">
                <a:alpha val="80000"/>
              </a:srgbClr>
            </a:solidFill>
          </p:spPr>
          <p:txBody>
            <a:bodyPr/>
            <a:lstStyle/>
            <a:p/>
          </p:txBody>
        </p:sp>
        <p:sp>
          <p:nvSpPr>
            <p:cNvPr id="133" name="rc133"/>
            <p:cNvSpPr/>
            <p:nvPr/>
          </p:nvSpPr>
          <p:spPr>
            <a:xfrm>
              <a:off x="1317178" y="5528559"/>
              <a:ext cx="1767212" cy="145351"/>
            </a:xfrm>
            <a:prstGeom prst="rect">
              <a:avLst/>
            </a:prstGeom>
            <a:solidFill>
              <a:srgbClr val="E2231A">
                <a:alpha val="80000"/>
              </a:srgbClr>
            </a:solidFill>
          </p:spPr>
          <p:txBody>
            <a:bodyPr/>
            <a:lstStyle/>
            <a:p/>
          </p:txBody>
        </p:sp>
        <p:sp>
          <p:nvSpPr>
            <p:cNvPr id="134" name="rc134"/>
            <p:cNvSpPr/>
            <p:nvPr/>
          </p:nvSpPr>
          <p:spPr>
            <a:xfrm>
              <a:off x="1317178" y="5346869"/>
              <a:ext cx="7029419" cy="145351"/>
            </a:xfrm>
            <a:prstGeom prst="rect">
              <a:avLst/>
            </a:prstGeom>
            <a:solidFill>
              <a:srgbClr val="E2231A">
                <a:alpha val="80000"/>
              </a:srgbClr>
            </a:solidFill>
          </p:spPr>
          <p:txBody>
            <a:bodyPr/>
            <a:lstStyle/>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59892"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4552197"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6344501"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813680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4" name="tx144"/>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5" name="tx145"/>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6" name="tx146"/>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El Salvador (96%) era 12 puntos porcentuales superior a la media mundial (84%) y 10 puntos porcentuales superior a la media de todos los países de LACR (86%).
La cobertura nacional de MCV1 fue la misma que en 2019 (96%).
Esto equivale a 4000 niños sin vacunar en 2024, el mismo número de niños sin vacunar que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El Salvador ocupaba el puesto 26 de 32 países con la cobertura de MCV1 más baja (según las clasificaciones empatadas).
El Salvador no estaba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09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47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438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991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956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417728"/>
              <a:ext cx="249522" cy="1684969"/>
            </a:xfrm>
            <a:prstGeom prst="rect">
              <a:avLst/>
            </a:prstGeom>
            <a:solidFill>
              <a:srgbClr val="80BD41">
                <a:alpha val="100000"/>
              </a:srgbClr>
            </a:solidFill>
          </p:spPr>
          <p:txBody>
            <a:bodyPr/>
            <a:lstStyle/>
            <a:p/>
          </p:txBody>
        </p:sp>
        <p:sp>
          <p:nvSpPr>
            <p:cNvPr id="22" name="rc22"/>
            <p:cNvSpPr/>
            <p:nvPr/>
          </p:nvSpPr>
          <p:spPr>
            <a:xfrm>
              <a:off x="1296273" y="2365641"/>
              <a:ext cx="249522" cy="52086"/>
            </a:xfrm>
            <a:prstGeom prst="rect">
              <a:avLst/>
            </a:prstGeom>
            <a:solidFill>
              <a:srgbClr val="E2231A">
                <a:alpha val="100000"/>
              </a:srgbClr>
            </a:solidFill>
          </p:spPr>
          <p:txBody>
            <a:bodyPr/>
            <a:lstStyle/>
            <a:p/>
          </p:txBody>
        </p:sp>
        <p:sp>
          <p:nvSpPr>
            <p:cNvPr id="23" name="rc23"/>
            <p:cNvSpPr/>
            <p:nvPr/>
          </p:nvSpPr>
          <p:spPr>
            <a:xfrm>
              <a:off x="1573521" y="2523776"/>
              <a:ext cx="249522" cy="1578920"/>
            </a:xfrm>
            <a:prstGeom prst="rect">
              <a:avLst/>
            </a:prstGeom>
            <a:solidFill>
              <a:srgbClr val="80BD41">
                <a:alpha val="100000"/>
              </a:srgbClr>
            </a:solidFill>
          </p:spPr>
          <p:txBody>
            <a:bodyPr/>
            <a:lstStyle/>
            <a:p/>
          </p:txBody>
        </p:sp>
        <p:sp>
          <p:nvSpPr>
            <p:cNvPr id="24" name="rc24"/>
            <p:cNvSpPr/>
            <p:nvPr/>
          </p:nvSpPr>
          <p:spPr>
            <a:xfrm>
              <a:off x="1573521" y="2440681"/>
              <a:ext cx="249522" cy="83095"/>
            </a:xfrm>
            <a:prstGeom prst="rect">
              <a:avLst/>
            </a:prstGeom>
            <a:solidFill>
              <a:srgbClr val="E2231A">
                <a:alpha val="100000"/>
              </a:srgbClr>
            </a:solidFill>
          </p:spPr>
          <p:txBody>
            <a:bodyPr/>
            <a:lstStyle/>
            <a:p/>
          </p:txBody>
        </p:sp>
        <p:sp>
          <p:nvSpPr>
            <p:cNvPr id="25" name="rc25"/>
            <p:cNvSpPr/>
            <p:nvPr/>
          </p:nvSpPr>
          <p:spPr>
            <a:xfrm>
              <a:off x="1850769" y="2635563"/>
              <a:ext cx="249522" cy="1467133"/>
            </a:xfrm>
            <a:prstGeom prst="rect">
              <a:avLst/>
            </a:prstGeom>
            <a:solidFill>
              <a:srgbClr val="80BD41">
                <a:alpha val="100000"/>
              </a:srgbClr>
            </a:solidFill>
          </p:spPr>
          <p:txBody>
            <a:bodyPr/>
            <a:lstStyle/>
            <a:p/>
          </p:txBody>
        </p:sp>
        <p:sp>
          <p:nvSpPr>
            <p:cNvPr id="26" name="rc26"/>
            <p:cNvSpPr/>
            <p:nvPr/>
          </p:nvSpPr>
          <p:spPr>
            <a:xfrm>
              <a:off x="1850769" y="2525101"/>
              <a:ext cx="249522" cy="110462"/>
            </a:xfrm>
            <a:prstGeom prst="rect">
              <a:avLst/>
            </a:prstGeom>
            <a:solidFill>
              <a:srgbClr val="E2231A">
                <a:alpha val="100000"/>
              </a:srgbClr>
            </a:solidFill>
          </p:spPr>
          <p:txBody>
            <a:bodyPr/>
            <a:lstStyle/>
            <a:p/>
          </p:txBody>
        </p:sp>
        <p:sp>
          <p:nvSpPr>
            <p:cNvPr id="27" name="rc27"/>
            <p:cNvSpPr/>
            <p:nvPr/>
          </p:nvSpPr>
          <p:spPr>
            <a:xfrm>
              <a:off x="2128016" y="2752316"/>
              <a:ext cx="249522" cy="1350380"/>
            </a:xfrm>
            <a:prstGeom prst="rect">
              <a:avLst/>
            </a:prstGeom>
            <a:solidFill>
              <a:srgbClr val="80BD41">
                <a:alpha val="100000"/>
              </a:srgbClr>
            </a:solidFill>
          </p:spPr>
          <p:txBody>
            <a:bodyPr/>
            <a:lstStyle/>
            <a:p/>
          </p:txBody>
        </p:sp>
        <p:sp>
          <p:nvSpPr>
            <p:cNvPr id="28" name="rc28"/>
            <p:cNvSpPr/>
            <p:nvPr/>
          </p:nvSpPr>
          <p:spPr>
            <a:xfrm>
              <a:off x="2128016" y="2602237"/>
              <a:ext cx="249522" cy="150079"/>
            </a:xfrm>
            <a:prstGeom prst="rect">
              <a:avLst/>
            </a:prstGeom>
            <a:solidFill>
              <a:srgbClr val="E2231A">
                <a:alpha val="100000"/>
              </a:srgbClr>
            </a:solidFill>
          </p:spPr>
          <p:txBody>
            <a:bodyPr/>
            <a:lstStyle/>
            <a:p/>
          </p:txBody>
        </p:sp>
        <p:sp>
          <p:nvSpPr>
            <p:cNvPr id="29" name="rc29"/>
            <p:cNvSpPr/>
            <p:nvPr/>
          </p:nvSpPr>
          <p:spPr>
            <a:xfrm>
              <a:off x="2405264" y="2769420"/>
              <a:ext cx="249522" cy="1333276"/>
            </a:xfrm>
            <a:prstGeom prst="rect">
              <a:avLst/>
            </a:prstGeom>
            <a:solidFill>
              <a:srgbClr val="80BD41">
                <a:alpha val="100000"/>
              </a:srgbClr>
            </a:solidFill>
          </p:spPr>
          <p:txBody>
            <a:bodyPr/>
            <a:lstStyle/>
            <a:p/>
          </p:txBody>
        </p:sp>
        <p:sp>
          <p:nvSpPr>
            <p:cNvPr id="30" name="rc30"/>
            <p:cNvSpPr/>
            <p:nvPr/>
          </p:nvSpPr>
          <p:spPr>
            <a:xfrm>
              <a:off x="2405264" y="2669110"/>
              <a:ext cx="249522" cy="100310"/>
            </a:xfrm>
            <a:prstGeom prst="rect">
              <a:avLst/>
            </a:prstGeom>
            <a:solidFill>
              <a:srgbClr val="E2231A">
                <a:alpha val="100000"/>
              </a:srgbClr>
            </a:solidFill>
          </p:spPr>
          <p:txBody>
            <a:bodyPr/>
            <a:lstStyle/>
            <a:p/>
          </p:txBody>
        </p:sp>
        <p:sp>
          <p:nvSpPr>
            <p:cNvPr id="31" name="rc31"/>
            <p:cNvSpPr/>
            <p:nvPr/>
          </p:nvSpPr>
          <p:spPr>
            <a:xfrm>
              <a:off x="2682512" y="2726383"/>
              <a:ext cx="249522" cy="1376313"/>
            </a:xfrm>
            <a:prstGeom prst="rect">
              <a:avLst/>
            </a:prstGeom>
            <a:solidFill>
              <a:srgbClr val="80BD41">
                <a:alpha val="100000"/>
              </a:srgbClr>
            </a:solidFill>
          </p:spPr>
          <p:txBody>
            <a:bodyPr/>
            <a:lstStyle/>
            <a:p/>
          </p:txBody>
        </p:sp>
        <p:sp>
          <p:nvSpPr>
            <p:cNvPr id="32" name="rc32"/>
            <p:cNvSpPr/>
            <p:nvPr/>
          </p:nvSpPr>
          <p:spPr>
            <a:xfrm>
              <a:off x="2682512" y="2712479"/>
              <a:ext cx="249522" cy="13904"/>
            </a:xfrm>
            <a:prstGeom prst="rect">
              <a:avLst/>
            </a:prstGeom>
            <a:solidFill>
              <a:srgbClr val="E2231A">
                <a:alpha val="100000"/>
              </a:srgbClr>
            </a:solidFill>
          </p:spPr>
          <p:txBody>
            <a:bodyPr/>
            <a:lstStyle/>
            <a:p/>
          </p:txBody>
        </p:sp>
        <p:sp>
          <p:nvSpPr>
            <p:cNvPr id="33" name="rc33"/>
            <p:cNvSpPr/>
            <p:nvPr/>
          </p:nvSpPr>
          <p:spPr>
            <a:xfrm>
              <a:off x="2959759" y="2765117"/>
              <a:ext cx="249522" cy="1337580"/>
            </a:xfrm>
            <a:prstGeom prst="rect">
              <a:avLst/>
            </a:prstGeom>
            <a:solidFill>
              <a:srgbClr val="80BD41">
                <a:alpha val="100000"/>
              </a:srgbClr>
            </a:solidFill>
          </p:spPr>
          <p:txBody>
            <a:bodyPr/>
            <a:lstStyle/>
            <a:p/>
          </p:txBody>
        </p:sp>
        <p:sp>
          <p:nvSpPr>
            <p:cNvPr id="34" name="rc34"/>
            <p:cNvSpPr/>
            <p:nvPr/>
          </p:nvSpPr>
          <p:spPr>
            <a:xfrm>
              <a:off x="2959759" y="2737860"/>
              <a:ext cx="249522" cy="27257"/>
            </a:xfrm>
            <a:prstGeom prst="rect">
              <a:avLst/>
            </a:prstGeom>
            <a:solidFill>
              <a:srgbClr val="E2231A">
                <a:alpha val="100000"/>
              </a:srgbClr>
            </a:solidFill>
          </p:spPr>
          <p:txBody>
            <a:bodyPr/>
            <a:lstStyle/>
            <a:p/>
          </p:txBody>
        </p:sp>
        <p:sp>
          <p:nvSpPr>
            <p:cNvPr id="35" name="rc35"/>
            <p:cNvSpPr/>
            <p:nvPr/>
          </p:nvSpPr>
          <p:spPr>
            <a:xfrm>
              <a:off x="3237007" y="2774717"/>
              <a:ext cx="249522" cy="1327979"/>
            </a:xfrm>
            <a:prstGeom prst="rect">
              <a:avLst/>
            </a:prstGeom>
            <a:solidFill>
              <a:srgbClr val="80BD41">
                <a:alpha val="100000"/>
              </a:srgbClr>
            </a:solidFill>
          </p:spPr>
          <p:txBody>
            <a:bodyPr/>
            <a:lstStyle/>
            <a:p/>
          </p:txBody>
        </p:sp>
        <p:sp>
          <p:nvSpPr>
            <p:cNvPr id="36" name="rc36"/>
            <p:cNvSpPr/>
            <p:nvPr/>
          </p:nvSpPr>
          <p:spPr>
            <a:xfrm>
              <a:off x="3237007" y="2761254"/>
              <a:ext cx="249522" cy="13462"/>
            </a:xfrm>
            <a:prstGeom prst="rect">
              <a:avLst/>
            </a:prstGeom>
            <a:solidFill>
              <a:srgbClr val="E2231A">
                <a:alpha val="100000"/>
              </a:srgbClr>
            </a:solidFill>
          </p:spPr>
          <p:txBody>
            <a:bodyPr/>
            <a:lstStyle/>
            <a:p/>
          </p:txBody>
        </p:sp>
        <p:sp>
          <p:nvSpPr>
            <p:cNvPr id="37" name="rc37"/>
            <p:cNvSpPr/>
            <p:nvPr/>
          </p:nvSpPr>
          <p:spPr>
            <a:xfrm>
              <a:off x="3514255" y="2855606"/>
              <a:ext cx="249522" cy="1247091"/>
            </a:xfrm>
            <a:prstGeom prst="rect">
              <a:avLst/>
            </a:prstGeom>
            <a:solidFill>
              <a:srgbClr val="80BD41">
                <a:alpha val="100000"/>
              </a:srgbClr>
            </a:solidFill>
          </p:spPr>
          <p:txBody>
            <a:bodyPr/>
            <a:lstStyle/>
            <a:p/>
          </p:txBody>
        </p:sp>
        <p:sp>
          <p:nvSpPr>
            <p:cNvPr id="38" name="rc38"/>
            <p:cNvSpPr/>
            <p:nvPr/>
          </p:nvSpPr>
          <p:spPr>
            <a:xfrm>
              <a:off x="3514255" y="2789946"/>
              <a:ext cx="249522" cy="65659"/>
            </a:xfrm>
            <a:prstGeom prst="rect">
              <a:avLst/>
            </a:prstGeom>
            <a:solidFill>
              <a:srgbClr val="E2231A">
                <a:alpha val="100000"/>
              </a:srgbClr>
            </a:solidFill>
          </p:spPr>
          <p:txBody>
            <a:bodyPr/>
            <a:lstStyle/>
            <a:p/>
          </p:txBody>
        </p:sp>
        <p:sp>
          <p:nvSpPr>
            <p:cNvPr id="39" name="rc39"/>
            <p:cNvSpPr/>
            <p:nvPr/>
          </p:nvSpPr>
          <p:spPr>
            <a:xfrm>
              <a:off x="3791502" y="2916079"/>
              <a:ext cx="249522" cy="1186618"/>
            </a:xfrm>
            <a:prstGeom prst="rect">
              <a:avLst/>
            </a:prstGeom>
            <a:solidFill>
              <a:srgbClr val="80BD41">
                <a:alpha val="100000"/>
              </a:srgbClr>
            </a:solidFill>
          </p:spPr>
          <p:txBody>
            <a:bodyPr/>
            <a:lstStyle/>
            <a:p/>
          </p:txBody>
        </p:sp>
        <p:sp>
          <p:nvSpPr>
            <p:cNvPr id="40" name="rc40"/>
            <p:cNvSpPr/>
            <p:nvPr/>
          </p:nvSpPr>
          <p:spPr>
            <a:xfrm>
              <a:off x="3791502" y="2798774"/>
              <a:ext cx="249522" cy="117304"/>
            </a:xfrm>
            <a:prstGeom prst="rect">
              <a:avLst/>
            </a:prstGeom>
            <a:solidFill>
              <a:srgbClr val="E2231A">
                <a:alpha val="100000"/>
              </a:srgbClr>
            </a:solidFill>
          </p:spPr>
          <p:txBody>
            <a:bodyPr/>
            <a:lstStyle/>
            <a:p/>
          </p:txBody>
        </p:sp>
        <p:sp>
          <p:nvSpPr>
            <p:cNvPr id="41" name="rc41"/>
            <p:cNvSpPr/>
            <p:nvPr/>
          </p:nvSpPr>
          <p:spPr>
            <a:xfrm>
              <a:off x="4068750" y="2906809"/>
              <a:ext cx="249522" cy="1195887"/>
            </a:xfrm>
            <a:prstGeom prst="rect">
              <a:avLst/>
            </a:prstGeom>
            <a:solidFill>
              <a:srgbClr val="80BD41">
                <a:alpha val="100000"/>
              </a:srgbClr>
            </a:solidFill>
          </p:spPr>
          <p:txBody>
            <a:bodyPr/>
            <a:lstStyle/>
            <a:p/>
          </p:txBody>
        </p:sp>
        <p:sp>
          <p:nvSpPr>
            <p:cNvPr id="42" name="rc42"/>
            <p:cNvSpPr/>
            <p:nvPr/>
          </p:nvSpPr>
          <p:spPr>
            <a:xfrm>
              <a:off x="4068750" y="2802857"/>
              <a:ext cx="249522" cy="103951"/>
            </a:xfrm>
            <a:prstGeom prst="rect">
              <a:avLst/>
            </a:prstGeom>
            <a:solidFill>
              <a:srgbClr val="E2231A">
                <a:alpha val="100000"/>
              </a:srgbClr>
            </a:solidFill>
          </p:spPr>
          <p:txBody>
            <a:bodyPr/>
            <a:lstStyle/>
            <a:p/>
          </p:txBody>
        </p:sp>
        <p:sp>
          <p:nvSpPr>
            <p:cNvPr id="43" name="rc43"/>
            <p:cNvSpPr/>
            <p:nvPr/>
          </p:nvSpPr>
          <p:spPr>
            <a:xfrm>
              <a:off x="4345998" y="2945212"/>
              <a:ext cx="249522" cy="1157485"/>
            </a:xfrm>
            <a:prstGeom prst="rect">
              <a:avLst/>
            </a:prstGeom>
            <a:solidFill>
              <a:srgbClr val="80BD41">
                <a:alpha val="100000"/>
              </a:srgbClr>
            </a:solidFill>
          </p:spPr>
          <p:txBody>
            <a:bodyPr/>
            <a:lstStyle/>
            <a:p/>
          </p:txBody>
        </p:sp>
        <p:sp>
          <p:nvSpPr>
            <p:cNvPr id="44" name="rc44"/>
            <p:cNvSpPr/>
            <p:nvPr/>
          </p:nvSpPr>
          <p:spPr>
            <a:xfrm>
              <a:off x="4345998" y="2802195"/>
              <a:ext cx="249522" cy="143016"/>
            </a:xfrm>
            <a:prstGeom prst="rect">
              <a:avLst/>
            </a:prstGeom>
            <a:solidFill>
              <a:srgbClr val="E2231A">
                <a:alpha val="100000"/>
              </a:srgbClr>
            </a:solidFill>
          </p:spPr>
          <p:txBody>
            <a:bodyPr/>
            <a:lstStyle/>
            <a:p/>
          </p:txBody>
        </p:sp>
        <p:sp>
          <p:nvSpPr>
            <p:cNvPr id="45" name="rc45"/>
            <p:cNvSpPr/>
            <p:nvPr/>
          </p:nvSpPr>
          <p:spPr>
            <a:xfrm>
              <a:off x="4623245" y="2901733"/>
              <a:ext cx="249522" cy="1200963"/>
            </a:xfrm>
            <a:prstGeom prst="rect">
              <a:avLst/>
            </a:prstGeom>
            <a:solidFill>
              <a:srgbClr val="80BD41">
                <a:alpha val="100000"/>
              </a:srgbClr>
            </a:solidFill>
          </p:spPr>
          <p:txBody>
            <a:bodyPr/>
            <a:lstStyle/>
            <a:p/>
          </p:txBody>
        </p:sp>
        <p:sp>
          <p:nvSpPr>
            <p:cNvPr id="46" name="rc46"/>
            <p:cNvSpPr/>
            <p:nvPr/>
          </p:nvSpPr>
          <p:spPr>
            <a:xfrm>
              <a:off x="4623245" y="2811354"/>
              <a:ext cx="249522" cy="90378"/>
            </a:xfrm>
            <a:prstGeom prst="rect">
              <a:avLst/>
            </a:prstGeom>
            <a:solidFill>
              <a:srgbClr val="E2231A">
                <a:alpha val="100000"/>
              </a:srgbClr>
            </a:solidFill>
          </p:spPr>
          <p:txBody>
            <a:bodyPr/>
            <a:lstStyle/>
            <a:p/>
          </p:txBody>
        </p:sp>
        <p:sp>
          <p:nvSpPr>
            <p:cNvPr id="47" name="rc47"/>
            <p:cNvSpPr/>
            <p:nvPr/>
          </p:nvSpPr>
          <p:spPr>
            <a:xfrm>
              <a:off x="4900493" y="2895995"/>
              <a:ext cx="249522" cy="1206702"/>
            </a:xfrm>
            <a:prstGeom prst="rect">
              <a:avLst/>
            </a:prstGeom>
            <a:solidFill>
              <a:srgbClr val="80BD41">
                <a:alpha val="100000"/>
              </a:srgbClr>
            </a:solidFill>
          </p:spPr>
          <p:txBody>
            <a:bodyPr/>
            <a:lstStyle/>
            <a:p/>
          </p:txBody>
        </p:sp>
        <p:sp>
          <p:nvSpPr>
            <p:cNvPr id="48" name="rc48"/>
            <p:cNvSpPr/>
            <p:nvPr/>
          </p:nvSpPr>
          <p:spPr>
            <a:xfrm>
              <a:off x="4900493" y="2818969"/>
              <a:ext cx="249522" cy="77025"/>
            </a:xfrm>
            <a:prstGeom prst="rect">
              <a:avLst/>
            </a:prstGeom>
            <a:solidFill>
              <a:srgbClr val="E2231A">
                <a:alpha val="100000"/>
              </a:srgbClr>
            </a:solidFill>
          </p:spPr>
          <p:txBody>
            <a:bodyPr/>
            <a:lstStyle/>
            <a:p/>
          </p:txBody>
        </p:sp>
        <p:sp>
          <p:nvSpPr>
            <p:cNvPr id="49" name="rc49"/>
            <p:cNvSpPr/>
            <p:nvPr/>
          </p:nvSpPr>
          <p:spPr>
            <a:xfrm>
              <a:off x="5177741" y="2875800"/>
              <a:ext cx="249522" cy="1226896"/>
            </a:xfrm>
            <a:prstGeom prst="rect">
              <a:avLst/>
            </a:prstGeom>
            <a:solidFill>
              <a:srgbClr val="80BD41">
                <a:alpha val="100000"/>
              </a:srgbClr>
            </a:solidFill>
          </p:spPr>
          <p:txBody>
            <a:bodyPr/>
            <a:lstStyle/>
            <a:p/>
          </p:txBody>
        </p:sp>
        <p:sp>
          <p:nvSpPr>
            <p:cNvPr id="50" name="rc50"/>
            <p:cNvSpPr/>
            <p:nvPr/>
          </p:nvSpPr>
          <p:spPr>
            <a:xfrm>
              <a:off x="5177741" y="2824707"/>
              <a:ext cx="249522" cy="51093"/>
            </a:xfrm>
            <a:prstGeom prst="rect">
              <a:avLst/>
            </a:prstGeom>
            <a:solidFill>
              <a:srgbClr val="E2231A">
                <a:alpha val="100000"/>
              </a:srgbClr>
            </a:solidFill>
          </p:spPr>
          <p:txBody>
            <a:bodyPr/>
            <a:lstStyle/>
            <a:p/>
          </p:txBody>
        </p:sp>
        <p:sp>
          <p:nvSpPr>
            <p:cNvPr id="51" name="rc51"/>
            <p:cNvSpPr/>
            <p:nvPr/>
          </p:nvSpPr>
          <p:spPr>
            <a:xfrm>
              <a:off x="5454988" y="2886725"/>
              <a:ext cx="249522" cy="1215971"/>
            </a:xfrm>
            <a:prstGeom prst="rect">
              <a:avLst/>
            </a:prstGeom>
            <a:solidFill>
              <a:srgbClr val="80BD41">
                <a:alpha val="100000"/>
              </a:srgbClr>
            </a:solidFill>
          </p:spPr>
          <p:txBody>
            <a:bodyPr/>
            <a:lstStyle/>
            <a:p/>
          </p:txBody>
        </p:sp>
        <p:sp>
          <p:nvSpPr>
            <p:cNvPr id="52" name="rc52"/>
            <p:cNvSpPr/>
            <p:nvPr/>
          </p:nvSpPr>
          <p:spPr>
            <a:xfrm>
              <a:off x="5454988" y="2849095"/>
              <a:ext cx="249522" cy="37630"/>
            </a:xfrm>
            <a:prstGeom prst="rect">
              <a:avLst/>
            </a:prstGeom>
            <a:solidFill>
              <a:srgbClr val="E2231A">
                <a:alpha val="100000"/>
              </a:srgbClr>
            </a:solidFill>
          </p:spPr>
          <p:txBody>
            <a:bodyPr/>
            <a:lstStyle/>
            <a:p/>
          </p:txBody>
        </p:sp>
        <p:sp>
          <p:nvSpPr>
            <p:cNvPr id="53" name="rc53"/>
            <p:cNvSpPr/>
            <p:nvPr/>
          </p:nvSpPr>
          <p:spPr>
            <a:xfrm>
              <a:off x="5732236" y="2926562"/>
              <a:ext cx="249522" cy="1176134"/>
            </a:xfrm>
            <a:prstGeom prst="rect">
              <a:avLst/>
            </a:prstGeom>
            <a:solidFill>
              <a:srgbClr val="80BD41">
                <a:alpha val="100000"/>
              </a:srgbClr>
            </a:solidFill>
          </p:spPr>
          <p:txBody>
            <a:bodyPr/>
            <a:lstStyle/>
            <a:p/>
          </p:txBody>
        </p:sp>
        <p:sp>
          <p:nvSpPr>
            <p:cNvPr id="54" name="rc54"/>
            <p:cNvSpPr/>
            <p:nvPr/>
          </p:nvSpPr>
          <p:spPr>
            <a:xfrm>
              <a:off x="5732236" y="2902616"/>
              <a:ext cx="249522" cy="23946"/>
            </a:xfrm>
            <a:prstGeom prst="rect">
              <a:avLst/>
            </a:prstGeom>
            <a:solidFill>
              <a:srgbClr val="E2231A">
                <a:alpha val="100000"/>
              </a:srgbClr>
            </a:solidFill>
          </p:spPr>
          <p:txBody>
            <a:bodyPr/>
            <a:lstStyle/>
            <a:p/>
          </p:txBody>
        </p:sp>
        <p:sp>
          <p:nvSpPr>
            <p:cNvPr id="55" name="rc55"/>
            <p:cNvSpPr/>
            <p:nvPr/>
          </p:nvSpPr>
          <p:spPr>
            <a:xfrm>
              <a:off x="6009484" y="3068696"/>
              <a:ext cx="249522" cy="1034000"/>
            </a:xfrm>
            <a:prstGeom prst="rect">
              <a:avLst/>
            </a:prstGeom>
            <a:solidFill>
              <a:srgbClr val="80BD41">
                <a:alpha val="100000"/>
              </a:srgbClr>
            </a:solidFill>
          </p:spPr>
          <p:txBody>
            <a:bodyPr/>
            <a:lstStyle/>
            <a:p/>
          </p:txBody>
        </p:sp>
        <p:sp>
          <p:nvSpPr>
            <p:cNvPr id="56" name="rc56"/>
            <p:cNvSpPr/>
            <p:nvPr/>
          </p:nvSpPr>
          <p:spPr>
            <a:xfrm>
              <a:off x="6009484" y="2940908"/>
              <a:ext cx="249522" cy="127787"/>
            </a:xfrm>
            <a:prstGeom prst="rect">
              <a:avLst/>
            </a:prstGeom>
            <a:solidFill>
              <a:srgbClr val="E2231A">
                <a:alpha val="100000"/>
              </a:srgbClr>
            </a:solidFill>
          </p:spPr>
          <p:txBody>
            <a:bodyPr/>
            <a:lstStyle/>
            <a:p/>
          </p:txBody>
        </p:sp>
        <p:sp>
          <p:nvSpPr>
            <p:cNvPr id="57" name="rc57"/>
            <p:cNvSpPr/>
            <p:nvPr/>
          </p:nvSpPr>
          <p:spPr>
            <a:xfrm>
              <a:off x="6286731" y="3116368"/>
              <a:ext cx="249522" cy="986328"/>
            </a:xfrm>
            <a:prstGeom prst="rect">
              <a:avLst/>
            </a:prstGeom>
            <a:solidFill>
              <a:srgbClr val="80BD41">
                <a:alpha val="100000"/>
              </a:srgbClr>
            </a:solidFill>
          </p:spPr>
          <p:txBody>
            <a:bodyPr/>
            <a:lstStyle/>
            <a:p/>
          </p:txBody>
        </p:sp>
        <p:sp>
          <p:nvSpPr>
            <p:cNvPr id="58" name="rc58"/>
            <p:cNvSpPr/>
            <p:nvPr/>
          </p:nvSpPr>
          <p:spPr>
            <a:xfrm>
              <a:off x="6286731" y="2968937"/>
              <a:ext cx="249522" cy="147430"/>
            </a:xfrm>
            <a:prstGeom prst="rect">
              <a:avLst/>
            </a:prstGeom>
            <a:solidFill>
              <a:srgbClr val="E2231A">
                <a:alpha val="100000"/>
              </a:srgbClr>
            </a:solidFill>
          </p:spPr>
          <p:txBody>
            <a:bodyPr/>
            <a:lstStyle/>
            <a:p/>
          </p:txBody>
        </p:sp>
        <p:sp>
          <p:nvSpPr>
            <p:cNvPr id="59" name="rc59"/>
            <p:cNvSpPr/>
            <p:nvPr/>
          </p:nvSpPr>
          <p:spPr>
            <a:xfrm>
              <a:off x="6563979" y="3020913"/>
              <a:ext cx="249522" cy="1081783"/>
            </a:xfrm>
            <a:prstGeom prst="rect">
              <a:avLst/>
            </a:prstGeom>
            <a:solidFill>
              <a:srgbClr val="80BD41">
                <a:alpha val="100000"/>
              </a:srgbClr>
            </a:solidFill>
          </p:spPr>
          <p:txBody>
            <a:bodyPr/>
            <a:lstStyle/>
            <a:p/>
          </p:txBody>
        </p:sp>
        <p:sp>
          <p:nvSpPr>
            <p:cNvPr id="60" name="rc60"/>
            <p:cNvSpPr/>
            <p:nvPr/>
          </p:nvSpPr>
          <p:spPr>
            <a:xfrm>
              <a:off x="6563979" y="2975890"/>
              <a:ext cx="249522" cy="45023"/>
            </a:xfrm>
            <a:prstGeom prst="rect">
              <a:avLst/>
            </a:prstGeom>
            <a:solidFill>
              <a:srgbClr val="E2231A">
                <a:alpha val="100000"/>
              </a:srgbClr>
            </a:solidFill>
          </p:spPr>
          <p:txBody>
            <a:bodyPr/>
            <a:lstStyle/>
            <a:p/>
          </p:txBody>
        </p:sp>
        <p:sp>
          <p:nvSpPr>
            <p:cNvPr id="61" name="rc61"/>
            <p:cNvSpPr/>
            <p:nvPr/>
          </p:nvSpPr>
          <p:spPr>
            <a:xfrm>
              <a:off x="6841227" y="3169227"/>
              <a:ext cx="249522" cy="933469"/>
            </a:xfrm>
            <a:prstGeom prst="rect">
              <a:avLst/>
            </a:prstGeom>
            <a:solidFill>
              <a:srgbClr val="80BD41">
                <a:alpha val="100000"/>
              </a:srgbClr>
            </a:solidFill>
          </p:spPr>
          <p:txBody>
            <a:bodyPr/>
            <a:lstStyle/>
            <a:p/>
          </p:txBody>
        </p:sp>
        <p:sp>
          <p:nvSpPr>
            <p:cNvPr id="62" name="rc62"/>
            <p:cNvSpPr/>
            <p:nvPr/>
          </p:nvSpPr>
          <p:spPr>
            <a:xfrm>
              <a:off x="6841227" y="2991449"/>
              <a:ext cx="249522" cy="177777"/>
            </a:xfrm>
            <a:prstGeom prst="rect">
              <a:avLst/>
            </a:prstGeom>
            <a:solidFill>
              <a:srgbClr val="E2231A">
                <a:alpha val="100000"/>
              </a:srgbClr>
            </a:solidFill>
          </p:spPr>
          <p:txBody>
            <a:bodyPr/>
            <a:lstStyle/>
            <a:p/>
          </p:txBody>
        </p:sp>
        <p:sp>
          <p:nvSpPr>
            <p:cNvPr id="63" name="rc63"/>
            <p:cNvSpPr/>
            <p:nvPr/>
          </p:nvSpPr>
          <p:spPr>
            <a:xfrm>
              <a:off x="7118474" y="3030955"/>
              <a:ext cx="249522" cy="1071741"/>
            </a:xfrm>
            <a:prstGeom prst="rect">
              <a:avLst/>
            </a:prstGeom>
            <a:solidFill>
              <a:srgbClr val="80BD41">
                <a:alpha val="100000"/>
              </a:srgbClr>
            </a:solidFill>
          </p:spPr>
          <p:txBody>
            <a:bodyPr/>
            <a:lstStyle/>
            <a:p/>
          </p:txBody>
        </p:sp>
        <p:sp>
          <p:nvSpPr>
            <p:cNvPr id="64" name="rc64"/>
            <p:cNvSpPr/>
            <p:nvPr/>
          </p:nvSpPr>
          <p:spPr>
            <a:xfrm>
              <a:off x="7118474" y="2997850"/>
              <a:ext cx="249522" cy="33105"/>
            </a:xfrm>
            <a:prstGeom prst="rect">
              <a:avLst/>
            </a:prstGeom>
            <a:solidFill>
              <a:srgbClr val="E2231A">
                <a:alpha val="100000"/>
              </a:srgbClr>
            </a:solidFill>
          </p:spPr>
          <p:txBody>
            <a:bodyPr/>
            <a:lstStyle/>
            <a:p/>
          </p:txBody>
        </p:sp>
        <p:sp>
          <p:nvSpPr>
            <p:cNvPr id="65" name="rc65"/>
            <p:cNvSpPr/>
            <p:nvPr/>
          </p:nvSpPr>
          <p:spPr>
            <a:xfrm>
              <a:off x="7395722" y="3227603"/>
              <a:ext cx="249522" cy="875093"/>
            </a:xfrm>
            <a:prstGeom prst="rect">
              <a:avLst/>
            </a:prstGeom>
            <a:solidFill>
              <a:srgbClr val="80BD41">
                <a:alpha val="100000"/>
              </a:srgbClr>
            </a:solidFill>
          </p:spPr>
          <p:txBody>
            <a:bodyPr/>
            <a:lstStyle/>
            <a:p/>
          </p:txBody>
        </p:sp>
        <p:sp>
          <p:nvSpPr>
            <p:cNvPr id="66" name="rc66"/>
            <p:cNvSpPr/>
            <p:nvPr/>
          </p:nvSpPr>
          <p:spPr>
            <a:xfrm>
              <a:off x="7395722" y="3008885"/>
              <a:ext cx="249522" cy="218718"/>
            </a:xfrm>
            <a:prstGeom prst="rect">
              <a:avLst/>
            </a:prstGeom>
            <a:solidFill>
              <a:srgbClr val="E2231A">
                <a:alpha val="100000"/>
              </a:srgbClr>
            </a:solidFill>
          </p:spPr>
          <p:txBody>
            <a:bodyPr/>
            <a:lstStyle/>
            <a:p/>
          </p:txBody>
        </p:sp>
        <p:sp>
          <p:nvSpPr>
            <p:cNvPr id="67" name="rc67"/>
            <p:cNvSpPr/>
            <p:nvPr/>
          </p:nvSpPr>
          <p:spPr>
            <a:xfrm>
              <a:off x="7672970" y="3025438"/>
              <a:ext cx="249522" cy="1077259"/>
            </a:xfrm>
            <a:prstGeom prst="rect">
              <a:avLst/>
            </a:prstGeom>
            <a:solidFill>
              <a:srgbClr val="80BD41">
                <a:alpha val="100000"/>
              </a:srgbClr>
            </a:solidFill>
          </p:spPr>
          <p:txBody>
            <a:bodyPr/>
            <a:lstStyle/>
            <a:p/>
          </p:txBody>
        </p:sp>
        <p:sp>
          <p:nvSpPr>
            <p:cNvPr id="68" name="rc68"/>
            <p:cNvSpPr/>
            <p:nvPr/>
          </p:nvSpPr>
          <p:spPr>
            <a:xfrm>
              <a:off x="7672970" y="3014513"/>
              <a:ext cx="249522" cy="10924"/>
            </a:xfrm>
            <a:prstGeom prst="rect">
              <a:avLst/>
            </a:prstGeom>
            <a:solidFill>
              <a:srgbClr val="E2231A">
                <a:alpha val="100000"/>
              </a:srgbClr>
            </a:solidFill>
          </p:spPr>
          <p:txBody>
            <a:bodyPr/>
            <a:lstStyle/>
            <a:p/>
          </p:txBody>
        </p:sp>
        <p:sp>
          <p:nvSpPr>
            <p:cNvPr id="69" name="rc69"/>
            <p:cNvSpPr/>
            <p:nvPr/>
          </p:nvSpPr>
          <p:spPr>
            <a:xfrm>
              <a:off x="7950217" y="3063951"/>
              <a:ext cx="249522" cy="1038746"/>
            </a:xfrm>
            <a:prstGeom prst="rect">
              <a:avLst/>
            </a:prstGeom>
            <a:solidFill>
              <a:srgbClr val="80BD41">
                <a:alpha val="100000"/>
              </a:srgbClr>
            </a:solidFill>
          </p:spPr>
          <p:txBody>
            <a:bodyPr/>
            <a:lstStyle/>
            <a:p/>
          </p:txBody>
        </p:sp>
        <p:sp>
          <p:nvSpPr>
            <p:cNvPr id="70" name="rc70"/>
            <p:cNvSpPr/>
            <p:nvPr/>
          </p:nvSpPr>
          <p:spPr>
            <a:xfrm>
              <a:off x="7950217" y="3020693"/>
              <a:ext cx="249522" cy="43258"/>
            </a:xfrm>
            <a:prstGeom prst="rect">
              <a:avLst/>
            </a:prstGeom>
            <a:solidFill>
              <a:srgbClr val="E2231A">
                <a:alpha val="100000"/>
              </a:srgbClr>
            </a:solidFill>
          </p:spPr>
          <p:txBody>
            <a:bodyPr/>
            <a:lstStyle/>
            <a:p/>
          </p:txBody>
        </p:sp>
        <p:sp>
          <p:nvSpPr>
            <p:cNvPr id="71" name="pl71"/>
            <p:cNvSpPr/>
            <p:nvPr/>
          </p:nvSpPr>
          <p:spPr>
            <a:xfrm>
              <a:off x="1421035" y="1236556"/>
              <a:ext cx="6653943" cy="550067"/>
            </a:xfrm>
            <a:custGeom>
              <a:avLst/>
              <a:pathLst>
                <a:path w="6653943" h="550067">
                  <a:moveTo>
                    <a:pt x="0" y="57901"/>
                  </a:moveTo>
                  <a:lnTo>
                    <a:pt x="277247" y="115803"/>
                  </a:lnTo>
                  <a:lnTo>
                    <a:pt x="554495" y="173705"/>
                  </a:lnTo>
                  <a:lnTo>
                    <a:pt x="831742" y="260558"/>
                  </a:lnTo>
                  <a:lnTo>
                    <a:pt x="1108990" y="173705"/>
                  </a:lnTo>
                  <a:lnTo>
                    <a:pt x="1386238" y="0"/>
                  </a:lnTo>
                  <a:lnTo>
                    <a:pt x="1663485" y="28950"/>
                  </a:lnTo>
                  <a:lnTo>
                    <a:pt x="1940733" y="0"/>
                  </a:lnTo>
                  <a:lnTo>
                    <a:pt x="2217981" y="115803"/>
                  </a:lnTo>
                  <a:lnTo>
                    <a:pt x="2495228" y="231607"/>
                  </a:lnTo>
                  <a:lnTo>
                    <a:pt x="2772476" y="202656"/>
                  </a:lnTo>
                  <a:lnTo>
                    <a:pt x="3049724" y="289509"/>
                  </a:lnTo>
                  <a:lnTo>
                    <a:pt x="3326971" y="173705"/>
                  </a:lnTo>
                  <a:lnTo>
                    <a:pt x="3604219" y="144754"/>
                  </a:lnTo>
                  <a:lnTo>
                    <a:pt x="3881467" y="86852"/>
                  </a:lnTo>
                  <a:lnTo>
                    <a:pt x="4158714" y="57901"/>
                  </a:lnTo>
                  <a:lnTo>
                    <a:pt x="4435962" y="28950"/>
                  </a:lnTo>
                  <a:lnTo>
                    <a:pt x="4713210" y="289509"/>
                  </a:lnTo>
                  <a:lnTo>
                    <a:pt x="4990457" y="347411"/>
                  </a:lnTo>
                  <a:lnTo>
                    <a:pt x="5267705" y="86852"/>
                  </a:lnTo>
                  <a:lnTo>
                    <a:pt x="5544953" y="434263"/>
                  </a:lnTo>
                  <a:lnTo>
                    <a:pt x="5822200" y="57901"/>
                  </a:lnTo>
                  <a:lnTo>
                    <a:pt x="6099448" y="550067"/>
                  </a:lnTo>
                  <a:lnTo>
                    <a:pt x="6376696" y="0"/>
                  </a:lnTo>
                  <a:lnTo>
                    <a:pt x="6653943" y="8685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1303481"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3" name="tx83"/>
            <p:cNvSpPr/>
            <p:nvPr/>
          </p:nvSpPr>
          <p:spPr>
            <a:xfrm>
              <a:off x="2728897" y="25765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4" name="tx84"/>
            <p:cNvSpPr/>
            <p:nvPr/>
          </p:nvSpPr>
          <p:spPr>
            <a:xfrm>
              <a:off x="4075958" y="26669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5" name="tx85"/>
            <p:cNvSpPr/>
            <p:nvPr/>
          </p:nvSpPr>
          <p:spPr>
            <a:xfrm>
              <a:off x="5462196" y="27131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86" name="tx86"/>
            <p:cNvSpPr/>
            <p:nvPr/>
          </p:nvSpPr>
          <p:spPr>
            <a:xfrm>
              <a:off x="6571187" y="28399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87" name="tx87"/>
            <p:cNvSpPr/>
            <p:nvPr/>
          </p:nvSpPr>
          <p:spPr>
            <a:xfrm>
              <a:off x="6848435" y="28555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88" name="tx88"/>
            <p:cNvSpPr/>
            <p:nvPr/>
          </p:nvSpPr>
          <p:spPr>
            <a:xfrm>
              <a:off x="7125682" y="2861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89" name="tx89"/>
            <p:cNvSpPr/>
            <p:nvPr/>
          </p:nvSpPr>
          <p:spPr>
            <a:xfrm>
              <a:off x="7429055" y="2872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0" name="tx90"/>
            <p:cNvSpPr/>
            <p:nvPr/>
          </p:nvSpPr>
          <p:spPr>
            <a:xfrm>
              <a:off x="7706303" y="2878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1" name="tx91"/>
            <p:cNvSpPr/>
            <p:nvPr/>
          </p:nvSpPr>
          <p:spPr>
            <a:xfrm>
              <a:off x="7983551" y="2884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2" name="pl92"/>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2251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152.7</a:t>
              </a:r>
            </a:p>
          </p:txBody>
        </p:sp>
        <p:sp>
          <p:nvSpPr>
            <p:cNvPr id="103" name="tx103"/>
            <p:cNvSpPr/>
            <p:nvPr/>
          </p:nvSpPr>
          <p:spPr>
            <a:xfrm>
              <a:off x="1355732" y="235805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04" name="tx104"/>
            <p:cNvSpPr/>
            <p:nvPr/>
          </p:nvSpPr>
          <p:spPr>
            <a:xfrm>
              <a:off x="2689720" y="338063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124.7</a:t>
              </a:r>
            </a:p>
          </p:txBody>
        </p:sp>
        <p:sp>
          <p:nvSpPr>
            <p:cNvPr id="105" name="tx105"/>
            <p:cNvSpPr/>
            <p:nvPr/>
          </p:nvSpPr>
          <p:spPr>
            <a:xfrm>
              <a:off x="2741971" y="26843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6" name="tx106"/>
            <p:cNvSpPr/>
            <p:nvPr/>
          </p:nvSpPr>
          <p:spPr>
            <a:xfrm>
              <a:off x="4075958" y="34697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108.4</a:t>
              </a:r>
            </a:p>
          </p:txBody>
        </p:sp>
        <p:sp>
          <p:nvSpPr>
            <p:cNvPr id="107" name="tx107"/>
            <p:cNvSpPr/>
            <p:nvPr/>
          </p:nvSpPr>
          <p:spPr>
            <a:xfrm>
              <a:off x="4128209" y="28197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08" name="tx108"/>
            <p:cNvSpPr/>
            <p:nvPr/>
          </p:nvSpPr>
          <p:spPr>
            <a:xfrm>
              <a:off x="5462196" y="34596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110.2</a:t>
              </a:r>
            </a:p>
          </p:txBody>
        </p:sp>
        <p:sp>
          <p:nvSpPr>
            <p:cNvPr id="109" name="tx109"/>
            <p:cNvSpPr/>
            <p:nvPr/>
          </p:nvSpPr>
          <p:spPr>
            <a:xfrm>
              <a:off x="5514447" y="28328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0" name="tx110"/>
            <p:cNvSpPr/>
            <p:nvPr/>
          </p:nvSpPr>
          <p:spPr>
            <a:xfrm>
              <a:off x="6636489" y="35267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1" name="tx111"/>
            <p:cNvSpPr/>
            <p:nvPr/>
          </p:nvSpPr>
          <p:spPr>
            <a:xfrm>
              <a:off x="6623438" y="29645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6874560" y="3600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84.6</a:t>
              </a:r>
            </a:p>
          </p:txBody>
        </p:sp>
        <p:sp>
          <p:nvSpPr>
            <p:cNvPr id="113" name="tx113"/>
            <p:cNvSpPr/>
            <p:nvPr/>
          </p:nvSpPr>
          <p:spPr>
            <a:xfrm>
              <a:off x="6874560" y="3045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4" name="tx114"/>
            <p:cNvSpPr/>
            <p:nvPr/>
          </p:nvSpPr>
          <p:spPr>
            <a:xfrm>
              <a:off x="7151808" y="35317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15" name="tx115"/>
            <p:cNvSpPr/>
            <p:nvPr/>
          </p:nvSpPr>
          <p:spPr>
            <a:xfrm>
              <a:off x="7217110" y="297930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6" name="tx116"/>
            <p:cNvSpPr/>
            <p:nvPr/>
          </p:nvSpPr>
          <p:spPr>
            <a:xfrm>
              <a:off x="7429055" y="36300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17" name="tx117"/>
            <p:cNvSpPr/>
            <p:nvPr/>
          </p:nvSpPr>
          <p:spPr>
            <a:xfrm>
              <a:off x="7429055" y="3083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18" name="tx118"/>
            <p:cNvSpPr/>
            <p:nvPr/>
          </p:nvSpPr>
          <p:spPr>
            <a:xfrm>
              <a:off x="7706303" y="3529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97.6</a:t>
              </a:r>
            </a:p>
          </p:txBody>
        </p:sp>
        <p:sp>
          <p:nvSpPr>
            <p:cNvPr id="119" name="tx119"/>
            <p:cNvSpPr/>
            <p:nvPr/>
          </p:nvSpPr>
          <p:spPr>
            <a:xfrm>
              <a:off x="7744173" y="29860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983551" y="3548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21" name="tx121"/>
            <p:cNvSpPr/>
            <p:nvPr/>
          </p:nvSpPr>
          <p:spPr>
            <a:xfrm>
              <a:off x="8009676" y="30072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470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8435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1" name="tx141"/>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2" name="pl142"/>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4" name="rc144"/>
            <p:cNvSpPr/>
            <p:nvPr/>
          </p:nvSpPr>
          <p:spPr>
            <a:xfrm>
              <a:off x="4417686" y="5010059"/>
              <a:ext cx="201456" cy="201456"/>
            </a:xfrm>
            <a:prstGeom prst="rect">
              <a:avLst/>
            </a:prstGeom>
            <a:solidFill>
              <a:srgbClr val="E2231A">
                <a:alpha val="100000"/>
              </a:srgbClr>
            </a:solidFill>
          </p:spPr>
          <p:txBody>
            <a:bodyPr/>
            <a:lstStyle/>
            <a:p/>
          </p:txBody>
        </p:sp>
        <p:sp>
          <p:nvSpPr>
            <p:cNvPr id="145" name="rc145"/>
            <p:cNvSpPr/>
            <p:nvPr/>
          </p:nvSpPr>
          <p:spPr>
            <a:xfrm>
              <a:off x="5692760" y="5010059"/>
              <a:ext cx="201456" cy="201456"/>
            </a:xfrm>
            <a:prstGeom prst="rect">
              <a:avLst/>
            </a:prstGeom>
            <a:solidFill>
              <a:srgbClr val="80BD41">
                <a:alpha val="100000"/>
              </a:srgbClr>
            </a:solidFill>
          </p:spPr>
          <p:txBody>
            <a:bodyPr/>
            <a:lstStyle/>
            <a:p/>
          </p:txBody>
        </p:sp>
        <p:sp>
          <p:nvSpPr>
            <p:cNvPr id="146" name="tx146"/>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47" name="tx147"/>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48" name="tx148"/>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49" name="tx149"/>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2000-2024</a:t>
              </a:r>
            </a:p>
          </p:txBody>
        </p:sp>
        <p:sp>
          <p:nvSpPr>
            <p:cNvPr id="150" name="pl150"/>
            <p:cNvSpPr/>
            <p:nvPr/>
          </p:nvSpPr>
          <p:spPr>
            <a:xfrm>
              <a:off x="22621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1937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1254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0570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2279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1595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12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6312024" cy="167191"/>
            </a:xfrm>
            <a:prstGeom prst="rect">
              <a:avLst/>
            </a:prstGeom>
            <a:solidFill>
              <a:srgbClr val="80BD41">
                <a:alpha val="100000"/>
              </a:srgbClr>
            </a:solidFill>
          </p:spPr>
          <p:txBody>
            <a:bodyPr/>
            <a:lstStyle/>
            <a:p/>
          </p:txBody>
        </p:sp>
        <p:sp>
          <p:nvSpPr>
            <p:cNvPr id="162" name="rc162"/>
            <p:cNvSpPr/>
            <p:nvPr/>
          </p:nvSpPr>
          <p:spPr>
            <a:xfrm>
              <a:off x="7608298" y="5889059"/>
              <a:ext cx="262705" cy="167191"/>
            </a:xfrm>
            <a:prstGeom prst="rect">
              <a:avLst/>
            </a:prstGeom>
            <a:solidFill>
              <a:srgbClr val="E2231A">
                <a:alpha val="100000"/>
              </a:srgbClr>
            </a:solidFill>
          </p:spPr>
          <p:txBody>
            <a:bodyPr/>
            <a:lstStyle/>
            <a:p/>
          </p:txBody>
        </p:sp>
        <p:sp>
          <p:nvSpPr>
            <p:cNvPr id="163" name="rc163"/>
            <p:cNvSpPr/>
            <p:nvPr/>
          </p:nvSpPr>
          <p:spPr>
            <a:xfrm>
              <a:off x="1296273" y="5680069"/>
              <a:ext cx="6285624" cy="167191"/>
            </a:xfrm>
            <a:prstGeom prst="rect">
              <a:avLst/>
            </a:prstGeom>
            <a:solidFill>
              <a:srgbClr val="80BD41">
                <a:alpha val="100000"/>
              </a:srgbClr>
            </a:solidFill>
          </p:spPr>
          <p:txBody>
            <a:bodyPr/>
            <a:lstStyle/>
            <a:p/>
          </p:txBody>
        </p:sp>
        <p:sp>
          <p:nvSpPr>
            <p:cNvPr id="164" name="rc164"/>
            <p:cNvSpPr/>
            <p:nvPr/>
          </p:nvSpPr>
          <p:spPr>
            <a:xfrm>
              <a:off x="7581898" y="5680069"/>
              <a:ext cx="63744" cy="167191"/>
            </a:xfrm>
            <a:prstGeom prst="rect">
              <a:avLst/>
            </a:prstGeom>
            <a:solidFill>
              <a:srgbClr val="E2231A">
                <a:alpha val="100000"/>
              </a:srgbClr>
            </a:solidFill>
          </p:spPr>
          <p:txBody>
            <a:bodyPr/>
            <a:lstStyle/>
            <a:p/>
          </p:txBody>
        </p:sp>
        <p:sp>
          <p:nvSpPr>
            <p:cNvPr id="165" name="rc165"/>
            <p:cNvSpPr/>
            <p:nvPr/>
          </p:nvSpPr>
          <p:spPr>
            <a:xfrm>
              <a:off x="1296273" y="5471080"/>
              <a:ext cx="6060908" cy="167191"/>
            </a:xfrm>
            <a:prstGeom prst="rect">
              <a:avLst/>
            </a:prstGeom>
            <a:solidFill>
              <a:srgbClr val="80BD41">
                <a:alpha val="100000"/>
              </a:srgbClr>
            </a:solidFill>
          </p:spPr>
          <p:txBody>
            <a:bodyPr/>
            <a:lstStyle/>
            <a:p/>
          </p:txBody>
        </p:sp>
        <p:sp>
          <p:nvSpPr>
            <p:cNvPr id="166" name="rc166"/>
            <p:cNvSpPr/>
            <p:nvPr/>
          </p:nvSpPr>
          <p:spPr>
            <a:xfrm>
              <a:off x="7357182" y="5471080"/>
              <a:ext cx="252403" cy="167191"/>
            </a:xfrm>
            <a:prstGeom prst="rect">
              <a:avLst/>
            </a:prstGeom>
            <a:solidFill>
              <a:srgbClr val="E2231A">
                <a:alpha val="100000"/>
              </a:srgbClr>
            </a:solidFill>
          </p:spPr>
          <p:txBody>
            <a:bodyPr/>
            <a:lstStyle/>
            <a:p/>
          </p:txBody>
        </p:sp>
        <p:sp>
          <p:nvSpPr>
            <p:cNvPr id="167" name="tx167"/>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68" name="tx168"/>
            <p:cNvSpPr/>
            <p:nvPr/>
          </p:nvSpPr>
          <p:spPr>
            <a:xfrm>
              <a:off x="785058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a:t>
              </a:r>
            </a:p>
          </p:txBody>
        </p:sp>
        <p:sp>
          <p:nvSpPr>
            <p:cNvPr id="169" name="tx169"/>
            <p:cNvSpPr/>
            <p:nvPr/>
          </p:nvSpPr>
          <p:spPr>
            <a:xfrm>
              <a:off x="7813401"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0" name="tx170"/>
            <p:cNvSpPr/>
            <p:nvPr/>
          </p:nvSpPr>
          <p:spPr>
            <a:xfrm>
              <a:off x="4391996"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71" name="tx171"/>
            <p:cNvSpPr/>
            <p:nvPr/>
          </p:nvSpPr>
          <p:spPr>
            <a:xfrm>
              <a:off x="7664302"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2" name="tx172"/>
            <p:cNvSpPr/>
            <p:nvPr/>
          </p:nvSpPr>
          <p:spPr>
            <a:xfrm>
              <a:off x="433359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97.6</a:t>
              </a:r>
            </a:p>
          </p:txBody>
        </p:sp>
        <p:sp>
          <p:nvSpPr>
            <p:cNvPr id="173" name="tx173"/>
            <p:cNvSpPr/>
            <p:nvPr/>
          </p:nvSpPr>
          <p:spPr>
            <a:xfrm>
              <a:off x="755197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22123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94.1</a:t>
              </a:r>
            </a:p>
          </p:txBody>
        </p:sp>
        <p:sp>
          <p:nvSpPr>
            <p:cNvPr id="175" name="tx175"/>
            <p:cNvSpPr/>
            <p:nvPr/>
          </p:nvSpPr>
          <p:spPr>
            <a:xfrm>
              <a:off x="7408035"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150240"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1" name="tx181"/>
            <p:cNvSpPr/>
            <p:nvPr/>
          </p:nvSpPr>
          <p:spPr>
            <a:xfrm>
              <a:off x="50819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701356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3" name="tx183"/>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4" name="tx184"/>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(96%) fue la misma que en 2019 (96%).
El número de niños vacunados con MCV1 disminuyó un 4% en comparación con 2019.
El número de lactantes supervivientes disminuyó aproximadamente un 4%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208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285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362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439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8516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10594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6247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832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04012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24783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4555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2564755"/>
              <a:ext cx="3520101" cy="2059955"/>
            </a:xfrm>
            <a:custGeom>
              <a:avLst/>
              <a:pathLst>
                <a:path w="3520101" h="2059955">
                  <a:moveTo>
                    <a:pt x="0" y="2059955"/>
                  </a:moveTo>
                  <a:lnTo>
                    <a:pt x="146670" y="1267664"/>
                  </a:lnTo>
                  <a:lnTo>
                    <a:pt x="293341" y="0"/>
                  </a:lnTo>
                  <a:lnTo>
                    <a:pt x="440012" y="1426123"/>
                  </a:lnTo>
                  <a:lnTo>
                    <a:pt x="586683" y="1109206"/>
                  </a:lnTo>
                  <a:lnTo>
                    <a:pt x="733354" y="950748"/>
                  </a:lnTo>
                  <a:lnTo>
                    <a:pt x="880025" y="1743039"/>
                  </a:lnTo>
                  <a:lnTo>
                    <a:pt x="1026696" y="2059955"/>
                  </a:lnTo>
                  <a:lnTo>
                    <a:pt x="1173367" y="1901497"/>
                  </a:lnTo>
                  <a:lnTo>
                    <a:pt x="1320038" y="1109206"/>
                  </a:lnTo>
                  <a:lnTo>
                    <a:pt x="1466709" y="1901497"/>
                  </a:lnTo>
                  <a:lnTo>
                    <a:pt x="1613379" y="1901497"/>
                  </a:lnTo>
                  <a:lnTo>
                    <a:pt x="1760050" y="1426123"/>
                  </a:lnTo>
                  <a:lnTo>
                    <a:pt x="1906721" y="1267664"/>
                  </a:lnTo>
                  <a:lnTo>
                    <a:pt x="2053392" y="1426123"/>
                  </a:lnTo>
                  <a:lnTo>
                    <a:pt x="2200063" y="1584581"/>
                  </a:lnTo>
                  <a:lnTo>
                    <a:pt x="2346734" y="1901497"/>
                  </a:lnTo>
                  <a:lnTo>
                    <a:pt x="2493405" y="1267664"/>
                  </a:lnTo>
                  <a:lnTo>
                    <a:pt x="2640076" y="1743039"/>
                  </a:lnTo>
                  <a:lnTo>
                    <a:pt x="2786747" y="2059955"/>
                  </a:lnTo>
                  <a:lnTo>
                    <a:pt x="2933418" y="633832"/>
                  </a:lnTo>
                  <a:lnTo>
                    <a:pt x="3080089" y="2059955"/>
                  </a:lnTo>
                  <a:lnTo>
                    <a:pt x="3226759" y="1901497"/>
                  </a:lnTo>
                  <a:lnTo>
                    <a:pt x="3373430" y="2059955"/>
                  </a:lnTo>
                  <a:lnTo>
                    <a:pt x="3520101" y="1584581"/>
                  </a:lnTo>
                </a:path>
              </a:pathLst>
            </a:custGeom>
            <a:ln w="27101" cap="flat">
              <a:solidFill>
                <a:srgbClr val="0058AB">
                  <a:alpha val="80000"/>
                </a:srgbClr>
              </a:solidFill>
              <a:prstDash val="solid"/>
              <a:round/>
            </a:ln>
          </p:spPr>
          <p:txBody>
            <a:bodyPr/>
            <a:lstStyle/>
            <a:p/>
          </p:txBody>
        </p:sp>
        <p:sp>
          <p:nvSpPr>
            <p:cNvPr id="24" name="pl24"/>
            <p:cNvSpPr/>
            <p:nvPr/>
          </p:nvSpPr>
          <p:spPr>
            <a:xfrm>
              <a:off x="943464" y="2564755"/>
              <a:ext cx="3520101" cy="1267664"/>
            </a:xfrm>
            <a:custGeom>
              <a:avLst/>
              <a:pathLst>
                <a:path w="3520101" h="1267664">
                  <a:moveTo>
                    <a:pt x="0" y="0"/>
                  </a:moveTo>
                  <a:lnTo>
                    <a:pt x="146670" y="158458"/>
                  </a:lnTo>
                  <a:lnTo>
                    <a:pt x="293341" y="0"/>
                  </a:lnTo>
                  <a:lnTo>
                    <a:pt x="440012" y="316916"/>
                  </a:lnTo>
                  <a:lnTo>
                    <a:pt x="586683" y="475374"/>
                  </a:lnTo>
                  <a:lnTo>
                    <a:pt x="733354" y="316916"/>
                  </a:lnTo>
                  <a:lnTo>
                    <a:pt x="880025" y="475374"/>
                  </a:lnTo>
                  <a:lnTo>
                    <a:pt x="1026696" y="475374"/>
                  </a:lnTo>
                  <a:lnTo>
                    <a:pt x="1173367" y="792290"/>
                  </a:lnTo>
                  <a:lnTo>
                    <a:pt x="1320038" y="950748"/>
                  </a:lnTo>
                  <a:lnTo>
                    <a:pt x="1466709" y="1109206"/>
                  </a:lnTo>
                  <a:lnTo>
                    <a:pt x="1613379" y="1109206"/>
                  </a:lnTo>
                  <a:lnTo>
                    <a:pt x="1760050" y="1109206"/>
                  </a:lnTo>
                  <a:lnTo>
                    <a:pt x="1906721" y="1109206"/>
                  </a:lnTo>
                  <a:lnTo>
                    <a:pt x="2053392" y="1267664"/>
                  </a:lnTo>
                  <a:lnTo>
                    <a:pt x="2200063" y="1267664"/>
                  </a:lnTo>
                  <a:lnTo>
                    <a:pt x="2346734" y="1267664"/>
                  </a:lnTo>
                  <a:lnTo>
                    <a:pt x="2493405" y="1267664"/>
                  </a:lnTo>
                  <a:lnTo>
                    <a:pt x="2640076" y="1267664"/>
                  </a:lnTo>
                  <a:lnTo>
                    <a:pt x="2786747" y="1267664"/>
                  </a:lnTo>
                  <a:lnTo>
                    <a:pt x="2933418" y="1267664"/>
                  </a:lnTo>
                  <a:lnTo>
                    <a:pt x="3080089" y="1109206"/>
                  </a:lnTo>
                  <a:lnTo>
                    <a:pt x="3226759" y="1267664"/>
                  </a:lnTo>
                  <a:lnTo>
                    <a:pt x="3373430" y="1267664"/>
                  </a:lnTo>
                  <a:lnTo>
                    <a:pt x="3520101" y="1267664"/>
                  </a:lnTo>
                </a:path>
              </a:pathLst>
            </a:custGeom>
            <a:ln w="27101" cap="flat">
              <a:solidFill>
                <a:srgbClr val="1CABE2">
                  <a:alpha val="80000"/>
                </a:srgbClr>
              </a:solidFill>
              <a:prstDash val="solid"/>
              <a:round/>
            </a:ln>
          </p:spPr>
          <p:txBody>
            <a:bodyPr/>
            <a:lstStyle/>
            <a:p/>
          </p:txBody>
        </p:sp>
        <p:sp>
          <p:nvSpPr>
            <p:cNvPr id="25" name="pl25"/>
            <p:cNvSpPr/>
            <p:nvPr/>
          </p:nvSpPr>
          <p:spPr>
            <a:xfrm>
              <a:off x="943464" y="3040129"/>
              <a:ext cx="3520101" cy="1267664"/>
            </a:xfrm>
            <a:custGeom>
              <a:avLst/>
              <a:pathLst>
                <a:path w="3520101" h="1267664">
                  <a:moveTo>
                    <a:pt x="0" y="633832"/>
                  </a:moveTo>
                  <a:lnTo>
                    <a:pt x="146670" y="792290"/>
                  </a:lnTo>
                  <a:lnTo>
                    <a:pt x="293341" y="792290"/>
                  </a:lnTo>
                  <a:lnTo>
                    <a:pt x="440012" y="950748"/>
                  </a:lnTo>
                  <a:lnTo>
                    <a:pt x="586683" y="1109206"/>
                  </a:lnTo>
                  <a:lnTo>
                    <a:pt x="733354" y="950748"/>
                  </a:lnTo>
                  <a:lnTo>
                    <a:pt x="880025" y="1109206"/>
                  </a:lnTo>
                  <a:lnTo>
                    <a:pt x="1026696" y="1267664"/>
                  </a:lnTo>
                  <a:lnTo>
                    <a:pt x="1173367" y="792290"/>
                  </a:lnTo>
                  <a:lnTo>
                    <a:pt x="1320038" y="1109206"/>
                  </a:lnTo>
                  <a:lnTo>
                    <a:pt x="1466709" y="1109206"/>
                  </a:lnTo>
                  <a:lnTo>
                    <a:pt x="1613379" y="950748"/>
                  </a:lnTo>
                  <a:lnTo>
                    <a:pt x="1760050" y="1109206"/>
                  </a:lnTo>
                  <a:lnTo>
                    <a:pt x="1906721" y="950748"/>
                  </a:lnTo>
                  <a:lnTo>
                    <a:pt x="2053392" y="475374"/>
                  </a:lnTo>
                  <a:lnTo>
                    <a:pt x="2200063" y="475374"/>
                  </a:lnTo>
                  <a:lnTo>
                    <a:pt x="2346734" y="633832"/>
                  </a:lnTo>
                  <a:lnTo>
                    <a:pt x="2493405" y="158458"/>
                  </a:lnTo>
                  <a:lnTo>
                    <a:pt x="2640076" y="792290"/>
                  </a:lnTo>
                  <a:lnTo>
                    <a:pt x="2786747" y="475374"/>
                  </a:lnTo>
                  <a:lnTo>
                    <a:pt x="2933418" y="0"/>
                  </a:lnTo>
                  <a:lnTo>
                    <a:pt x="3080089" y="158458"/>
                  </a:lnTo>
                  <a:lnTo>
                    <a:pt x="3226759" y="158458"/>
                  </a:lnTo>
                  <a:lnTo>
                    <a:pt x="3373430" y="792290"/>
                  </a:lnTo>
                  <a:lnTo>
                    <a:pt x="3520101" y="950748"/>
                  </a:lnTo>
                </a:path>
              </a:pathLst>
            </a:custGeom>
            <a:ln w="27101" cap="flat">
              <a:solidFill>
                <a:srgbClr val="00833D">
                  <a:alpha val="80000"/>
                </a:srgbClr>
              </a:solidFill>
              <a:prstDash val="solid"/>
              <a:round/>
            </a:ln>
          </p:spPr>
          <p:txBody>
            <a:bodyPr/>
            <a:lstStyle/>
            <a:p/>
          </p:txBody>
        </p:sp>
        <p:sp>
          <p:nvSpPr>
            <p:cNvPr id="26" name="pl26"/>
            <p:cNvSpPr/>
            <p:nvPr/>
          </p:nvSpPr>
          <p:spPr>
            <a:xfrm>
              <a:off x="943464" y="2564755"/>
              <a:ext cx="3520101" cy="2059955"/>
            </a:xfrm>
            <a:custGeom>
              <a:avLst/>
              <a:pathLst>
                <a:path w="3520101" h="2059955">
                  <a:moveTo>
                    <a:pt x="0" y="2059955"/>
                  </a:moveTo>
                  <a:lnTo>
                    <a:pt x="146670" y="1267664"/>
                  </a:lnTo>
                  <a:lnTo>
                    <a:pt x="293341" y="0"/>
                  </a:lnTo>
                  <a:lnTo>
                    <a:pt x="440012" y="1426123"/>
                  </a:lnTo>
                  <a:lnTo>
                    <a:pt x="586683" y="1109206"/>
                  </a:lnTo>
                  <a:lnTo>
                    <a:pt x="733354" y="950748"/>
                  </a:lnTo>
                  <a:lnTo>
                    <a:pt x="880025" y="1743039"/>
                  </a:lnTo>
                  <a:lnTo>
                    <a:pt x="1026696" y="2059955"/>
                  </a:lnTo>
                  <a:lnTo>
                    <a:pt x="1173367" y="1901497"/>
                  </a:lnTo>
                  <a:lnTo>
                    <a:pt x="1320038" y="1109206"/>
                  </a:lnTo>
                  <a:lnTo>
                    <a:pt x="1466709" y="1901497"/>
                  </a:lnTo>
                  <a:lnTo>
                    <a:pt x="1613379" y="1901497"/>
                  </a:lnTo>
                  <a:lnTo>
                    <a:pt x="1760050" y="1426123"/>
                  </a:lnTo>
                  <a:lnTo>
                    <a:pt x="1906721" y="1267664"/>
                  </a:lnTo>
                  <a:lnTo>
                    <a:pt x="2053392" y="1426123"/>
                  </a:lnTo>
                  <a:lnTo>
                    <a:pt x="2200063" y="1584581"/>
                  </a:lnTo>
                  <a:lnTo>
                    <a:pt x="2346734" y="1901497"/>
                  </a:lnTo>
                  <a:lnTo>
                    <a:pt x="2493405" y="1267664"/>
                  </a:lnTo>
                  <a:lnTo>
                    <a:pt x="2640076" y="1743039"/>
                  </a:lnTo>
                  <a:lnTo>
                    <a:pt x="2786747" y="2059955"/>
                  </a:lnTo>
                  <a:lnTo>
                    <a:pt x="2933418" y="633832"/>
                  </a:lnTo>
                  <a:lnTo>
                    <a:pt x="3080089" y="2059955"/>
                  </a:lnTo>
                  <a:lnTo>
                    <a:pt x="3226759" y="1901497"/>
                  </a:lnTo>
                  <a:lnTo>
                    <a:pt x="3373430" y="2059955"/>
                  </a:lnTo>
                  <a:lnTo>
                    <a:pt x="3520101" y="1584581"/>
                  </a:lnTo>
                </a:path>
              </a:pathLst>
            </a:custGeom>
            <a:ln w="43362" cap="flat">
              <a:solidFill>
                <a:srgbClr val="000000">
                  <a:alpha val="100000"/>
                </a:srgbClr>
              </a:solidFill>
              <a:prstDash val="solid"/>
              <a:round/>
            </a:ln>
          </p:spPr>
          <p:txBody>
            <a:bodyPr/>
            <a:lstStyle/>
            <a:p/>
          </p:txBody>
        </p:sp>
        <p:sp>
          <p:nvSpPr>
            <p:cNvPr id="27" name="pl27"/>
            <p:cNvSpPr/>
            <p:nvPr/>
          </p:nvSpPr>
          <p:spPr>
            <a:xfrm>
              <a:off x="943464" y="2564755"/>
              <a:ext cx="3520101" cy="2059955"/>
            </a:xfrm>
            <a:custGeom>
              <a:avLst/>
              <a:pathLst>
                <a:path w="3520101" h="2059955">
                  <a:moveTo>
                    <a:pt x="0" y="2059955"/>
                  </a:moveTo>
                  <a:lnTo>
                    <a:pt x="146670" y="1267664"/>
                  </a:lnTo>
                  <a:lnTo>
                    <a:pt x="293341" y="0"/>
                  </a:lnTo>
                  <a:lnTo>
                    <a:pt x="440012" y="1426123"/>
                  </a:lnTo>
                  <a:lnTo>
                    <a:pt x="586683" y="1109206"/>
                  </a:lnTo>
                  <a:lnTo>
                    <a:pt x="733354" y="950748"/>
                  </a:lnTo>
                  <a:lnTo>
                    <a:pt x="880025" y="1743039"/>
                  </a:lnTo>
                  <a:lnTo>
                    <a:pt x="1026696" y="2059955"/>
                  </a:lnTo>
                  <a:lnTo>
                    <a:pt x="1173367" y="1901497"/>
                  </a:lnTo>
                  <a:lnTo>
                    <a:pt x="1320038" y="1109206"/>
                  </a:lnTo>
                  <a:lnTo>
                    <a:pt x="1466709" y="1901497"/>
                  </a:lnTo>
                  <a:lnTo>
                    <a:pt x="1613379" y="1901497"/>
                  </a:lnTo>
                  <a:lnTo>
                    <a:pt x="1760050" y="1426123"/>
                  </a:lnTo>
                  <a:lnTo>
                    <a:pt x="1906721" y="1267664"/>
                  </a:lnTo>
                  <a:lnTo>
                    <a:pt x="2053392" y="1426123"/>
                  </a:lnTo>
                  <a:lnTo>
                    <a:pt x="2200063" y="1584581"/>
                  </a:lnTo>
                  <a:lnTo>
                    <a:pt x="2346734" y="1901497"/>
                  </a:lnTo>
                  <a:lnTo>
                    <a:pt x="2493405" y="1267664"/>
                  </a:lnTo>
                  <a:lnTo>
                    <a:pt x="2640076" y="1743039"/>
                  </a:lnTo>
                  <a:lnTo>
                    <a:pt x="2786747" y="2059955"/>
                  </a:lnTo>
                  <a:lnTo>
                    <a:pt x="2933418" y="633832"/>
                  </a:lnTo>
                  <a:lnTo>
                    <a:pt x="3080089" y="2059955"/>
                  </a:lnTo>
                  <a:lnTo>
                    <a:pt x="3226759" y="1901497"/>
                  </a:lnTo>
                  <a:lnTo>
                    <a:pt x="3373430" y="2059955"/>
                  </a:lnTo>
                  <a:lnTo>
                    <a:pt x="3520101" y="1584581"/>
                  </a:lnTo>
                </a:path>
              </a:pathLst>
            </a:custGeom>
            <a:ln w="27101" cap="flat">
              <a:solidFill>
                <a:srgbClr val="0058AB">
                  <a:alpha val="100000"/>
                </a:srgbClr>
              </a:solidFill>
              <a:prstDash val="solid"/>
              <a:round/>
            </a:ln>
          </p:spPr>
          <p:txBody>
            <a:bodyPr/>
            <a:lstStyle/>
            <a:p/>
          </p:txBody>
        </p:sp>
        <p:sp>
          <p:nvSpPr>
            <p:cNvPr id="28" name="pl28"/>
            <p:cNvSpPr/>
            <p:nvPr/>
          </p:nvSpPr>
          <p:spPr>
            <a:xfrm>
              <a:off x="767459" y="462471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3040129"/>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99087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41115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1618330" y="29735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300485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2351684" y="3924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9543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085039"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63616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3671722"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41115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258406"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41115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pg48"/>
            <p:cNvSpPr/>
            <p:nvPr/>
          </p:nvSpPr>
          <p:spPr>
            <a:xfrm>
              <a:off x="4405077"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63616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50" name="tx50"/>
            <p:cNvSpPr/>
            <p:nvPr/>
          </p:nvSpPr>
          <p:spPr>
            <a:xfrm>
              <a:off x="4523855" y="37933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9520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2" name="tx52"/>
            <p:cNvSpPr/>
            <p:nvPr/>
          </p:nvSpPr>
          <p:spPr>
            <a:xfrm>
              <a:off x="641260" y="458207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41260" y="379123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4" name="tx54"/>
            <p:cNvSpPr/>
            <p:nvPr/>
          </p:nvSpPr>
          <p:spPr>
            <a:xfrm>
              <a:off x="577692" y="299749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577692" y="22051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6" name="tx56"/>
            <p:cNvSpPr/>
            <p:nvPr/>
          </p:nvSpPr>
          <p:spPr>
            <a:xfrm>
              <a:off x="577692" y="14129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7" name="tx57"/>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3" name="tx63"/>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5" name="pl65"/>
            <p:cNvSpPr/>
            <p:nvPr/>
          </p:nvSpPr>
          <p:spPr>
            <a:xfrm>
              <a:off x="147687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6" name="pl66"/>
            <p:cNvSpPr/>
            <p:nvPr/>
          </p:nvSpPr>
          <p:spPr>
            <a:xfrm>
              <a:off x="147687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7" name="pl67"/>
            <p:cNvSpPr/>
            <p:nvPr/>
          </p:nvSpPr>
          <p:spPr>
            <a:xfrm>
              <a:off x="254990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8" name="pl68"/>
            <p:cNvSpPr/>
            <p:nvPr/>
          </p:nvSpPr>
          <p:spPr>
            <a:xfrm>
              <a:off x="331235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9" name="tx69"/>
            <p:cNvSpPr/>
            <p:nvPr/>
          </p:nvSpPr>
          <p:spPr>
            <a:xfrm>
              <a:off x="1743972" y="610084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70" name="tx70"/>
            <p:cNvSpPr/>
            <p:nvPr/>
          </p:nvSpPr>
          <p:spPr>
            <a:xfrm>
              <a:off x="281700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1" name="tx71"/>
            <p:cNvSpPr/>
            <p:nvPr/>
          </p:nvSpPr>
          <p:spPr>
            <a:xfrm>
              <a:off x="3579455"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2" name="tx72"/>
            <p:cNvSpPr/>
            <p:nvPr/>
          </p:nvSpPr>
          <p:spPr>
            <a:xfrm>
              <a:off x="2233515"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3" name="pl73"/>
            <p:cNvSpPr/>
            <p:nvPr/>
          </p:nvSpPr>
          <p:spPr>
            <a:xfrm>
              <a:off x="5132709" y="50208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2285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4362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6439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18516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0594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46247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832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04012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24783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4555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08715" y="1930922"/>
              <a:ext cx="3520101" cy="3169162"/>
            </a:xfrm>
            <a:custGeom>
              <a:avLst/>
              <a:pathLst>
                <a:path w="3520101" h="3169162">
                  <a:moveTo>
                    <a:pt x="0" y="2376871"/>
                  </a:moveTo>
                  <a:lnTo>
                    <a:pt x="146670" y="2376871"/>
                  </a:lnTo>
                  <a:lnTo>
                    <a:pt x="293341" y="2693787"/>
                  </a:lnTo>
                  <a:lnTo>
                    <a:pt x="440012" y="1426123"/>
                  </a:lnTo>
                  <a:lnTo>
                    <a:pt x="586683" y="2218413"/>
                  </a:lnTo>
                  <a:lnTo>
                    <a:pt x="733354" y="3169162"/>
                  </a:lnTo>
                  <a:lnTo>
                    <a:pt x="880025" y="2693787"/>
                  </a:lnTo>
                  <a:lnTo>
                    <a:pt x="1026696" y="2693787"/>
                  </a:lnTo>
                  <a:lnTo>
                    <a:pt x="1173367" y="2059955"/>
                  </a:lnTo>
                  <a:lnTo>
                    <a:pt x="1320038" y="1743039"/>
                  </a:lnTo>
                  <a:lnTo>
                    <a:pt x="1466709" y="3010704"/>
                  </a:lnTo>
                  <a:lnTo>
                    <a:pt x="1613379" y="2535329"/>
                  </a:lnTo>
                  <a:lnTo>
                    <a:pt x="1760050" y="2059955"/>
                  </a:lnTo>
                  <a:lnTo>
                    <a:pt x="1906721" y="2218413"/>
                  </a:lnTo>
                  <a:lnTo>
                    <a:pt x="2053392" y="2376871"/>
                  </a:lnTo>
                  <a:lnTo>
                    <a:pt x="2200063" y="2693787"/>
                  </a:lnTo>
                  <a:lnTo>
                    <a:pt x="2346734" y="2535329"/>
                  </a:lnTo>
                  <a:lnTo>
                    <a:pt x="2493405" y="1426123"/>
                  </a:lnTo>
                  <a:lnTo>
                    <a:pt x="2640076" y="2059955"/>
                  </a:lnTo>
                  <a:lnTo>
                    <a:pt x="2786747" y="2693787"/>
                  </a:lnTo>
                  <a:lnTo>
                    <a:pt x="2933418" y="475374"/>
                  </a:lnTo>
                  <a:lnTo>
                    <a:pt x="3080089" y="2693787"/>
                  </a:lnTo>
                  <a:lnTo>
                    <a:pt x="3226759" y="0"/>
                  </a:lnTo>
                  <a:lnTo>
                    <a:pt x="3373430" y="3169162"/>
                  </a:lnTo>
                  <a:lnTo>
                    <a:pt x="3520101" y="2376871"/>
                  </a:lnTo>
                </a:path>
              </a:pathLst>
            </a:custGeom>
            <a:ln w="27101" cap="flat">
              <a:solidFill>
                <a:srgbClr val="0058AB">
                  <a:alpha val="80000"/>
                </a:srgbClr>
              </a:solidFill>
              <a:prstDash val="solid"/>
              <a:round/>
            </a:ln>
          </p:spPr>
          <p:txBody>
            <a:bodyPr/>
            <a:lstStyle/>
            <a:p/>
          </p:txBody>
        </p:sp>
        <p:sp>
          <p:nvSpPr>
            <p:cNvPr id="92" name="pl92"/>
            <p:cNvSpPr/>
            <p:nvPr/>
          </p:nvSpPr>
          <p:spPr>
            <a:xfrm>
              <a:off x="5308715" y="2406297"/>
              <a:ext cx="3520101" cy="1426123"/>
            </a:xfrm>
            <a:custGeom>
              <a:avLst/>
              <a:pathLst>
                <a:path w="3520101" h="1426123">
                  <a:moveTo>
                    <a:pt x="0" y="0"/>
                  </a:moveTo>
                  <a:lnTo>
                    <a:pt x="146670" y="158458"/>
                  </a:lnTo>
                  <a:lnTo>
                    <a:pt x="293341" y="158458"/>
                  </a:lnTo>
                  <a:lnTo>
                    <a:pt x="440012" y="316916"/>
                  </a:lnTo>
                  <a:lnTo>
                    <a:pt x="586683" y="475374"/>
                  </a:lnTo>
                  <a:lnTo>
                    <a:pt x="733354" y="475374"/>
                  </a:lnTo>
                  <a:lnTo>
                    <a:pt x="880025" y="633832"/>
                  </a:lnTo>
                  <a:lnTo>
                    <a:pt x="1026696" y="792290"/>
                  </a:lnTo>
                  <a:lnTo>
                    <a:pt x="1173367" y="950748"/>
                  </a:lnTo>
                  <a:lnTo>
                    <a:pt x="1320038" y="1109206"/>
                  </a:lnTo>
                  <a:lnTo>
                    <a:pt x="1466709" y="1267664"/>
                  </a:lnTo>
                  <a:lnTo>
                    <a:pt x="1613379" y="1267664"/>
                  </a:lnTo>
                  <a:lnTo>
                    <a:pt x="1760050" y="1267664"/>
                  </a:lnTo>
                  <a:lnTo>
                    <a:pt x="1906721" y="1426123"/>
                  </a:lnTo>
                  <a:lnTo>
                    <a:pt x="2053392" y="1267664"/>
                  </a:lnTo>
                  <a:lnTo>
                    <a:pt x="2200063" y="1426123"/>
                  </a:lnTo>
                  <a:lnTo>
                    <a:pt x="2346734" y="1267664"/>
                  </a:lnTo>
                  <a:lnTo>
                    <a:pt x="2493405" y="1267664"/>
                  </a:lnTo>
                  <a:lnTo>
                    <a:pt x="2640076" y="1426123"/>
                  </a:lnTo>
                  <a:lnTo>
                    <a:pt x="2786747" y="1426123"/>
                  </a:lnTo>
                  <a:lnTo>
                    <a:pt x="2933418" y="1426123"/>
                  </a:lnTo>
                  <a:lnTo>
                    <a:pt x="3080089" y="1267664"/>
                  </a:lnTo>
                  <a:lnTo>
                    <a:pt x="3226759" y="1109206"/>
                  </a:lnTo>
                  <a:lnTo>
                    <a:pt x="3373430" y="1109206"/>
                  </a:lnTo>
                  <a:lnTo>
                    <a:pt x="3520101" y="1267664"/>
                  </a:lnTo>
                </a:path>
              </a:pathLst>
            </a:custGeom>
            <a:ln w="27101" cap="flat">
              <a:solidFill>
                <a:srgbClr val="1CABE2">
                  <a:alpha val="80000"/>
                </a:srgbClr>
              </a:solidFill>
              <a:prstDash val="solid"/>
              <a:round/>
            </a:ln>
          </p:spPr>
          <p:txBody>
            <a:bodyPr/>
            <a:lstStyle/>
            <a:p/>
          </p:txBody>
        </p:sp>
        <p:sp>
          <p:nvSpPr>
            <p:cNvPr id="93" name="pl93"/>
            <p:cNvSpPr/>
            <p:nvPr/>
          </p:nvSpPr>
          <p:spPr>
            <a:xfrm>
              <a:off x="5308715" y="3357045"/>
              <a:ext cx="3520101" cy="1426123"/>
            </a:xfrm>
            <a:custGeom>
              <a:avLst/>
              <a:pathLst>
                <a:path w="3520101" h="1426123">
                  <a:moveTo>
                    <a:pt x="0" y="792290"/>
                  </a:moveTo>
                  <a:lnTo>
                    <a:pt x="146670" y="1267664"/>
                  </a:lnTo>
                  <a:lnTo>
                    <a:pt x="293341" y="792290"/>
                  </a:lnTo>
                  <a:lnTo>
                    <a:pt x="440012" y="792290"/>
                  </a:lnTo>
                  <a:lnTo>
                    <a:pt x="586683" y="792290"/>
                  </a:lnTo>
                  <a:lnTo>
                    <a:pt x="733354" y="475374"/>
                  </a:lnTo>
                  <a:lnTo>
                    <a:pt x="880025" y="950748"/>
                  </a:lnTo>
                  <a:lnTo>
                    <a:pt x="1026696" y="1109206"/>
                  </a:lnTo>
                  <a:lnTo>
                    <a:pt x="1173367" y="950748"/>
                  </a:lnTo>
                  <a:lnTo>
                    <a:pt x="1320038" y="950748"/>
                  </a:lnTo>
                  <a:lnTo>
                    <a:pt x="1466709" y="792290"/>
                  </a:lnTo>
                  <a:lnTo>
                    <a:pt x="1613379" y="950748"/>
                  </a:lnTo>
                  <a:lnTo>
                    <a:pt x="1760050" y="1109206"/>
                  </a:lnTo>
                  <a:lnTo>
                    <a:pt x="1906721" y="950748"/>
                  </a:lnTo>
                  <a:lnTo>
                    <a:pt x="2053392" y="950748"/>
                  </a:lnTo>
                  <a:lnTo>
                    <a:pt x="2200063" y="792290"/>
                  </a:lnTo>
                  <a:lnTo>
                    <a:pt x="2346734" y="950748"/>
                  </a:lnTo>
                  <a:lnTo>
                    <a:pt x="2493405" y="0"/>
                  </a:lnTo>
                  <a:lnTo>
                    <a:pt x="2640076" y="1426123"/>
                  </a:lnTo>
                  <a:lnTo>
                    <a:pt x="2786747" y="1267664"/>
                  </a:lnTo>
                  <a:lnTo>
                    <a:pt x="2933418" y="950748"/>
                  </a:lnTo>
                  <a:lnTo>
                    <a:pt x="3080089" y="1267664"/>
                  </a:lnTo>
                  <a:lnTo>
                    <a:pt x="3226759" y="158458"/>
                  </a:lnTo>
                  <a:lnTo>
                    <a:pt x="3373430" y="475374"/>
                  </a:lnTo>
                  <a:lnTo>
                    <a:pt x="3520101" y="1426123"/>
                  </a:lnTo>
                </a:path>
              </a:pathLst>
            </a:custGeom>
            <a:ln w="27101" cap="flat">
              <a:solidFill>
                <a:srgbClr val="00833D">
                  <a:alpha val="80000"/>
                </a:srgbClr>
              </a:solidFill>
              <a:prstDash val="solid"/>
              <a:round/>
            </a:ln>
          </p:spPr>
          <p:txBody>
            <a:bodyPr/>
            <a:lstStyle/>
            <a:p/>
          </p:txBody>
        </p:sp>
        <p:sp>
          <p:nvSpPr>
            <p:cNvPr id="94" name="pl94"/>
            <p:cNvSpPr/>
            <p:nvPr/>
          </p:nvSpPr>
          <p:spPr>
            <a:xfrm>
              <a:off x="5308715" y="1930922"/>
              <a:ext cx="3520101" cy="3169162"/>
            </a:xfrm>
            <a:custGeom>
              <a:avLst/>
              <a:pathLst>
                <a:path w="3520101" h="3169162">
                  <a:moveTo>
                    <a:pt x="0" y="2376871"/>
                  </a:moveTo>
                  <a:lnTo>
                    <a:pt x="146670" y="2376871"/>
                  </a:lnTo>
                  <a:lnTo>
                    <a:pt x="293341" y="2693787"/>
                  </a:lnTo>
                  <a:lnTo>
                    <a:pt x="440012" y="1426123"/>
                  </a:lnTo>
                  <a:lnTo>
                    <a:pt x="586683" y="2218413"/>
                  </a:lnTo>
                  <a:lnTo>
                    <a:pt x="733354" y="3169162"/>
                  </a:lnTo>
                  <a:lnTo>
                    <a:pt x="880025" y="2693787"/>
                  </a:lnTo>
                  <a:lnTo>
                    <a:pt x="1026696" y="2693787"/>
                  </a:lnTo>
                  <a:lnTo>
                    <a:pt x="1173367" y="2059955"/>
                  </a:lnTo>
                  <a:lnTo>
                    <a:pt x="1320038" y="1743039"/>
                  </a:lnTo>
                  <a:lnTo>
                    <a:pt x="1466709" y="3010704"/>
                  </a:lnTo>
                  <a:lnTo>
                    <a:pt x="1613379" y="2535329"/>
                  </a:lnTo>
                  <a:lnTo>
                    <a:pt x="1760050" y="2059955"/>
                  </a:lnTo>
                  <a:lnTo>
                    <a:pt x="1906721" y="2218413"/>
                  </a:lnTo>
                  <a:lnTo>
                    <a:pt x="2053392" y="2376871"/>
                  </a:lnTo>
                  <a:lnTo>
                    <a:pt x="2200063" y="2693787"/>
                  </a:lnTo>
                  <a:lnTo>
                    <a:pt x="2346734" y="2535329"/>
                  </a:lnTo>
                  <a:lnTo>
                    <a:pt x="2493405" y="1426123"/>
                  </a:lnTo>
                  <a:lnTo>
                    <a:pt x="2640076" y="2059955"/>
                  </a:lnTo>
                  <a:lnTo>
                    <a:pt x="2786747" y="2693787"/>
                  </a:lnTo>
                  <a:lnTo>
                    <a:pt x="2933418" y="475374"/>
                  </a:lnTo>
                  <a:lnTo>
                    <a:pt x="3080089" y="2693787"/>
                  </a:lnTo>
                  <a:lnTo>
                    <a:pt x="3226759" y="0"/>
                  </a:lnTo>
                  <a:lnTo>
                    <a:pt x="3373430" y="3169162"/>
                  </a:lnTo>
                  <a:lnTo>
                    <a:pt x="3520101" y="2376871"/>
                  </a:lnTo>
                </a:path>
              </a:pathLst>
            </a:custGeom>
            <a:ln w="43362" cap="flat">
              <a:solidFill>
                <a:srgbClr val="000000">
                  <a:alpha val="100000"/>
                </a:srgbClr>
              </a:solidFill>
              <a:prstDash val="solid"/>
              <a:round/>
            </a:ln>
          </p:spPr>
          <p:txBody>
            <a:bodyPr/>
            <a:lstStyle/>
            <a:p/>
          </p:txBody>
        </p:sp>
        <p:sp>
          <p:nvSpPr>
            <p:cNvPr id="95" name="pl95"/>
            <p:cNvSpPr/>
            <p:nvPr/>
          </p:nvSpPr>
          <p:spPr>
            <a:xfrm>
              <a:off x="5308715" y="1930922"/>
              <a:ext cx="3520101" cy="3169162"/>
            </a:xfrm>
            <a:custGeom>
              <a:avLst/>
              <a:pathLst>
                <a:path w="3520101" h="3169162">
                  <a:moveTo>
                    <a:pt x="0" y="2376871"/>
                  </a:moveTo>
                  <a:lnTo>
                    <a:pt x="146670" y="2376871"/>
                  </a:lnTo>
                  <a:lnTo>
                    <a:pt x="293341" y="2693787"/>
                  </a:lnTo>
                  <a:lnTo>
                    <a:pt x="440012" y="1426123"/>
                  </a:lnTo>
                  <a:lnTo>
                    <a:pt x="586683" y="2218413"/>
                  </a:lnTo>
                  <a:lnTo>
                    <a:pt x="733354" y="3169162"/>
                  </a:lnTo>
                  <a:lnTo>
                    <a:pt x="880025" y="2693787"/>
                  </a:lnTo>
                  <a:lnTo>
                    <a:pt x="1026696" y="2693787"/>
                  </a:lnTo>
                  <a:lnTo>
                    <a:pt x="1173367" y="2059955"/>
                  </a:lnTo>
                  <a:lnTo>
                    <a:pt x="1320038" y="1743039"/>
                  </a:lnTo>
                  <a:lnTo>
                    <a:pt x="1466709" y="3010704"/>
                  </a:lnTo>
                  <a:lnTo>
                    <a:pt x="1613379" y="2535329"/>
                  </a:lnTo>
                  <a:lnTo>
                    <a:pt x="1760050" y="2059955"/>
                  </a:lnTo>
                  <a:lnTo>
                    <a:pt x="1906721" y="2218413"/>
                  </a:lnTo>
                  <a:lnTo>
                    <a:pt x="2053392" y="2376871"/>
                  </a:lnTo>
                  <a:lnTo>
                    <a:pt x="2200063" y="2693787"/>
                  </a:lnTo>
                  <a:lnTo>
                    <a:pt x="2346734" y="2535329"/>
                  </a:lnTo>
                  <a:lnTo>
                    <a:pt x="2493405" y="1426123"/>
                  </a:lnTo>
                  <a:lnTo>
                    <a:pt x="2640076" y="2059955"/>
                  </a:lnTo>
                  <a:lnTo>
                    <a:pt x="2786747" y="2693787"/>
                  </a:lnTo>
                  <a:lnTo>
                    <a:pt x="2933418" y="475374"/>
                  </a:lnTo>
                  <a:lnTo>
                    <a:pt x="3080089" y="2693787"/>
                  </a:lnTo>
                  <a:lnTo>
                    <a:pt x="3226759" y="0"/>
                  </a:lnTo>
                  <a:lnTo>
                    <a:pt x="3373430" y="3169162"/>
                  </a:lnTo>
                  <a:lnTo>
                    <a:pt x="3520101" y="2376871"/>
                  </a:lnTo>
                </a:path>
              </a:pathLst>
            </a:custGeom>
            <a:ln w="27101" cap="flat">
              <a:solidFill>
                <a:srgbClr val="0058AB">
                  <a:alpha val="100000"/>
                </a:srgbClr>
              </a:solidFill>
              <a:prstDash val="solid"/>
              <a:round/>
            </a:ln>
          </p:spPr>
          <p:txBody>
            <a:bodyPr/>
            <a:lstStyle/>
            <a:p/>
          </p:txBody>
        </p:sp>
        <p:sp>
          <p:nvSpPr>
            <p:cNvPr id="96" name="pl96"/>
            <p:cNvSpPr/>
            <p:nvPr/>
          </p:nvSpPr>
          <p:spPr>
            <a:xfrm>
              <a:off x="5132709" y="462471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7" name="pl97"/>
            <p:cNvSpPr/>
            <p:nvPr/>
          </p:nvSpPr>
          <p:spPr>
            <a:xfrm>
              <a:off x="5308715" y="383242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042069"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775424" y="4466252"/>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08778"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95462"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682145"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828816" y="383242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4" name="pg104"/>
            <p:cNvSpPr/>
            <p:nvPr/>
          </p:nvSpPr>
          <p:spPr>
            <a:xfrm>
              <a:off x="5250226" y="37658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80579" y="379591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5966734" y="455814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5997087" y="4586917"/>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6700089" y="439968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730442" y="442974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7450290"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480643" y="41115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036973"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067327" y="41115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606810" y="455814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37164" y="4586917"/>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6" name="pg116"/>
            <p:cNvSpPr/>
            <p:nvPr/>
          </p:nvSpPr>
          <p:spPr>
            <a:xfrm>
              <a:off x="8770328" y="37658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800681" y="379591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8" name="tx118"/>
            <p:cNvSpPr/>
            <p:nvPr/>
          </p:nvSpPr>
          <p:spPr>
            <a:xfrm>
              <a:off x="8889106" y="3633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9" name="tx119"/>
            <p:cNvSpPr/>
            <p:nvPr/>
          </p:nvSpPr>
          <p:spPr>
            <a:xfrm>
              <a:off x="8925206" y="47440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0" name="tx120"/>
            <p:cNvSpPr/>
            <p:nvPr/>
          </p:nvSpPr>
          <p:spPr>
            <a:xfrm>
              <a:off x="5006511" y="458207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5006511" y="379123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4942943" y="299749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42943" y="22051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4" name="tx124"/>
            <p:cNvSpPr/>
            <p:nvPr/>
          </p:nvSpPr>
          <p:spPr>
            <a:xfrm>
              <a:off x="4942943" y="14129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5" name="tx12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33" name="pl133"/>
            <p:cNvSpPr/>
            <p:nvPr/>
          </p:nvSpPr>
          <p:spPr>
            <a:xfrm>
              <a:off x="584212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4" name="pl134"/>
            <p:cNvSpPr/>
            <p:nvPr/>
          </p:nvSpPr>
          <p:spPr>
            <a:xfrm>
              <a:off x="584212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691515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6" name="pl136"/>
            <p:cNvSpPr/>
            <p:nvPr/>
          </p:nvSpPr>
          <p:spPr>
            <a:xfrm>
              <a:off x="767760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7" name="tx137"/>
            <p:cNvSpPr/>
            <p:nvPr/>
          </p:nvSpPr>
          <p:spPr>
            <a:xfrm>
              <a:off x="6109223" y="610084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38" name="tx138"/>
            <p:cNvSpPr/>
            <p:nvPr/>
          </p:nvSpPr>
          <p:spPr>
            <a:xfrm>
              <a:off x="718225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9" name="tx139"/>
            <p:cNvSpPr/>
            <p:nvPr/>
          </p:nvSpPr>
          <p:spPr>
            <a:xfrm>
              <a:off x="7944705"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0" name="tx140"/>
            <p:cNvSpPr/>
            <p:nvPr/>
          </p:nvSpPr>
          <p:spPr>
            <a:xfrm>
              <a:off x="6581837"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41" name="tx141"/>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2" name="tx142"/>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43" name="tx143"/>
            <p:cNvSpPr/>
            <p:nvPr/>
          </p:nvSpPr>
          <p:spPr>
            <a:xfrm>
              <a:off x="2751913" y="409564"/>
              <a:ext cx="3914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El Salvador, 2000-2024</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3% de los niños que recibieron DTP1 no recibieron DTP3 (izquierda), y el 2% de los niños que recibieron DTP1 no recibieron MCV1 (derecha).
Las bajas tasas de abandono de la DTP implican una buena capacidad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la DTP en El Salvador fueron inferiores y las de abandono de la DTP-MCV fueron inferiores a las tasas de abandono mundiales, respectivamente.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85628"/>
            </a:xfrm>
            <a:custGeom>
              <a:avLst/>
              <a:pathLst>
                <a:path w="2123063" h="185628">
                  <a:moveTo>
                    <a:pt x="0" y="0"/>
                  </a:moveTo>
                  <a:lnTo>
                    <a:pt x="88460" y="86626"/>
                  </a:lnTo>
                  <a:lnTo>
                    <a:pt x="176921" y="86626"/>
                  </a:lnTo>
                  <a:lnTo>
                    <a:pt x="265382" y="99001"/>
                  </a:lnTo>
                  <a:lnTo>
                    <a:pt x="353843" y="61876"/>
                  </a:lnTo>
                  <a:lnTo>
                    <a:pt x="442304" y="185628"/>
                  </a:lnTo>
                  <a:lnTo>
                    <a:pt x="530765" y="74251"/>
                  </a:lnTo>
                  <a:lnTo>
                    <a:pt x="619226" y="0"/>
                  </a:lnTo>
                  <a:lnTo>
                    <a:pt x="707687" y="0"/>
                  </a:lnTo>
                  <a:lnTo>
                    <a:pt x="796148" y="0"/>
                  </a:lnTo>
                  <a:lnTo>
                    <a:pt x="884609" y="37125"/>
                  </a:lnTo>
                  <a:lnTo>
                    <a:pt x="973070" y="49500"/>
                  </a:lnTo>
                  <a:lnTo>
                    <a:pt x="1061531" y="111377"/>
                  </a:lnTo>
                  <a:lnTo>
                    <a:pt x="1149992" y="111377"/>
                  </a:lnTo>
                  <a:lnTo>
                    <a:pt x="1238453" y="148502"/>
                  </a:lnTo>
                  <a:lnTo>
                    <a:pt x="1326914" y="0"/>
                  </a:lnTo>
                  <a:lnTo>
                    <a:pt x="1415375" y="99001"/>
                  </a:lnTo>
                  <a:lnTo>
                    <a:pt x="1503836" y="123752"/>
                  </a:lnTo>
                  <a:lnTo>
                    <a:pt x="1592297" y="123752"/>
                  </a:lnTo>
                  <a:lnTo>
                    <a:pt x="1680758" y="74251"/>
                  </a:lnTo>
                  <a:lnTo>
                    <a:pt x="1769219" y="24750"/>
                  </a:lnTo>
                  <a:lnTo>
                    <a:pt x="1857680" y="37125"/>
                  </a:lnTo>
                  <a:lnTo>
                    <a:pt x="1946141" y="61876"/>
                  </a:lnTo>
                  <a:lnTo>
                    <a:pt x="2034602" y="4950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61125"/>
              <a:ext cx="707687" cy="111377"/>
            </a:xfrm>
            <a:custGeom>
              <a:avLst/>
              <a:pathLst>
                <a:path w="707687" h="111377">
                  <a:moveTo>
                    <a:pt x="0" y="0"/>
                  </a:moveTo>
                  <a:lnTo>
                    <a:pt x="88460" y="99001"/>
                  </a:lnTo>
                  <a:lnTo>
                    <a:pt x="176921" y="111377"/>
                  </a:lnTo>
                  <a:lnTo>
                    <a:pt x="265382" y="37125"/>
                  </a:lnTo>
                  <a:lnTo>
                    <a:pt x="353843" y="61876"/>
                  </a:lnTo>
                  <a:lnTo>
                    <a:pt x="442304" y="37125"/>
                  </a:lnTo>
                  <a:lnTo>
                    <a:pt x="530765" y="49500"/>
                  </a:lnTo>
                  <a:lnTo>
                    <a:pt x="619226" y="37125"/>
                  </a:lnTo>
                  <a:lnTo>
                    <a:pt x="707687" y="12375"/>
                  </a:lnTo>
                </a:path>
              </a:pathLst>
            </a:custGeom>
            <a:ln w="27101" cap="flat">
              <a:solidFill>
                <a:srgbClr val="1CABE2">
                  <a:alpha val="100000"/>
                </a:srgbClr>
              </a:solidFill>
              <a:prstDash val="solid"/>
              <a:round/>
            </a:ln>
          </p:spPr>
          <p:txBody>
            <a:bodyPr/>
            <a:lstStyle/>
            <a:p/>
          </p:txBody>
        </p:sp>
        <p:sp>
          <p:nvSpPr>
            <p:cNvPr id="48" name="tx48"/>
            <p:cNvSpPr/>
            <p:nvPr/>
          </p:nvSpPr>
          <p:spPr>
            <a:xfrm>
              <a:off x="2325651"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46815" y="4642979"/>
              <a:ext cx="1238453" cy="408382"/>
            </a:xfrm>
            <a:custGeom>
              <a:avLst/>
              <a:pathLst>
                <a:path w="1238453" h="408382">
                  <a:moveTo>
                    <a:pt x="0" y="408382"/>
                  </a:moveTo>
                  <a:lnTo>
                    <a:pt x="88460" y="49500"/>
                  </a:lnTo>
                  <a:lnTo>
                    <a:pt x="176921" y="61876"/>
                  </a:lnTo>
                  <a:lnTo>
                    <a:pt x="265382" y="86626"/>
                  </a:lnTo>
                  <a:lnTo>
                    <a:pt x="353843" y="136127"/>
                  </a:lnTo>
                  <a:lnTo>
                    <a:pt x="442304" y="0"/>
                  </a:lnTo>
                  <a:lnTo>
                    <a:pt x="530765" y="24750"/>
                  </a:lnTo>
                  <a:lnTo>
                    <a:pt x="619226" y="37125"/>
                  </a:lnTo>
                  <a:lnTo>
                    <a:pt x="707687" y="148502"/>
                  </a:lnTo>
                  <a:lnTo>
                    <a:pt x="796148" y="37125"/>
                  </a:lnTo>
                  <a:lnTo>
                    <a:pt x="884609" y="74251"/>
                  </a:lnTo>
                  <a:lnTo>
                    <a:pt x="973070" y="86626"/>
                  </a:lnTo>
                  <a:lnTo>
                    <a:pt x="1061531" y="111377"/>
                  </a:lnTo>
                  <a:lnTo>
                    <a:pt x="1149992" y="0"/>
                  </a:lnTo>
                  <a:lnTo>
                    <a:pt x="1238453" y="37125"/>
                  </a:lnTo>
                </a:path>
              </a:pathLst>
            </a:custGeom>
            <a:ln w="27101" cap="flat">
              <a:solidFill>
                <a:srgbClr val="1CABE2">
                  <a:alpha val="100000"/>
                </a:srgbClr>
              </a:solidFill>
              <a:prstDash val="solid"/>
              <a:round/>
            </a:ln>
          </p:spPr>
          <p:txBody>
            <a:bodyPr/>
            <a:lstStyle/>
            <a:p/>
          </p:txBody>
        </p:sp>
        <p:sp>
          <p:nvSpPr>
            <p:cNvPr id="72" name="tx72"/>
            <p:cNvSpPr/>
            <p:nvPr/>
          </p:nvSpPr>
          <p:spPr>
            <a:xfrm>
              <a:off x="1794885" y="49590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2688703"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11377"/>
            </a:xfrm>
            <a:custGeom>
              <a:avLst/>
              <a:pathLst>
                <a:path w="2123063" h="111377">
                  <a:moveTo>
                    <a:pt x="0" y="0"/>
                  </a:moveTo>
                  <a:lnTo>
                    <a:pt x="88460" y="24750"/>
                  </a:lnTo>
                  <a:lnTo>
                    <a:pt x="176921" y="74251"/>
                  </a:lnTo>
                  <a:lnTo>
                    <a:pt x="265382" y="12375"/>
                  </a:lnTo>
                  <a:lnTo>
                    <a:pt x="353843" y="37125"/>
                  </a:lnTo>
                  <a:lnTo>
                    <a:pt x="442304" y="37125"/>
                  </a:lnTo>
                  <a:lnTo>
                    <a:pt x="530765" y="12375"/>
                  </a:lnTo>
                  <a:lnTo>
                    <a:pt x="619226" y="0"/>
                  </a:lnTo>
                  <a:lnTo>
                    <a:pt x="707687" y="0"/>
                  </a:lnTo>
                  <a:lnTo>
                    <a:pt x="796148" y="24750"/>
                  </a:lnTo>
                  <a:lnTo>
                    <a:pt x="884609" y="111377"/>
                  </a:lnTo>
                  <a:lnTo>
                    <a:pt x="973070" y="111377"/>
                  </a:lnTo>
                  <a:lnTo>
                    <a:pt x="1061531" y="24750"/>
                  </a:lnTo>
                  <a:lnTo>
                    <a:pt x="1149992" y="24750"/>
                  </a:lnTo>
                  <a:lnTo>
                    <a:pt x="1238453" y="12375"/>
                  </a:lnTo>
                  <a:lnTo>
                    <a:pt x="1326914" y="24750"/>
                  </a:lnTo>
                  <a:lnTo>
                    <a:pt x="1415375" y="0"/>
                  </a:lnTo>
                  <a:lnTo>
                    <a:pt x="1503836" y="24750"/>
                  </a:lnTo>
                  <a:lnTo>
                    <a:pt x="1592297" y="99001"/>
                  </a:lnTo>
                  <a:lnTo>
                    <a:pt x="1680758" y="37125"/>
                  </a:lnTo>
                  <a:lnTo>
                    <a:pt x="1769219" y="12375"/>
                  </a:lnTo>
                  <a:lnTo>
                    <a:pt x="1857680" y="24750"/>
                  </a:lnTo>
                  <a:lnTo>
                    <a:pt x="1946141" y="37125"/>
                  </a:lnTo>
                  <a:lnTo>
                    <a:pt x="2034602" y="3712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35129"/>
            </a:xfrm>
            <a:custGeom>
              <a:avLst/>
              <a:pathLst>
                <a:path w="2123063" h="235129">
                  <a:moveTo>
                    <a:pt x="0" y="24750"/>
                  </a:moveTo>
                  <a:lnTo>
                    <a:pt x="88460" y="49500"/>
                  </a:lnTo>
                  <a:lnTo>
                    <a:pt x="176921" y="74251"/>
                  </a:lnTo>
                  <a:lnTo>
                    <a:pt x="265382" y="111377"/>
                  </a:lnTo>
                  <a:lnTo>
                    <a:pt x="353843" y="74251"/>
                  </a:lnTo>
                  <a:lnTo>
                    <a:pt x="442304" y="0"/>
                  </a:lnTo>
                  <a:lnTo>
                    <a:pt x="530765" y="12375"/>
                  </a:lnTo>
                  <a:lnTo>
                    <a:pt x="619226" y="0"/>
                  </a:lnTo>
                  <a:lnTo>
                    <a:pt x="707687" y="49500"/>
                  </a:lnTo>
                  <a:lnTo>
                    <a:pt x="796148" y="99001"/>
                  </a:lnTo>
                  <a:lnTo>
                    <a:pt x="884609" y="86626"/>
                  </a:lnTo>
                  <a:lnTo>
                    <a:pt x="973070" y="123752"/>
                  </a:lnTo>
                  <a:lnTo>
                    <a:pt x="1061531" y="74251"/>
                  </a:lnTo>
                  <a:lnTo>
                    <a:pt x="1149992" y="61876"/>
                  </a:lnTo>
                  <a:lnTo>
                    <a:pt x="1238453" y="37125"/>
                  </a:lnTo>
                  <a:lnTo>
                    <a:pt x="1326914" y="24750"/>
                  </a:lnTo>
                  <a:lnTo>
                    <a:pt x="1415375" y="12375"/>
                  </a:lnTo>
                  <a:lnTo>
                    <a:pt x="1503836" y="123752"/>
                  </a:lnTo>
                  <a:lnTo>
                    <a:pt x="1592297" y="148502"/>
                  </a:lnTo>
                  <a:lnTo>
                    <a:pt x="1680758" y="37125"/>
                  </a:lnTo>
                  <a:lnTo>
                    <a:pt x="1769219" y="185628"/>
                  </a:lnTo>
                  <a:lnTo>
                    <a:pt x="1857680" y="24750"/>
                  </a:lnTo>
                  <a:lnTo>
                    <a:pt x="1946141" y="235129"/>
                  </a:lnTo>
                  <a:lnTo>
                    <a:pt x="2034602" y="0"/>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601201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2" name="tx122"/>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222754"/>
            </a:xfrm>
            <a:custGeom>
              <a:avLst/>
              <a:pathLst>
                <a:path w="2123063" h="222754">
                  <a:moveTo>
                    <a:pt x="0" y="12375"/>
                  </a:moveTo>
                  <a:lnTo>
                    <a:pt x="88460" y="61876"/>
                  </a:lnTo>
                  <a:lnTo>
                    <a:pt x="176921" y="222754"/>
                  </a:lnTo>
                  <a:lnTo>
                    <a:pt x="265382" y="74251"/>
                  </a:lnTo>
                  <a:lnTo>
                    <a:pt x="353843" y="111377"/>
                  </a:lnTo>
                  <a:lnTo>
                    <a:pt x="442304" y="123752"/>
                  </a:lnTo>
                  <a:lnTo>
                    <a:pt x="530765" y="37125"/>
                  </a:lnTo>
                  <a:lnTo>
                    <a:pt x="619226" y="0"/>
                  </a:lnTo>
                  <a:lnTo>
                    <a:pt x="707687" y="12375"/>
                  </a:lnTo>
                  <a:lnTo>
                    <a:pt x="796148" y="99001"/>
                  </a:lnTo>
                  <a:lnTo>
                    <a:pt x="884609" y="123752"/>
                  </a:lnTo>
                  <a:lnTo>
                    <a:pt x="973070" y="111377"/>
                  </a:lnTo>
                  <a:lnTo>
                    <a:pt x="1061531" y="74251"/>
                  </a:lnTo>
                  <a:lnTo>
                    <a:pt x="1149992" y="111377"/>
                  </a:lnTo>
                  <a:lnTo>
                    <a:pt x="1238453" y="61876"/>
                  </a:lnTo>
                  <a:lnTo>
                    <a:pt x="1326914" y="61876"/>
                  </a:lnTo>
                  <a:lnTo>
                    <a:pt x="1415375" y="12375"/>
                  </a:lnTo>
                  <a:lnTo>
                    <a:pt x="1503836" y="198003"/>
                  </a:lnTo>
                  <a:lnTo>
                    <a:pt x="1592297" y="123752"/>
                  </a:lnTo>
                  <a:lnTo>
                    <a:pt x="1680758" y="24750"/>
                  </a:lnTo>
                  <a:lnTo>
                    <a:pt x="1769219" y="173253"/>
                  </a:lnTo>
                  <a:lnTo>
                    <a:pt x="1857680" y="37125"/>
                  </a:lnTo>
                  <a:lnTo>
                    <a:pt x="1946141" y="74251"/>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601201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6" name="tx146"/>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5836734"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22754"/>
            </a:xfrm>
            <a:custGeom>
              <a:avLst/>
              <a:pathLst>
                <a:path w="2123063" h="222754">
                  <a:moveTo>
                    <a:pt x="0" y="0"/>
                  </a:moveTo>
                  <a:lnTo>
                    <a:pt x="88460" y="86626"/>
                  </a:lnTo>
                  <a:lnTo>
                    <a:pt x="176921" y="222754"/>
                  </a:lnTo>
                  <a:lnTo>
                    <a:pt x="265382" y="61876"/>
                  </a:lnTo>
                  <a:lnTo>
                    <a:pt x="353843" y="111377"/>
                  </a:lnTo>
                  <a:lnTo>
                    <a:pt x="442304" y="123752"/>
                  </a:lnTo>
                  <a:lnTo>
                    <a:pt x="530765" y="37125"/>
                  </a:lnTo>
                  <a:lnTo>
                    <a:pt x="619226" y="0"/>
                  </a:lnTo>
                  <a:lnTo>
                    <a:pt x="707687" y="12375"/>
                  </a:lnTo>
                  <a:lnTo>
                    <a:pt x="796148" y="99001"/>
                  </a:lnTo>
                  <a:lnTo>
                    <a:pt x="884609" y="123752"/>
                  </a:lnTo>
                  <a:lnTo>
                    <a:pt x="973070" y="123752"/>
                  </a:lnTo>
                  <a:lnTo>
                    <a:pt x="1061531" y="74251"/>
                  </a:lnTo>
                  <a:lnTo>
                    <a:pt x="1149992" y="86626"/>
                  </a:lnTo>
                  <a:lnTo>
                    <a:pt x="1238453" y="61876"/>
                  </a:lnTo>
                  <a:lnTo>
                    <a:pt x="1326914" y="61876"/>
                  </a:lnTo>
                  <a:lnTo>
                    <a:pt x="1415375" y="12375"/>
                  </a:lnTo>
                  <a:lnTo>
                    <a:pt x="1503836" y="86626"/>
                  </a:lnTo>
                  <a:lnTo>
                    <a:pt x="1592297" y="123752"/>
                  </a:lnTo>
                  <a:lnTo>
                    <a:pt x="1680758" y="37125"/>
                  </a:lnTo>
                  <a:lnTo>
                    <a:pt x="1769219" y="123752"/>
                  </a:lnTo>
                  <a:lnTo>
                    <a:pt x="1857680" y="24750"/>
                  </a:lnTo>
                  <a:lnTo>
                    <a:pt x="1946141" y="49500"/>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tx171"/>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915963" y="2910626"/>
              <a:ext cx="1857680" cy="358881"/>
            </a:xfrm>
            <a:custGeom>
              <a:avLst/>
              <a:pathLst>
                <a:path w="1857680" h="358881">
                  <a:moveTo>
                    <a:pt x="0" y="222754"/>
                  </a:moveTo>
                  <a:lnTo>
                    <a:pt x="88460" y="185628"/>
                  </a:lnTo>
                  <a:lnTo>
                    <a:pt x="176921" y="123752"/>
                  </a:lnTo>
                  <a:lnTo>
                    <a:pt x="265382" y="74251"/>
                  </a:lnTo>
                  <a:lnTo>
                    <a:pt x="353843" y="111377"/>
                  </a:lnTo>
                  <a:lnTo>
                    <a:pt x="442304" y="198003"/>
                  </a:lnTo>
                  <a:lnTo>
                    <a:pt x="530765" y="160877"/>
                  </a:lnTo>
                  <a:lnTo>
                    <a:pt x="619226" y="210378"/>
                  </a:lnTo>
                  <a:lnTo>
                    <a:pt x="707687" y="173253"/>
                  </a:lnTo>
                  <a:lnTo>
                    <a:pt x="796148" y="0"/>
                  </a:lnTo>
                  <a:lnTo>
                    <a:pt x="884609" y="123752"/>
                  </a:lnTo>
                  <a:lnTo>
                    <a:pt x="973070" y="123752"/>
                  </a:lnTo>
                  <a:lnTo>
                    <a:pt x="1061531" y="86626"/>
                  </a:lnTo>
                  <a:lnTo>
                    <a:pt x="1149992" y="99001"/>
                  </a:lnTo>
                  <a:lnTo>
                    <a:pt x="1238453" y="111377"/>
                  </a:lnTo>
                  <a:lnTo>
                    <a:pt x="1326914" y="123752"/>
                  </a:lnTo>
                  <a:lnTo>
                    <a:pt x="1415375" y="235129"/>
                  </a:lnTo>
                  <a:lnTo>
                    <a:pt x="1503836" y="358881"/>
                  </a:lnTo>
                  <a:lnTo>
                    <a:pt x="1592297" y="185628"/>
                  </a:lnTo>
                  <a:lnTo>
                    <a:pt x="1680758" y="284630"/>
                  </a:lnTo>
                  <a:lnTo>
                    <a:pt x="1769219" y="297005"/>
                  </a:lnTo>
                  <a:lnTo>
                    <a:pt x="1857680" y="61876"/>
                  </a:lnTo>
                </a:path>
              </a:pathLst>
            </a:custGeom>
            <a:ln w="27101" cap="flat">
              <a:solidFill>
                <a:srgbClr val="1CABE2">
                  <a:alpha val="100000"/>
                </a:srgbClr>
              </a:solidFill>
              <a:prstDash val="solid"/>
              <a:round/>
            </a:ln>
          </p:spPr>
          <p:txBody>
            <a:bodyPr/>
            <a:lstStyle/>
            <a:p/>
          </p:txBody>
        </p:sp>
        <p:sp>
          <p:nvSpPr>
            <p:cNvPr id="192" name="tx192"/>
            <p:cNvSpPr/>
            <p:nvPr/>
          </p:nvSpPr>
          <p:spPr>
            <a:xfrm>
              <a:off x="6764032"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3" name="tx193"/>
            <p:cNvSpPr/>
            <p:nvPr/>
          </p:nvSpPr>
          <p:spPr>
            <a:xfrm>
              <a:off x="8806200"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4" name="tx194"/>
            <p:cNvSpPr/>
            <p:nvPr/>
          </p:nvSpPr>
          <p:spPr>
            <a:xfrm>
              <a:off x="8277077"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5" name="tx195"/>
            <p:cNvSpPr/>
            <p:nvPr/>
          </p:nvSpPr>
          <p:spPr>
            <a:xfrm>
              <a:off x="8630921"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181345" y="4655354"/>
              <a:ext cx="1592297" cy="903391"/>
            </a:xfrm>
            <a:custGeom>
              <a:avLst/>
              <a:pathLst>
                <a:path w="1592297" h="903391">
                  <a:moveTo>
                    <a:pt x="0" y="903391"/>
                  </a:moveTo>
                  <a:lnTo>
                    <a:pt x="88460" y="247504"/>
                  </a:lnTo>
                  <a:lnTo>
                    <a:pt x="176921" y="185628"/>
                  </a:lnTo>
                  <a:lnTo>
                    <a:pt x="265382" y="445508"/>
                  </a:lnTo>
                  <a:lnTo>
                    <a:pt x="353843" y="99001"/>
                  </a:lnTo>
                  <a:lnTo>
                    <a:pt x="442304" y="99001"/>
                  </a:lnTo>
                  <a:lnTo>
                    <a:pt x="530765" y="61876"/>
                  </a:lnTo>
                  <a:lnTo>
                    <a:pt x="619226" y="74251"/>
                  </a:lnTo>
                  <a:lnTo>
                    <a:pt x="707687" y="12375"/>
                  </a:lnTo>
                  <a:lnTo>
                    <a:pt x="796148" y="24750"/>
                  </a:lnTo>
                  <a:lnTo>
                    <a:pt x="884609" y="12375"/>
                  </a:lnTo>
                  <a:lnTo>
                    <a:pt x="973070" y="99001"/>
                  </a:lnTo>
                  <a:lnTo>
                    <a:pt x="1061531" y="111377"/>
                  </a:lnTo>
                  <a:lnTo>
                    <a:pt x="1149992" y="12375"/>
                  </a:lnTo>
                  <a:lnTo>
                    <a:pt x="1238453" y="74251"/>
                  </a:lnTo>
                  <a:lnTo>
                    <a:pt x="1326914" y="24750"/>
                  </a:lnTo>
                  <a:lnTo>
                    <a:pt x="1415375" y="24750"/>
                  </a:lnTo>
                  <a:lnTo>
                    <a:pt x="1503836" y="0"/>
                  </a:lnTo>
                  <a:lnTo>
                    <a:pt x="1592297" y="12375"/>
                  </a:lnTo>
                </a:path>
              </a:pathLst>
            </a:custGeom>
            <a:ln w="27101" cap="flat">
              <a:solidFill>
                <a:srgbClr val="1CABE2">
                  <a:alpha val="100000"/>
                </a:srgbClr>
              </a:solidFill>
              <a:prstDash val="solid"/>
              <a:round/>
            </a:ln>
          </p:spPr>
          <p:txBody>
            <a:bodyPr/>
            <a:lstStyle/>
            <a:p/>
          </p:txBody>
        </p:sp>
        <p:sp>
          <p:nvSpPr>
            <p:cNvPr id="216" name="tx216"/>
            <p:cNvSpPr/>
            <p:nvPr/>
          </p:nvSpPr>
          <p:spPr>
            <a:xfrm>
              <a:off x="7029415" y="54664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217" name="tx217"/>
            <p:cNvSpPr/>
            <p:nvPr/>
          </p:nvSpPr>
          <p:spPr>
            <a:xfrm>
              <a:off x="8806200"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8" name="tx218"/>
            <p:cNvSpPr/>
            <p:nvPr/>
          </p:nvSpPr>
          <p:spPr>
            <a:xfrm>
              <a:off x="827707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9" name="tx219"/>
            <p:cNvSpPr/>
            <p:nvPr/>
          </p:nvSpPr>
          <p:spPr>
            <a:xfrm>
              <a:off x="8630921"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269" name="tx269"/>
            <p:cNvSpPr/>
            <p:nvPr/>
          </p:nvSpPr>
          <p:spPr>
            <a:xfrm>
              <a:off x="2108235" y="409564"/>
              <a:ext cx="561937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El Salvador, 2000-2024</a:t>
              </a:r>
            </a:p>
          </p:txBody>
        </p:sp>
        <p:sp>
          <p:nvSpPr>
            <p:cNvPr id="270" name="tx270"/>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71" name="tx271"/>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MCV2 tenía la cobertura más baja (90%), seguida de DTP3 y POL3 (95%).
En comparación con 2019, la cobertura de 4 vacunas aumentó (BCG, DTP1, IPV1 y MCV2), 2 vacunas disminuyeron (DTP3 y POL3) y 3 vacunas se mantuvieron constantes (MCV1, PCV3 y ROTAC).
En comparación con 2023, la cobertura de 4 vacunas aumentó (BCG, DTP1, IPV1 y MCV2) y la de 5 vacunas disminuyó (DTP3, MCV1, PCV3, POL3 y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854093"/>
            </a:xfrm>
            <a:custGeom>
              <a:avLst/>
              <a:pathLst>
                <a:path w="6480943" h="854093">
                  <a:moveTo>
                    <a:pt x="0" y="0"/>
                  </a:moveTo>
                  <a:lnTo>
                    <a:pt x="270039" y="332147"/>
                  </a:lnTo>
                  <a:lnTo>
                    <a:pt x="540078" y="854093"/>
                  </a:lnTo>
                  <a:lnTo>
                    <a:pt x="810117" y="237248"/>
                  </a:lnTo>
                  <a:lnTo>
                    <a:pt x="1080157" y="427046"/>
                  </a:lnTo>
                  <a:lnTo>
                    <a:pt x="1350196" y="474496"/>
                  </a:lnTo>
                  <a:lnTo>
                    <a:pt x="1620235" y="142348"/>
                  </a:lnTo>
                  <a:lnTo>
                    <a:pt x="1890275" y="0"/>
                  </a:lnTo>
                  <a:lnTo>
                    <a:pt x="2160314" y="47449"/>
                  </a:lnTo>
                  <a:lnTo>
                    <a:pt x="2430353" y="379596"/>
                  </a:lnTo>
                  <a:lnTo>
                    <a:pt x="2700393" y="474496"/>
                  </a:lnTo>
                  <a:lnTo>
                    <a:pt x="2970432" y="474496"/>
                  </a:lnTo>
                  <a:lnTo>
                    <a:pt x="3240471" y="284697"/>
                  </a:lnTo>
                  <a:lnTo>
                    <a:pt x="3510510" y="332147"/>
                  </a:lnTo>
                  <a:lnTo>
                    <a:pt x="3780550" y="237248"/>
                  </a:lnTo>
                  <a:lnTo>
                    <a:pt x="4050589" y="237248"/>
                  </a:lnTo>
                  <a:lnTo>
                    <a:pt x="4320628" y="47449"/>
                  </a:lnTo>
                  <a:lnTo>
                    <a:pt x="4590668" y="332147"/>
                  </a:lnTo>
                  <a:lnTo>
                    <a:pt x="4860707" y="474496"/>
                  </a:lnTo>
                  <a:lnTo>
                    <a:pt x="5130746" y="142348"/>
                  </a:lnTo>
                  <a:lnTo>
                    <a:pt x="5400786" y="474496"/>
                  </a:lnTo>
                  <a:lnTo>
                    <a:pt x="5670825" y="94899"/>
                  </a:lnTo>
                  <a:lnTo>
                    <a:pt x="5940864" y="189798"/>
                  </a:lnTo>
                  <a:lnTo>
                    <a:pt x="6210904" y="142348"/>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138790"/>
            </a:xfrm>
            <a:custGeom>
              <a:avLst/>
              <a:pathLst>
                <a:path w="6480943" h="1138790">
                  <a:moveTo>
                    <a:pt x="0" y="0"/>
                  </a:moveTo>
                  <a:lnTo>
                    <a:pt x="270039" y="1138790"/>
                  </a:lnTo>
                  <a:lnTo>
                    <a:pt x="540078" y="854093"/>
                  </a:lnTo>
                  <a:lnTo>
                    <a:pt x="810117" y="237248"/>
                  </a:lnTo>
                  <a:lnTo>
                    <a:pt x="1080157" y="427046"/>
                  </a:lnTo>
                  <a:lnTo>
                    <a:pt x="1350196" y="474496"/>
                  </a:lnTo>
                  <a:lnTo>
                    <a:pt x="1620235" y="142348"/>
                  </a:lnTo>
                  <a:lnTo>
                    <a:pt x="1890275" y="0"/>
                  </a:lnTo>
                  <a:lnTo>
                    <a:pt x="2160314" y="47449"/>
                  </a:lnTo>
                  <a:lnTo>
                    <a:pt x="2430353" y="379596"/>
                  </a:lnTo>
                  <a:lnTo>
                    <a:pt x="2700393" y="474496"/>
                  </a:lnTo>
                  <a:lnTo>
                    <a:pt x="2970432" y="474496"/>
                  </a:lnTo>
                  <a:lnTo>
                    <a:pt x="3240471" y="332147"/>
                  </a:lnTo>
                  <a:lnTo>
                    <a:pt x="3510510" y="332147"/>
                  </a:lnTo>
                  <a:lnTo>
                    <a:pt x="3780550" y="237248"/>
                  </a:lnTo>
                  <a:lnTo>
                    <a:pt x="4050589" y="237248"/>
                  </a:lnTo>
                  <a:lnTo>
                    <a:pt x="4320628" y="47449"/>
                  </a:lnTo>
                  <a:lnTo>
                    <a:pt x="4590668" y="332147"/>
                  </a:lnTo>
                  <a:lnTo>
                    <a:pt x="4860707" y="474496"/>
                  </a:lnTo>
                  <a:lnTo>
                    <a:pt x="5130746" y="142348"/>
                  </a:lnTo>
                  <a:lnTo>
                    <a:pt x="5400786" y="474496"/>
                  </a:lnTo>
                  <a:lnTo>
                    <a:pt x="5670825" y="94899"/>
                  </a:lnTo>
                  <a:lnTo>
                    <a:pt x="5940864" y="189798"/>
                  </a:lnTo>
                  <a:lnTo>
                    <a:pt x="6210904" y="142348"/>
                  </a:lnTo>
                  <a:lnTo>
                    <a:pt x="6480943" y="189798"/>
                  </a:lnTo>
                </a:path>
              </a:pathLst>
            </a:custGeom>
            <a:ln w="27101" cap="flat">
              <a:solidFill>
                <a:srgbClr val="80BD41">
                  <a:alpha val="100000"/>
                </a:srgbClr>
              </a:solidFill>
              <a:prstDash val="solid"/>
              <a:round/>
            </a:ln>
          </p:spPr>
          <p:txBody>
            <a:bodyPr/>
            <a:lstStyle/>
            <a:p/>
          </p:txBody>
        </p:sp>
        <p:sp>
          <p:nvSpPr>
            <p:cNvPr id="39" name="pl39"/>
            <p:cNvSpPr/>
            <p:nvPr/>
          </p:nvSpPr>
          <p:spPr>
            <a:xfrm>
              <a:off x="1675333" y="930799"/>
              <a:ext cx="5940864" cy="854093"/>
            </a:xfrm>
            <a:custGeom>
              <a:avLst/>
              <a:pathLst>
                <a:path w="5940864" h="854093">
                  <a:moveTo>
                    <a:pt x="0" y="854093"/>
                  </a:moveTo>
                  <a:lnTo>
                    <a:pt x="270039" y="237248"/>
                  </a:lnTo>
                  <a:lnTo>
                    <a:pt x="540078" y="427046"/>
                  </a:lnTo>
                  <a:lnTo>
                    <a:pt x="810117" y="474496"/>
                  </a:lnTo>
                  <a:lnTo>
                    <a:pt x="1080157" y="142348"/>
                  </a:lnTo>
                  <a:lnTo>
                    <a:pt x="1350196" y="0"/>
                  </a:lnTo>
                  <a:lnTo>
                    <a:pt x="1620235" y="47449"/>
                  </a:lnTo>
                  <a:lnTo>
                    <a:pt x="1890275" y="379596"/>
                  </a:lnTo>
                  <a:lnTo>
                    <a:pt x="2160314" y="474496"/>
                  </a:lnTo>
                  <a:lnTo>
                    <a:pt x="2430353" y="474496"/>
                  </a:lnTo>
                  <a:lnTo>
                    <a:pt x="2700393" y="332147"/>
                  </a:lnTo>
                  <a:lnTo>
                    <a:pt x="2970432" y="332147"/>
                  </a:lnTo>
                  <a:lnTo>
                    <a:pt x="3240471" y="237248"/>
                  </a:lnTo>
                  <a:lnTo>
                    <a:pt x="3510510" y="237248"/>
                  </a:lnTo>
                  <a:lnTo>
                    <a:pt x="3780550" y="47449"/>
                  </a:lnTo>
                  <a:lnTo>
                    <a:pt x="4050589" y="332147"/>
                  </a:lnTo>
                  <a:lnTo>
                    <a:pt x="4320628" y="474496"/>
                  </a:lnTo>
                  <a:lnTo>
                    <a:pt x="4590668" y="142348"/>
                  </a:lnTo>
                  <a:lnTo>
                    <a:pt x="4860707" y="474496"/>
                  </a:lnTo>
                  <a:lnTo>
                    <a:pt x="5130746" y="94899"/>
                  </a:lnTo>
                  <a:lnTo>
                    <a:pt x="5400786" y="189798"/>
                  </a:lnTo>
                  <a:lnTo>
                    <a:pt x="5670825" y="142348"/>
                  </a:lnTo>
                  <a:lnTo>
                    <a:pt x="5940864" y="189798"/>
                  </a:lnTo>
                </a:path>
              </a:pathLst>
            </a:custGeom>
            <a:ln w="27101" cap="flat">
              <a:solidFill>
                <a:srgbClr val="EE00EE">
                  <a:alpha val="100000"/>
                </a:srgbClr>
              </a:solidFill>
              <a:prstDash val="solid"/>
              <a:round/>
            </a:ln>
          </p:spPr>
          <p:txBody>
            <a:bodyPr/>
            <a:lstStyle/>
            <a:p/>
          </p:txBody>
        </p:sp>
        <p:sp>
          <p:nvSpPr>
            <p:cNvPr id="40" name="pl40"/>
            <p:cNvSpPr/>
            <p:nvPr/>
          </p:nvSpPr>
          <p:spPr>
            <a:xfrm>
              <a:off x="6806080" y="1547644"/>
              <a:ext cx="810117" cy="2941875"/>
            </a:xfrm>
            <a:custGeom>
              <a:avLst/>
              <a:pathLst>
                <a:path w="810117" h="2941875">
                  <a:moveTo>
                    <a:pt x="0" y="2941875"/>
                  </a:moveTo>
                  <a:lnTo>
                    <a:pt x="270039" y="2467379"/>
                  </a:lnTo>
                  <a:lnTo>
                    <a:pt x="540078" y="2372480"/>
                  </a:lnTo>
                  <a:lnTo>
                    <a:pt x="810117"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930799"/>
              <a:ext cx="2160314" cy="427046"/>
            </a:xfrm>
            <a:custGeom>
              <a:avLst/>
              <a:pathLst>
                <a:path w="2160314" h="427046">
                  <a:moveTo>
                    <a:pt x="0" y="0"/>
                  </a:moveTo>
                  <a:lnTo>
                    <a:pt x="270039" y="379596"/>
                  </a:lnTo>
                  <a:lnTo>
                    <a:pt x="540078" y="427046"/>
                  </a:lnTo>
                  <a:lnTo>
                    <a:pt x="810117" y="142348"/>
                  </a:lnTo>
                  <a:lnTo>
                    <a:pt x="1080157" y="237248"/>
                  </a:lnTo>
                  <a:lnTo>
                    <a:pt x="1350196" y="142348"/>
                  </a:lnTo>
                  <a:lnTo>
                    <a:pt x="1620235" y="189798"/>
                  </a:lnTo>
                  <a:lnTo>
                    <a:pt x="1890275" y="142348"/>
                  </a:lnTo>
                  <a:lnTo>
                    <a:pt x="2160314"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901542"/>
            </a:xfrm>
            <a:custGeom>
              <a:avLst/>
              <a:pathLst>
                <a:path w="6480943" h="901542">
                  <a:moveTo>
                    <a:pt x="0" y="94899"/>
                  </a:moveTo>
                  <a:lnTo>
                    <a:pt x="270039" y="189798"/>
                  </a:lnTo>
                  <a:lnTo>
                    <a:pt x="540078" y="284697"/>
                  </a:lnTo>
                  <a:lnTo>
                    <a:pt x="810117" y="427046"/>
                  </a:lnTo>
                  <a:lnTo>
                    <a:pt x="1080157" y="284697"/>
                  </a:lnTo>
                  <a:lnTo>
                    <a:pt x="1350196" y="0"/>
                  </a:lnTo>
                  <a:lnTo>
                    <a:pt x="1620235" y="47449"/>
                  </a:lnTo>
                  <a:lnTo>
                    <a:pt x="1890275" y="0"/>
                  </a:lnTo>
                  <a:lnTo>
                    <a:pt x="2160314" y="189798"/>
                  </a:lnTo>
                  <a:lnTo>
                    <a:pt x="2430353" y="379596"/>
                  </a:lnTo>
                  <a:lnTo>
                    <a:pt x="2700393" y="332147"/>
                  </a:lnTo>
                  <a:lnTo>
                    <a:pt x="2970432" y="474496"/>
                  </a:lnTo>
                  <a:lnTo>
                    <a:pt x="3240471" y="284697"/>
                  </a:lnTo>
                  <a:lnTo>
                    <a:pt x="3510510" y="237248"/>
                  </a:lnTo>
                  <a:lnTo>
                    <a:pt x="3780550" y="142348"/>
                  </a:lnTo>
                  <a:lnTo>
                    <a:pt x="4050589" y="94899"/>
                  </a:lnTo>
                  <a:lnTo>
                    <a:pt x="4320628" y="47449"/>
                  </a:lnTo>
                  <a:lnTo>
                    <a:pt x="4590668" y="474496"/>
                  </a:lnTo>
                  <a:lnTo>
                    <a:pt x="4860707" y="569395"/>
                  </a:lnTo>
                  <a:lnTo>
                    <a:pt x="5130746" y="142348"/>
                  </a:lnTo>
                  <a:lnTo>
                    <a:pt x="5400786" y="711744"/>
                  </a:lnTo>
                  <a:lnTo>
                    <a:pt x="5670825" y="94899"/>
                  </a:lnTo>
                  <a:lnTo>
                    <a:pt x="5940864" y="901542"/>
                  </a:lnTo>
                  <a:lnTo>
                    <a:pt x="6210904" y="0"/>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1945373" y="1120597"/>
              <a:ext cx="5670825" cy="1376038"/>
            </a:xfrm>
            <a:custGeom>
              <a:avLst/>
              <a:pathLst>
                <a:path w="5670825" h="1376038">
                  <a:moveTo>
                    <a:pt x="0" y="854093"/>
                  </a:moveTo>
                  <a:lnTo>
                    <a:pt x="270039" y="711744"/>
                  </a:lnTo>
                  <a:lnTo>
                    <a:pt x="540078" y="474496"/>
                  </a:lnTo>
                  <a:lnTo>
                    <a:pt x="810117" y="284697"/>
                  </a:lnTo>
                  <a:lnTo>
                    <a:pt x="1080157" y="427046"/>
                  </a:lnTo>
                  <a:lnTo>
                    <a:pt x="1350196" y="759193"/>
                  </a:lnTo>
                  <a:lnTo>
                    <a:pt x="1620235" y="616844"/>
                  </a:lnTo>
                  <a:lnTo>
                    <a:pt x="1890275" y="806643"/>
                  </a:lnTo>
                  <a:lnTo>
                    <a:pt x="2160314" y="664294"/>
                  </a:lnTo>
                  <a:lnTo>
                    <a:pt x="2430353" y="0"/>
                  </a:lnTo>
                  <a:lnTo>
                    <a:pt x="2700393" y="474496"/>
                  </a:lnTo>
                  <a:lnTo>
                    <a:pt x="2970432" y="474496"/>
                  </a:lnTo>
                  <a:lnTo>
                    <a:pt x="3240471" y="332147"/>
                  </a:lnTo>
                  <a:lnTo>
                    <a:pt x="3510510" y="379596"/>
                  </a:lnTo>
                  <a:lnTo>
                    <a:pt x="3780550" y="427046"/>
                  </a:lnTo>
                  <a:lnTo>
                    <a:pt x="4050589" y="474496"/>
                  </a:lnTo>
                  <a:lnTo>
                    <a:pt x="4320628" y="901542"/>
                  </a:lnTo>
                  <a:lnTo>
                    <a:pt x="4590668" y="1376038"/>
                  </a:lnTo>
                  <a:lnTo>
                    <a:pt x="4860707" y="711744"/>
                  </a:lnTo>
                  <a:lnTo>
                    <a:pt x="5130746" y="1091341"/>
                  </a:lnTo>
                  <a:lnTo>
                    <a:pt x="5400786" y="1138790"/>
                  </a:lnTo>
                  <a:lnTo>
                    <a:pt x="5670825" y="237248"/>
                  </a:lnTo>
                </a:path>
              </a:pathLst>
            </a:custGeom>
            <a:ln w="27101" cap="flat">
              <a:solidFill>
                <a:srgbClr val="FFC20E">
                  <a:alpha val="100000"/>
                </a:srgbClr>
              </a:solidFill>
              <a:prstDash val="solid"/>
              <a:round/>
            </a:ln>
          </p:spPr>
          <p:txBody>
            <a:bodyPr/>
            <a:lstStyle/>
            <a:p/>
          </p:txBody>
        </p:sp>
        <p:sp>
          <p:nvSpPr>
            <p:cNvPr id="44" name="pl44"/>
            <p:cNvSpPr/>
            <p:nvPr/>
          </p:nvSpPr>
          <p:spPr>
            <a:xfrm>
              <a:off x="3835648" y="930799"/>
              <a:ext cx="3780550" cy="1565837"/>
            </a:xfrm>
            <a:custGeom>
              <a:avLst/>
              <a:pathLst>
                <a:path w="3780550" h="1565837">
                  <a:moveTo>
                    <a:pt x="0" y="1565837"/>
                  </a:moveTo>
                  <a:lnTo>
                    <a:pt x="270039" y="189798"/>
                  </a:lnTo>
                  <a:lnTo>
                    <a:pt x="540078" y="237248"/>
                  </a:lnTo>
                  <a:lnTo>
                    <a:pt x="810117" y="332147"/>
                  </a:lnTo>
                  <a:lnTo>
                    <a:pt x="1080157" y="521945"/>
                  </a:lnTo>
                  <a:lnTo>
                    <a:pt x="1350196" y="0"/>
                  </a:lnTo>
                  <a:lnTo>
                    <a:pt x="1620235" y="94899"/>
                  </a:lnTo>
                  <a:lnTo>
                    <a:pt x="1890275" y="142348"/>
                  </a:lnTo>
                  <a:lnTo>
                    <a:pt x="2160314" y="569395"/>
                  </a:lnTo>
                  <a:lnTo>
                    <a:pt x="2430353" y="142348"/>
                  </a:lnTo>
                  <a:lnTo>
                    <a:pt x="2700393" y="284697"/>
                  </a:lnTo>
                  <a:lnTo>
                    <a:pt x="2970432" y="332147"/>
                  </a:lnTo>
                  <a:lnTo>
                    <a:pt x="3240471" y="427046"/>
                  </a:lnTo>
                  <a:lnTo>
                    <a:pt x="3510510" y="0"/>
                  </a:lnTo>
                  <a:lnTo>
                    <a:pt x="3780550" y="1423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854093"/>
            </a:xfrm>
            <a:custGeom>
              <a:avLst/>
              <a:pathLst>
                <a:path w="6480943" h="854093">
                  <a:moveTo>
                    <a:pt x="0" y="47449"/>
                  </a:moveTo>
                  <a:lnTo>
                    <a:pt x="270039" y="237248"/>
                  </a:lnTo>
                  <a:lnTo>
                    <a:pt x="540078" y="854093"/>
                  </a:lnTo>
                  <a:lnTo>
                    <a:pt x="810117" y="284697"/>
                  </a:lnTo>
                  <a:lnTo>
                    <a:pt x="1080157" y="427046"/>
                  </a:lnTo>
                  <a:lnTo>
                    <a:pt x="1350196" y="474496"/>
                  </a:lnTo>
                  <a:lnTo>
                    <a:pt x="1620235" y="142348"/>
                  </a:lnTo>
                  <a:lnTo>
                    <a:pt x="1890275" y="0"/>
                  </a:lnTo>
                  <a:lnTo>
                    <a:pt x="2160314" y="47449"/>
                  </a:lnTo>
                  <a:lnTo>
                    <a:pt x="2430353" y="379596"/>
                  </a:lnTo>
                  <a:lnTo>
                    <a:pt x="2700393" y="474496"/>
                  </a:lnTo>
                  <a:lnTo>
                    <a:pt x="2970432" y="427046"/>
                  </a:lnTo>
                  <a:lnTo>
                    <a:pt x="3240471" y="284697"/>
                  </a:lnTo>
                  <a:lnTo>
                    <a:pt x="3510510" y="427046"/>
                  </a:lnTo>
                  <a:lnTo>
                    <a:pt x="3780550" y="237248"/>
                  </a:lnTo>
                  <a:lnTo>
                    <a:pt x="4050589" y="237248"/>
                  </a:lnTo>
                  <a:lnTo>
                    <a:pt x="4320628" y="47449"/>
                  </a:lnTo>
                  <a:lnTo>
                    <a:pt x="4590668" y="759193"/>
                  </a:lnTo>
                  <a:lnTo>
                    <a:pt x="4860707" y="474496"/>
                  </a:lnTo>
                  <a:lnTo>
                    <a:pt x="5130746" y="94899"/>
                  </a:lnTo>
                  <a:lnTo>
                    <a:pt x="5400786" y="664294"/>
                  </a:lnTo>
                  <a:lnTo>
                    <a:pt x="5670825" y="142348"/>
                  </a:lnTo>
                  <a:lnTo>
                    <a:pt x="5940864" y="284697"/>
                  </a:lnTo>
                  <a:lnTo>
                    <a:pt x="6210904" y="14234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2755491" y="978248"/>
              <a:ext cx="4860707" cy="3463821"/>
            </a:xfrm>
            <a:custGeom>
              <a:avLst/>
              <a:pathLst>
                <a:path w="4860707" h="3463821">
                  <a:moveTo>
                    <a:pt x="0" y="3463821"/>
                  </a:moveTo>
                  <a:lnTo>
                    <a:pt x="270039" y="948992"/>
                  </a:lnTo>
                  <a:lnTo>
                    <a:pt x="540078" y="711744"/>
                  </a:lnTo>
                  <a:lnTo>
                    <a:pt x="810117" y="1708186"/>
                  </a:lnTo>
                  <a:lnTo>
                    <a:pt x="1080157" y="379596"/>
                  </a:lnTo>
                  <a:lnTo>
                    <a:pt x="1350196" y="379596"/>
                  </a:lnTo>
                  <a:lnTo>
                    <a:pt x="1620235" y="237248"/>
                  </a:lnTo>
                  <a:lnTo>
                    <a:pt x="1890275" y="284697"/>
                  </a:lnTo>
                  <a:lnTo>
                    <a:pt x="2160314" y="47449"/>
                  </a:lnTo>
                  <a:lnTo>
                    <a:pt x="2430353" y="94899"/>
                  </a:lnTo>
                  <a:lnTo>
                    <a:pt x="2700393" y="47449"/>
                  </a:lnTo>
                  <a:lnTo>
                    <a:pt x="2970432" y="379596"/>
                  </a:lnTo>
                  <a:lnTo>
                    <a:pt x="3240471" y="427046"/>
                  </a:lnTo>
                  <a:lnTo>
                    <a:pt x="3510510" y="47449"/>
                  </a:lnTo>
                  <a:lnTo>
                    <a:pt x="3780550" y="284697"/>
                  </a:lnTo>
                  <a:lnTo>
                    <a:pt x="4050589" y="94899"/>
                  </a:lnTo>
                  <a:lnTo>
                    <a:pt x="4320628" y="94899"/>
                  </a:lnTo>
                  <a:lnTo>
                    <a:pt x="4590668" y="0"/>
                  </a:lnTo>
                  <a:lnTo>
                    <a:pt x="4860707" y="47449"/>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901542"/>
            </a:xfrm>
            <a:custGeom>
              <a:avLst/>
              <a:pathLst>
                <a:path w="6480943" h="901542">
                  <a:moveTo>
                    <a:pt x="0" y="94899"/>
                  </a:moveTo>
                  <a:lnTo>
                    <a:pt x="270039" y="189798"/>
                  </a:lnTo>
                  <a:lnTo>
                    <a:pt x="540078" y="284697"/>
                  </a:lnTo>
                  <a:lnTo>
                    <a:pt x="810117" y="427046"/>
                  </a:lnTo>
                  <a:lnTo>
                    <a:pt x="1080157" y="284697"/>
                  </a:lnTo>
                  <a:lnTo>
                    <a:pt x="1350196" y="0"/>
                  </a:lnTo>
                  <a:lnTo>
                    <a:pt x="1620235" y="47449"/>
                  </a:lnTo>
                  <a:lnTo>
                    <a:pt x="1890275" y="0"/>
                  </a:lnTo>
                  <a:lnTo>
                    <a:pt x="2160314" y="189798"/>
                  </a:lnTo>
                  <a:lnTo>
                    <a:pt x="2430353" y="379596"/>
                  </a:lnTo>
                  <a:lnTo>
                    <a:pt x="2700393" y="332147"/>
                  </a:lnTo>
                  <a:lnTo>
                    <a:pt x="2970432" y="474496"/>
                  </a:lnTo>
                  <a:lnTo>
                    <a:pt x="3240471" y="284697"/>
                  </a:lnTo>
                  <a:lnTo>
                    <a:pt x="3510510" y="237248"/>
                  </a:lnTo>
                  <a:lnTo>
                    <a:pt x="3780550" y="142348"/>
                  </a:lnTo>
                  <a:lnTo>
                    <a:pt x="4050589" y="94899"/>
                  </a:lnTo>
                  <a:lnTo>
                    <a:pt x="4320628" y="47449"/>
                  </a:lnTo>
                  <a:lnTo>
                    <a:pt x="4590668" y="474496"/>
                  </a:lnTo>
                  <a:lnTo>
                    <a:pt x="4860707" y="569395"/>
                  </a:lnTo>
                  <a:lnTo>
                    <a:pt x="5130746" y="142348"/>
                  </a:lnTo>
                  <a:lnTo>
                    <a:pt x="5400786" y="711744"/>
                  </a:lnTo>
                  <a:lnTo>
                    <a:pt x="5670825" y="94899"/>
                  </a:lnTo>
                  <a:lnTo>
                    <a:pt x="5940864" y="901542"/>
                  </a:lnTo>
                  <a:lnTo>
                    <a:pt x="6210904" y="0"/>
                  </a:lnTo>
                  <a:lnTo>
                    <a:pt x="6480943" y="142348"/>
                  </a:lnTo>
                </a:path>
              </a:pathLst>
            </a:custGeom>
            <a:ln w="27101" cap="flat">
              <a:solidFill>
                <a:srgbClr val="FB9A99">
                  <a:alpha val="100000"/>
                </a:srgbClr>
              </a:solidFill>
              <a:prstDash val="solid"/>
              <a:round/>
            </a:ln>
          </p:spPr>
          <p:txBody>
            <a:bodyPr/>
            <a:lstStyle/>
            <a:p/>
          </p:txBody>
        </p:sp>
        <p:sp>
          <p:nvSpPr>
            <p:cNvPr id="48" name="pl48"/>
            <p:cNvSpPr/>
            <p:nvPr/>
          </p:nvSpPr>
          <p:spPr>
            <a:xfrm>
              <a:off x="7633106" y="780944"/>
              <a:ext cx="791920" cy="193180"/>
            </a:xfrm>
            <a:custGeom>
              <a:avLst/>
              <a:pathLst>
                <a:path w="791920" h="193180">
                  <a:moveTo>
                    <a:pt x="791920" y="0"/>
                  </a:moveTo>
                  <a:lnTo>
                    <a:pt x="0" y="193180"/>
                  </a:lnTo>
                </a:path>
              </a:pathLst>
            </a:custGeom>
          </p:spPr>
          <p:txBody>
            <a:bodyPr/>
            <a:lstStyle/>
            <a:p/>
          </p:txBody>
        </p:sp>
        <p:sp>
          <p:nvSpPr>
            <p:cNvPr id="49" name="pl49"/>
            <p:cNvSpPr/>
            <p:nvPr/>
          </p:nvSpPr>
          <p:spPr>
            <a:xfrm>
              <a:off x="7634333" y="1025970"/>
              <a:ext cx="718440" cy="10764"/>
            </a:xfrm>
            <a:custGeom>
              <a:avLst/>
              <a:pathLst>
                <a:path w="718440" h="10764">
                  <a:moveTo>
                    <a:pt x="718440" y="10764"/>
                  </a:moveTo>
                  <a:lnTo>
                    <a:pt x="0" y="0"/>
                  </a:lnTo>
                </a:path>
              </a:pathLst>
            </a:custGeom>
          </p:spPr>
          <p:txBody>
            <a:bodyPr/>
            <a:lstStyle/>
            <a:p/>
          </p:txBody>
        </p:sp>
        <p:sp>
          <p:nvSpPr>
            <p:cNvPr id="50" name="pl50"/>
            <p:cNvSpPr/>
            <p:nvPr/>
          </p:nvSpPr>
          <p:spPr>
            <a:xfrm>
              <a:off x="7632625" y="1077977"/>
              <a:ext cx="726235" cy="213507"/>
            </a:xfrm>
            <a:custGeom>
              <a:avLst/>
              <a:pathLst>
                <a:path w="726235" h="213507">
                  <a:moveTo>
                    <a:pt x="726235" y="213507"/>
                  </a:moveTo>
                  <a:lnTo>
                    <a:pt x="0" y="0"/>
                  </a:lnTo>
                </a:path>
              </a:pathLst>
            </a:custGeom>
          </p:spPr>
          <p:txBody>
            <a:bodyPr/>
            <a:lstStyle/>
            <a:p/>
          </p:txBody>
        </p:sp>
        <p:sp>
          <p:nvSpPr>
            <p:cNvPr id="51" name="pl51"/>
            <p:cNvSpPr/>
            <p:nvPr/>
          </p:nvSpPr>
          <p:spPr>
            <a:xfrm>
              <a:off x="7629232" y="1081066"/>
              <a:ext cx="771710" cy="468832"/>
            </a:xfrm>
            <a:custGeom>
              <a:avLst/>
              <a:pathLst>
                <a:path w="771710" h="468832">
                  <a:moveTo>
                    <a:pt x="771710" y="468832"/>
                  </a:moveTo>
                  <a:lnTo>
                    <a:pt x="0" y="0"/>
                  </a:lnTo>
                </a:path>
              </a:pathLst>
            </a:custGeom>
          </p:spPr>
          <p:txBody>
            <a:bodyPr/>
            <a:lstStyle/>
            <a:p/>
          </p:txBody>
        </p:sp>
        <p:sp>
          <p:nvSpPr>
            <p:cNvPr id="52" name="pl52"/>
            <p:cNvSpPr/>
            <p:nvPr/>
          </p:nvSpPr>
          <p:spPr>
            <a:xfrm>
              <a:off x="7625269" y="1083006"/>
              <a:ext cx="667162" cy="725099"/>
            </a:xfrm>
            <a:custGeom>
              <a:avLst/>
              <a:pathLst>
                <a:path w="667162" h="725099">
                  <a:moveTo>
                    <a:pt x="667162" y="725099"/>
                  </a:moveTo>
                  <a:lnTo>
                    <a:pt x="0" y="0"/>
                  </a:lnTo>
                </a:path>
              </a:pathLst>
            </a:custGeom>
          </p:spPr>
          <p:txBody>
            <a:bodyPr/>
            <a:lstStyle/>
            <a:p/>
          </p:txBody>
        </p:sp>
        <p:sp>
          <p:nvSpPr>
            <p:cNvPr id="53" name="pl53"/>
            <p:cNvSpPr/>
            <p:nvPr/>
          </p:nvSpPr>
          <p:spPr>
            <a:xfrm>
              <a:off x="7623070" y="1131133"/>
              <a:ext cx="1070599" cy="1641474"/>
            </a:xfrm>
            <a:custGeom>
              <a:avLst/>
              <a:pathLst>
                <a:path w="1070599" h="1641474">
                  <a:moveTo>
                    <a:pt x="1070599" y="1641474"/>
                  </a:moveTo>
                  <a:lnTo>
                    <a:pt x="0" y="0"/>
                  </a:lnTo>
                </a:path>
              </a:pathLst>
            </a:custGeom>
          </p:spPr>
          <p:txBody>
            <a:bodyPr/>
            <a:lstStyle/>
            <a:p/>
          </p:txBody>
        </p:sp>
        <p:sp>
          <p:nvSpPr>
            <p:cNvPr id="54" name="pl54"/>
            <p:cNvSpPr/>
            <p:nvPr/>
          </p:nvSpPr>
          <p:spPr>
            <a:xfrm>
              <a:off x="7623909" y="1130902"/>
              <a:ext cx="704675" cy="941774"/>
            </a:xfrm>
            <a:custGeom>
              <a:avLst/>
              <a:pathLst>
                <a:path w="704675" h="941774">
                  <a:moveTo>
                    <a:pt x="704675" y="941774"/>
                  </a:moveTo>
                  <a:lnTo>
                    <a:pt x="0" y="0"/>
                  </a:lnTo>
                </a:path>
              </a:pathLst>
            </a:custGeom>
          </p:spPr>
          <p:txBody>
            <a:bodyPr/>
            <a:lstStyle/>
            <a:p/>
          </p:txBody>
        </p:sp>
        <p:sp>
          <p:nvSpPr>
            <p:cNvPr id="55" name="pl55"/>
            <p:cNvSpPr/>
            <p:nvPr/>
          </p:nvSpPr>
          <p:spPr>
            <a:xfrm>
              <a:off x="7624261" y="1130795"/>
              <a:ext cx="1094596" cy="1384467"/>
            </a:xfrm>
            <a:custGeom>
              <a:avLst/>
              <a:pathLst>
                <a:path w="1094596" h="1384467">
                  <a:moveTo>
                    <a:pt x="1094596" y="1384467"/>
                  </a:moveTo>
                  <a:lnTo>
                    <a:pt x="0" y="0"/>
                  </a:lnTo>
                </a:path>
              </a:pathLst>
            </a:custGeom>
          </p:spPr>
          <p:txBody>
            <a:bodyPr/>
            <a:lstStyle/>
            <a:p/>
          </p:txBody>
        </p:sp>
        <p:sp>
          <p:nvSpPr>
            <p:cNvPr id="56" name="pl56"/>
            <p:cNvSpPr/>
            <p:nvPr/>
          </p:nvSpPr>
          <p:spPr>
            <a:xfrm>
              <a:off x="7622687" y="1131228"/>
              <a:ext cx="736015" cy="1205793"/>
            </a:xfrm>
            <a:custGeom>
              <a:avLst/>
              <a:pathLst>
                <a:path w="736015" h="1205793">
                  <a:moveTo>
                    <a:pt x="736015" y="1205793"/>
                  </a:moveTo>
                  <a:lnTo>
                    <a:pt x="0" y="0"/>
                  </a:lnTo>
                </a:path>
              </a:pathLst>
            </a:custGeom>
          </p:spPr>
          <p:txBody>
            <a:bodyPr/>
            <a:lstStyle/>
            <a:p/>
          </p:txBody>
        </p:sp>
        <p:sp>
          <p:nvSpPr>
            <p:cNvPr id="57" name="pl57"/>
            <p:cNvSpPr/>
            <p:nvPr/>
          </p:nvSpPr>
          <p:spPr>
            <a:xfrm>
              <a:off x="7622908" y="1368422"/>
              <a:ext cx="1058362" cy="1668339"/>
            </a:xfrm>
            <a:custGeom>
              <a:avLst/>
              <a:pathLst>
                <a:path w="1058362" h="1668339">
                  <a:moveTo>
                    <a:pt x="1058362" y="1668339"/>
                  </a:moveTo>
                  <a:lnTo>
                    <a:pt x="0" y="0"/>
                  </a:lnTo>
                </a:path>
              </a:pathLst>
            </a:custGeom>
          </p:spPr>
          <p:txBody>
            <a:bodyPr/>
            <a:lstStyle/>
            <a:p/>
          </p:txBody>
        </p:sp>
        <p:sp>
          <p:nvSpPr>
            <p:cNvPr id="58" name="pl58"/>
            <p:cNvSpPr/>
            <p:nvPr/>
          </p:nvSpPr>
          <p:spPr>
            <a:xfrm>
              <a:off x="7622737" y="1558262"/>
              <a:ext cx="1072116" cy="1740963"/>
            </a:xfrm>
            <a:custGeom>
              <a:avLst/>
              <a:pathLst>
                <a:path w="1072116" h="1740963">
                  <a:moveTo>
                    <a:pt x="1072116" y="1740963"/>
                  </a:moveTo>
                  <a:lnTo>
                    <a:pt x="0" y="0"/>
                  </a:lnTo>
                </a:path>
              </a:pathLst>
            </a:custGeom>
          </p:spPr>
          <p:txBody>
            <a:bodyPr/>
            <a:lstStyle/>
            <a:p/>
          </p:txBody>
        </p:sp>
        <p:sp>
          <p:nvSpPr>
            <p:cNvPr id="59" name="pg59"/>
            <p:cNvSpPr/>
            <p:nvPr/>
          </p:nvSpPr>
          <p:spPr>
            <a:xfrm>
              <a:off x="8356446" y="69252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406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1" name="pg61"/>
            <p:cNvSpPr/>
            <p:nvPr/>
          </p:nvSpPr>
          <p:spPr>
            <a:xfrm>
              <a:off x="8284194" y="95221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307054" y="99375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97%</a:t>
              </a:r>
            </a:p>
          </p:txBody>
        </p:sp>
        <p:sp>
          <p:nvSpPr>
            <p:cNvPr id="63" name="pg63"/>
            <p:cNvSpPr/>
            <p:nvPr/>
          </p:nvSpPr>
          <p:spPr>
            <a:xfrm>
              <a:off x="8290281" y="12119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25349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65" name="pg65"/>
            <p:cNvSpPr/>
            <p:nvPr/>
          </p:nvSpPr>
          <p:spPr>
            <a:xfrm>
              <a:off x="8332362" y="147227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51381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96%</a:t>
              </a:r>
            </a:p>
          </p:txBody>
        </p:sp>
        <p:sp>
          <p:nvSpPr>
            <p:cNvPr id="67" name="pg67"/>
            <p:cNvSpPr/>
            <p:nvPr/>
          </p:nvSpPr>
          <p:spPr>
            <a:xfrm>
              <a:off x="8223851" y="173072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8" name="tx68"/>
            <p:cNvSpPr/>
            <p:nvPr/>
          </p:nvSpPr>
          <p:spPr>
            <a:xfrm>
              <a:off x="8246711" y="177226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69" name="pg69"/>
            <p:cNvSpPr/>
            <p:nvPr/>
          </p:nvSpPr>
          <p:spPr>
            <a:xfrm>
              <a:off x="8314365" y="277260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0" name="tx70"/>
            <p:cNvSpPr/>
            <p:nvPr/>
          </p:nvSpPr>
          <p:spPr>
            <a:xfrm>
              <a:off x="8337225" y="281414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71" name="pg71"/>
            <p:cNvSpPr/>
            <p:nvPr/>
          </p:nvSpPr>
          <p:spPr>
            <a:xfrm>
              <a:off x="8260004" y="19942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01708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73" name="pg73"/>
            <p:cNvSpPr/>
            <p:nvPr/>
          </p:nvSpPr>
          <p:spPr>
            <a:xfrm>
              <a:off x="8368515" y="251526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4" name="tx74"/>
            <p:cNvSpPr/>
            <p:nvPr/>
          </p:nvSpPr>
          <p:spPr>
            <a:xfrm>
              <a:off x="8391375" y="255680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75" name="pg75"/>
            <p:cNvSpPr/>
            <p:nvPr/>
          </p:nvSpPr>
          <p:spPr>
            <a:xfrm>
              <a:off x="8290122" y="225758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29912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95%</a:t>
              </a:r>
            </a:p>
          </p:txBody>
        </p:sp>
        <p:sp>
          <p:nvSpPr>
            <p:cNvPr id="77" name="pg77"/>
            <p:cNvSpPr/>
            <p:nvPr/>
          </p:nvSpPr>
          <p:spPr>
            <a:xfrm>
              <a:off x="8290281" y="303676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7829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90%</a:t>
              </a:r>
            </a:p>
          </p:txBody>
        </p:sp>
        <p:sp>
          <p:nvSpPr>
            <p:cNvPr id="79" name="pg79"/>
            <p:cNvSpPr/>
            <p:nvPr/>
          </p:nvSpPr>
          <p:spPr>
            <a:xfrm>
              <a:off x="8314365" y="329922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076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314712" y="401416"/>
              <a:ext cx="32021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El Salvador,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9 vacunas (serie completa).
En 2024, la MCV2 tenía la cobertura más baja de todas las vacunas (90%), seguida de la DTP3 y la POL3 (95%).
La cobertura de 4 vacunas disminuyó (DTP3, HepB3, Hib3 y Polio3), 2 vacunas aumentaron (IPV1 y MCV2), y 4 vacunas fueron iguales (MCV1, PcV3, RotaC y Rubéola) en comparación con la cobertura respectiva en 2019.
La cobertura de 8 vacunas disminuyó (DTP3, HepB3, Hib3, MCV1, PcV3, Polio3, RotaC y Rubéola) y 3 vacunas aumentaron (HPVc, IPV1 y MCV2) en comparación con la cobertura respectiva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207814" y="870398"/>
              <a:ext cx="433298" cy="0"/>
            </a:xfrm>
            <a:custGeom>
              <a:avLst/>
              <a:pathLst>
                <a:path w="433298" h="0">
                  <a:moveTo>
                    <a:pt x="0" y="0"/>
                  </a:moveTo>
                  <a:lnTo>
                    <a:pt x="72216" y="0"/>
                  </a:lnTo>
                  <a:lnTo>
                    <a:pt x="144432" y="0"/>
                  </a:lnTo>
                  <a:lnTo>
                    <a:pt x="216649" y="0"/>
                  </a:lnTo>
                  <a:lnTo>
                    <a:pt x="288865"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1220700"/>
              <a:ext cx="144432" cy="0"/>
            </a:xfrm>
            <a:custGeom>
              <a:avLst/>
              <a:pathLst>
                <a:path w="144432" h="0">
                  <a:moveTo>
                    <a:pt x="0" y="0"/>
                  </a:moveTo>
                  <a:lnTo>
                    <a:pt x="0" y="0"/>
                  </a:lnTo>
                  <a:lnTo>
                    <a:pt x="0"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1571001"/>
              <a:ext cx="577731" cy="0"/>
            </a:xfrm>
            <a:custGeom>
              <a:avLst/>
              <a:pathLst>
                <a:path w="577731" h="0">
                  <a:moveTo>
                    <a:pt x="0" y="0"/>
                  </a:moveTo>
                  <a:lnTo>
                    <a:pt x="433298"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1921302"/>
              <a:ext cx="577731" cy="0"/>
            </a:xfrm>
            <a:custGeom>
              <a:avLst/>
              <a:pathLst>
                <a:path w="577731" h="0">
                  <a:moveTo>
                    <a:pt x="0" y="0"/>
                  </a:moveTo>
                  <a:lnTo>
                    <a:pt x="433298"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2271604"/>
              <a:ext cx="361082" cy="0"/>
            </a:xfrm>
            <a:custGeom>
              <a:avLst/>
              <a:pathLst>
                <a:path w="361082" h="0">
                  <a:moveTo>
                    <a:pt x="0" y="0"/>
                  </a:moveTo>
                  <a:lnTo>
                    <a:pt x="144432" y="0"/>
                  </a:lnTo>
                  <a:lnTo>
                    <a:pt x="216649"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2621905"/>
              <a:ext cx="577731" cy="0"/>
            </a:xfrm>
            <a:custGeom>
              <a:avLst/>
              <a:pathLst>
                <a:path w="577731" h="0">
                  <a:moveTo>
                    <a:pt x="0" y="0"/>
                  </a:moveTo>
                  <a:lnTo>
                    <a:pt x="433298"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2972206"/>
              <a:ext cx="288865" cy="0"/>
            </a:xfrm>
            <a:custGeom>
              <a:avLst/>
              <a:pathLst>
                <a:path w="288865" h="0">
                  <a:moveTo>
                    <a:pt x="0" y="0"/>
                  </a:moveTo>
                  <a:lnTo>
                    <a:pt x="72216" y="0"/>
                  </a:lnTo>
                  <a:lnTo>
                    <a:pt x="144432"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7269000" y="3322508"/>
              <a:ext cx="1372111" cy="0"/>
            </a:xfrm>
            <a:custGeom>
              <a:avLst/>
              <a:pathLst>
                <a:path w="1372111" h="0">
                  <a:moveTo>
                    <a:pt x="0" y="0"/>
                  </a:moveTo>
                  <a:lnTo>
                    <a:pt x="288865" y="0"/>
                  </a:lnTo>
                  <a:lnTo>
                    <a:pt x="1155462"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30" name="pl30"/>
            <p:cNvSpPr/>
            <p:nvPr/>
          </p:nvSpPr>
          <p:spPr>
            <a:xfrm>
              <a:off x="6257971" y="3672809"/>
              <a:ext cx="1733193" cy="0"/>
            </a:xfrm>
            <a:custGeom>
              <a:avLst/>
              <a:pathLst>
                <a:path w="1733193" h="0">
                  <a:moveTo>
                    <a:pt x="0" y="0"/>
                  </a:moveTo>
                  <a:lnTo>
                    <a:pt x="361082" y="0"/>
                  </a:lnTo>
                  <a:lnTo>
                    <a:pt x="433298" y="0"/>
                  </a:lnTo>
                  <a:lnTo>
                    <a:pt x="722164" y="0"/>
                  </a:lnTo>
                  <a:lnTo>
                    <a:pt x="1011029" y="0"/>
                  </a:lnTo>
                  <a:lnTo>
                    <a:pt x="1733193" y="0"/>
                  </a:lnTo>
                </a:path>
              </a:pathLst>
            </a:custGeom>
            <a:ln w="116535" cap="flat">
              <a:solidFill>
                <a:srgbClr val="E8E8E8">
                  <a:alpha val="100000"/>
                </a:srgbClr>
              </a:solidFill>
              <a:prstDash val="solid"/>
              <a:round/>
            </a:ln>
          </p:spPr>
          <p:txBody>
            <a:bodyPr/>
            <a:lstStyle/>
            <a:p/>
          </p:txBody>
        </p:sp>
        <p:sp>
          <p:nvSpPr>
            <p:cNvPr id="31" name="pl31"/>
            <p:cNvSpPr/>
            <p:nvPr/>
          </p:nvSpPr>
          <p:spPr>
            <a:xfrm>
              <a:off x="7991164" y="4023110"/>
              <a:ext cx="649947" cy="0"/>
            </a:xfrm>
            <a:custGeom>
              <a:avLst/>
              <a:pathLst>
                <a:path w="649947" h="0">
                  <a:moveTo>
                    <a:pt x="0" y="0"/>
                  </a:moveTo>
                  <a:lnTo>
                    <a:pt x="144432" y="0"/>
                  </a:lnTo>
                  <a:lnTo>
                    <a:pt x="216649" y="0"/>
                  </a:lnTo>
                  <a:lnTo>
                    <a:pt x="433298" y="0"/>
                  </a:lnTo>
                  <a:lnTo>
                    <a:pt x="433298"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7630082" y="4373412"/>
              <a:ext cx="866596" cy="0"/>
            </a:xfrm>
            <a:custGeom>
              <a:avLst/>
              <a:pathLst>
                <a:path w="866596" h="0">
                  <a:moveTo>
                    <a:pt x="0" y="0"/>
                  </a:moveTo>
                  <a:lnTo>
                    <a:pt x="577731" y="0"/>
                  </a:lnTo>
                  <a:lnTo>
                    <a:pt x="722164" y="0"/>
                  </a:lnTo>
                  <a:lnTo>
                    <a:pt x="794380" y="0"/>
                  </a:lnTo>
                  <a:lnTo>
                    <a:pt x="794380" y="0"/>
                  </a:lnTo>
                  <a:lnTo>
                    <a:pt x="866596" y="0"/>
                  </a:lnTo>
                </a:path>
              </a:pathLst>
            </a:custGeom>
            <a:ln w="116535" cap="flat">
              <a:solidFill>
                <a:srgbClr val="E8E8E8">
                  <a:alpha val="100000"/>
                </a:srgbClr>
              </a:solidFill>
              <a:prstDash val="solid"/>
              <a:round/>
            </a:ln>
          </p:spPr>
          <p:txBody>
            <a:bodyPr/>
            <a:lstStyle/>
            <a:p/>
          </p:txBody>
        </p:sp>
        <p:sp>
          <p:nvSpPr>
            <p:cNvPr id="33" name="pl33"/>
            <p:cNvSpPr/>
            <p:nvPr/>
          </p:nvSpPr>
          <p:spPr>
            <a:xfrm>
              <a:off x="7269000" y="4723713"/>
              <a:ext cx="1372111" cy="0"/>
            </a:xfrm>
            <a:custGeom>
              <a:avLst/>
              <a:pathLst>
                <a:path w="1372111" h="0">
                  <a:moveTo>
                    <a:pt x="0" y="0"/>
                  </a:moveTo>
                  <a:lnTo>
                    <a:pt x="288865" y="0"/>
                  </a:lnTo>
                  <a:lnTo>
                    <a:pt x="1155462"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34" name="pl34"/>
            <p:cNvSpPr/>
            <p:nvPr/>
          </p:nvSpPr>
          <p:spPr>
            <a:xfrm>
              <a:off x="8135597" y="5074015"/>
              <a:ext cx="433298" cy="0"/>
            </a:xfrm>
            <a:custGeom>
              <a:avLst/>
              <a:pathLst>
                <a:path w="433298" h="0">
                  <a:moveTo>
                    <a:pt x="0" y="0"/>
                  </a:moveTo>
                  <a:lnTo>
                    <a:pt x="288865" y="0"/>
                  </a:lnTo>
                  <a:lnTo>
                    <a:pt x="288865"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5" name="pt35"/>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8666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7001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8676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9217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1996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56439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145046"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289479"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361695"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06128"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361695"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361695"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289479"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361695"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361695"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289479"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928397"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711747"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07283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361695"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361695"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289479"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36169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578344"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361695"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6917367"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556285"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92839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361695"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578344"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361695"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43391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36169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289479"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361695"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578344"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361695"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433912"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506128"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43391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5224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El Salvador, 2019-2024</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se mantuvo igual entre 2019 (96%) y 2023 (96%). La cobertura de DTP1 aumentó en 2024 (98%) en comparación con 2023, y fue superior a la de 2019. En 2019-2024, la cobertura de DTP1 se situó en su nivel más bajo en 2019, 2022 y 2023 (96%).
En 2023, 3 vacunas tuvieron una cobertura inferior a la de 2019.
En 2024, 4 vacunas tuvieron una cobertura inferior a la de 2019.
En 2024, 8 vacunas tuvieron una cobertura inferior a la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569466" y="1928981"/>
              <a:ext cx="2499279" cy="1987506"/>
            </a:xfrm>
            <a:custGeom>
              <a:avLst/>
              <a:pathLst>
                <a:path w="2499279" h="1987506">
                  <a:moveTo>
                    <a:pt x="0" y="1987506"/>
                  </a:moveTo>
                  <a:lnTo>
                    <a:pt x="624819" y="1439229"/>
                  </a:lnTo>
                  <a:lnTo>
                    <a:pt x="1249639" y="753881"/>
                  </a:lnTo>
                  <a:lnTo>
                    <a:pt x="1874459" y="342673"/>
                  </a:lnTo>
                  <a:lnTo>
                    <a:pt x="2499279" y="0"/>
                  </a:lnTo>
                </a:path>
              </a:pathLst>
            </a:custGeom>
            <a:ln w="29811" cap="flat">
              <a:solidFill>
                <a:srgbClr val="FF0000">
                  <a:alpha val="100000"/>
                </a:srgbClr>
              </a:solidFill>
              <a:prstDash val="solid"/>
              <a:round/>
            </a:ln>
          </p:spPr>
          <p:txBody>
            <a:bodyPr/>
            <a:lstStyle/>
            <a:p/>
          </p:txBody>
        </p:sp>
        <p:sp>
          <p:nvSpPr>
            <p:cNvPr id="23" name="pl23"/>
            <p:cNvSpPr/>
            <p:nvPr/>
          </p:nvSpPr>
          <p:spPr>
            <a:xfrm>
              <a:off x="2194285" y="1928981"/>
              <a:ext cx="1874459" cy="2124576"/>
            </a:xfrm>
            <a:custGeom>
              <a:avLst/>
              <a:pathLst>
                <a:path w="1874459" h="2124576">
                  <a:moveTo>
                    <a:pt x="0" y="2124576"/>
                  </a:moveTo>
                  <a:lnTo>
                    <a:pt x="624819" y="1781902"/>
                  </a:lnTo>
                  <a:lnTo>
                    <a:pt x="1249639" y="1713367"/>
                  </a:lnTo>
                  <a:lnTo>
                    <a:pt x="1874459" y="0"/>
                  </a:lnTo>
                </a:path>
              </a:pathLst>
            </a:custGeom>
            <a:ln w="29811" cap="flat">
              <a:solidFill>
                <a:srgbClr val="0058AB">
                  <a:alpha val="100000"/>
                </a:srgbClr>
              </a:solidFill>
              <a:prstDash val="solid"/>
              <a:round/>
            </a:ln>
          </p:spPr>
          <p:txBody>
            <a:bodyPr/>
            <a:lstStyle/>
            <a:p/>
          </p:txBody>
        </p:sp>
        <p:sp>
          <p:nvSpPr>
            <p:cNvPr id="24" name="pt24"/>
            <p:cNvSpPr/>
            <p:nvPr/>
          </p:nvSpPr>
          <p:spPr>
            <a:xfrm>
              <a:off x="1544640" y="38916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2169459"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2794279"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41909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4043919"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2794279"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3419099"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043919"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tx33"/>
            <p:cNvSpPr/>
            <p:nvPr/>
          </p:nvSpPr>
          <p:spPr>
            <a:xfrm>
              <a:off x="2194285"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4" name="tx34"/>
            <p:cNvSpPr/>
            <p:nvPr/>
          </p:nvSpPr>
          <p:spPr>
            <a:xfrm>
              <a:off x="2819105"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35" name="tx35"/>
            <p:cNvSpPr/>
            <p:nvPr/>
          </p:nvSpPr>
          <p:spPr>
            <a:xfrm>
              <a:off x="3443925"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36" name="tx36"/>
            <p:cNvSpPr/>
            <p:nvPr/>
          </p:nvSpPr>
          <p:spPr>
            <a:xfrm>
              <a:off x="4068745"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37" name="tx37"/>
            <p:cNvSpPr/>
            <p:nvPr/>
          </p:nvSpPr>
          <p:spPr>
            <a:xfrm>
              <a:off x="1569466" y="374426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38" name="tx38"/>
            <p:cNvSpPr/>
            <p:nvPr/>
          </p:nvSpPr>
          <p:spPr>
            <a:xfrm>
              <a:off x="2194285"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39" name="tx39"/>
            <p:cNvSpPr/>
            <p:nvPr/>
          </p:nvSpPr>
          <p:spPr>
            <a:xfrm>
              <a:off x="2819105"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40" name="tx40"/>
            <p:cNvSpPr/>
            <p:nvPr/>
          </p:nvSpPr>
          <p:spPr>
            <a:xfrm>
              <a:off x="344392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1" name="tx41"/>
            <p:cNvSpPr/>
            <p:nvPr/>
          </p:nvSpPr>
          <p:spPr>
            <a:xfrm>
              <a:off x="4068745"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42" name="pl4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3" name="pl43"/>
            <p:cNvSpPr/>
            <p:nvPr/>
          </p:nvSpPr>
          <p:spPr>
            <a:xfrm>
              <a:off x="40687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4" name="tx44"/>
            <p:cNvSpPr/>
            <p:nvPr/>
          </p:nvSpPr>
          <p:spPr>
            <a:xfrm>
              <a:off x="3692106"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45" name="tx45"/>
            <p:cNvSpPr/>
            <p:nvPr/>
          </p:nvSpPr>
          <p:spPr>
            <a:xfrm>
              <a:off x="3559564"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46" name="rc46"/>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47" name="pl47"/>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9" name="pl49"/>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0" name="pl50"/>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1" name="pl51"/>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5" name="pl55"/>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6" name="pl56"/>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7" name="pl57"/>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8" name="pl58"/>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637325" y="3299675"/>
              <a:ext cx="624819" cy="445475"/>
            </a:xfrm>
            <a:custGeom>
              <a:avLst/>
              <a:pathLst>
                <a:path w="624819" h="445475">
                  <a:moveTo>
                    <a:pt x="0" y="445475"/>
                  </a:moveTo>
                  <a:lnTo>
                    <a:pt x="624819" y="0"/>
                  </a:lnTo>
                </a:path>
              </a:pathLst>
            </a:custGeom>
            <a:ln w="29811" cap="flat">
              <a:solidFill>
                <a:srgbClr val="FF0000">
                  <a:alpha val="100000"/>
                </a:srgbClr>
              </a:solidFill>
              <a:prstDash val="solid"/>
              <a:round/>
            </a:ln>
          </p:spPr>
          <p:txBody>
            <a:bodyPr/>
            <a:lstStyle/>
            <a:p/>
          </p:txBody>
        </p:sp>
        <p:sp>
          <p:nvSpPr>
            <p:cNvPr id="66" name="pt66"/>
            <p:cNvSpPr/>
            <p:nvPr/>
          </p:nvSpPr>
          <p:spPr>
            <a:xfrm>
              <a:off x="7612499" y="37203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7" name="pt67"/>
            <p:cNvSpPr/>
            <p:nvPr/>
          </p:nvSpPr>
          <p:spPr>
            <a:xfrm>
              <a:off x="8237319" y="32748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8" name="pt68"/>
            <p:cNvSpPr/>
            <p:nvPr/>
          </p:nvSpPr>
          <p:spPr>
            <a:xfrm>
              <a:off x="8237319"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9" name="tx69"/>
            <p:cNvSpPr/>
            <p:nvPr/>
          </p:nvSpPr>
          <p:spPr>
            <a:xfrm>
              <a:off x="8262145"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0" name="tx70"/>
            <p:cNvSpPr/>
            <p:nvPr/>
          </p:nvSpPr>
          <p:spPr>
            <a:xfrm>
              <a:off x="7637325" y="357288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71" name="tx71"/>
            <p:cNvSpPr/>
            <p:nvPr/>
          </p:nvSpPr>
          <p:spPr>
            <a:xfrm>
              <a:off x="8262145" y="31274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72" name="pl7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3" name="pl73"/>
            <p:cNvSpPr/>
            <p:nvPr/>
          </p:nvSpPr>
          <p:spPr>
            <a:xfrm>
              <a:off x="82621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74" name="tx74"/>
            <p:cNvSpPr/>
            <p:nvPr/>
          </p:nvSpPr>
          <p:spPr>
            <a:xfrm>
              <a:off x="7885506"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75" name="tx75"/>
            <p:cNvSpPr/>
            <p:nvPr/>
          </p:nvSpPr>
          <p:spPr>
            <a:xfrm>
              <a:off x="7752964"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76" name="rc76"/>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77" name="tx77"/>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78" name="tx78"/>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79" name="tx79"/>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0" name="tx80"/>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1" name="tx81"/>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2" name="tx82"/>
            <p:cNvSpPr/>
            <p:nvPr/>
          </p:nvSpPr>
          <p:spPr>
            <a:xfrm rot="-5400000">
              <a:off x="331589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3" name="tx83"/>
            <p:cNvSpPr/>
            <p:nvPr/>
          </p:nvSpPr>
          <p:spPr>
            <a:xfrm rot="-5400000">
              <a:off x="39407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4" name="tx84"/>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5" name="tx85"/>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6" name="tx86"/>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7" name="tx87"/>
            <p:cNvSpPr/>
            <p:nvPr/>
          </p:nvSpPr>
          <p:spPr>
            <a:xfrm rot="-5400000">
              <a:off x="75092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8" name="tx88"/>
            <p:cNvSpPr/>
            <p:nvPr/>
          </p:nvSpPr>
          <p:spPr>
            <a:xfrm rot="-5400000">
              <a:off x="81341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9" name="tx8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0" name="tx9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1" name="tx9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2" name="tx9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3" name="tx9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4" name="tx9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96" name="pl9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7" name="pl9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8" name="tx9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9" name="tx9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0" name="tx100"/>
            <p:cNvSpPr/>
            <p:nvPr/>
          </p:nvSpPr>
          <p:spPr>
            <a:xfrm>
              <a:off x="757200" y="398022"/>
              <a:ext cx="71377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El Salvador, 2020-2024</a:t>
              </a:r>
            </a:p>
          </p:txBody>
        </p:sp>
        <p:sp>
          <p:nvSpPr>
            <p:cNvPr id="101" name="tx101"/>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2" name="tx102"/>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las estimaciones de cobertura del programa de VPH en El Salvador fue 2020.
En 2024, la cobertura del programa de la primera dosis (VPH1) entre las niñas era del 86% y la cobertura del programa de la última dosis (VPHc) era del 86%.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720945"/>
            </a:xfrm>
            <a:custGeom>
              <a:avLst/>
              <a:pathLst>
                <a:path w="6444618" h="720945">
                  <a:moveTo>
                    <a:pt x="0" y="0"/>
                  </a:moveTo>
                  <a:lnTo>
                    <a:pt x="268525" y="280367"/>
                  </a:lnTo>
                  <a:lnTo>
                    <a:pt x="537051" y="720945"/>
                  </a:lnTo>
                  <a:lnTo>
                    <a:pt x="805577" y="200262"/>
                  </a:lnTo>
                  <a:lnTo>
                    <a:pt x="1074103" y="360472"/>
                  </a:lnTo>
                  <a:lnTo>
                    <a:pt x="1342628" y="400525"/>
                  </a:lnTo>
                  <a:lnTo>
                    <a:pt x="1611154" y="120157"/>
                  </a:lnTo>
                  <a:lnTo>
                    <a:pt x="1879680" y="0"/>
                  </a:lnTo>
                  <a:lnTo>
                    <a:pt x="2148206" y="40052"/>
                  </a:lnTo>
                  <a:lnTo>
                    <a:pt x="2416732" y="320420"/>
                  </a:lnTo>
                  <a:lnTo>
                    <a:pt x="2685257" y="400525"/>
                  </a:lnTo>
                  <a:lnTo>
                    <a:pt x="2953783" y="400525"/>
                  </a:lnTo>
                  <a:lnTo>
                    <a:pt x="3222309" y="240315"/>
                  </a:lnTo>
                  <a:lnTo>
                    <a:pt x="3490835" y="280367"/>
                  </a:lnTo>
                  <a:lnTo>
                    <a:pt x="3759360" y="200262"/>
                  </a:lnTo>
                  <a:lnTo>
                    <a:pt x="4027886" y="200262"/>
                  </a:lnTo>
                  <a:lnTo>
                    <a:pt x="4296412" y="40052"/>
                  </a:lnTo>
                  <a:lnTo>
                    <a:pt x="4564938" y="280367"/>
                  </a:lnTo>
                  <a:lnTo>
                    <a:pt x="4833464" y="400525"/>
                  </a:lnTo>
                  <a:lnTo>
                    <a:pt x="5101989" y="120157"/>
                  </a:lnTo>
                  <a:lnTo>
                    <a:pt x="5370515" y="400525"/>
                  </a:lnTo>
                  <a:lnTo>
                    <a:pt x="5639041" y="80105"/>
                  </a:lnTo>
                  <a:lnTo>
                    <a:pt x="5907567" y="160210"/>
                  </a:lnTo>
                  <a:lnTo>
                    <a:pt x="6176092" y="120157"/>
                  </a:lnTo>
                  <a:lnTo>
                    <a:pt x="6444618" y="160210"/>
                  </a:lnTo>
                </a:path>
              </a:pathLst>
            </a:custGeom>
            <a:ln w="27101" cap="flat">
              <a:solidFill>
                <a:srgbClr val="F8766D">
                  <a:alpha val="100000"/>
                </a:srgbClr>
              </a:solidFill>
              <a:prstDash val="solid"/>
              <a:round/>
            </a:ln>
          </p:spPr>
          <p:txBody>
            <a:bodyPr/>
            <a:lstStyle/>
            <a:p/>
          </p:txBody>
        </p:sp>
        <p:sp>
          <p:nvSpPr>
            <p:cNvPr id="27" name="pl27"/>
            <p:cNvSpPr/>
            <p:nvPr/>
          </p:nvSpPr>
          <p:spPr>
            <a:xfrm>
              <a:off x="2253856" y="1241794"/>
              <a:ext cx="5639041" cy="1161522"/>
            </a:xfrm>
            <a:custGeom>
              <a:avLst/>
              <a:pathLst>
                <a:path w="5639041" h="1161522">
                  <a:moveTo>
                    <a:pt x="0" y="720945"/>
                  </a:moveTo>
                  <a:lnTo>
                    <a:pt x="268525" y="600787"/>
                  </a:lnTo>
                  <a:lnTo>
                    <a:pt x="537051" y="400525"/>
                  </a:lnTo>
                  <a:lnTo>
                    <a:pt x="805577" y="240315"/>
                  </a:lnTo>
                  <a:lnTo>
                    <a:pt x="1074103" y="360472"/>
                  </a:lnTo>
                  <a:lnTo>
                    <a:pt x="1342628" y="640840"/>
                  </a:lnTo>
                  <a:lnTo>
                    <a:pt x="1611154" y="520682"/>
                  </a:lnTo>
                  <a:lnTo>
                    <a:pt x="1879680" y="680892"/>
                  </a:lnTo>
                  <a:lnTo>
                    <a:pt x="2148206" y="560735"/>
                  </a:lnTo>
                  <a:lnTo>
                    <a:pt x="2416732" y="0"/>
                  </a:lnTo>
                  <a:lnTo>
                    <a:pt x="2685257" y="400525"/>
                  </a:lnTo>
                  <a:lnTo>
                    <a:pt x="2953783" y="400525"/>
                  </a:lnTo>
                  <a:lnTo>
                    <a:pt x="3222309" y="280367"/>
                  </a:lnTo>
                  <a:lnTo>
                    <a:pt x="3490835" y="320420"/>
                  </a:lnTo>
                  <a:lnTo>
                    <a:pt x="3759360" y="360472"/>
                  </a:lnTo>
                  <a:lnTo>
                    <a:pt x="4027886" y="400525"/>
                  </a:lnTo>
                  <a:lnTo>
                    <a:pt x="4296412" y="760997"/>
                  </a:lnTo>
                  <a:lnTo>
                    <a:pt x="4564938" y="1161522"/>
                  </a:lnTo>
                  <a:lnTo>
                    <a:pt x="4833464" y="600787"/>
                  </a:lnTo>
                  <a:lnTo>
                    <a:pt x="5101989" y="921207"/>
                  </a:lnTo>
                  <a:lnTo>
                    <a:pt x="5370515" y="961260"/>
                  </a:lnTo>
                  <a:lnTo>
                    <a:pt x="5639041" y="200262"/>
                  </a:lnTo>
                </a:path>
              </a:pathLst>
            </a:custGeom>
            <a:ln w="27101" cap="flat">
              <a:solidFill>
                <a:srgbClr val="7CAE00">
                  <a:alpha val="100000"/>
                </a:srgbClr>
              </a:solidFill>
              <a:prstDash val="solid"/>
              <a:round/>
            </a:ln>
          </p:spPr>
          <p:txBody>
            <a:bodyPr/>
            <a:lstStyle/>
            <a:p/>
          </p:txBody>
        </p:sp>
        <p:sp>
          <p:nvSpPr>
            <p:cNvPr id="28" name="pl28"/>
            <p:cNvSpPr/>
            <p:nvPr/>
          </p:nvSpPr>
          <p:spPr>
            <a:xfrm>
              <a:off x="4133536" y="1081584"/>
              <a:ext cx="3759360" cy="1321733"/>
            </a:xfrm>
            <a:custGeom>
              <a:avLst/>
              <a:pathLst>
                <a:path w="3759360" h="1321733">
                  <a:moveTo>
                    <a:pt x="0" y="1321733"/>
                  </a:moveTo>
                  <a:lnTo>
                    <a:pt x="268525" y="160210"/>
                  </a:lnTo>
                  <a:lnTo>
                    <a:pt x="537051" y="200262"/>
                  </a:lnTo>
                  <a:lnTo>
                    <a:pt x="805577" y="280367"/>
                  </a:lnTo>
                  <a:lnTo>
                    <a:pt x="1074103" y="440577"/>
                  </a:lnTo>
                  <a:lnTo>
                    <a:pt x="1342628" y="0"/>
                  </a:lnTo>
                  <a:lnTo>
                    <a:pt x="1611154" y="80105"/>
                  </a:lnTo>
                  <a:lnTo>
                    <a:pt x="1879680" y="120157"/>
                  </a:lnTo>
                  <a:lnTo>
                    <a:pt x="2148206" y="480630"/>
                  </a:lnTo>
                  <a:lnTo>
                    <a:pt x="2416732" y="120157"/>
                  </a:lnTo>
                  <a:lnTo>
                    <a:pt x="2685257" y="240315"/>
                  </a:lnTo>
                  <a:lnTo>
                    <a:pt x="2953783" y="280367"/>
                  </a:lnTo>
                  <a:lnTo>
                    <a:pt x="3222309" y="360472"/>
                  </a:lnTo>
                  <a:lnTo>
                    <a:pt x="3490835" y="0"/>
                  </a:lnTo>
                  <a:lnTo>
                    <a:pt x="3759360" y="120157"/>
                  </a:lnTo>
                </a:path>
              </a:pathLst>
            </a:custGeom>
            <a:ln w="27101" cap="flat">
              <a:solidFill>
                <a:srgbClr val="00BFC4">
                  <a:alpha val="100000"/>
                </a:srgbClr>
              </a:solidFill>
              <a:prstDash val="solid"/>
              <a:round/>
            </a:ln>
          </p:spPr>
          <p:txBody>
            <a:bodyPr/>
            <a:lstStyle/>
            <a:p/>
          </p:txBody>
        </p:sp>
        <p:sp>
          <p:nvSpPr>
            <p:cNvPr id="29" name="pl29"/>
            <p:cNvSpPr/>
            <p:nvPr/>
          </p:nvSpPr>
          <p:spPr>
            <a:xfrm>
              <a:off x="7087320" y="1602266"/>
              <a:ext cx="805577" cy="2483255"/>
            </a:xfrm>
            <a:custGeom>
              <a:avLst/>
              <a:pathLst>
                <a:path w="805577" h="2483255">
                  <a:moveTo>
                    <a:pt x="0" y="2483255"/>
                  </a:moveTo>
                  <a:lnTo>
                    <a:pt x="268525" y="2082730"/>
                  </a:lnTo>
                  <a:lnTo>
                    <a:pt x="537051" y="2002625"/>
                  </a:lnTo>
                  <a:lnTo>
                    <a:pt x="805577"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4036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5638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215479" y="192436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236494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048943" y="404714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198" y="1011042"/>
              <a:ext cx="257224" cy="182673"/>
            </a:xfrm>
            <a:custGeom>
              <a:avLst/>
              <a:pathLst>
                <a:path w="257224" h="182673">
                  <a:moveTo>
                    <a:pt x="257224" y="0"/>
                  </a:moveTo>
                  <a:lnTo>
                    <a:pt x="0" y="182673"/>
                  </a:lnTo>
                </a:path>
              </a:pathLst>
            </a:custGeom>
          </p:spPr>
          <p:txBody>
            <a:bodyPr/>
            <a:lstStyle/>
            <a:p/>
          </p:txBody>
        </p:sp>
        <p:sp>
          <p:nvSpPr>
            <p:cNvPr id="40" name="pl40"/>
            <p:cNvSpPr/>
            <p:nvPr/>
          </p:nvSpPr>
          <p:spPr>
            <a:xfrm>
              <a:off x="7911582" y="1243052"/>
              <a:ext cx="249841" cy="16821"/>
            </a:xfrm>
            <a:custGeom>
              <a:avLst/>
              <a:pathLst>
                <a:path w="249841" h="16821">
                  <a:moveTo>
                    <a:pt x="249841" y="16821"/>
                  </a:moveTo>
                  <a:lnTo>
                    <a:pt x="0" y="0"/>
                  </a:lnTo>
                </a:path>
              </a:pathLst>
            </a:custGeom>
          </p:spPr>
          <p:txBody>
            <a:bodyPr/>
            <a:lstStyle/>
            <a:p/>
          </p:txBody>
        </p:sp>
        <p:sp>
          <p:nvSpPr>
            <p:cNvPr id="41" name="pl41"/>
            <p:cNvSpPr/>
            <p:nvPr/>
          </p:nvSpPr>
          <p:spPr>
            <a:xfrm>
              <a:off x="7909447" y="1446844"/>
              <a:ext cx="251975" cy="72894"/>
            </a:xfrm>
            <a:custGeom>
              <a:avLst/>
              <a:pathLst>
                <a:path w="251975" h="72894">
                  <a:moveTo>
                    <a:pt x="251975" y="72894"/>
                  </a:moveTo>
                  <a:lnTo>
                    <a:pt x="0" y="0"/>
                  </a:lnTo>
                </a:path>
              </a:pathLst>
            </a:custGeom>
          </p:spPr>
          <p:txBody>
            <a:bodyPr/>
            <a:lstStyle/>
            <a:p/>
          </p:txBody>
        </p:sp>
        <p:sp>
          <p:nvSpPr>
            <p:cNvPr id="42" name="pl42"/>
            <p:cNvSpPr/>
            <p:nvPr/>
          </p:nvSpPr>
          <p:spPr>
            <a:xfrm>
              <a:off x="7904595" y="1610129"/>
              <a:ext cx="256827" cy="172611"/>
            </a:xfrm>
            <a:custGeom>
              <a:avLst/>
              <a:pathLst>
                <a:path w="256827" h="172611">
                  <a:moveTo>
                    <a:pt x="256827" y="172611"/>
                  </a:moveTo>
                  <a:lnTo>
                    <a:pt x="0" y="0"/>
                  </a:lnTo>
                </a:path>
              </a:pathLst>
            </a:custGeom>
          </p:spPr>
          <p:txBody>
            <a:bodyPr/>
            <a:lstStyle/>
            <a:p/>
          </p:txBody>
        </p:sp>
        <p:sp>
          <p:nvSpPr>
            <p:cNvPr id="43" name="pg43"/>
            <p:cNvSpPr/>
            <p:nvPr/>
          </p:nvSpPr>
          <p:spPr>
            <a:xfrm>
              <a:off x="8092843" y="89577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93661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96%</a:t>
              </a:r>
            </a:p>
          </p:txBody>
        </p:sp>
        <p:sp>
          <p:nvSpPr>
            <p:cNvPr id="45" name="pg45"/>
            <p:cNvSpPr/>
            <p:nvPr/>
          </p:nvSpPr>
          <p:spPr>
            <a:xfrm>
              <a:off x="8092843" y="116903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20987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7" name="pg47"/>
            <p:cNvSpPr/>
            <p:nvPr/>
          </p:nvSpPr>
          <p:spPr>
            <a:xfrm>
              <a:off x="8092843" y="144325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8409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90%</a:t>
              </a:r>
            </a:p>
          </p:txBody>
        </p:sp>
        <p:sp>
          <p:nvSpPr>
            <p:cNvPr id="49" name="pg49"/>
            <p:cNvSpPr/>
            <p:nvPr/>
          </p:nvSpPr>
          <p:spPr>
            <a:xfrm>
              <a:off x="8092843" y="171616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5700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86%</a:t>
              </a:r>
            </a:p>
          </p:txBody>
        </p:sp>
        <p:sp>
          <p:nvSpPr>
            <p:cNvPr id="51" name="pg51"/>
            <p:cNvSpPr/>
            <p:nvPr/>
          </p:nvSpPr>
          <p:spPr>
            <a:xfrm>
              <a:off x="1153311" y="108518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9031" y="1128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3" name="pg53"/>
            <p:cNvSpPr/>
            <p:nvPr/>
          </p:nvSpPr>
          <p:spPr>
            <a:xfrm>
              <a:off x="2317835" y="177571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363555" y="1822612"/>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77</a:t>
              </a:r>
            </a:p>
          </p:txBody>
        </p:sp>
        <p:sp>
          <p:nvSpPr>
            <p:cNvPr id="55" name="pg55"/>
            <p:cNvSpPr/>
            <p:nvPr/>
          </p:nvSpPr>
          <p:spPr>
            <a:xfrm>
              <a:off x="3837393" y="240762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883113" y="24514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66</a:t>
              </a:r>
            </a:p>
          </p:txBody>
        </p:sp>
        <p:sp>
          <p:nvSpPr>
            <p:cNvPr id="57" name="pg57"/>
            <p:cNvSpPr/>
            <p:nvPr/>
          </p:nvSpPr>
          <p:spPr>
            <a:xfrm>
              <a:off x="7152645" y="389859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198365" y="394394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093887" y="579074"/>
              <a:ext cx="3690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El Salvador,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El Salvador cuenta con las 4 vacunas de los ODS.
En 2024, El Salvador habrá alcanzado una cobertura de al menos el 90% de 3 de las 4 vacunas.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aumentó 2 puntos porcentuales, del 96% en 2023 al 98% en 2024.
- La cobertura de DTP3 disminuyó 1 punto porcentual, del 96% en 2023 al 95% en 2024.
- Hubo 2.000 niños con dosis cero menos en 2024. Esto deja a 2.000 niños sin vacunar, vulnerables a enfermedades prevenibles mediante vacunación, y a otros 3.000 con una protección incompleta.
- El Salvador representó el 0,1% de los niños con dosis cero en América Latina y el Caribe (LACR) y &amp;lt;0,1% de los niños con dosis cero a nivel mundial.
- La cobertura de MCV1 disminuyó 3 puntos porcentuales, de 99% en 2023 a 96% en 2024. Hubo 4000 niños que no recibieron la primera vacuna contra el sarampión.
- La cobertura de la MCV2 aumentó 19 puntos porcentuales, del 71% en 2023 al 90% en 2024.
- La cobertura de la última dosis de la vacuna contra el VPH (VPHc) entre las niñas aumentó del 36% al 86%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El Salvador,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El Salvador.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Disposable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Safety boxes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DAPMHHIV-502652578-1607639</_dlc_DocId>
    <_dlc_DocIdUrl xmlns="9e17fbd9-fb4c-4d20-9ec4-18aa77a91b0d">
      <Url>https://unicef.sharepoint.com/teams/DAPM-Health-HIV/_layouts/15/DocIdRedir.aspx?ID=DAPMHHIV-502652578-1607639</Url>
      <Description>DAPMHHIV-502652578-1607639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5ccd7828-6432-446f-9bc3-8b27a87521c2</vt:lpwstr>
  </property>
  <property fmtid="{D5CDD505-2E9C-101B-9397-08002B2CF9AE}" pid="4" name="MediaServiceImageTags">
    <vt:lpwstr/>
  </property>
</Properties>
</file>