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3"/>
    <p:sldId id="258" r:id="rId14"/>
    <p:sldId id="259" r:id="rId15"/>
    <p:sldId id="260" r:id="rId16"/>
    <p:sldId id="261" r:id="rId17"/>
    <p:sldId id="262" r:id="rId18"/>
    <p:sldId id="263" r:id="rId19"/>
    <p:sldId id="264" r:id="rId20"/>
    <p:sldId id="265" r:id="rId21"/>
    <p:sldId id="266" r:id="rId22"/>
    <p:sldId id="267" r:id="rId23"/>
    <p:sldId id="268" r:id="rId24"/>
    <p:sldId id="269" r:id="rId25"/>
    <p:sldId id="270" r:id="rId26"/>
    <p:sldId id="271" r:id="rId27"/>
    <p:sldId id="272" r:id="rId28"/>
    <p:sldId id="273" r:id="rId29"/>
    <p:sldId id="274" r:id="rId30"/>
    <p:sldId id="275" r:id="rId31"/>
    <p:sldId id="276" r:id="rId32"/>
    <p:sldId id="277" r:id="rId33"/>
    <p:sldId id="278" r:id="rId34"/>
    <p:sldId id="279" r:id="rId35"/>
    <p:sldId id="280" r:id="rId36"/>
    <p:sldId id="281" r:id="rId37"/>
    <p:sldId id="282" r:id="rId38"/>
    <p:sldId id="283" r:id="rId39"/>
    <p:sldId id="284" r:id="rId40"/>
    <p:sldId id="285" r:id="rId41"/>
    <p:sldId id="286" r:id="rId42"/>
    <p:sldId id="287" r:id="rId43"/>
    <p:sldId id="288" r:id="rId44"/>
    <p:sldId id="289" r:id="rId45"/>
    <p:sldId id="290" r:id="rId46"/>
    <p:sldId id="291" r:id="rId47"/>
    <p:sldId id="292" r:id="rId48"/>
    <p:sldId id="293" r:id="rId49"/>
    <p:sldId id="294" r:id="rId50"/>
    <p:sldId id="295" r:id="rId51"/>
    <p:sldId id="296" r:id="rId5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203864"/>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57E1CA4-1469-4930-8029-E924A539B065}" v="53" dt="2025-07-08T15:13:09.30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561" autoAdjust="0"/>
    <p:restoredTop sz="94660"/>
  </p:normalViewPr>
  <p:slideViewPr>
    <p:cSldViewPr snapToGrid="0">
      <p:cViewPr varScale="1">
        <p:scale>
          <a:sx n="91" d="100"/>
          <a:sy n="91" d="100"/>
        </p:scale>
        <p:origin x="96" y="20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12" Type="http://schemas.microsoft.com/office/2015/10/relationships/revisionInfo" Target="revisionInfo.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3" Type="http://schemas.openxmlformats.org/officeDocument/2006/relationships/slide" Target="slides/slide2.xml"/>
<Relationship Id="rId14" Type="http://schemas.openxmlformats.org/officeDocument/2006/relationships/slide" Target="slides/slide3.xml"/>
<Relationship Id="rId15" Type="http://schemas.openxmlformats.org/officeDocument/2006/relationships/slide" Target="slides/slide4.xml"/>
<Relationship Id="rId16" Type="http://schemas.openxmlformats.org/officeDocument/2006/relationships/slide" Target="slides/slide5.xml"/>
<Relationship Id="rId17" Type="http://schemas.openxmlformats.org/officeDocument/2006/relationships/slide" Target="slides/slide6.xml"/>
<Relationship Id="rId18" Type="http://schemas.openxmlformats.org/officeDocument/2006/relationships/slide" Target="slides/slide7.xml"/>
<Relationship Id="rId19" Type="http://schemas.openxmlformats.org/officeDocument/2006/relationships/slide" Target="slides/slide8.xml"/>
<Relationship Id="rId20" Type="http://schemas.openxmlformats.org/officeDocument/2006/relationships/slide" Target="slides/slide9.xml"/>
<Relationship Id="rId21" Type="http://schemas.openxmlformats.org/officeDocument/2006/relationships/slide" Target="slides/slide10.xml"/>
<Relationship Id="rId22" Type="http://schemas.openxmlformats.org/officeDocument/2006/relationships/slide" Target="slides/slide11.xml"/>
<Relationship Id="rId23" Type="http://schemas.openxmlformats.org/officeDocument/2006/relationships/slide" Target="slides/slide12.xml"/>
<Relationship Id="rId24" Type="http://schemas.openxmlformats.org/officeDocument/2006/relationships/slide" Target="slides/slide13.xml"/>
<Relationship Id="rId25" Type="http://schemas.openxmlformats.org/officeDocument/2006/relationships/slide" Target="slides/slide14.xml"/>
<Relationship Id="rId26" Type="http://schemas.openxmlformats.org/officeDocument/2006/relationships/slide" Target="slides/slide15.xml"/>
<Relationship Id="rId27" Type="http://schemas.openxmlformats.org/officeDocument/2006/relationships/slide" Target="slides/slide16.xml"/>
<Relationship Id="rId28" Type="http://schemas.openxmlformats.org/officeDocument/2006/relationships/slide" Target="slides/slide17.xml"/>
<Relationship Id="rId29" Type="http://schemas.openxmlformats.org/officeDocument/2006/relationships/slide" Target="slides/slide18.xml"/>
<Relationship Id="rId30" Type="http://schemas.openxmlformats.org/officeDocument/2006/relationships/slide" Target="slides/slide19.xml"/>
<Relationship Id="rId31" Type="http://schemas.openxmlformats.org/officeDocument/2006/relationships/slide" Target="slides/slide20.xml"/>
<Relationship Id="rId32" Type="http://schemas.openxmlformats.org/officeDocument/2006/relationships/slide" Target="slides/slide21.xml"/>
<Relationship Id="rId33" Type="http://schemas.openxmlformats.org/officeDocument/2006/relationships/slide" Target="slides/slide22.xml"/>
<Relationship Id="rId34" Type="http://schemas.openxmlformats.org/officeDocument/2006/relationships/slide" Target="slides/slide23.xml"/>
<Relationship Id="rId35" Type="http://schemas.openxmlformats.org/officeDocument/2006/relationships/slide" Target="slides/slide24.xml"/>
<Relationship Id="rId36" Type="http://schemas.openxmlformats.org/officeDocument/2006/relationships/slide" Target="slides/slide25.xml"/>
<Relationship Id="rId37" Type="http://schemas.openxmlformats.org/officeDocument/2006/relationships/slide" Target="slides/slide26.xml"/>
<Relationship Id="rId38" Type="http://schemas.openxmlformats.org/officeDocument/2006/relationships/slide" Target="slides/slide27.xml"/>
<Relationship Id="rId39" Type="http://schemas.openxmlformats.org/officeDocument/2006/relationships/slide" Target="slides/slide28.xml"/>
<Relationship Id="rId40" Type="http://schemas.openxmlformats.org/officeDocument/2006/relationships/slide" Target="slides/slide29.xml"/>
<Relationship Id="rId41" Type="http://schemas.openxmlformats.org/officeDocument/2006/relationships/slide" Target="slides/slide30.xml"/>
<Relationship Id="rId42" Type="http://schemas.openxmlformats.org/officeDocument/2006/relationships/slide" Target="slides/slide31.xml"/>
<Relationship Id="rId43" Type="http://schemas.openxmlformats.org/officeDocument/2006/relationships/slide" Target="slides/slide32.xml"/>
<Relationship Id="rId44" Type="http://schemas.openxmlformats.org/officeDocument/2006/relationships/slide" Target="slides/slide33.xml"/>
<Relationship Id="rId45" Type="http://schemas.openxmlformats.org/officeDocument/2006/relationships/slide" Target="slides/slide34.xml"/>
<Relationship Id="rId46" Type="http://schemas.openxmlformats.org/officeDocument/2006/relationships/slide" Target="slides/slide35.xml"/>
<Relationship Id="rId47" Type="http://schemas.openxmlformats.org/officeDocument/2006/relationships/slide" Target="slides/slide36.xml"/>
<Relationship Id="rId48" Type="http://schemas.openxmlformats.org/officeDocument/2006/relationships/slide" Target="slides/slide37.xml"/>
<Relationship Id="rId49" Type="http://schemas.openxmlformats.org/officeDocument/2006/relationships/slide" Target="slides/slide38.xml"/>
<Relationship Id="rId50" Type="http://schemas.openxmlformats.org/officeDocument/2006/relationships/slide" Target="slides/slide39.xml"/>
<Relationship Id="rId51" Type="http://schemas.openxmlformats.org/officeDocument/2006/relationships/slide" Target="slides/slide40.xml"/>
<Relationship Id="rId52" Type="http://schemas.openxmlformats.org/officeDocument/2006/relationships/slide" Target="slides/slide41.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ECDADBAA-E231-4780-AA9F-699351219343}"/>
    <pc:docChg chg="undo custSel modMainMaster">
      <pc:chgData name="Lauren Francis" userId="b7c8c318-11b6-44df-a20d-cbfd05c86935" providerId="ADAL" clId="{ECDADBAA-E231-4780-AA9F-699351219343}" dt="2025-06-17T14:02:26.012" v="129" actId="1036"/>
      <pc:docMkLst>
        <pc:docMk/>
      </pc:docMkLst>
      <pc:sldMasterChg chg="modSldLayout">
        <pc:chgData name="Lauren Francis" userId="b7c8c318-11b6-44df-a20d-cbfd05c86935" providerId="ADAL" clId="{ECDADBAA-E231-4780-AA9F-699351219343}" dt="2025-06-17T14:02:26.012" v="129" actId="1036"/>
        <pc:sldMasterMkLst>
          <pc:docMk/>
          <pc:sldMasterMk cId="783407565" sldId="2147483648"/>
        </pc:sldMasterMkLst>
        <pc:sldLayoutChg chg="modSp mod">
          <pc:chgData name="Lauren Francis" userId="b7c8c318-11b6-44df-a20d-cbfd05c86935" providerId="ADAL" clId="{ECDADBAA-E231-4780-AA9F-699351219343}" dt="2025-06-17T13:58:59.301" v="62" actId="20577"/>
          <pc:sldLayoutMkLst>
            <pc:docMk/>
            <pc:sldMasterMk cId="783407565" sldId="2147483648"/>
            <pc:sldLayoutMk cId="294763625" sldId="2147483659"/>
          </pc:sldLayoutMkLst>
          <pc:spChg chg="mod">
            <ac:chgData name="Lauren Francis" userId="b7c8c318-11b6-44df-a20d-cbfd05c86935" providerId="ADAL" clId="{ECDADBAA-E231-4780-AA9F-699351219343}" dt="2025-06-17T13:58:59.301" v="62" actId="20577"/>
            <ac:spMkLst>
              <pc:docMk/>
              <pc:sldMasterMk cId="783407565" sldId="2147483648"/>
              <pc:sldLayoutMk cId="294763625" sldId="2147483659"/>
              <ac:spMk id="14" creationId="{49B9043E-4280-904D-D697-3E0FE566A506}"/>
            </ac:spMkLst>
          </pc:spChg>
        </pc:sldLayoutChg>
        <pc:sldLayoutChg chg="modSp mod">
          <pc:chgData name="Lauren Francis" userId="b7c8c318-11b6-44df-a20d-cbfd05c86935" providerId="ADAL" clId="{ECDADBAA-E231-4780-AA9F-699351219343}" dt="2025-06-17T13:59:02.005" v="63" actId="20577"/>
          <pc:sldLayoutMkLst>
            <pc:docMk/>
            <pc:sldMasterMk cId="783407565" sldId="2147483648"/>
            <pc:sldLayoutMk cId="2728238326" sldId="2147483660"/>
          </pc:sldLayoutMkLst>
          <pc:spChg chg="mod">
            <ac:chgData name="Lauren Francis" userId="b7c8c318-11b6-44df-a20d-cbfd05c86935" providerId="ADAL" clId="{ECDADBAA-E231-4780-AA9F-699351219343}" dt="2025-06-17T13:59:02.005" v="63" actId="20577"/>
            <ac:spMkLst>
              <pc:docMk/>
              <pc:sldMasterMk cId="783407565" sldId="2147483648"/>
              <pc:sldLayoutMk cId="2728238326" sldId="2147483660"/>
              <ac:spMk id="2" creationId="{CAA0BBFD-2057-33CB-0BDE-A738B3CD75D1}"/>
            </ac:spMkLst>
          </pc:spChg>
        </pc:sldLayoutChg>
        <pc:sldLayoutChg chg="modSp mod">
          <pc:chgData name="Lauren Francis" userId="b7c8c318-11b6-44df-a20d-cbfd05c86935" providerId="ADAL" clId="{ECDADBAA-E231-4780-AA9F-699351219343}" dt="2025-06-17T13:59:04.680" v="64" actId="20577"/>
          <pc:sldLayoutMkLst>
            <pc:docMk/>
            <pc:sldMasterMk cId="783407565" sldId="2147483648"/>
            <pc:sldLayoutMk cId="392758585" sldId="2147483661"/>
          </pc:sldLayoutMkLst>
          <pc:spChg chg="mod">
            <ac:chgData name="Lauren Francis" userId="b7c8c318-11b6-44df-a20d-cbfd05c86935" providerId="ADAL" clId="{ECDADBAA-E231-4780-AA9F-699351219343}" dt="2025-06-17T13:59:04.680" v="64" actId="20577"/>
            <ac:spMkLst>
              <pc:docMk/>
              <pc:sldMasterMk cId="783407565" sldId="2147483648"/>
              <pc:sldLayoutMk cId="392758585" sldId="2147483661"/>
              <ac:spMk id="2" creationId="{E5F2A43C-0EC9-C0C3-D78D-6FFF22E15934}"/>
            </ac:spMkLst>
          </pc:spChg>
        </pc:sldLayoutChg>
        <pc:sldLayoutChg chg="modSp mod">
          <pc:chgData name="Lauren Francis" userId="b7c8c318-11b6-44df-a20d-cbfd05c86935" providerId="ADAL" clId="{ECDADBAA-E231-4780-AA9F-699351219343}" dt="2025-06-17T13:59:07.808" v="65" actId="20577"/>
          <pc:sldLayoutMkLst>
            <pc:docMk/>
            <pc:sldMasterMk cId="783407565" sldId="2147483648"/>
            <pc:sldLayoutMk cId="2364423304" sldId="2147483662"/>
          </pc:sldLayoutMkLst>
          <pc:spChg chg="mod">
            <ac:chgData name="Lauren Francis" userId="b7c8c318-11b6-44df-a20d-cbfd05c86935" providerId="ADAL" clId="{ECDADBAA-E231-4780-AA9F-699351219343}" dt="2025-06-17T13:59:07.808" v="65" actId="20577"/>
            <ac:spMkLst>
              <pc:docMk/>
              <pc:sldMasterMk cId="783407565" sldId="2147483648"/>
              <pc:sldLayoutMk cId="2364423304" sldId="2147483662"/>
              <ac:spMk id="2" creationId="{0FF861A2-B94D-AD35-5E4C-F181B15E7E06}"/>
            </ac:spMkLst>
          </pc:spChg>
        </pc:sldLayoutChg>
        <pc:sldLayoutChg chg="modSp mod">
          <pc:chgData name="Lauren Francis" userId="b7c8c318-11b6-44df-a20d-cbfd05c86935" providerId="ADAL" clId="{ECDADBAA-E231-4780-AA9F-699351219343}" dt="2025-06-17T13:59:11.310" v="66" actId="20577"/>
          <pc:sldLayoutMkLst>
            <pc:docMk/>
            <pc:sldMasterMk cId="783407565" sldId="2147483648"/>
            <pc:sldLayoutMk cId="2006673658" sldId="2147483663"/>
          </pc:sldLayoutMkLst>
          <pc:spChg chg="mod">
            <ac:chgData name="Lauren Francis" userId="b7c8c318-11b6-44df-a20d-cbfd05c86935" providerId="ADAL" clId="{ECDADBAA-E231-4780-AA9F-699351219343}" dt="2025-06-17T13:59:11.310" v="66" actId="20577"/>
            <ac:spMkLst>
              <pc:docMk/>
              <pc:sldMasterMk cId="783407565" sldId="2147483648"/>
              <pc:sldLayoutMk cId="2006673658" sldId="2147483663"/>
              <ac:spMk id="2" creationId="{096A09CB-4F96-2217-27F8-CF436EB271A1}"/>
            </ac:spMkLst>
          </pc:spChg>
        </pc:sldLayoutChg>
        <pc:sldLayoutChg chg="modSp mod">
          <pc:chgData name="Lauren Francis" userId="b7c8c318-11b6-44df-a20d-cbfd05c86935" providerId="ADAL" clId="{ECDADBAA-E231-4780-AA9F-699351219343}" dt="2025-06-17T13:59:14.237" v="67" actId="20577"/>
          <pc:sldLayoutMkLst>
            <pc:docMk/>
            <pc:sldMasterMk cId="783407565" sldId="2147483648"/>
            <pc:sldLayoutMk cId="1105485309" sldId="2147483664"/>
          </pc:sldLayoutMkLst>
          <pc:spChg chg="mod">
            <ac:chgData name="Lauren Francis" userId="b7c8c318-11b6-44df-a20d-cbfd05c86935" providerId="ADAL" clId="{ECDADBAA-E231-4780-AA9F-699351219343}" dt="2025-06-17T13:59:14.237" v="67" actId="20577"/>
            <ac:spMkLst>
              <pc:docMk/>
              <pc:sldMasterMk cId="783407565" sldId="2147483648"/>
              <pc:sldLayoutMk cId="1105485309" sldId="2147483664"/>
              <ac:spMk id="2" creationId="{40DD98CC-C3F4-FFAE-BBE7-2E6976BFDFC6}"/>
            </ac:spMkLst>
          </pc:spChg>
        </pc:sldLayoutChg>
        <pc:sldLayoutChg chg="modSp mod">
          <pc:chgData name="Lauren Francis" userId="b7c8c318-11b6-44df-a20d-cbfd05c86935" providerId="ADAL" clId="{ECDADBAA-E231-4780-AA9F-699351219343}" dt="2025-06-17T13:59:18.693" v="68" actId="20577"/>
          <pc:sldLayoutMkLst>
            <pc:docMk/>
            <pc:sldMasterMk cId="783407565" sldId="2147483648"/>
            <pc:sldLayoutMk cId="2902913774" sldId="2147483665"/>
          </pc:sldLayoutMkLst>
          <pc:spChg chg="mod">
            <ac:chgData name="Lauren Francis" userId="b7c8c318-11b6-44df-a20d-cbfd05c86935" providerId="ADAL" clId="{ECDADBAA-E231-4780-AA9F-699351219343}" dt="2025-06-17T13:59:18.693" v="68" actId="20577"/>
            <ac:spMkLst>
              <pc:docMk/>
              <pc:sldMasterMk cId="783407565" sldId="2147483648"/>
              <pc:sldLayoutMk cId="2902913774" sldId="2147483665"/>
              <ac:spMk id="2" creationId="{A709A2EB-43E8-E88F-504B-014E12DA2246}"/>
            </ac:spMkLst>
          </pc:spChg>
        </pc:sldLayoutChg>
        <pc:sldLayoutChg chg="delSp mod">
          <pc:chgData name="Lauren Francis" userId="b7c8c318-11b6-44df-a20d-cbfd05c86935" providerId="ADAL" clId="{ECDADBAA-E231-4780-AA9F-699351219343}" dt="2025-06-11T09:15:40.839" v="0" actId="478"/>
          <pc:sldLayoutMkLst>
            <pc:docMk/>
            <pc:sldMasterMk cId="783407565" sldId="2147483648"/>
            <pc:sldLayoutMk cId="3451759316" sldId="2147483671"/>
          </pc:sldLayoutMkLst>
        </pc:sldLayoutChg>
        <pc:sldLayoutChg chg="modSp mod">
          <pc:chgData name="Lauren Francis" userId="b7c8c318-11b6-44df-a20d-cbfd05c86935" providerId="ADAL" clId="{ECDADBAA-E231-4780-AA9F-699351219343}" dt="2025-06-17T13:46:39.363" v="38" actId="1035"/>
          <pc:sldLayoutMkLst>
            <pc:docMk/>
            <pc:sldMasterMk cId="783407565" sldId="2147483648"/>
            <pc:sldLayoutMk cId="753425887" sldId="2147483676"/>
          </pc:sldLayoutMkLst>
          <pc:spChg chg="mod">
            <ac:chgData name="Lauren Francis" userId="b7c8c318-11b6-44df-a20d-cbfd05c86935" providerId="ADAL" clId="{ECDADBAA-E231-4780-AA9F-699351219343}" dt="2025-06-17T13:46:39.363" v="38" actId="1035"/>
            <ac:spMkLst>
              <pc:docMk/>
              <pc:sldMasterMk cId="783407565" sldId="2147483648"/>
              <pc:sldLayoutMk cId="753425887" sldId="2147483676"/>
              <ac:spMk id="2" creationId="{B4BB6C55-EFB0-B13C-453D-644DC4282242}"/>
            </ac:spMkLst>
          </pc:spChg>
        </pc:sldLayoutChg>
        <pc:sldLayoutChg chg="modSp mod">
          <pc:chgData name="Lauren Francis" userId="b7c8c318-11b6-44df-a20d-cbfd05c86935" providerId="ADAL" clId="{ECDADBAA-E231-4780-AA9F-699351219343}" dt="2025-06-17T13:57:24.012" v="61" actId="1038"/>
          <pc:sldLayoutMkLst>
            <pc:docMk/>
            <pc:sldMasterMk cId="783407565" sldId="2147483648"/>
            <pc:sldLayoutMk cId="3920694061" sldId="2147483677"/>
          </pc:sldLayoutMkLst>
          <pc:picChg chg="mod">
            <ac:chgData name="Lauren Francis" userId="b7c8c318-11b6-44df-a20d-cbfd05c86935" providerId="ADAL" clId="{ECDADBAA-E231-4780-AA9F-699351219343}" dt="2025-06-17T13:57:24.012" v="61" actId="1038"/>
            <ac:picMkLst>
              <pc:docMk/>
              <pc:sldMasterMk cId="783407565" sldId="2147483648"/>
              <pc:sldLayoutMk cId="3920694061" sldId="2147483677"/>
              <ac:picMk id="33" creationId="{918DDD58-FCB8-E686-84ED-B0A6D4E70B49}"/>
            </ac:picMkLst>
          </pc:picChg>
        </pc:sldLayoutChg>
        <pc:sldLayoutChg chg="modSp mod">
          <pc:chgData name="Lauren Francis" userId="b7c8c318-11b6-44df-a20d-cbfd05c86935" providerId="ADAL" clId="{ECDADBAA-E231-4780-AA9F-699351219343}" dt="2025-06-17T13:45:48.505" v="23" actId="255"/>
          <pc:sldLayoutMkLst>
            <pc:docMk/>
            <pc:sldMasterMk cId="783407565" sldId="2147483648"/>
            <pc:sldLayoutMk cId="1813118319" sldId="2147483683"/>
          </pc:sldLayoutMkLst>
          <pc:spChg chg="mod">
            <ac:chgData name="Lauren Francis" userId="b7c8c318-11b6-44df-a20d-cbfd05c86935" providerId="ADAL" clId="{ECDADBAA-E231-4780-AA9F-699351219343}" dt="2025-06-17T13:45:48.505" v="23" actId="255"/>
            <ac:spMkLst>
              <pc:docMk/>
              <pc:sldMasterMk cId="783407565" sldId="2147483648"/>
              <pc:sldLayoutMk cId="1813118319" sldId="2147483683"/>
              <ac:spMk id="2" creationId="{B4BB6C55-EFB0-B13C-453D-644DC4282242}"/>
            </ac:spMkLst>
          </pc:spChg>
          <pc:spChg chg="mod">
            <ac:chgData name="Lauren Francis" userId="b7c8c318-11b6-44df-a20d-cbfd05c86935" providerId="ADAL" clId="{ECDADBAA-E231-4780-AA9F-699351219343}" dt="2025-06-17T13:44:50.429" v="20" actId="1076"/>
            <ac:spMkLst>
              <pc:docMk/>
              <pc:sldMasterMk cId="783407565" sldId="2147483648"/>
              <pc:sldLayoutMk cId="1813118319" sldId="2147483683"/>
              <ac:spMk id="5" creationId="{24EAF092-EEE0-8503-C501-1FD8B47F4494}"/>
            </ac:spMkLst>
          </pc:spChg>
        </pc:sldLayoutChg>
        <pc:sldLayoutChg chg="modSp mod">
          <pc:chgData name="Lauren Francis" userId="b7c8c318-11b6-44df-a20d-cbfd05c86935" providerId="ADAL" clId="{ECDADBAA-E231-4780-AA9F-699351219343}" dt="2025-06-17T13:46:04.009" v="36" actId="1037"/>
          <pc:sldLayoutMkLst>
            <pc:docMk/>
            <pc:sldMasterMk cId="783407565" sldId="2147483648"/>
            <pc:sldLayoutMk cId="940817645" sldId="2147483684"/>
          </pc:sldLayoutMkLst>
          <pc:spChg chg="mod">
            <ac:chgData name="Lauren Francis" userId="b7c8c318-11b6-44df-a20d-cbfd05c86935" providerId="ADAL" clId="{ECDADBAA-E231-4780-AA9F-699351219343}" dt="2025-06-17T13:46:04.009" v="36" actId="1037"/>
            <ac:spMkLst>
              <pc:docMk/>
              <pc:sldMasterMk cId="783407565" sldId="2147483648"/>
              <pc:sldLayoutMk cId="940817645" sldId="2147483684"/>
              <ac:spMk id="5" creationId="{24EAF092-EEE0-8503-C501-1FD8B47F4494}"/>
            </ac:spMkLst>
          </pc:spChg>
        </pc:sldLayoutChg>
        <pc:sldLayoutChg chg="modSp mod">
          <pc:chgData name="Lauren Francis" userId="b7c8c318-11b6-44df-a20d-cbfd05c86935" providerId="ADAL" clId="{ECDADBAA-E231-4780-AA9F-699351219343}" dt="2025-06-17T14:02:26.012" v="129" actId="1036"/>
          <pc:sldLayoutMkLst>
            <pc:docMk/>
            <pc:sldMasterMk cId="783407565" sldId="2147483648"/>
            <pc:sldLayoutMk cId="4166703696" sldId="2147483687"/>
          </pc:sldLayoutMkLst>
          <pc:spChg chg="mod">
            <ac:chgData name="Lauren Francis" userId="b7c8c318-11b6-44df-a20d-cbfd05c86935" providerId="ADAL" clId="{ECDADBAA-E231-4780-AA9F-699351219343}" dt="2025-06-17T14:02:26.012" v="129" actId="1036"/>
            <ac:spMkLst>
              <pc:docMk/>
              <pc:sldMasterMk cId="783407565" sldId="2147483648"/>
              <pc:sldLayoutMk cId="4166703696" sldId="2147483687"/>
              <ac:spMk id="3" creationId="{74F925B2-B4AC-3C50-8604-A81C38D23AC6}"/>
            </ac:spMkLst>
          </pc:spChg>
        </pc:sldLayoutChg>
        <pc:sldLayoutChg chg="modSp mod">
          <pc:chgData name="Lauren Francis" userId="b7c8c318-11b6-44df-a20d-cbfd05c86935" providerId="ADAL" clId="{ECDADBAA-E231-4780-AA9F-699351219343}" dt="2025-06-17T14:01:50.436" v="96" actId="1035"/>
          <pc:sldLayoutMkLst>
            <pc:docMk/>
            <pc:sldMasterMk cId="783407565" sldId="2147483648"/>
            <pc:sldLayoutMk cId="3594627415" sldId="2147483688"/>
          </pc:sldLayoutMkLst>
        </pc:sldLayoutChg>
      </pc:sldMasterChg>
    </pc:docChg>
  </pc:docChgLst>
  <pc:docChgLst>
    <pc:chgData name="Lauren Francis" userId="b7c8c318-11b6-44df-a20d-cbfd05c86935" providerId="ADAL" clId="{4BBEDE7F-9734-419C-ADEB-8159F2185F5E}"/>
    <pc:docChg chg="undo custSel addMainMaster delMainMaster modMainMaster">
      <pc:chgData name="Lauren Francis" userId="b7c8c318-11b6-44df-a20d-cbfd05c86935" providerId="ADAL" clId="{4BBEDE7F-9734-419C-ADEB-8159F2185F5E}" dt="2024-07-12T15:50:14.853" v="1401" actId="1036"/>
      <pc:docMkLst>
        <pc:docMk/>
      </pc:docMkLst>
      <pc:sldMasterChg chg="addSldLayout delSldLayout modSldLayout sldLayoutOrd">
        <pc:chgData name="Lauren Francis" userId="b7c8c318-11b6-44df-a20d-cbfd05c86935" providerId="ADAL" clId="{4BBEDE7F-9734-419C-ADEB-8159F2185F5E}" dt="2024-07-12T15:50:14.853" v="1401" actId="1036"/>
        <pc:sldMasterMkLst>
          <pc:docMk/>
          <pc:sldMasterMk cId="783407565" sldId="2147483648"/>
        </pc:sldMasterMkLst>
        <pc:sldLayoutChg chg="addSp delSp modSp mod">
          <pc:chgData name="Lauren Francis" userId="b7c8c318-11b6-44df-a20d-cbfd05c86935" providerId="ADAL" clId="{4BBEDE7F-9734-419C-ADEB-8159F2185F5E}" dt="2024-07-12T01:35:52.487" v="1198" actId="1037"/>
          <pc:sldLayoutMkLst>
            <pc:docMk/>
            <pc:sldMasterMk cId="783407565" sldId="2147483648"/>
            <pc:sldLayoutMk cId="294763625" sldId="2147483659"/>
          </pc:sldLayoutMkLst>
        </pc:sldLayoutChg>
        <pc:sldLayoutChg chg="addSp delSp modSp mod">
          <pc:chgData name="Lauren Francis" userId="b7c8c318-11b6-44df-a20d-cbfd05c86935" providerId="ADAL" clId="{4BBEDE7F-9734-419C-ADEB-8159F2185F5E}" dt="2024-07-12T01:34:35.584" v="1185" actId="14100"/>
          <pc:sldLayoutMkLst>
            <pc:docMk/>
            <pc:sldMasterMk cId="783407565" sldId="2147483648"/>
            <pc:sldLayoutMk cId="2728238326" sldId="2147483660"/>
          </pc:sldLayoutMkLst>
        </pc:sldLayoutChg>
        <pc:sldLayoutChg chg="addSp delSp modSp mod">
          <pc:chgData name="Lauren Francis" userId="b7c8c318-11b6-44df-a20d-cbfd05c86935" providerId="ADAL" clId="{4BBEDE7F-9734-419C-ADEB-8159F2185F5E}" dt="2024-07-12T01:34:42.692" v="1186" actId="208"/>
          <pc:sldLayoutMkLst>
            <pc:docMk/>
            <pc:sldMasterMk cId="783407565" sldId="2147483648"/>
            <pc:sldLayoutMk cId="392758585" sldId="2147483661"/>
          </pc:sldLayoutMkLst>
        </pc:sldLayoutChg>
        <pc:sldLayoutChg chg="addSp delSp modSp mod">
          <pc:chgData name="Lauren Francis" userId="b7c8c318-11b6-44df-a20d-cbfd05c86935" providerId="ADAL" clId="{4BBEDE7F-9734-419C-ADEB-8159F2185F5E}" dt="2024-07-12T01:34:49.260" v="1187" actId="208"/>
          <pc:sldLayoutMkLst>
            <pc:docMk/>
            <pc:sldMasterMk cId="783407565" sldId="2147483648"/>
            <pc:sldLayoutMk cId="2364423304" sldId="2147483662"/>
          </pc:sldLayoutMkLst>
        </pc:sldLayoutChg>
        <pc:sldLayoutChg chg="addSp delSp modSp mod">
          <pc:chgData name="Lauren Francis" userId="b7c8c318-11b6-44df-a20d-cbfd05c86935" providerId="ADAL" clId="{4BBEDE7F-9734-419C-ADEB-8159F2185F5E}" dt="2024-07-12T01:34:56.481" v="1188" actId="208"/>
          <pc:sldLayoutMkLst>
            <pc:docMk/>
            <pc:sldMasterMk cId="783407565" sldId="2147483648"/>
            <pc:sldLayoutMk cId="2006673658" sldId="2147483663"/>
          </pc:sldLayoutMkLst>
        </pc:sldLayoutChg>
        <pc:sldLayoutChg chg="addSp delSp modSp mod">
          <pc:chgData name="Lauren Francis" userId="b7c8c318-11b6-44df-a20d-cbfd05c86935" providerId="ADAL" clId="{4BBEDE7F-9734-419C-ADEB-8159F2185F5E}" dt="2024-07-12T01:35:03.209" v="1189" actId="208"/>
          <pc:sldLayoutMkLst>
            <pc:docMk/>
            <pc:sldMasterMk cId="783407565" sldId="2147483648"/>
            <pc:sldLayoutMk cId="1105485309" sldId="2147483664"/>
          </pc:sldLayoutMkLst>
        </pc:sldLayoutChg>
        <pc:sldLayoutChg chg="addSp delSp modSp mod">
          <pc:chgData name="Lauren Francis" userId="b7c8c318-11b6-44df-a20d-cbfd05c86935" providerId="ADAL" clId="{4BBEDE7F-9734-419C-ADEB-8159F2185F5E}" dt="2024-07-12T01:35:10.482" v="1190" actId="208"/>
          <pc:sldLayoutMkLst>
            <pc:docMk/>
            <pc:sldMasterMk cId="783407565" sldId="2147483648"/>
            <pc:sldLayoutMk cId="2902913774" sldId="2147483665"/>
          </pc:sldLayoutMkLst>
        </pc:sldLayoutChg>
        <pc:sldLayoutChg chg="del">
          <pc:chgData name="Lauren Francis" userId="b7c8c318-11b6-44df-a20d-cbfd05c86935" providerId="ADAL" clId="{4BBEDE7F-9734-419C-ADEB-8159F2185F5E}" dt="2024-07-07T13:44:40.431" v="540" actId="2696"/>
          <pc:sldLayoutMkLst>
            <pc:docMk/>
            <pc:sldMasterMk cId="783407565" sldId="2147483648"/>
            <pc:sldLayoutMk cId="4083002021" sldId="2147483666"/>
          </pc:sldLayoutMkLst>
        </pc:sldLayoutChg>
        <pc:sldLayoutChg chg="modSp mod">
          <pc:chgData name="Lauren Francis" userId="b7c8c318-11b6-44df-a20d-cbfd05c86935" providerId="ADAL" clId="{4BBEDE7F-9734-419C-ADEB-8159F2185F5E}" dt="2024-07-07T13:50:11.760" v="606" actId="1076"/>
          <pc:sldLayoutMkLst>
            <pc:docMk/>
            <pc:sldMasterMk cId="783407565" sldId="2147483648"/>
            <pc:sldLayoutMk cId="3451759316" sldId="2147483671"/>
          </pc:sldLayoutMkLst>
        </pc:sldLayoutChg>
        <pc:sldLayoutChg chg="modSp mod">
          <pc:chgData name="Lauren Francis" userId="b7c8c318-11b6-44df-a20d-cbfd05c86935" providerId="ADAL" clId="{4BBEDE7F-9734-419C-ADEB-8159F2185F5E}" dt="2024-07-07T13:49:39.398" v="599" actId="1076"/>
          <pc:sldLayoutMkLst>
            <pc:docMk/>
            <pc:sldMasterMk cId="783407565" sldId="2147483648"/>
            <pc:sldLayoutMk cId="2839592603" sldId="2147483674"/>
          </pc:sldLayoutMkLst>
        </pc:sldLayoutChg>
        <pc:sldLayoutChg chg="addSp modSp mod">
          <pc:chgData name="Lauren Francis" userId="b7c8c318-11b6-44df-a20d-cbfd05c86935" providerId="ADAL" clId="{4BBEDE7F-9734-419C-ADEB-8159F2185F5E}" dt="2024-07-04T21:35:33.381" v="448" actId="1035"/>
          <pc:sldLayoutMkLst>
            <pc:docMk/>
            <pc:sldMasterMk cId="783407565" sldId="2147483648"/>
            <pc:sldLayoutMk cId="753425887" sldId="2147483676"/>
          </pc:sldLayoutMkLst>
        </pc:sldLayoutChg>
        <pc:sldLayoutChg chg="addSp delSp modSp mod ord">
          <pc:chgData name="Lauren Francis" userId="b7c8c318-11b6-44df-a20d-cbfd05c86935" providerId="ADAL" clId="{4BBEDE7F-9734-419C-ADEB-8159F2185F5E}" dt="2024-07-12T15:50:14.853" v="1401" actId="1036"/>
          <pc:sldLayoutMkLst>
            <pc:docMk/>
            <pc:sldMasterMk cId="783407565" sldId="2147483648"/>
            <pc:sldLayoutMk cId="3920694061" sldId="2147483677"/>
          </pc:sldLayoutMkLst>
        </pc:sldLayoutChg>
        <pc:sldLayoutChg chg="addSp delSp modSp mod">
          <pc:chgData name="Lauren Francis" userId="b7c8c318-11b6-44df-a20d-cbfd05c86935" providerId="ADAL" clId="{4BBEDE7F-9734-419C-ADEB-8159F2185F5E}" dt="2024-07-07T13:57:08.424" v="640" actId="6014"/>
          <pc:sldLayoutMkLst>
            <pc:docMk/>
            <pc:sldMasterMk cId="783407565" sldId="2147483648"/>
            <pc:sldLayoutMk cId="3049626277" sldId="2147483678"/>
          </pc:sldLayoutMkLst>
        </pc:sldLayoutChg>
        <pc:sldLayoutChg chg="delSp new del mod">
          <pc:chgData name="Lauren Francis" userId="b7c8c318-11b6-44df-a20d-cbfd05c86935" providerId="ADAL" clId="{4BBEDE7F-9734-419C-ADEB-8159F2185F5E}" dt="2024-07-11T17:27:47.579" v="821" actId="2696"/>
          <pc:sldLayoutMkLst>
            <pc:docMk/>
            <pc:sldMasterMk cId="783407565" sldId="2147483648"/>
            <pc:sldLayoutMk cId="540503755" sldId="2147483679"/>
          </pc:sldLayoutMkLst>
        </pc:sldLayoutChg>
        <pc:sldLayoutChg chg="addSp delSp modSp new mod">
          <pc:chgData name="Lauren Francis" userId="b7c8c318-11b6-44df-a20d-cbfd05c86935" providerId="ADAL" clId="{4BBEDE7F-9734-419C-ADEB-8159F2185F5E}" dt="2024-07-12T15:48:29.518" v="1384" actId="21"/>
          <pc:sldLayoutMkLst>
            <pc:docMk/>
            <pc:sldMasterMk cId="783407565" sldId="2147483648"/>
            <pc:sldLayoutMk cId="3022762414" sldId="2147483679"/>
          </pc:sldLayoutMkLst>
        </pc:sldLayoutChg>
      </pc:sldMasterChg>
      <pc:sldMasterChg chg="new del mod addSldLayout delSldLayout">
        <pc:chgData name="Lauren Francis" userId="b7c8c318-11b6-44df-a20d-cbfd05c86935" providerId="ADAL" clId="{4BBEDE7F-9734-419C-ADEB-8159F2185F5E}" dt="2024-07-12T13:29:22.941" v="1214" actId="6938"/>
        <pc:sldMasterMkLst>
          <pc:docMk/>
          <pc:sldMasterMk cId="1547873105" sldId="2147483679"/>
        </pc:sldMasterMkLst>
        <pc:sldLayoutChg chg="new del replId">
          <pc:chgData name="Lauren Francis" userId="b7c8c318-11b6-44df-a20d-cbfd05c86935" providerId="ADAL" clId="{4BBEDE7F-9734-419C-ADEB-8159F2185F5E}" dt="2024-07-12T13:29:22.941" v="1214" actId="6938"/>
          <pc:sldLayoutMkLst>
            <pc:docMk/>
            <pc:sldMasterMk cId="1547873105" sldId="2147483679"/>
            <pc:sldLayoutMk cId="2951087655" sldId="2147483680"/>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399530330" sldId="2147483681"/>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283325011" sldId="2147483682"/>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2241543615" sldId="2147483683"/>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1490944726" sldId="2147483684"/>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730838745" sldId="2147483685"/>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3873015608" sldId="2147483686"/>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629498221" sldId="2147483687"/>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1249414971" sldId="2147483688"/>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023056353" sldId="2147483689"/>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150862708" sldId="2147483690"/>
          </pc:sldLayoutMkLst>
        </pc:sldLayoutChg>
      </pc:sldMasterChg>
    </pc:docChg>
  </pc:docChgLst>
  <pc:docChgLst>
    <pc:chgData name="Lauren Francis" userId="b7c8c318-11b6-44df-a20d-cbfd05c86935" providerId="ADAL" clId="{C38C7FE3-EEFC-4541-A9F6-30EA223E2397}"/>
    <pc:docChg chg="undo custSel addMainMaster delMainMaster modMainMaster">
      <pc:chgData name="Lauren Francis" userId="b7c8c318-11b6-44df-a20d-cbfd05c86935" providerId="ADAL" clId="{C38C7FE3-EEFC-4541-A9F6-30EA223E2397}" dt="2024-04-09T23:03:39.216" v="104" actId="6014"/>
      <pc:docMkLst>
        <pc:docMk/>
      </pc:docMkLst>
      <pc:sldMasterChg chg="modSp mod addSldLayout modSldLayout">
        <pc:chgData name="Lauren Francis" userId="b7c8c318-11b6-44df-a20d-cbfd05c86935" providerId="ADAL" clId="{C38C7FE3-EEFC-4541-A9F6-30EA223E2397}" dt="2024-04-09T23:03:39.216" v="104" actId="6014"/>
        <pc:sldMasterMkLst>
          <pc:docMk/>
          <pc:sldMasterMk cId="783407565" sldId="2147483648"/>
        </pc:sldMasterMkLst>
        <pc:sldLayoutChg chg="addSp delSp modSp mod">
          <pc:chgData name="Lauren Francis" userId="b7c8c318-11b6-44df-a20d-cbfd05c86935" providerId="ADAL" clId="{C38C7FE3-EEFC-4541-A9F6-30EA223E2397}" dt="2024-04-09T22:59:07.055" v="60" actId="14100"/>
          <pc:sldLayoutMkLst>
            <pc:docMk/>
            <pc:sldMasterMk cId="783407565" sldId="2147483648"/>
            <pc:sldLayoutMk cId="1462231767" sldId="2147483649"/>
          </pc:sldLayoutMkLst>
        </pc:sldLayoutChg>
        <pc:sldLayoutChg chg="addSp delSp modSp mod">
          <pc:chgData name="Lauren Francis" userId="b7c8c318-11b6-44df-a20d-cbfd05c86935" providerId="ADAL" clId="{C38C7FE3-EEFC-4541-A9F6-30EA223E2397}" dt="2024-04-09T22:59:15.986" v="63" actId="1076"/>
          <pc:sldLayoutMkLst>
            <pc:docMk/>
            <pc:sldMasterMk cId="783407565" sldId="2147483648"/>
            <pc:sldLayoutMk cId="347735146" sldId="2147483650"/>
          </pc:sldLayoutMkLst>
        </pc:sldLayoutChg>
        <pc:sldLayoutChg chg="addSp delSp modSp mod">
          <pc:chgData name="Lauren Francis" userId="b7c8c318-11b6-44df-a20d-cbfd05c86935" providerId="ADAL" clId="{C38C7FE3-EEFC-4541-A9F6-30EA223E2397}" dt="2024-04-09T22:59:22.753" v="65" actId="478"/>
          <pc:sldLayoutMkLst>
            <pc:docMk/>
            <pc:sldMasterMk cId="783407565" sldId="2147483648"/>
            <pc:sldLayoutMk cId="3249202066" sldId="2147483651"/>
          </pc:sldLayoutMkLst>
        </pc:sldLayoutChg>
        <pc:sldLayoutChg chg="addSp delSp modSp mod">
          <pc:chgData name="Lauren Francis" userId="b7c8c318-11b6-44df-a20d-cbfd05c86935" providerId="ADAL" clId="{C38C7FE3-EEFC-4541-A9F6-30EA223E2397}" dt="2024-04-09T22:54:01.932" v="42" actId="207"/>
          <pc:sldLayoutMkLst>
            <pc:docMk/>
            <pc:sldMasterMk cId="783407565" sldId="2147483648"/>
            <pc:sldLayoutMk cId="1756085151" sldId="2147483652"/>
          </pc:sldLayoutMkLst>
        </pc:sldLayoutChg>
        <pc:sldLayoutChg chg="addSp delSp modSp mod">
          <pc:chgData name="Lauren Francis" userId="b7c8c318-11b6-44df-a20d-cbfd05c86935" providerId="ADAL" clId="{C38C7FE3-EEFC-4541-A9F6-30EA223E2397}" dt="2024-04-09T18:08:57.891" v="4" actId="167"/>
          <pc:sldLayoutMkLst>
            <pc:docMk/>
            <pc:sldMasterMk cId="783407565" sldId="2147483648"/>
            <pc:sldLayoutMk cId="3339540598" sldId="2147483653"/>
          </pc:sldLayoutMkLst>
        </pc:sldLayoutChg>
        <pc:sldLayoutChg chg="addSp delSp modSp new mod">
          <pc:chgData name="Lauren Francis" userId="b7c8c318-11b6-44df-a20d-cbfd05c86935" providerId="ADAL" clId="{C38C7FE3-EEFC-4541-A9F6-30EA223E2397}" dt="2024-04-09T23:00:05.708" v="69" actId="6014"/>
          <pc:sldLayoutMkLst>
            <pc:docMk/>
            <pc:sldMasterMk cId="783407565" sldId="2147483648"/>
            <pc:sldLayoutMk cId="294763625" sldId="2147483659"/>
          </pc:sldLayoutMkLst>
        </pc:sldLayoutChg>
        <pc:sldLayoutChg chg="addSp delSp modSp new mod">
          <pc:chgData name="Lauren Francis" userId="b7c8c318-11b6-44df-a20d-cbfd05c86935" providerId="ADAL" clId="{C38C7FE3-EEFC-4541-A9F6-30EA223E2397}" dt="2024-04-09T23:01:15.557" v="76" actId="6014"/>
          <pc:sldLayoutMkLst>
            <pc:docMk/>
            <pc:sldMasterMk cId="783407565" sldId="2147483648"/>
            <pc:sldLayoutMk cId="2728238326" sldId="2147483660"/>
          </pc:sldLayoutMkLst>
        </pc:sldLayoutChg>
        <pc:sldLayoutChg chg="addSp delSp modSp new mod">
          <pc:chgData name="Lauren Francis" userId="b7c8c318-11b6-44df-a20d-cbfd05c86935" providerId="ADAL" clId="{C38C7FE3-EEFC-4541-A9F6-30EA223E2397}" dt="2024-04-09T23:01:46.775" v="81" actId="6014"/>
          <pc:sldLayoutMkLst>
            <pc:docMk/>
            <pc:sldMasterMk cId="783407565" sldId="2147483648"/>
            <pc:sldLayoutMk cId="392758585" sldId="2147483661"/>
          </pc:sldLayoutMkLst>
        </pc:sldLayoutChg>
        <pc:sldLayoutChg chg="addSp delSp modSp new mod">
          <pc:chgData name="Lauren Francis" userId="b7c8c318-11b6-44df-a20d-cbfd05c86935" providerId="ADAL" clId="{C38C7FE3-EEFC-4541-A9F6-30EA223E2397}" dt="2024-04-09T23:02:14.864" v="86" actId="6014"/>
          <pc:sldLayoutMkLst>
            <pc:docMk/>
            <pc:sldMasterMk cId="783407565" sldId="2147483648"/>
            <pc:sldLayoutMk cId="2364423304" sldId="2147483662"/>
          </pc:sldLayoutMkLst>
        </pc:sldLayoutChg>
        <pc:sldLayoutChg chg="addSp delSp modSp new mod">
          <pc:chgData name="Lauren Francis" userId="b7c8c318-11b6-44df-a20d-cbfd05c86935" providerId="ADAL" clId="{C38C7FE3-EEFC-4541-A9F6-30EA223E2397}" dt="2024-04-09T23:02:35.847" v="91"/>
          <pc:sldLayoutMkLst>
            <pc:docMk/>
            <pc:sldMasterMk cId="783407565" sldId="2147483648"/>
            <pc:sldLayoutMk cId="2006673658" sldId="2147483663"/>
          </pc:sldLayoutMkLst>
        </pc:sldLayoutChg>
        <pc:sldLayoutChg chg="addSp delSp modSp new mod">
          <pc:chgData name="Lauren Francis" userId="b7c8c318-11b6-44df-a20d-cbfd05c86935" providerId="ADAL" clId="{C38C7FE3-EEFC-4541-A9F6-30EA223E2397}" dt="2024-04-09T23:03:06.020" v="96" actId="6014"/>
          <pc:sldLayoutMkLst>
            <pc:docMk/>
            <pc:sldMasterMk cId="783407565" sldId="2147483648"/>
            <pc:sldLayoutMk cId="1105485309" sldId="2147483664"/>
          </pc:sldLayoutMkLst>
        </pc:sldLayoutChg>
        <pc:sldLayoutChg chg="addSp delSp modSp new mod">
          <pc:chgData name="Lauren Francis" userId="b7c8c318-11b6-44df-a20d-cbfd05c86935" providerId="ADAL" clId="{C38C7FE3-EEFC-4541-A9F6-30EA223E2397}" dt="2024-04-09T23:03:39.216" v="104" actId="6014"/>
          <pc:sldLayoutMkLst>
            <pc:docMk/>
            <pc:sldMasterMk cId="783407565" sldId="2147483648"/>
            <pc:sldLayoutMk cId="2902913774" sldId="2147483665"/>
          </pc:sldLayoutMkLst>
        </pc:sldLayoutChg>
      </pc:sldMasterChg>
      <pc:sldMasterChg chg="new del mod addSldLayout delSldLayout">
        <pc:chgData name="Lauren Francis" userId="b7c8c318-11b6-44df-a20d-cbfd05c86935" providerId="ADAL" clId="{C38C7FE3-EEFC-4541-A9F6-30EA223E2397}" dt="2024-04-09T23:00:25.162" v="71" actId="6938"/>
        <pc:sldMasterMkLst>
          <pc:docMk/>
          <pc:sldMasterMk cId="1549515773" sldId="2147483660"/>
        </pc:sldMasterMkLst>
        <pc:sldLayoutChg chg="new del replId">
          <pc:chgData name="Lauren Francis" userId="b7c8c318-11b6-44df-a20d-cbfd05c86935" providerId="ADAL" clId="{C38C7FE3-EEFC-4541-A9F6-30EA223E2397}" dt="2024-04-09T23:00:25.162" v="71" actId="6938"/>
          <pc:sldLayoutMkLst>
            <pc:docMk/>
            <pc:sldMasterMk cId="1549515773" sldId="2147483660"/>
            <pc:sldLayoutMk cId="4186327070" sldId="2147483661"/>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758311838" sldId="2147483662"/>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576623558" sldId="2147483663"/>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747026217" sldId="2147483664"/>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985869912" sldId="2147483665"/>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425921841" sldId="2147483666"/>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146710751" sldId="2147483667"/>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290143600" sldId="2147483668"/>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164090362" sldId="2147483669"/>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969207384" sldId="2147483670"/>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866610543" sldId="2147483671"/>
          </pc:sldLayoutMkLst>
        </pc:sldLayoutChg>
      </pc:sldMasterChg>
    </pc:docChg>
  </pc:docChgLst>
  <pc:docChgLst>
    <pc:chgData name="Lauren Francis" userId="b7c8c318-11b6-44df-a20d-cbfd05c86935" providerId="ADAL" clId="{65C9459A-0CE4-4905-8325-71C5D01DA6A3}"/>
    <pc:docChg chg="undo custSel addSld delSld modSld modMainMaster">
      <pc:chgData name="Lauren Francis" userId="b7c8c318-11b6-44df-a20d-cbfd05c86935" providerId="ADAL" clId="{65C9459A-0CE4-4905-8325-71C5D01DA6A3}" dt="2024-06-26T19:02:36.982" v="1125" actId="1037"/>
      <pc:docMkLst>
        <pc:docMk/>
      </pc:docMkLst>
      <pc:sldChg chg="new del">
        <pc:chgData name="Lauren Francis" userId="b7c8c318-11b6-44df-a20d-cbfd05c86935" providerId="ADAL" clId="{65C9459A-0CE4-4905-8325-71C5D01DA6A3}" dt="2024-06-14T20:41:25.748" v="625" actId="680"/>
        <pc:sldMkLst>
          <pc:docMk/>
          <pc:sldMk cId="228803490" sldId="257"/>
        </pc:sldMkLst>
      </pc:sldChg>
      <pc:sldChg chg="new del">
        <pc:chgData name="Lauren Francis" userId="b7c8c318-11b6-44df-a20d-cbfd05c86935" providerId="ADAL" clId="{65C9459A-0CE4-4905-8325-71C5D01DA6A3}" dt="2024-06-14T20:41:32.572" v="627" actId="680"/>
        <pc:sldMkLst>
          <pc:docMk/>
          <pc:sldMk cId="3736922193" sldId="257"/>
        </pc:sldMkLst>
      </pc:sldChg>
      <pc:sldChg chg="addSp delSp modSp add del mod">
        <pc:chgData name="Lauren Francis" userId="b7c8c318-11b6-44df-a20d-cbfd05c86935" providerId="ADAL" clId="{65C9459A-0CE4-4905-8325-71C5D01DA6A3}" dt="2024-06-14T20:43:20.859" v="651"/>
        <pc:sldMkLst>
          <pc:docMk/>
          <pc:sldMk cId="0" sldId="267"/>
        </pc:sldMkLst>
      </pc:sldChg>
      <pc:sldMasterChg chg="addSldLayout delSldLayout modSldLayout sldLayoutOrd">
        <pc:chgData name="Lauren Francis" userId="b7c8c318-11b6-44df-a20d-cbfd05c86935" providerId="ADAL" clId="{65C9459A-0CE4-4905-8325-71C5D01DA6A3}" dt="2024-06-26T19:02:36.982" v="1125" actId="1037"/>
        <pc:sldMasterMkLst>
          <pc:docMk/>
          <pc:sldMasterMk cId="783407565" sldId="2147483648"/>
        </pc:sldMasterMkLst>
        <pc:sldLayoutChg chg="modSp mod">
          <pc:chgData name="Lauren Francis" userId="b7c8c318-11b6-44df-a20d-cbfd05c86935" providerId="ADAL" clId="{65C9459A-0CE4-4905-8325-71C5D01DA6A3}" dt="2024-05-23T16:09:01.343" v="39" actId="1035"/>
          <pc:sldLayoutMkLst>
            <pc:docMk/>
            <pc:sldMasterMk cId="783407565" sldId="2147483648"/>
            <pc:sldLayoutMk cId="1462231767" sldId="2147483649"/>
          </pc:sldLayoutMkLst>
        </pc:sldLayoutChg>
        <pc:sldLayoutChg chg="modSp mod">
          <pc:chgData name="Lauren Francis" userId="b7c8c318-11b6-44df-a20d-cbfd05c86935" providerId="ADAL" clId="{65C9459A-0CE4-4905-8325-71C5D01DA6A3}" dt="2024-05-30T17:35:22.531" v="65" actId="1036"/>
          <pc:sldLayoutMkLst>
            <pc:docMk/>
            <pc:sldMasterMk cId="783407565" sldId="2147483648"/>
            <pc:sldLayoutMk cId="3249202066" sldId="2147483651"/>
          </pc:sldLayoutMkLst>
        </pc:sldLayoutChg>
        <pc:sldLayoutChg chg="del">
          <pc:chgData name="Lauren Francis" userId="b7c8c318-11b6-44df-a20d-cbfd05c86935" providerId="ADAL" clId="{65C9459A-0CE4-4905-8325-71C5D01DA6A3}" dt="2024-06-19T15:03:13.741" v="799" actId="2696"/>
          <pc:sldLayoutMkLst>
            <pc:docMk/>
            <pc:sldMasterMk cId="783407565" sldId="2147483648"/>
            <pc:sldLayoutMk cId="1756085151" sldId="2147483652"/>
          </pc:sldLayoutMkLst>
        </pc:sldLayoutChg>
        <pc:sldLayoutChg chg="addSp delSp modSp mod">
          <pc:chgData name="Lauren Francis" userId="b7c8c318-11b6-44df-a20d-cbfd05c86935" providerId="ADAL" clId="{65C9459A-0CE4-4905-8325-71C5D01DA6A3}" dt="2024-06-26T19:02:13.013" v="1124"/>
          <pc:sldLayoutMkLst>
            <pc:docMk/>
            <pc:sldMasterMk cId="783407565" sldId="2147483648"/>
            <pc:sldLayoutMk cId="3339540598" sldId="2147483653"/>
          </pc:sldLayoutMkLst>
        </pc:sldLayoutChg>
        <pc:sldLayoutChg chg="addSp delSp modSp mod">
          <pc:chgData name="Lauren Francis" userId="b7c8c318-11b6-44df-a20d-cbfd05c86935" providerId="ADAL" clId="{65C9459A-0CE4-4905-8325-71C5D01DA6A3}" dt="2024-06-26T18:59:43.444" v="1100" actId="1582"/>
          <pc:sldLayoutMkLst>
            <pc:docMk/>
            <pc:sldMasterMk cId="783407565" sldId="2147483648"/>
            <pc:sldLayoutMk cId="1547160261" sldId="2147483654"/>
          </pc:sldLayoutMkLst>
        </pc:sldLayoutChg>
        <pc:sldLayoutChg chg="addSp delSp modSp mod">
          <pc:chgData name="Lauren Francis" userId="b7c8c318-11b6-44df-a20d-cbfd05c86935" providerId="ADAL" clId="{65C9459A-0CE4-4905-8325-71C5D01DA6A3}" dt="2024-06-26T18:59:22.806" v="1096" actId="1582"/>
          <pc:sldLayoutMkLst>
            <pc:docMk/>
            <pc:sldMasterMk cId="783407565" sldId="2147483648"/>
            <pc:sldLayoutMk cId="416266728" sldId="2147483655"/>
          </pc:sldLayoutMkLst>
        </pc:sldLayoutChg>
        <pc:sldLayoutChg chg="addSp delSp modSp mod">
          <pc:chgData name="Lauren Francis" userId="b7c8c318-11b6-44df-a20d-cbfd05c86935" providerId="ADAL" clId="{65C9459A-0CE4-4905-8325-71C5D01DA6A3}" dt="2024-06-26T18:59:00.915" v="1092" actId="1582"/>
          <pc:sldLayoutMkLst>
            <pc:docMk/>
            <pc:sldMasterMk cId="783407565" sldId="2147483648"/>
            <pc:sldLayoutMk cId="1558470754" sldId="2147483656"/>
          </pc:sldLayoutMkLst>
        </pc:sldLayoutChg>
        <pc:sldLayoutChg chg="modSp del mod">
          <pc:chgData name="Lauren Francis" userId="b7c8c318-11b6-44df-a20d-cbfd05c86935" providerId="ADAL" clId="{65C9459A-0CE4-4905-8325-71C5D01DA6A3}" dt="2024-06-19T15:06:15.978" v="831" actId="2696"/>
          <pc:sldLayoutMkLst>
            <pc:docMk/>
            <pc:sldMasterMk cId="783407565" sldId="2147483648"/>
            <pc:sldLayoutMk cId="3953456683" sldId="2147483657"/>
          </pc:sldLayoutMkLst>
        </pc:sldLayoutChg>
        <pc:sldLayoutChg chg="addSp delSp modSp mod">
          <pc:chgData name="Lauren Francis" userId="b7c8c318-11b6-44df-a20d-cbfd05c86935" providerId="ADAL" clId="{65C9459A-0CE4-4905-8325-71C5D01DA6A3}" dt="2024-06-26T18:59:10.322" v="1094" actId="1582"/>
          <pc:sldLayoutMkLst>
            <pc:docMk/>
            <pc:sldMasterMk cId="783407565" sldId="2147483648"/>
            <pc:sldLayoutMk cId="1231232591" sldId="2147483658"/>
          </pc:sldLayoutMkLst>
        </pc:sldLayoutChg>
        <pc:sldLayoutChg chg="modSp mod">
          <pc:chgData name="Lauren Francis" userId="b7c8c318-11b6-44df-a20d-cbfd05c86935" providerId="ADAL" clId="{65C9459A-0CE4-4905-8325-71C5D01DA6A3}" dt="2024-06-19T14:48:04.202" v="666" actId="207"/>
          <pc:sldLayoutMkLst>
            <pc:docMk/>
            <pc:sldMasterMk cId="783407565" sldId="2147483648"/>
            <pc:sldLayoutMk cId="294763625" sldId="2147483659"/>
          </pc:sldLayoutMkLst>
        </pc:sldLayoutChg>
        <pc:sldLayoutChg chg="mod">
          <pc:chgData name="Lauren Francis" userId="b7c8c318-11b6-44df-a20d-cbfd05c86935" providerId="ADAL" clId="{65C9459A-0CE4-4905-8325-71C5D01DA6A3}" dt="2024-05-29T21:24:23.607" v="45" actId="6014"/>
          <pc:sldLayoutMkLst>
            <pc:docMk/>
            <pc:sldMasterMk cId="783407565" sldId="2147483648"/>
            <pc:sldLayoutMk cId="2006673658" sldId="2147483663"/>
          </pc:sldLayoutMkLst>
        </pc:sldLayoutChg>
        <pc:sldLayoutChg chg="addSp modSp mod">
          <pc:chgData name="Lauren Francis" userId="b7c8c318-11b6-44df-a20d-cbfd05c86935" providerId="ADAL" clId="{65C9459A-0CE4-4905-8325-71C5D01DA6A3}" dt="2024-06-26T19:00:16.165" v="1106" actId="1582"/>
          <pc:sldLayoutMkLst>
            <pc:docMk/>
            <pc:sldMasterMk cId="783407565" sldId="2147483648"/>
            <pc:sldLayoutMk cId="4083002021" sldId="2147483666"/>
          </pc:sldLayoutMkLst>
        </pc:sldLayoutChg>
        <pc:sldLayoutChg chg="addSp delSp modSp new mod">
          <pc:chgData name="Lauren Francis" userId="b7c8c318-11b6-44df-a20d-cbfd05c86935" providerId="ADAL" clId="{65C9459A-0CE4-4905-8325-71C5D01DA6A3}" dt="2024-05-15T21:23:43.625" v="7" actId="6014"/>
          <pc:sldLayoutMkLst>
            <pc:docMk/>
            <pc:sldMasterMk cId="783407565" sldId="2147483648"/>
            <pc:sldLayoutMk cId="190540867" sldId="2147483667"/>
          </pc:sldLayoutMkLst>
        </pc:sldLayoutChg>
        <pc:sldLayoutChg chg="modSp del mod">
          <pc:chgData name="Lauren Francis" userId="b7c8c318-11b6-44df-a20d-cbfd05c86935" providerId="ADAL" clId="{65C9459A-0CE4-4905-8325-71C5D01DA6A3}" dt="2024-06-19T15:03:34.403" v="801" actId="2696"/>
          <pc:sldLayoutMkLst>
            <pc:docMk/>
            <pc:sldMasterMk cId="783407565" sldId="2147483648"/>
            <pc:sldLayoutMk cId="3868494951" sldId="2147483668"/>
          </pc:sldLayoutMkLst>
        </pc:sldLayoutChg>
        <pc:sldLayoutChg chg="delSp mod ord">
          <pc:chgData name="Lauren Francis" userId="b7c8c318-11b6-44df-a20d-cbfd05c86935" providerId="ADAL" clId="{65C9459A-0CE4-4905-8325-71C5D01DA6A3}" dt="2024-05-30T03:48:02.927" v="52" actId="6014"/>
          <pc:sldLayoutMkLst>
            <pc:docMk/>
            <pc:sldMasterMk cId="783407565" sldId="2147483648"/>
            <pc:sldLayoutMk cId="1597473240" sldId="2147483669"/>
          </pc:sldLayoutMkLst>
        </pc:sldLayoutChg>
        <pc:sldLayoutChg chg="addSp delSp modSp mod">
          <pc:chgData name="Lauren Francis" userId="b7c8c318-11b6-44df-a20d-cbfd05c86935" providerId="ADAL" clId="{65C9459A-0CE4-4905-8325-71C5D01DA6A3}" dt="2024-06-26T18:58:13.777" v="1088" actId="1582"/>
          <pc:sldLayoutMkLst>
            <pc:docMk/>
            <pc:sldMasterMk cId="783407565" sldId="2147483648"/>
            <pc:sldLayoutMk cId="2709734850" sldId="2147483670"/>
          </pc:sldLayoutMkLst>
        </pc:sldLayoutChg>
        <pc:sldLayoutChg chg="addSp delSp modSp mod">
          <pc:chgData name="Lauren Francis" userId="b7c8c318-11b6-44df-a20d-cbfd05c86935" providerId="ADAL" clId="{65C9459A-0CE4-4905-8325-71C5D01DA6A3}" dt="2024-06-26T19:02:36.982" v="1125" actId="1037"/>
          <pc:sldLayoutMkLst>
            <pc:docMk/>
            <pc:sldMasterMk cId="783407565" sldId="2147483648"/>
            <pc:sldLayoutMk cId="3451759316" sldId="2147483671"/>
          </pc:sldLayoutMkLst>
        </pc:sldLayoutChg>
        <pc:sldLayoutChg chg="addSp delSp modSp new mod">
          <pc:chgData name="Lauren Francis" userId="b7c8c318-11b6-44df-a20d-cbfd05c86935" providerId="ADAL" clId="{65C9459A-0CE4-4905-8325-71C5D01DA6A3}" dt="2024-06-14T21:07:45.667" v="652" actId="478"/>
          <pc:sldLayoutMkLst>
            <pc:docMk/>
            <pc:sldMasterMk cId="783407565" sldId="2147483648"/>
            <pc:sldLayoutMk cId="10904998" sldId="2147483672"/>
          </pc:sldLayoutMkLst>
        </pc:sldLayoutChg>
        <pc:sldLayoutChg chg="modSp mod">
          <pc:chgData name="Lauren Francis" userId="b7c8c318-11b6-44df-a20d-cbfd05c86935" providerId="ADAL" clId="{65C9459A-0CE4-4905-8325-71C5D01DA6A3}" dt="2024-06-26T19:00:07.568" v="1104" actId="1582"/>
          <pc:sldLayoutMkLst>
            <pc:docMk/>
            <pc:sldMasterMk cId="783407565" sldId="2147483648"/>
            <pc:sldLayoutMk cId="505361819" sldId="2147483673"/>
          </pc:sldLayoutMkLst>
        </pc:sldLayoutChg>
        <pc:sldLayoutChg chg="addSp delSp modSp mod">
          <pc:chgData name="Lauren Francis" userId="b7c8c318-11b6-44df-a20d-cbfd05c86935" providerId="ADAL" clId="{65C9459A-0CE4-4905-8325-71C5D01DA6A3}" dt="2024-06-14T20:43:17.770" v="645" actId="478"/>
          <pc:sldLayoutMkLst>
            <pc:docMk/>
            <pc:sldMasterMk cId="783407565" sldId="2147483648"/>
            <pc:sldLayoutMk cId="2938973593" sldId="2147483673"/>
          </pc:sldLayoutMkLst>
        </pc:sldLayoutChg>
        <pc:sldLayoutChg chg="modSp mod">
          <pc:chgData name="Lauren Francis" userId="b7c8c318-11b6-44df-a20d-cbfd05c86935" providerId="ADAL" clId="{65C9459A-0CE4-4905-8325-71C5D01DA6A3}" dt="2024-06-26T18:59:52.669" v="1102" actId="1582"/>
          <pc:sldLayoutMkLst>
            <pc:docMk/>
            <pc:sldMasterMk cId="783407565" sldId="2147483648"/>
            <pc:sldLayoutMk cId="2839592603" sldId="2147483674"/>
          </pc:sldLayoutMkLst>
        </pc:sldLayoutChg>
        <pc:sldLayoutChg chg="addSp delSp modSp mod">
          <pc:chgData name="Lauren Francis" userId="b7c8c318-11b6-44df-a20d-cbfd05c86935" providerId="ADAL" clId="{65C9459A-0CE4-4905-8325-71C5D01DA6A3}" dt="2024-06-26T18:58:47.115" v="1090" actId="1582"/>
          <pc:sldLayoutMkLst>
            <pc:docMk/>
            <pc:sldMasterMk cId="783407565" sldId="2147483648"/>
            <pc:sldLayoutMk cId="3585109708" sldId="2147483675"/>
          </pc:sldLayoutMkLst>
        </pc:sldLayoutChg>
      </pc:sldMasterChg>
    </pc:docChg>
  </pc:docChgLst>
  <pc:docChgLst>
    <pc:chgData name="Lauren Francis" userId="b7c8c318-11b6-44df-a20d-cbfd05c86935" providerId="ADAL" clId="{56DA2943-7185-49E4-9EB7-B00E0B4C0110}"/>
    <pc:docChg chg="undo custSel modMainMaster">
      <pc:chgData name="Lauren Francis" userId="b7c8c318-11b6-44df-a20d-cbfd05c86935" providerId="ADAL" clId="{56DA2943-7185-49E4-9EB7-B00E0B4C0110}" dt="2025-03-20T17:10:51.746" v="377" actId="114"/>
      <pc:docMkLst>
        <pc:docMk/>
      </pc:docMkLst>
      <pc:sldMasterChg chg="modSldLayout">
        <pc:chgData name="Lauren Francis" userId="b7c8c318-11b6-44df-a20d-cbfd05c86935" providerId="ADAL" clId="{56DA2943-7185-49E4-9EB7-B00E0B4C0110}" dt="2025-03-20T17:10:51.746" v="377" actId="114"/>
        <pc:sldMasterMkLst>
          <pc:docMk/>
          <pc:sldMasterMk cId="783407565" sldId="2147483648"/>
        </pc:sldMasterMkLst>
        <pc:sldLayoutChg chg="modSp mod">
          <pc:chgData name="Lauren Francis" userId="b7c8c318-11b6-44df-a20d-cbfd05c86935" providerId="ADAL" clId="{56DA2943-7185-49E4-9EB7-B00E0B4C0110}" dt="2025-03-06T22:41:01.811" v="1" actId="20577"/>
          <pc:sldLayoutMkLst>
            <pc:docMk/>
            <pc:sldMasterMk cId="783407565" sldId="2147483648"/>
            <pc:sldLayoutMk cId="1462231767" sldId="2147483649"/>
          </pc:sldLayoutMkLst>
        </pc:sldLayoutChg>
        <pc:sldLayoutChg chg="modSp mod">
          <pc:chgData name="Lauren Francis" userId="b7c8c318-11b6-44df-a20d-cbfd05c86935" providerId="ADAL" clId="{56DA2943-7185-49E4-9EB7-B00E0B4C0110}" dt="2025-03-06T22:41:05.550" v="3" actId="20577"/>
          <pc:sldLayoutMkLst>
            <pc:docMk/>
            <pc:sldMasterMk cId="783407565" sldId="2147483648"/>
            <pc:sldLayoutMk cId="347735146" sldId="2147483650"/>
          </pc:sldLayoutMkLst>
        </pc:sldLayoutChg>
        <pc:sldLayoutChg chg="addSp delSp modSp mod">
          <pc:chgData name="Lauren Francis" userId="b7c8c318-11b6-44df-a20d-cbfd05c86935" providerId="ADAL" clId="{56DA2943-7185-49E4-9EB7-B00E0B4C0110}" dt="2025-03-13T21:23:57.140" v="163" actId="2085"/>
          <pc:sldLayoutMkLst>
            <pc:docMk/>
            <pc:sldMasterMk cId="783407565" sldId="2147483648"/>
            <pc:sldLayoutMk cId="3339540598" sldId="2147483653"/>
          </pc:sldLayoutMkLst>
        </pc:sldLayoutChg>
        <pc:sldLayoutChg chg="addSp delSp modSp mod">
          <pc:chgData name="Lauren Francis" userId="b7c8c318-11b6-44df-a20d-cbfd05c86935" providerId="ADAL" clId="{56DA2943-7185-49E4-9EB7-B00E0B4C0110}" dt="2025-03-13T21:23:59.263" v="164" actId="2085"/>
          <pc:sldLayoutMkLst>
            <pc:docMk/>
            <pc:sldMasterMk cId="783407565" sldId="2147483648"/>
            <pc:sldLayoutMk cId="1547160261" sldId="2147483654"/>
          </pc:sldLayoutMkLst>
        </pc:sldLayoutChg>
        <pc:sldLayoutChg chg="addSp delSp modSp mod">
          <pc:chgData name="Lauren Francis" userId="b7c8c318-11b6-44df-a20d-cbfd05c86935" providerId="ADAL" clId="{56DA2943-7185-49E4-9EB7-B00E0B4C0110}" dt="2025-03-13T21:24:01.636" v="165" actId="2085"/>
          <pc:sldLayoutMkLst>
            <pc:docMk/>
            <pc:sldMasterMk cId="783407565" sldId="2147483648"/>
            <pc:sldLayoutMk cId="416266728" sldId="2147483655"/>
          </pc:sldLayoutMkLst>
        </pc:sldLayoutChg>
        <pc:sldLayoutChg chg="addSp delSp modSp mod">
          <pc:chgData name="Lauren Francis" userId="b7c8c318-11b6-44df-a20d-cbfd05c86935" providerId="ADAL" clId="{56DA2943-7185-49E4-9EB7-B00E0B4C0110}" dt="2025-03-13T21:24:08.252" v="167" actId="2085"/>
          <pc:sldLayoutMkLst>
            <pc:docMk/>
            <pc:sldMasterMk cId="783407565" sldId="2147483648"/>
            <pc:sldLayoutMk cId="1558470754" sldId="2147483656"/>
          </pc:sldLayoutMkLst>
        </pc:sldLayoutChg>
        <pc:sldLayoutChg chg="addSp delSp modSp mod">
          <pc:chgData name="Lauren Francis" userId="b7c8c318-11b6-44df-a20d-cbfd05c86935" providerId="ADAL" clId="{56DA2943-7185-49E4-9EB7-B00E0B4C0110}" dt="2025-03-13T21:24:06.363" v="166" actId="2085"/>
          <pc:sldLayoutMkLst>
            <pc:docMk/>
            <pc:sldMasterMk cId="783407565" sldId="2147483648"/>
            <pc:sldLayoutMk cId="1231232591" sldId="2147483658"/>
          </pc:sldLayoutMkLst>
        </pc:sldLayoutChg>
        <pc:sldLayoutChg chg="addSp delSp modSp mod">
          <pc:chgData name="Lauren Francis" userId="b7c8c318-11b6-44df-a20d-cbfd05c86935" providerId="ADAL" clId="{56DA2943-7185-49E4-9EB7-B00E0B4C0110}" dt="2025-03-13T21:24:13.978" v="169" actId="2085"/>
          <pc:sldLayoutMkLst>
            <pc:docMk/>
            <pc:sldMasterMk cId="783407565" sldId="2147483648"/>
            <pc:sldLayoutMk cId="2709734850" sldId="2147483670"/>
          </pc:sldLayoutMkLst>
        </pc:sldLayoutChg>
        <pc:sldLayoutChg chg="addSp delSp modSp mod">
          <pc:chgData name="Lauren Francis" userId="b7c8c318-11b6-44df-a20d-cbfd05c86935" providerId="ADAL" clId="{56DA2943-7185-49E4-9EB7-B00E0B4C0110}" dt="2025-03-13T21:24:24.239" v="172" actId="2085"/>
          <pc:sldLayoutMkLst>
            <pc:docMk/>
            <pc:sldMasterMk cId="783407565" sldId="2147483648"/>
            <pc:sldLayoutMk cId="3451759316" sldId="2147483671"/>
          </pc:sldLayoutMkLst>
        </pc:sldLayoutChg>
        <pc:sldLayoutChg chg="modSp mod">
          <pc:chgData name="Lauren Francis" userId="b7c8c318-11b6-44df-a20d-cbfd05c86935" providerId="ADAL" clId="{56DA2943-7185-49E4-9EB7-B00E0B4C0110}" dt="2025-03-13T22:22:34.058" v="337" actId="20577"/>
          <pc:sldLayoutMkLst>
            <pc:docMk/>
            <pc:sldMasterMk cId="783407565" sldId="2147483648"/>
            <pc:sldLayoutMk cId="10904998" sldId="2147483672"/>
          </pc:sldLayoutMkLst>
        </pc:sldLayoutChg>
        <pc:sldLayoutChg chg="delSp modSp mod">
          <pc:chgData name="Lauren Francis" userId="b7c8c318-11b6-44df-a20d-cbfd05c86935" providerId="ADAL" clId="{56DA2943-7185-49E4-9EB7-B00E0B4C0110}" dt="2025-03-13T21:23:49.999" v="161" actId="2085"/>
          <pc:sldLayoutMkLst>
            <pc:docMk/>
            <pc:sldMasterMk cId="783407565" sldId="2147483648"/>
            <pc:sldLayoutMk cId="505361819" sldId="2147483673"/>
          </pc:sldLayoutMkLst>
        </pc:sldLayoutChg>
        <pc:sldLayoutChg chg="addSp delSp modSp mod">
          <pc:chgData name="Lauren Francis" userId="b7c8c318-11b6-44df-a20d-cbfd05c86935" providerId="ADAL" clId="{56DA2943-7185-49E4-9EB7-B00E0B4C0110}" dt="2025-03-13T21:23:54.308" v="162" actId="2085"/>
          <pc:sldLayoutMkLst>
            <pc:docMk/>
            <pc:sldMasterMk cId="783407565" sldId="2147483648"/>
            <pc:sldLayoutMk cId="2839592603" sldId="2147483674"/>
          </pc:sldLayoutMkLst>
        </pc:sldLayoutChg>
        <pc:sldLayoutChg chg="addSp delSp modSp mod">
          <pc:chgData name="Lauren Francis" userId="b7c8c318-11b6-44df-a20d-cbfd05c86935" providerId="ADAL" clId="{56DA2943-7185-49E4-9EB7-B00E0B4C0110}" dt="2025-03-13T21:24:10.653" v="168" actId="2085"/>
          <pc:sldLayoutMkLst>
            <pc:docMk/>
            <pc:sldMasterMk cId="783407565" sldId="2147483648"/>
            <pc:sldLayoutMk cId="3585109708" sldId="2147483675"/>
          </pc:sldLayoutMkLst>
        </pc:sldLayoutChg>
        <pc:sldLayoutChg chg="modSp mod">
          <pc:chgData name="Lauren Francis" userId="b7c8c318-11b6-44df-a20d-cbfd05c86935" providerId="ADAL" clId="{56DA2943-7185-49E4-9EB7-B00E0B4C0110}" dt="2025-03-20T17:10:51.746" v="377" actId="114"/>
          <pc:sldLayoutMkLst>
            <pc:docMk/>
            <pc:sldMasterMk cId="783407565" sldId="2147483648"/>
            <pc:sldLayoutMk cId="3920694061" sldId="2147483677"/>
          </pc:sldLayoutMkLst>
        </pc:sldLayoutChg>
        <pc:sldLayoutChg chg="addSp delSp modSp mod">
          <pc:chgData name="Lauren Francis" userId="b7c8c318-11b6-44df-a20d-cbfd05c86935" providerId="ADAL" clId="{56DA2943-7185-49E4-9EB7-B00E0B4C0110}" dt="2025-03-13T21:24:16.322" v="170" actId="2085"/>
          <pc:sldLayoutMkLst>
            <pc:docMk/>
            <pc:sldMasterMk cId="783407565" sldId="2147483648"/>
            <pc:sldLayoutMk cId="3049626277" sldId="2147483678"/>
          </pc:sldLayoutMkLst>
        </pc:sldLayoutChg>
        <pc:sldLayoutChg chg="addSp modSp mod">
          <pc:chgData name="Lauren Francis" userId="b7c8c318-11b6-44df-a20d-cbfd05c86935" providerId="ADAL" clId="{56DA2943-7185-49E4-9EB7-B00E0B4C0110}" dt="2025-03-13T21:27:41.976" v="295" actId="1076"/>
          <pc:sldLayoutMkLst>
            <pc:docMk/>
            <pc:sldMasterMk cId="783407565" sldId="2147483648"/>
            <pc:sldLayoutMk cId="2955515452" sldId="2147483680"/>
          </pc:sldLayoutMkLst>
        </pc:sldLayoutChg>
        <pc:sldLayoutChg chg="addSp delSp modSp mod">
          <pc:chgData name="Lauren Francis" userId="b7c8c318-11b6-44df-a20d-cbfd05c86935" providerId="ADAL" clId="{56DA2943-7185-49E4-9EB7-B00E0B4C0110}" dt="2025-03-13T21:25:44.482" v="186" actId="208"/>
          <pc:sldLayoutMkLst>
            <pc:docMk/>
            <pc:sldMasterMk cId="783407565" sldId="2147483648"/>
            <pc:sldLayoutMk cId="3015438243" sldId="2147483681"/>
          </pc:sldLayoutMkLst>
        </pc:sldLayoutChg>
        <pc:sldLayoutChg chg="addSp delSp modSp mod">
          <pc:chgData name="Lauren Francis" userId="b7c8c318-11b6-44df-a20d-cbfd05c86935" providerId="ADAL" clId="{56DA2943-7185-49E4-9EB7-B00E0B4C0110}" dt="2025-03-13T21:34:33.103" v="336" actId="1076"/>
          <pc:sldLayoutMkLst>
            <pc:docMk/>
            <pc:sldMasterMk cId="783407565" sldId="2147483648"/>
            <pc:sldLayoutMk cId="1844703661" sldId="2147483682"/>
          </pc:sldLayoutMkLst>
        </pc:sldLayoutChg>
      </pc:sldMasterChg>
    </pc:docChg>
  </pc:docChgLst>
  <pc:docChgLst>
    <pc:chgData name="Lauren Francis" userId="b7c8c318-11b6-44df-a20d-cbfd05c86935" providerId="ADAL" clId="{A57E1CA4-1469-4930-8029-E924A539B065}"/>
    <pc:docChg chg="undo custSel modMainMaster">
      <pc:chgData name="Lauren Francis" userId="b7c8c318-11b6-44df-a20d-cbfd05c86935" providerId="ADAL" clId="{A57E1CA4-1469-4930-8029-E924A539B065}" dt="2025-07-10T18:17:29.402" v="4015" actId="20577"/>
      <pc:docMkLst>
        <pc:docMk/>
      </pc:docMkLst>
      <pc:sldMasterChg chg="modSldLayout">
        <pc:chgData name="Lauren Francis" userId="b7c8c318-11b6-44df-a20d-cbfd05c86935" providerId="ADAL" clId="{A57E1CA4-1469-4930-8029-E924A539B065}" dt="2025-07-10T18:17:29.402" v="4015" actId="20577"/>
        <pc:sldMasterMkLst>
          <pc:docMk/>
          <pc:sldMasterMk cId="783407565" sldId="2147483648"/>
        </pc:sldMasterMkLst>
        <pc:sldLayoutChg chg="modSp mod">
          <pc:chgData name="Lauren Francis" userId="b7c8c318-11b6-44df-a20d-cbfd05c86935" providerId="ADAL" clId="{A57E1CA4-1469-4930-8029-E924A539B065}" dt="2025-07-10T11:31:46.934" v="3798" actId="404"/>
          <pc:sldLayoutMkLst>
            <pc:docMk/>
            <pc:sldMasterMk cId="783407565" sldId="2147483648"/>
            <pc:sldLayoutMk cId="10904998" sldId="2147483672"/>
          </pc:sldLayoutMkLst>
          <pc:spChg chg="mod">
            <ac:chgData name="Lauren Francis" userId="b7c8c318-11b6-44df-a20d-cbfd05c86935" providerId="ADAL" clId="{A57E1CA4-1469-4930-8029-E924A539B065}" dt="2025-07-10T11:31:46.934" v="3798" actId="404"/>
            <ac:spMkLst>
              <pc:docMk/>
              <pc:sldMasterMk cId="783407565" sldId="2147483648"/>
              <pc:sldLayoutMk cId="10904998" sldId="2147483672"/>
              <ac:spMk id="6" creationId="{B005C5A5-E343-3D24-A05F-7CC9E7172E76}"/>
            </ac:spMkLst>
          </pc:spChg>
        </pc:sldLayoutChg>
        <pc:sldLayoutChg chg="modSp mod">
          <pc:chgData name="Lauren Francis" userId="b7c8c318-11b6-44df-a20d-cbfd05c86935" providerId="ADAL" clId="{A57E1CA4-1469-4930-8029-E924A539B065}" dt="2025-07-10T18:17:29.402" v="4015" actId="20577"/>
          <pc:sldLayoutMkLst>
            <pc:docMk/>
            <pc:sldMasterMk cId="783407565" sldId="2147483648"/>
            <pc:sldLayoutMk cId="753425887" sldId="2147483676"/>
          </pc:sldLayoutMkLst>
          <pc:spChg chg="mod">
            <ac:chgData name="Lauren Francis" userId="b7c8c318-11b6-44df-a20d-cbfd05c86935" providerId="ADAL" clId="{A57E1CA4-1469-4930-8029-E924A539B065}" dt="2025-07-10T18:17:29.402" v="4015" actId="20577"/>
            <ac:spMkLst>
              <pc:docMk/>
              <pc:sldMasterMk cId="783407565" sldId="2147483648"/>
              <pc:sldLayoutMk cId="753425887" sldId="2147483676"/>
              <ac:spMk id="2" creationId="{B4BB6C55-EFB0-B13C-453D-644DC4282242}"/>
            </ac:spMkLst>
          </pc:spChg>
          <pc:spChg chg="mod">
            <ac:chgData name="Lauren Francis" userId="b7c8c318-11b6-44df-a20d-cbfd05c86935" providerId="ADAL" clId="{A57E1CA4-1469-4930-8029-E924A539B065}" dt="2025-07-10T18:16:38.904" v="4009" actId="1035"/>
            <ac:spMkLst>
              <pc:docMk/>
              <pc:sldMasterMk cId="783407565" sldId="2147483648"/>
              <pc:sldLayoutMk cId="753425887" sldId="2147483676"/>
              <ac:spMk id="5" creationId="{24EAF092-EEE0-8503-C501-1FD8B47F4494}"/>
            </ac:spMkLst>
          </pc:spChg>
        </pc:sldLayoutChg>
        <pc:sldLayoutChg chg="addSp delSp modSp mod">
          <pc:chgData name="Lauren Francis" userId="b7c8c318-11b6-44df-a20d-cbfd05c86935" providerId="ADAL" clId="{A57E1CA4-1469-4930-8029-E924A539B065}" dt="2025-07-10T13:19:53.202" v="3821" actId="478"/>
          <pc:sldLayoutMkLst>
            <pc:docMk/>
            <pc:sldMasterMk cId="783407565" sldId="2147483648"/>
            <pc:sldLayoutMk cId="3920694061" sldId="2147483677"/>
          </pc:sldLayoutMkLst>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4" creationId="{89336504-7CD1-F879-F759-131AEF2F601E}"/>
            </ac:spMkLst>
          </pc:spChg>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6" creationId="{DD3C8136-9994-FF9E-0B35-567705569017}"/>
            </ac:spMkLst>
          </pc:spChg>
          <pc:spChg chg="add mod">
            <ac:chgData name="Lauren Francis" userId="b7c8c318-11b6-44df-a20d-cbfd05c86935" providerId="ADAL" clId="{A57E1CA4-1469-4930-8029-E924A539B065}" dt="2025-07-07T22:21:01.663" v="3400" actId="1036"/>
            <ac:spMkLst>
              <pc:docMk/>
              <pc:sldMasterMk cId="783407565" sldId="2147483648"/>
              <pc:sldLayoutMk cId="3920694061" sldId="2147483677"/>
              <ac:spMk id="9" creationId="{2ED3298A-9418-2F44-2296-879C9A2628D4}"/>
            </ac:spMkLst>
          </pc:spChg>
          <pc:spChg chg="add mod">
            <ac:chgData name="Lauren Francis" userId="b7c8c318-11b6-44df-a20d-cbfd05c86935" providerId="ADAL" clId="{A57E1CA4-1469-4930-8029-E924A539B065}" dt="2025-07-07T22:22:22.382" v="3555" actId="1035"/>
            <ac:spMkLst>
              <pc:docMk/>
              <pc:sldMasterMk cId="783407565" sldId="2147483648"/>
              <pc:sldLayoutMk cId="3920694061" sldId="2147483677"/>
              <ac:spMk id="11" creationId="{55F55B77-7438-0AE7-B8E9-EEC0236E144F}"/>
            </ac:spMkLst>
          </pc:spChg>
          <pc:spChg chg="add mod">
            <ac:chgData name="Lauren Francis" userId="b7c8c318-11b6-44df-a20d-cbfd05c86935" providerId="ADAL" clId="{A57E1CA4-1469-4930-8029-E924A539B065}" dt="2025-07-07T22:22:22.382" v="3555" actId="1035"/>
            <ac:spMkLst>
              <pc:docMk/>
              <pc:sldMasterMk cId="783407565" sldId="2147483648"/>
              <pc:sldLayoutMk cId="3920694061" sldId="2147483677"/>
              <ac:spMk id="13" creationId="{ED985527-322A-DF69-FC44-B1DB7BA2D7BB}"/>
            </ac:spMkLst>
          </pc:spChg>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27" creationId="{83555D73-F144-CC54-66ED-62F41EE1A44D}"/>
            </ac:spMkLst>
          </pc:spChg>
          <pc:picChg chg="add del mod">
            <ac:chgData name="Lauren Francis" userId="b7c8c318-11b6-44df-a20d-cbfd05c86935" providerId="ADAL" clId="{A57E1CA4-1469-4930-8029-E924A539B065}" dt="2025-07-10T13:18:50.975" v="3809" actId="478"/>
            <ac:picMkLst>
              <pc:docMk/>
              <pc:sldMasterMk cId="783407565" sldId="2147483648"/>
              <pc:sldLayoutMk cId="3920694061" sldId="2147483677"/>
              <ac:picMk id="3" creationId="{8AC449CB-E898-23E7-BE06-F602F995F1DE}"/>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5" creationId="{50A95F79-8D7C-702A-BC0D-6B1316FF3295}"/>
            </ac:picMkLst>
          </pc:picChg>
          <pc:picChg chg="add mod">
            <ac:chgData name="Lauren Francis" userId="b7c8c318-11b6-44df-a20d-cbfd05c86935" providerId="ADAL" clId="{A57E1CA4-1469-4930-8029-E924A539B065}" dt="2025-07-07T22:21:01.663" v="3400" actId="1036"/>
            <ac:picMkLst>
              <pc:docMk/>
              <pc:sldMasterMk cId="783407565" sldId="2147483648"/>
              <pc:sldLayoutMk cId="3920694061" sldId="2147483677"/>
              <ac:picMk id="7" creationId="{46E0A847-B2D7-5AE6-D42B-D9CE48AC3883}"/>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8" creationId="{70EA4AEB-A8BB-B041-54BB-C2110DE2920D}"/>
            </ac:picMkLst>
          </pc:picChg>
          <pc:picChg chg="add mod">
            <ac:chgData name="Lauren Francis" userId="b7c8c318-11b6-44df-a20d-cbfd05c86935" providerId="ADAL" clId="{A57E1CA4-1469-4930-8029-E924A539B065}" dt="2025-07-07T22:21:35.831" v="3543" actId="1038"/>
            <ac:picMkLst>
              <pc:docMk/>
              <pc:sldMasterMk cId="783407565" sldId="2147483648"/>
              <pc:sldLayoutMk cId="3920694061" sldId="2147483677"/>
              <ac:picMk id="10" creationId="{B5274F7D-158D-D60C-CE21-864F2CF3E0B0}"/>
            </ac:picMkLst>
          </pc:picChg>
          <pc:picChg chg="add mod">
            <ac:chgData name="Lauren Francis" userId="b7c8c318-11b6-44df-a20d-cbfd05c86935" providerId="ADAL" clId="{A57E1CA4-1469-4930-8029-E924A539B065}" dt="2025-07-07T22:21:39.206" v="3548" actId="1037"/>
            <ac:picMkLst>
              <pc:docMk/>
              <pc:sldMasterMk cId="783407565" sldId="2147483648"/>
              <pc:sldLayoutMk cId="3920694061" sldId="2147483677"/>
              <ac:picMk id="12" creationId="{CE0ECAEB-CA24-F0AF-2394-67C202ADD95F}"/>
            </ac:picMkLst>
          </pc:picChg>
          <pc:picChg chg="add del mod">
            <ac:chgData name="Lauren Francis" userId="b7c8c318-11b6-44df-a20d-cbfd05c86935" providerId="ADAL" clId="{A57E1CA4-1469-4930-8029-E924A539B065}" dt="2025-07-10T13:19:53.202" v="3821" actId="478"/>
            <ac:picMkLst>
              <pc:docMk/>
              <pc:sldMasterMk cId="783407565" sldId="2147483648"/>
              <pc:sldLayoutMk cId="3920694061" sldId="2147483677"/>
              <ac:picMk id="15" creationId="{533DEED7-2509-3C4A-7A65-BBDADE25BF52}"/>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A57E1CA4-1469-4930-8029-E924A539B065}" dt="2025-07-07T21:02:33.878" v="3250"/>
          <pc:sldLayoutMkLst>
            <pc:docMk/>
            <pc:sldMasterMk cId="783407565" sldId="2147483648"/>
            <pc:sldLayoutMk cId="1844703661" sldId="2147483682"/>
          </pc:sldLayoutMkLst>
          <pc:spChg chg="add mod">
            <ac:chgData name="Lauren Francis" userId="b7c8c318-11b6-44df-a20d-cbfd05c86935" providerId="ADAL" clId="{A57E1CA4-1469-4930-8029-E924A539B065}" dt="2025-07-07T20:08:27.627" v="3227" actId="20577"/>
            <ac:spMkLst>
              <pc:docMk/>
              <pc:sldMasterMk cId="783407565" sldId="2147483648"/>
              <pc:sldLayoutMk cId="1844703661" sldId="2147483682"/>
              <ac:spMk id="7" creationId="{73B701F2-6B7A-612B-A098-320C0A7111D7}"/>
            </ac:spMkLst>
          </pc:spChg>
          <pc:spChg chg="add mod">
            <ac:chgData name="Lauren Francis" userId="b7c8c318-11b6-44df-a20d-cbfd05c86935" providerId="ADAL" clId="{A57E1CA4-1469-4930-8029-E924A539B065}" dt="2025-07-07T20:08:24.936" v="3225"/>
            <ac:spMkLst>
              <pc:docMk/>
              <pc:sldMasterMk cId="783407565" sldId="2147483648"/>
              <pc:sldLayoutMk cId="1844703661" sldId="2147483682"/>
              <ac:spMk id="13" creationId="{D9B7FC33-6863-2AFE-4449-8F8D84F15B34}"/>
            </ac:spMkLst>
          </pc:spChg>
          <pc:picChg chg="add mod">
            <ac:chgData name="Lauren Francis" userId="b7c8c318-11b6-44df-a20d-cbfd05c86935" providerId="ADAL" clId="{A57E1CA4-1469-4930-8029-E924A539B065}" dt="2025-07-07T21:02:33.878" v="3250"/>
            <ac:picMkLst>
              <pc:docMk/>
              <pc:sldMasterMk cId="783407565" sldId="2147483648"/>
              <pc:sldLayoutMk cId="1844703661" sldId="2147483682"/>
              <ac:picMk id="3" creationId="{D9D5272F-0F72-89F7-6CCC-C19CFAA22F1E}"/>
            </ac:picMkLst>
          </pc:picChg>
        </pc:sldLayoutChg>
        <pc:sldLayoutChg chg="modSp mod">
          <pc:chgData name="Lauren Francis" userId="b7c8c318-11b6-44df-a20d-cbfd05c86935" providerId="ADAL" clId="{A57E1CA4-1469-4930-8029-E924A539B065}" dt="2025-07-10T13:22:25.853" v="3847" actId="20577"/>
          <pc:sldLayoutMkLst>
            <pc:docMk/>
            <pc:sldMasterMk cId="783407565" sldId="2147483648"/>
            <pc:sldLayoutMk cId="1813118319" sldId="2147483683"/>
          </pc:sldLayoutMkLst>
          <pc:spChg chg="mod">
            <ac:chgData name="Lauren Francis" userId="b7c8c318-11b6-44df-a20d-cbfd05c86935" providerId="ADAL" clId="{A57E1CA4-1469-4930-8029-E924A539B065}" dt="2025-07-10T13:22:25.853" v="3847" actId="20577"/>
            <ac:spMkLst>
              <pc:docMk/>
              <pc:sldMasterMk cId="783407565" sldId="2147483648"/>
              <pc:sldLayoutMk cId="1813118319" sldId="2147483683"/>
              <ac:spMk id="2" creationId="{B4BB6C55-EFB0-B13C-453D-644DC4282242}"/>
            </ac:spMkLst>
          </pc:spChg>
        </pc:sldLayoutChg>
        <pc:sldLayoutChg chg="addSp delSp modSp mod">
          <pc:chgData name="Lauren Francis" userId="b7c8c318-11b6-44df-a20d-cbfd05c86935" providerId="ADAL" clId="{A57E1CA4-1469-4930-8029-E924A539B065}" dt="2025-07-10T13:22:39.597" v="3848"/>
          <pc:sldLayoutMkLst>
            <pc:docMk/>
            <pc:sldMasterMk cId="783407565" sldId="2147483648"/>
            <pc:sldLayoutMk cId="940817645" sldId="2147483684"/>
          </pc:sldLayoutMkLst>
          <pc:spChg chg="add mod">
            <ac:chgData name="Lauren Francis" userId="b7c8c318-11b6-44df-a20d-cbfd05c86935" providerId="ADAL" clId="{A57E1CA4-1469-4930-8029-E924A539B065}" dt="2025-07-10T13:22:39.597" v="3848"/>
            <ac:spMkLst>
              <pc:docMk/>
              <pc:sldMasterMk cId="783407565" sldId="2147483648"/>
              <pc:sldLayoutMk cId="940817645" sldId="2147483684"/>
              <ac:spMk id="4" creationId="{4B60DFAC-3617-1815-C14E-E4E1305F72CB}"/>
            </ac:spMkLst>
          </pc:spChg>
        </pc:sldLayoutChg>
        <pc:sldLayoutChg chg="modSp mod">
          <pc:chgData name="Lauren Francis" userId="b7c8c318-11b6-44df-a20d-cbfd05c86935" providerId="ADAL" clId="{A57E1CA4-1469-4930-8029-E924A539B065}" dt="2025-07-10T11:32:34.047" v="3803" actId="255"/>
          <pc:sldLayoutMkLst>
            <pc:docMk/>
            <pc:sldMasterMk cId="783407565" sldId="2147483648"/>
            <pc:sldLayoutMk cId="1935346208" sldId="2147483685"/>
          </pc:sldLayoutMkLst>
          <pc:spChg chg="mod">
            <ac:chgData name="Lauren Francis" userId="b7c8c318-11b6-44df-a20d-cbfd05c86935" providerId="ADAL" clId="{A57E1CA4-1469-4930-8029-E924A539B065}" dt="2025-07-10T11:32:34.047" v="3803" actId="255"/>
            <ac:spMkLst>
              <pc:docMk/>
              <pc:sldMasterMk cId="783407565" sldId="2147483648"/>
              <pc:sldLayoutMk cId="1935346208" sldId="2147483685"/>
              <ac:spMk id="6" creationId="{B005C5A5-E343-3D24-A05F-7CC9E7172E76}"/>
            </ac:spMkLst>
          </pc:spChg>
        </pc:sldLayoutChg>
        <pc:sldLayoutChg chg="addSp delSp modSp mod">
          <pc:chgData name="Lauren Francis" userId="b7c8c318-11b6-44df-a20d-cbfd05c86935" providerId="ADAL" clId="{A57E1CA4-1469-4930-8029-E924A539B065}" dt="2025-07-10T11:32:24.913" v="3802" actId="255"/>
          <pc:sldLayoutMkLst>
            <pc:docMk/>
            <pc:sldMasterMk cId="783407565" sldId="2147483648"/>
            <pc:sldLayoutMk cId="2910218049" sldId="2147483686"/>
          </pc:sldLayoutMkLst>
          <pc:spChg chg="add mod">
            <ac:chgData name="Lauren Francis" userId="b7c8c318-11b6-44df-a20d-cbfd05c86935" providerId="ADAL" clId="{A57E1CA4-1469-4930-8029-E924A539B065}" dt="2025-07-10T11:32:24.913" v="3802" actId="255"/>
            <ac:spMkLst>
              <pc:docMk/>
              <pc:sldMasterMk cId="783407565" sldId="2147483648"/>
              <pc:sldLayoutMk cId="2910218049" sldId="2147483686"/>
              <ac:spMk id="2" creationId="{141207BB-7EDC-6FE8-B1A5-01FC13CBC0F3}"/>
            </ac:spMkLst>
          </pc:spChg>
        </pc:sldLayoutChg>
        <pc:sldLayoutChg chg="addSp delSp modSp mod">
          <pc:chgData name="Lauren Francis" userId="b7c8c318-11b6-44df-a20d-cbfd05c86935" providerId="ADAL" clId="{A57E1CA4-1469-4930-8029-E924A539B065}" dt="2025-07-07T21:02:49.353" v="3256" actId="1076"/>
          <pc:sldLayoutMkLst>
            <pc:docMk/>
            <pc:sldMasterMk cId="783407565" sldId="2147483648"/>
            <pc:sldLayoutMk cId="4166703696" sldId="2147483687"/>
          </pc:sldLayoutMkLst>
          <pc:spChg chg="mod">
            <ac:chgData name="Lauren Francis" userId="b7c8c318-11b6-44df-a20d-cbfd05c86935" providerId="ADAL" clId="{A57E1CA4-1469-4930-8029-E924A539B065}" dt="2025-07-07T20:09:32.643" v="3237" actId="20577"/>
            <ac:spMkLst>
              <pc:docMk/>
              <pc:sldMasterMk cId="783407565" sldId="2147483648"/>
              <pc:sldLayoutMk cId="4166703696" sldId="2147483687"/>
              <ac:spMk id="3" creationId="{74F925B2-B4AC-3C50-8604-A81C38D23AC6}"/>
            </ac:spMkLst>
          </pc:spChg>
          <pc:spChg chg="add mod">
            <ac:chgData name="Lauren Francis" userId="b7c8c318-11b6-44df-a20d-cbfd05c86935" providerId="ADAL" clId="{A57E1CA4-1469-4930-8029-E924A539B065}" dt="2025-07-07T20:08:56.680" v="3233" actId="20577"/>
            <ac:spMkLst>
              <pc:docMk/>
              <pc:sldMasterMk cId="783407565" sldId="2147483648"/>
              <pc:sldLayoutMk cId="4166703696" sldId="2147483687"/>
              <ac:spMk id="7" creationId="{9C0ABB7F-250C-3645-0833-A6E4F51D1DB0}"/>
            </ac:spMkLst>
          </pc:spChg>
          <pc:picChg chg="add mod">
            <ac:chgData name="Lauren Francis" userId="b7c8c318-11b6-44df-a20d-cbfd05c86935" providerId="ADAL" clId="{A57E1CA4-1469-4930-8029-E924A539B065}" dt="2025-07-07T21:02:49.353" v="3256" actId="1076"/>
            <ac:picMkLst>
              <pc:docMk/>
              <pc:sldMasterMk cId="783407565" sldId="2147483648"/>
              <pc:sldLayoutMk cId="4166703696" sldId="2147483687"/>
              <ac:picMk id="11" creationId="{6E415B2D-C4CA-6937-0674-65556C551409}"/>
            </ac:picMkLst>
          </pc:picChg>
        </pc:sldLayoutChg>
        <pc:sldLayoutChg chg="addSp delSp modSp mod">
          <pc:chgData name="Lauren Francis" userId="b7c8c318-11b6-44df-a20d-cbfd05c86935" providerId="ADAL" clId="{A57E1CA4-1469-4930-8029-E924A539B065}" dt="2025-07-07T21:02:47.162" v="3255" actId="1076"/>
          <pc:sldLayoutMkLst>
            <pc:docMk/>
            <pc:sldMasterMk cId="783407565" sldId="2147483648"/>
            <pc:sldLayoutMk cId="3594627415" sldId="2147483688"/>
          </pc:sldLayoutMkLst>
          <pc:spChg chg="add mod">
            <ac:chgData name="Lauren Francis" userId="b7c8c318-11b6-44df-a20d-cbfd05c86935" providerId="ADAL" clId="{A57E1CA4-1469-4930-8029-E924A539B065}" dt="2025-07-07T20:10:03.475" v="3240" actId="20577"/>
            <ac:spMkLst>
              <pc:docMk/>
              <pc:sldMasterMk cId="783407565" sldId="2147483648"/>
              <pc:sldLayoutMk cId="3594627415" sldId="2147483688"/>
              <ac:spMk id="10" creationId="{61A5E2C2-CFA0-65EE-40AB-247D2B151812}"/>
            </ac:spMkLst>
          </pc:spChg>
          <pc:spChg chg="add mod">
            <ac:chgData name="Lauren Francis" userId="b7c8c318-11b6-44df-a20d-cbfd05c86935" providerId="ADAL" clId="{A57E1CA4-1469-4930-8029-E924A539B065}" dt="2025-07-07T20:10:10.169" v="3241" actId="14100"/>
            <ac:spMkLst>
              <pc:docMk/>
              <pc:sldMasterMk cId="783407565" sldId="2147483648"/>
              <pc:sldLayoutMk cId="3594627415" sldId="2147483688"/>
              <ac:spMk id="11" creationId="{84243944-BA33-06BF-ECCF-7AEB1DF59923}"/>
            </ac:spMkLst>
          </pc:spChg>
          <pc:picChg chg="add mod">
            <ac:chgData name="Lauren Francis" userId="b7c8c318-11b6-44df-a20d-cbfd05c86935" providerId="ADAL" clId="{A57E1CA4-1469-4930-8029-E924A539B065}" dt="2025-07-07T21:02:47.162" v="3255" actId="1076"/>
            <ac:picMkLst>
              <pc:docMk/>
              <pc:sldMasterMk cId="783407565" sldId="2147483648"/>
              <pc:sldLayoutMk cId="3594627415" sldId="2147483688"/>
              <ac:picMk id="7" creationId="{0E249DCC-34C5-A832-F759-1E082CCB4FC4}"/>
            </ac:picMkLst>
          </pc:picChg>
        </pc:sldLayoutChg>
        <pc:sldLayoutChg chg="addSp delSp modSp mod">
          <pc:chgData name="Lauren Francis" userId="b7c8c318-11b6-44df-a20d-cbfd05c86935" providerId="ADAL" clId="{A57E1CA4-1469-4930-8029-E924A539B065}" dt="2025-07-02T08:43:34.204" v="2844" actId="20577"/>
          <pc:sldLayoutMkLst>
            <pc:docMk/>
            <pc:sldMasterMk cId="783407565" sldId="2147483648"/>
            <pc:sldLayoutMk cId="84888656" sldId="2147483689"/>
          </pc:sldLayoutMkLst>
        </pc:sldLayoutChg>
        <pc:sldLayoutChg chg="addSp modSp mod">
          <pc:chgData name="Lauren Francis" userId="b7c8c318-11b6-44df-a20d-cbfd05c86935" providerId="ADAL" clId="{A57E1CA4-1469-4930-8029-E924A539B065}" dt="2025-07-10T15:14:31.591" v="3966" actId="14100"/>
          <pc:sldLayoutMkLst>
            <pc:docMk/>
            <pc:sldMasterMk cId="783407565" sldId="2147483648"/>
            <pc:sldLayoutMk cId="3668027006" sldId="2147483690"/>
          </pc:sldLayoutMkLst>
          <pc:spChg chg="add mod">
            <ac:chgData name="Lauren Francis" userId="b7c8c318-11b6-44df-a20d-cbfd05c86935" providerId="ADAL" clId="{A57E1CA4-1469-4930-8029-E924A539B065}" dt="2025-07-10T15:14:31.591" v="3966" actId="14100"/>
            <ac:spMkLst>
              <pc:docMk/>
              <pc:sldMasterMk cId="783407565" sldId="2147483648"/>
              <pc:sldLayoutMk cId="3668027006" sldId="2147483690"/>
              <ac:spMk id="2" creationId="{8605635F-BAF5-2A4D-860E-0F5903C84008}"/>
            </ac:spMkLst>
          </pc:spChg>
          <pc:spChg chg="mod">
            <ac:chgData name="Lauren Francis" userId="b7c8c318-11b6-44df-a20d-cbfd05c86935" providerId="ADAL" clId="{A57E1CA4-1469-4930-8029-E924A539B065}" dt="2025-07-10T15:14:29.253" v="3965" actId="14100"/>
            <ac:spMkLst>
              <pc:docMk/>
              <pc:sldMasterMk cId="783407565" sldId="2147483648"/>
              <pc:sldLayoutMk cId="3668027006" sldId="2147483690"/>
              <ac:spMk id="5" creationId="{1F0727DC-F79E-35CB-D603-20BCAB548B94}"/>
            </ac:spMkLst>
          </pc:spChg>
        </pc:sldLayoutChg>
        <pc:sldLayoutChg chg="modSp mod">
          <pc:chgData name="Lauren Francis" userId="b7c8c318-11b6-44df-a20d-cbfd05c86935" providerId="ADAL" clId="{A57E1CA4-1469-4930-8029-E924A539B065}" dt="2025-07-10T15:16:10.007" v="3994" actId="1035"/>
          <pc:sldLayoutMkLst>
            <pc:docMk/>
            <pc:sldMasterMk cId="783407565" sldId="2147483648"/>
            <pc:sldLayoutMk cId="2547494913" sldId="2147483691"/>
          </pc:sldLayoutMkLst>
          <pc:spChg chg="mod">
            <ac:chgData name="Lauren Francis" userId="b7c8c318-11b6-44df-a20d-cbfd05c86935" providerId="ADAL" clId="{A57E1CA4-1469-4930-8029-E924A539B065}" dt="2025-07-10T15:16:07.354" v="3988" actId="1035"/>
            <ac:spMkLst>
              <pc:docMk/>
              <pc:sldMasterMk cId="783407565" sldId="2147483648"/>
              <pc:sldLayoutMk cId="2547494913" sldId="2147483691"/>
              <ac:spMk id="2" creationId="{8605635F-BAF5-2A4D-860E-0F5903C84008}"/>
            </ac:spMkLst>
          </pc:spChg>
          <pc:spChg chg="mod">
            <ac:chgData name="Lauren Francis" userId="b7c8c318-11b6-44df-a20d-cbfd05c86935" providerId="ADAL" clId="{A57E1CA4-1469-4930-8029-E924A539B065}" dt="2025-07-02T08:51:17.324" v="2900" actId="207"/>
            <ac:spMkLst>
              <pc:docMk/>
              <pc:sldMasterMk cId="783407565" sldId="2147483648"/>
              <pc:sldLayoutMk cId="2547494913" sldId="2147483691"/>
              <ac:spMk id="3" creationId="{346C9B25-5003-8E4E-6136-91059AFCB0B8}"/>
            </ac:spMkLst>
          </pc:spChg>
          <pc:spChg chg="mod">
            <ac:chgData name="Lauren Francis" userId="b7c8c318-11b6-44df-a20d-cbfd05c86935" providerId="ADAL" clId="{A57E1CA4-1469-4930-8029-E924A539B065}" dt="2025-07-02T08:51:17.324" v="2900" actId="207"/>
            <ac:spMkLst>
              <pc:docMk/>
              <pc:sldMasterMk cId="783407565" sldId="2147483648"/>
              <pc:sldLayoutMk cId="2547494913" sldId="2147483691"/>
              <ac:spMk id="4" creationId="{32AC2486-1931-CBC3-1D95-73F0C0BCE9C8}"/>
            </ac:spMkLst>
          </pc:spChg>
          <pc:spChg chg="mod">
            <ac:chgData name="Lauren Francis" userId="b7c8c318-11b6-44df-a20d-cbfd05c86935" providerId="ADAL" clId="{A57E1CA4-1469-4930-8029-E924A539B065}" dt="2025-07-10T15:16:10.007" v="3994" actId="1035"/>
            <ac:spMkLst>
              <pc:docMk/>
              <pc:sldMasterMk cId="783407565" sldId="2147483648"/>
              <pc:sldLayoutMk cId="2547494913" sldId="2147483691"/>
              <ac:spMk id="5" creationId="{1F0727DC-F79E-35CB-D603-20BCAB548B94}"/>
            </ac:spMkLst>
          </pc:spChg>
        </pc:sldLayoutChg>
        <pc:sldLayoutChg chg="addSp delSp modSp mod">
          <pc:chgData name="Lauren Francis" userId="b7c8c318-11b6-44df-a20d-cbfd05c86935" providerId="ADAL" clId="{A57E1CA4-1469-4930-8029-E924A539B065}" dt="2025-07-10T15:15:57.855" v="3981" actId="14100"/>
          <pc:sldLayoutMkLst>
            <pc:docMk/>
            <pc:sldMasterMk cId="783407565" sldId="2147483648"/>
            <pc:sldLayoutMk cId="808858706" sldId="2147483692"/>
          </pc:sldLayoutMkLst>
          <pc:spChg chg="mod">
            <ac:chgData name="Lauren Francis" userId="b7c8c318-11b6-44df-a20d-cbfd05c86935" providerId="ADAL" clId="{A57E1CA4-1469-4930-8029-E924A539B065}" dt="2025-07-02T08:55:55.108" v="2989" actId="207"/>
            <ac:spMkLst>
              <pc:docMk/>
              <pc:sldMasterMk cId="783407565" sldId="2147483648"/>
              <pc:sldLayoutMk cId="808858706" sldId="2147483692"/>
              <ac:spMk id="4" creationId="{32AC2486-1931-CBC3-1D95-73F0C0BCE9C8}"/>
            </ac:spMkLst>
          </pc:spChg>
          <pc:spChg chg="add mod">
            <ac:chgData name="Lauren Francis" userId="b7c8c318-11b6-44df-a20d-cbfd05c86935" providerId="ADAL" clId="{A57E1CA4-1469-4930-8029-E924A539B065}" dt="2025-07-10T15:15:50.003" v="3979" actId="14100"/>
            <ac:spMkLst>
              <pc:docMk/>
              <pc:sldMasterMk cId="783407565" sldId="2147483648"/>
              <pc:sldLayoutMk cId="808858706" sldId="2147483692"/>
              <ac:spMk id="6" creationId="{C6C751FE-7FDB-9C63-D8C4-2F4BF482CC73}"/>
            </ac:spMkLst>
          </pc:spChg>
          <pc:spChg chg="add mod">
            <ac:chgData name="Lauren Francis" userId="b7c8c318-11b6-44df-a20d-cbfd05c86935" providerId="ADAL" clId="{A57E1CA4-1469-4930-8029-E924A539B065}" dt="2025-07-10T15:15:57.855" v="3981" actId="14100"/>
            <ac:spMkLst>
              <pc:docMk/>
              <pc:sldMasterMk cId="783407565" sldId="2147483648"/>
              <pc:sldLayoutMk cId="808858706" sldId="2147483692"/>
              <ac:spMk id="7" creationId="{89D7696E-C32F-F0F5-B2BE-F8DBD3A4996A}"/>
            </ac:spMkLst>
          </pc:spChg>
        </pc:sldLayoutChg>
        <pc:sldLayoutChg chg="addSp delSp modSp mod">
          <pc:chgData name="Lauren Francis" userId="b7c8c318-11b6-44df-a20d-cbfd05c86935" providerId="ADAL" clId="{A57E1CA4-1469-4930-8029-E924A539B065}" dt="2025-07-04T12:39:50.738" v="3203" actId="1035"/>
          <pc:sldLayoutMkLst>
            <pc:docMk/>
            <pc:sldMasterMk cId="783407565" sldId="2147483648"/>
            <pc:sldLayoutMk cId="2248061468" sldId="2147483693"/>
          </pc:sldLayoutMkLst>
          <pc:spChg chg="add mod">
            <ac:chgData name="Lauren Francis" userId="b7c8c318-11b6-44df-a20d-cbfd05c86935" providerId="ADAL" clId="{A57E1CA4-1469-4930-8029-E924A539B065}" dt="2025-07-04T12:39:46.630" v="3196" actId="115"/>
            <ac:spMkLst>
              <pc:docMk/>
              <pc:sldMasterMk cId="783407565" sldId="2147483648"/>
              <pc:sldLayoutMk cId="2248061468" sldId="2147483693"/>
              <ac:spMk id="3" creationId="{95532B98-EA45-3A2C-7ED2-DC019569A5C3}"/>
            </ac:spMkLst>
          </pc:spChg>
          <pc:cxnChg chg="add mod">
            <ac:chgData name="Lauren Francis" userId="b7c8c318-11b6-44df-a20d-cbfd05c86935" providerId="ADAL" clId="{A57E1CA4-1469-4930-8029-E924A539B065}" dt="2025-07-04T12:39:50.738" v="3203" actId="1035"/>
            <ac:cxnSpMkLst>
              <pc:docMk/>
              <pc:sldMasterMk cId="783407565" sldId="2147483648"/>
              <pc:sldLayoutMk cId="2248061468" sldId="2147483693"/>
              <ac:cxnSpMk id="5" creationId="{A912FEAB-ABF9-1ECC-8766-7BF8578B4425}"/>
            </ac:cxnSpMkLst>
          </pc:cxnChg>
        </pc:sldLayoutChg>
        <pc:sldLayoutChg chg="addSp delSp modSp mod">
          <pc:chgData name="Lauren Francis" userId="b7c8c318-11b6-44df-a20d-cbfd05c86935" providerId="ADAL" clId="{A57E1CA4-1469-4930-8029-E924A539B065}" dt="2025-07-08T15:11:32.864" v="3731"/>
          <pc:sldLayoutMkLst>
            <pc:docMk/>
            <pc:sldMasterMk cId="783407565" sldId="2147483648"/>
            <pc:sldLayoutMk cId="3314553504" sldId="2147483694"/>
          </pc:sldLayoutMkLst>
          <pc:spChg chg="add mod">
            <ac:chgData name="Lauren Francis" userId="b7c8c318-11b6-44df-a20d-cbfd05c86935" providerId="ADAL" clId="{A57E1CA4-1469-4930-8029-E924A539B065}" dt="2025-07-08T15:11:32.864" v="3731"/>
            <ac:spMkLst>
              <pc:docMk/>
              <pc:sldMasterMk cId="783407565" sldId="2147483648"/>
              <pc:sldLayoutMk cId="3314553504" sldId="2147483694"/>
              <ac:spMk id="10" creationId="{7375ABF1-66C1-8E29-2514-ECCB25479A12}"/>
            </ac:spMkLst>
          </pc:spChg>
          <pc:spChg chg="add mod">
            <ac:chgData name="Lauren Francis" userId="b7c8c318-11b6-44df-a20d-cbfd05c86935" providerId="ADAL" clId="{A57E1CA4-1469-4930-8029-E924A539B065}" dt="2025-07-08T15:11:32.864" v="3731"/>
            <ac:spMkLst>
              <pc:docMk/>
              <pc:sldMasterMk cId="783407565" sldId="2147483648"/>
              <pc:sldLayoutMk cId="3314553504" sldId="2147483694"/>
              <ac:spMk id="11" creationId="{63CC6417-8114-1AA8-A887-640A5746A153}"/>
            </ac:spMkLst>
          </pc:spChg>
        </pc:sldLayoutChg>
        <pc:sldLayoutChg chg="addSp delSp modSp mod">
          <pc:chgData name="Lauren Francis" userId="b7c8c318-11b6-44df-a20d-cbfd05c86935" providerId="ADAL" clId="{A57E1CA4-1469-4930-8029-E924A539B065}" dt="2025-07-08T15:12:17.256" v="3734"/>
          <pc:sldLayoutMkLst>
            <pc:docMk/>
            <pc:sldMasterMk cId="783407565" sldId="2147483648"/>
            <pc:sldLayoutMk cId="3761795267" sldId="2147483695"/>
          </pc:sldLayoutMkLst>
          <pc:spChg chg="add mod">
            <ac:chgData name="Lauren Francis" userId="b7c8c318-11b6-44df-a20d-cbfd05c86935" providerId="ADAL" clId="{A57E1CA4-1469-4930-8029-E924A539B065}" dt="2025-07-08T15:12:17.256" v="3734"/>
            <ac:spMkLst>
              <pc:docMk/>
              <pc:sldMasterMk cId="783407565" sldId="2147483648"/>
              <pc:sldLayoutMk cId="3761795267" sldId="2147483695"/>
              <ac:spMk id="4" creationId="{220B70E0-DD20-5518-284B-A342C51B7D8C}"/>
            </ac:spMkLst>
          </pc:spChg>
          <pc:spChg chg="add mod">
            <ac:chgData name="Lauren Francis" userId="b7c8c318-11b6-44df-a20d-cbfd05c86935" providerId="ADAL" clId="{A57E1CA4-1469-4930-8029-E924A539B065}" dt="2025-07-08T15:12:17.256" v="3734"/>
            <ac:spMkLst>
              <pc:docMk/>
              <pc:sldMasterMk cId="783407565" sldId="2147483648"/>
              <pc:sldLayoutMk cId="3761795267" sldId="2147483695"/>
              <ac:spMk id="6" creationId="{CE5496BA-1D4C-2A3B-D249-F383DFF435B7}"/>
            </ac:spMkLst>
          </pc:spChg>
        </pc:sldLayoutChg>
        <pc:sldLayoutChg chg="addSp delSp modSp mod">
          <pc:chgData name="Lauren Francis" userId="b7c8c318-11b6-44df-a20d-cbfd05c86935" providerId="ADAL" clId="{A57E1CA4-1469-4930-8029-E924A539B065}" dt="2025-07-08T15:12:47.158" v="3738"/>
          <pc:sldLayoutMkLst>
            <pc:docMk/>
            <pc:sldMasterMk cId="783407565" sldId="2147483648"/>
            <pc:sldLayoutMk cId="1863124861" sldId="2147483696"/>
          </pc:sldLayoutMkLst>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6" creationId="{0F456678-4E8D-785F-8455-6931545E2257}"/>
            </ac:spMkLst>
          </pc:spChg>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7" creationId="{2302B1DB-A9EB-ADE1-B162-009036AAB1B6}"/>
            </ac:spMkLst>
          </pc:spChg>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8" creationId="{AE5D32C2-87F4-61B7-21CA-9C6DD058F690}"/>
            </ac:spMkLst>
          </pc:spChg>
        </pc:sldLayoutChg>
        <pc:sldLayoutChg chg="addSp delSp modSp mod">
          <pc:chgData name="Lauren Francis" userId="b7c8c318-11b6-44df-a20d-cbfd05c86935" providerId="ADAL" clId="{A57E1CA4-1469-4930-8029-E924A539B065}" dt="2025-07-08T15:13:09.305" v="3741"/>
          <pc:sldLayoutMkLst>
            <pc:docMk/>
            <pc:sldMasterMk cId="783407565" sldId="2147483648"/>
            <pc:sldLayoutMk cId="1409443411" sldId="2147483697"/>
          </pc:sldLayoutMkLst>
          <pc:spChg chg="add mod">
            <ac:chgData name="Lauren Francis" userId="b7c8c318-11b6-44df-a20d-cbfd05c86935" providerId="ADAL" clId="{A57E1CA4-1469-4930-8029-E924A539B065}" dt="2025-07-08T15:13:09.305" v="3741"/>
            <ac:spMkLst>
              <pc:docMk/>
              <pc:sldMasterMk cId="783407565" sldId="2147483648"/>
              <pc:sldLayoutMk cId="1409443411" sldId="2147483697"/>
              <ac:spMk id="10" creationId="{BFBB0C8C-4BBF-C777-F772-5B040BEF8B64}"/>
            </ac:spMkLst>
          </pc:spChg>
          <pc:spChg chg="add mod">
            <ac:chgData name="Lauren Francis" userId="b7c8c318-11b6-44df-a20d-cbfd05c86935" providerId="ADAL" clId="{A57E1CA4-1469-4930-8029-E924A539B065}" dt="2025-07-08T15:13:09.305" v="3741"/>
            <ac:spMkLst>
              <pc:docMk/>
              <pc:sldMasterMk cId="783407565" sldId="2147483648"/>
              <pc:sldLayoutMk cId="1409443411" sldId="2147483697"/>
              <ac:spMk id="11" creationId="{AA7ADBB0-CBD1-AD3C-7487-985C64DCF44C}"/>
            </ac:spMkLst>
          </pc:spChg>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10.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5.xml.rels><?xml version="1.0" encoding="UTF-8" standalone="yes"?>
<Relationships xmlns="http://schemas.openxmlformats.org/package/2006/relationships"><Relationship Id="rId8" Type="http://schemas.openxmlformats.org/officeDocument/2006/relationships/image" Target="../media/image1.emf"/><Relationship Id="rId3" Type="http://schemas.openxmlformats.org/officeDocument/2006/relationships/image" Target="../media/image8.png"/><Relationship Id="rId7" Type="http://schemas.openxmlformats.org/officeDocument/2006/relationships/image" Target="../media/image13.png"/><Relationship Id="rId2" Type="http://schemas.openxmlformats.org/officeDocument/2006/relationships/image" Target="../media/image11.png"/><Relationship Id="rId1" Type="http://schemas.openxmlformats.org/officeDocument/2006/relationships/slideMaster" Target="../slideMasters/slideMaster1.xml"/><Relationship Id="rId6" Type="http://schemas.openxmlformats.org/officeDocument/2006/relationships/image" Target="../media/image10.png"/><Relationship Id="rId5" Type="http://schemas.openxmlformats.org/officeDocument/2006/relationships/image" Target="../media/image12.png"/><Relationship Id="rId4" Type="http://schemas.openxmlformats.org/officeDocument/2006/relationships/image" Target="../media/image9.png"/><Relationship Id="rId9" Type="http://schemas.openxmlformats.org/officeDocument/2006/relationships/image" Target="../media/image2.emf"/></Relationships>
</file>

<file path=ppt/slideLayouts/_rels/slideLayout16.xml.rels><?xml version="1.0" encoding="UTF-8" standalone="yes"?>
<Relationships xmlns="http://schemas.openxmlformats.org/package/2006/relationships"><Relationship Id="rId8" Type="http://schemas.openxmlformats.org/officeDocument/2006/relationships/image" Target="../media/image2.emf"/><Relationship Id="rId3" Type="http://schemas.openxmlformats.org/officeDocument/2006/relationships/image" Target="../media/image14.png"/><Relationship Id="rId7" Type="http://schemas.openxmlformats.org/officeDocument/2006/relationships/image" Target="../media/image10.png"/><Relationship Id="rId12"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6" Type="http://schemas.openxmlformats.org/officeDocument/2006/relationships/image" Target="../media/image8.png"/><Relationship Id="rId11" Type="http://schemas.openxmlformats.org/officeDocument/2006/relationships/image" Target="../media/image11.png"/><Relationship Id="rId5" Type="http://schemas.openxmlformats.org/officeDocument/2006/relationships/image" Target="../media/image15.png"/><Relationship Id="rId10" Type="http://schemas.openxmlformats.org/officeDocument/2006/relationships/image" Target="../media/image16.png"/><Relationship Id="rId4" Type="http://schemas.openxmlformats.org/officeDocument/2006/relationships/image" Target="../media/image12.png"/><Relationship Id="rId9" Type="http://schemas.openxmlformats.org/officeDocument/2006/relationships/image" Target="../media/image13.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Master" Target="../slideMasters/slideMaster1.xml"/><Relationship Id="rId6" Type="http://schemas.openxmlformats.org/officeDocument/2006/relationships/image" Target="../media/image19.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Master" Target="../slideMasters/slideMaster1.xml"/><Relationship Id="rId6" Type="http://schemas.openxmlformats.org/officeDocument/2006/relationships/image" Target="../media/image22.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Master" Target="../slideMasters/slideMaster1.xml"/><Relationship Id="rId6" Type="http://schemas.openxmlformats.org/officeDocument/2006/relationships/image" Target="../media/image25.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Master" Target="../slideMasters/slideMaster1.xml"/><Relationship Id="rId6" Type="http://schemas.openxmlformats.org/officeDocument/2006/relationships/image" Target="../media/image28.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Master" Target="../slideMasters/slideMaster1.xml"/><Relationship Id="rId6" Type="http://schemas.openxmlformats.org/officeDocument/2006/relationships/image" Target="../media/image31.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Master" Target="../slideMasters/slideMaster1.xml"/><Relationship Id="rId6" Type="http://schemas.openxmlformats.org/officeDocument/2006/relationships/image" Target="../media/image34.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Master" Target="../slideMasters/slideMaster1.xml"/><Relationship Id="rId6" Type="http://schemas.openxmlformats.org/officeDocument/2006/relationships/image" Target="../media/image37.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4.xml.rels><?xml version="1.0" encoding="UTF-8" standalone="yes"?>
<Relationships xmlns="http://schemas.openxmlformats.org/package/2006/relationships"><Relationship Id="rId8" Type="http://schemas.openxmlformats.org/officeDocument/2006/relationships/image" Target="../media/image42.png"/><Relationship Id="rId3" Type="http://schemas.openxmlformats.org/officeDocument/2006/relationships/image" Target="../media/image1.emf"/><Relationship Id="rId7" Type="http://schemas.openxmlformats.org/officeDocument/2006/relationships/image" Target="../media/image41.png"/><Relationship Id="rId2" Type="http://schemas.openxmlformats.org/officeDocument/2006/relationships/image" Target="../media/image38.png"/><Relationship Id="rId1" Type="http://schemas.openxmlformats.org/officeDocument/2006/relationships/slideMaster" Target="../slideMasters/slideMaster1.xml"/><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image" Target="../media/image2.emf"/><Relationship Id="rId9" Type="http://schemas.openxmlformats.org/officeDocument/2006/relationships/image" Target="../media/image43.png"/></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2024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ver_LAC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74E00017-91D0-2ADF-990E-71BAD430CB76}"/>
              </a:ext>
            </a:extLst>
          </p:cNvPr>
          <p:cNvPicPr>
            <a:picLocks noChangeAspect="1"/>
          </p:cNvPicPr>
          <p:nvPr userDrawn="1"/>
        </p:nvPicPr>
        <p:blipFill rotWithShape="1">
          <a:blip r:embed="rId2"/>
          <a:srcRect l="11492"/>
          <a:stretch/>
        </p:blipFill>
        <p:spPr>
          <a:xfrm>
            <a:off x="0" y="10632"/>
            <a:ext cx="9090373" cy="6842612"/>
          </a:xfrm>
          <a:prstGeom prst="rect">
            <a:avLst/>
          </a:prstGeom>
        </p:spPr>
      </p:pic>
      <p:sp>
        <p:nvSpPr>
          <p:cNvPr id="2" name="Rectangle 1">
            <a:extLst>
              <a:ext uri="{FF2B5EF4-FFF2-40B4-BE49-F238E27FC236}">
                <a16:creationId xmlns:a16="http://schemas.microsoft.com/office/drawing/2014/main" id="{FA81CECB-3833-D315-565E-F3A6CF7962F8}"/>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1A8EC7DC-BBA3-66E2-F3B4-EC86EA73C43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©UNICEF/UN0253255/Moreno González</a:t>
            </a:r>
            <a:endParaRPr lang="en-GB" sz="700" dirty="0">
              <a:solidFill>
                <a:schemeClr val="bg1"/>
              </a:solidFill>
            </a:endParaRPr>
          </a:p>
        </p:txBody>
      </p:sp>
      <p:pic>
        <p:nvPicPr>
          <p:cNvPr id="6" name="Picture 5">
            <a:extLst>
              <a:ext uri="{FF2B5EF4-FFF2-40B4-BE49-F238E27FC236}">
                <a16:creationId xmlns:a16="http://schemas.microsoft.com/office/drawing/2014/main" id="{08715B0F-4119-E4EE-B534-DC29D2702BF6}"/>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8" name="Picture 7">
            <a:extLst>
              <a:ext uri="{FF2B5EF4-FFF2-40B4-BE49-F238E27FC236}">
                <a16:creationId xmlns:a16="http://schemas.microsoft.com/office/drawing/2014/main" id="{C791F66C-2489-6B23-6AC3-E127B2059113}"/>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41626672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ver_MEN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9B7203F3-B6DC-378C-CF63-AF700EED0708}"/>
              </a:ext>
            </a:extLst>
          </p:cNvPr>
          <p:cNvPicPr>
            <a:picLocks noChangeAspect="1"/>
          </p:cNvPicPr>
          <p:nvPr userDrawn="1"/>
        </p:nvPicPr>
        <p:blipFill rotWithShape="1">
          <a:blip r:embed="rId2"/>
          <a:srcRect l="17878" t="4412" r="21250" b="11158"/>
          <a:stretch/>
        </p:blipFill>
        <p:spPr>
          <a:xfrm>
            <a:off x="0" y="4756"/>
            <a:ext cx="7421526" cy="6858000"/>
          </a:xfrm>
          <a:prstGeom prst="rect">
            <a:avLst/>
          </a:prstGeom>
        </p:spPr>
      </p:pic>
      <p:sp>
        <p:nvSpPr>
          <p:cNvPr id="11" name="TextBox 10">
            <a:extLst>
              <a:ext uri="{FF2B5EF4-FFF2-40B4-BE49-F238E27FC236}">
                <a16:creationId xmlns:a16="http://schemas.microsoft.com/office/drawing/2014/main" id="{82EF931E-240D-6FFE-7821-E94A4CA52617}"/>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it-IT" sz="700" b="0" i="0" dirty="0">
                <a:solidFill>
                  <a:schemeClr val="bg1"/>
                </a:solidFill>
                <a:effectLst/>
                <a:latin typeface="Roboto" panose="02000000000000000000" pitchFamily="2" charset="0"/>
              </a:rPr>
              <a:t>UNICEF/Syria/2022/UN0739630/</a:t>
            </a:r>
            <a:r>
              <a:rPr lang="it-IT" sz="700" b="0" i="0" dirty="0" err="1">
                <a:solidFill>
                  <a:schemeClr val="bg1"/>
                </a:solidFill>
                <a:effectLst/>
                <a:latin typeface="Roboto" panose="02000000000000000000" pitchFamily="2" charset="0"/>
              </a:rPr>
              <a:t>Shahan</a:t>
            </a:r>
            <a:endParaRPr lang="en-GB" sz="700" dirty="0">
              <a:solidFill>
                <a:schemeClr val="bg1"/>
              </a:solidFill>
            </a:endParaRPr>
          </a:p>
        </p:txBody>
      </p:sp>
      <p:sp>
        <p:nvSpPr>
          <p:cNvPr id="3" name="Rectangle 2">
            <a:extLst>
              <a:ext uri="{FF2B5EF4-FFF2-40B4-BE49-F238E27FC236}">
                <a16:creationId xmlns:a16="http://schemas.microsoft.com/office/drawing/2014/main" id="{A133CF1F-35F1-AEB9-CF04-EC79D6C19AC5}"/>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 name="Picture 1">
            <a:extLst>
              <a:ext uri="{FF2B5EF4-FFF2-40B4-BE49-F238E27FC236}">
                <a16:creationId xmlns:a16="http://schemas.microsoft.com/office/drawing/2014/main" id="{711BF04E-57E7-C8B8-065F-04CFCD18E268}"/>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BFAB5736-2EC7-2640-C52C-3DD5104912CC}"/>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23123259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ver_ROS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24117198-1773-A98E-5A2B-37B5C5AD5E76}"/>
              </a:ext>
            </a:extLst>
          </p:cNvPr>
          <p:cNvPicPr>
            <a:picLocks noChangeAspect="1"/>
          </p:cNvPicPr>
          <p:nvPr userDrawn="1"/>
        </p:nvPicPr>
        <p:blipFill rotWithShape="1">
          <a:blip r:embed="rId2"/>
          <a:srcRect l="39942" b="15570"/>
          <a:stretch/>
        </p:blipFill>
        <p:spPr>
          <a:xfrm>
            <a:off x="0" y="-4756"/>
            <a:ext cx="7322288" cy="6858000"/>
          </a:xfrm>
          <a:prstGeom prst="rect">
            <a:avLst/>
          </a:prstGeom>
        </p:spPr>
      </p:pic>
      <p:sp>
        <p:nvSpPr>
          <p:cNvPr id="11" name="TextBox 10">
            <a:extLst>
              <a:ext uri="{FF2B5EF4-FFF2-40B4-BE49-F238E27FC236}">
                <a16:creationId xmlns:a16="http://schemas.microsoft.com/office/drawing/2014/main" id="{5F5872B8-5F35-0616-7616-7E51E190328E}"/>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sp>
        <p:nvSpPr>
          <p:cNvPr id="2" name="Rectangle 1">
            <a:extLst>
              <a:ext uri="{FF2B5EF4-FFF2-40B4-BE49-F238E27FC236}">
                <a16:creationId xmlns:a16="http://schemas.microsoft.com/office/drawing/2014/main" id="{933CBDCF-086E-5AF1-8CEE-4856948B8A2A}"/>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7" name="Picture 6">
            <a:extLst>
              <a:ext uri="{FF2B5EF4-FFF2-40B4-BE49-F238E27FC236}">
                <a16:creationId xmlns:a16="http://schemas.microsoft.com/office/drawing/2014/main" id="{DF5E1D81-8E1D-4BE3-C987-8B1D018C4564}"/>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8" name="Picture 7">
            <a:extLst>
              <a:ext uri="{FF2B5EF4-FFF2-40B4-BE49-F238E27FC236}">
                <a16:creationId xmlns:a16="http://schemas.microsoft.com/office/drawing/2014/main" id="{6BE386F1-F922-AC1B-B6B3-5F9D700D4A30}"/>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55847075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over_WCAR">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40C1A9C-9442-5DCD-D01B-B3E4A2513B15}"/>
              </a:ext>
            </a:extLst>
          </p:cNvPr>
          <p:cNvPicPr>
            <a:picLocks noChangeAspect="1"/>
          </p:cNvPicPr>
          <p:nvPr userDrawn="1"/>
        </p:nvPicPr>
        <p:blipFill rotWithShape="1">
          <a:blip r:embed="rId2"/>
          <a:srcRect l="15785" b="4983"/>
          <a:stretch/>
        </p:blipFill>
        <p:spPr>
          <a:xfrm>
            <a:off x="0" y="-1"/>
            <a:ext cx="10267507" cy="6858000"/>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extBox 6">
            <a:extLst>
              <a:ext uri="{FF2B5EF4-FFF2-40B4-BE49-F238E27FC236}">
                <a16:creationId xmlns:a16="http://schemas.microsoft.com/office/drawing/2014/main" id="{EAE9E160-B243-BB74-01B6-9337A9C71D6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pic>
        <p:nvPicPr>
          <p:cNvPr id="3" name="Picture 2">
            <a:extLst>
              <a:ext uri="{FF2B5EF4-FFF2-40B4-BE49-F238E27FC236}">
                <a16:creationId xmlns:a16="http://schemas.microsoft.com/office/drawing/2014/main" id="{99F5F1C4-6A01-9FAD-F147-8E9B489AEE65}"/>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6" name="Picture 5">
            <a:extLst>
              <a:ext uri="{FF2B5EF4-FFF2-40B4-BE49-F238E27FC236}">
                <a16:creationId xmlns:a16="http://schemas.microsoft.com/office/drawing/2014/main" id="{CD375F28-D4DB-76FF-EC3A-3919FE85C153}"/>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58510970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ver_Non-programm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2"/>
          <a:srcRect l="35095" r="-1" b="16003"/>
          <a:stretch/>
        </p:blipFill>
        <p:spPr>
          <a:xfrm>
            <a:off x="0" y="15389"/>
            <a:ext cx="7913199" cy="6858000"/>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sp>
        <p:nvSpPr>
          <p:cNvPr id="2" name="Rectangle 1">
            <a:extLst>
              <a:ext uri="{FF2B5EF4-FFF2-40B4-BE49-F238E27FC236}">
                <a16:creationId xmlns:a16="http://schemas.microsoft.com/office/drawing/2014/main" id="{B5D72630-232D-E421-4330-97C84CEB6373}"/>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8" name="Picture 7">
            <a:extLst>
              <a:ext uri="{FF2B5EF4-FFF2-40B4-BE49-F238E27FC236}">
                <a16:creationId xmlns:a16="http://schemas.microsoft.com/office/drawing/2014/main" id="{D5B75C1D-9052-37E4-6C17-3DBAC438F861}"/>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9" name="Picture 8">
            <a:extLst>
              <a:ext uri="{FF2B5EF4-FFF2-40B4-BE49-F238E27FC236}">
                <a16:creationId xmlns:a16="http://schemas.microsoft.com/office/drawing/2014/main" id="{5C30609B-894D-EE38-A248-027AA7F1AA18}"/>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270973485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702EBF41-7F75-25E5-9B64-A82CF5D3ACFE}"/>
              </a:ext>
            </a:extLst>
          </p:cNvPr>
          <p:cNvPicPr>
            <a:picLocks noChangeAspect="1"/>
          </p:cNvPicPr>
          <p:nvPr userDrawn="1"/>
        </p:nvPicPr>
        <p:blipFill rotWithShape="1">
          <a:blip r:embed="rId2"/>
          <a:srcRect b="12198"/>
          <a:stretch/>
        </p:blipFill>
        <p:spPr>
          <a:xfrm>
            <a:off x="8421" y="4476715"/>
            <a:ext cx="4041845" cy="2365896"/>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3"/>
          <a:srcRect b="34485"/>
          <a:stretch/>
        </p:blipFill>
        <p:spPr>
          <a:xfrm>
            <a:off x="1799628" y="-3464"/>
            <a:ext cx="5082363" cy="2218388"/>
          </a:xfrm>
          <a:prstGeom prst="rect">
            <a:avLst/>
          </a:prstGeom>
        </p:spPr>
      </p:pic>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4"/>
          <a:srcRect r="15501" b="4983"/>
          <a:stretch/>
        </p:blipFill>
        <p:spPr>
          <a:xfrm>
            <a:off x="3006158" y="2196623"/>
            <a:ext cx="3872292" cy="2577731"/>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5"/>
          <a:srcRect l="13191" r="8797"/>
          <a:stretch/>
        </p:blipFill>
        <p:spPr>
          <a:xfrm>
            <a:off x="0" y="2190803"/>
            <a:ext cx="3006091" cy="2568956"/>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6"/>
          <a:srcRect b="16003"/>
          <a:stretch/>
        </p:blipFill>
        <p:spPr>
          <a:xfrm>
            <a:off x="0" y="-3465"/>
            <a:ext cx="3944679" cy="2208924"/>
          </a:xfrm>
          <a:prstGeom prst="rect">
            <a:avLst/>
          </a:prstGeom>
        </p:spPr>
      </p:pic>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7"/>
          <a:stretch>
            <a:fillRect/>
          </a:stretch>
        </p:blipFill>
        <p:spPr>
          <a:xfrm>
            <a:off x="3944309" y="4759451"/>
            <a:ext cx="3171281" cy="2114188"/>
          </a:xfrm>
          <a:prstGeom prst="rect">
            <a:avLst/>
          </a:prstGeom>
        </p:spPr>
      </p:pic>
      <p:sp>
        <p:nvSpPr>
          <p:cNvPr id="24" name="Rectangle 23">
            <a:extLst>
              <a:ext uri="{FF2B5EF4-FFF2-40B4-BE49-F238E27FC236}">
                <a16:creationId xmlns:a16="http://schemas.microsoft.com/office/drawing/2014/main" id="{28AD9568-2078-99EC-FA55-A933A0D183B2}"/>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C810F9C0-E922-9E13-AC5E-A9E9BF9783F3}"/>
              </a:ext>
            </a:extLst>
          </p:cNvPr>
          <p:cNvPicPr>
            <a:picLocks noChangeAspect="1"/>
          </p:cNvPicPr>
          <p:nvPr userDrawn="1"/>
        </p:nvPicPr>
        <p:blipFill>
          <a:blip r:embed="rId8"/>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8C801AE3-08F7-0652-49BF-B75949A9A83A}"/>
              </a:ext>
            </a:extLst>
          </p:cNvPr>
          <p:cNvPicPr>
            <a:picLocks noChangeAspect="1"/>
          </p:cNvPicPr>
          <p:nvPr userDrawn="1"/>
        </p:nvPicPr>
        <p:blipFill>
          <a:blip r:embed="rId9"/>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2"/>
          <a:srcRect r="15501" b="4983"/>
          <a:stretch/>
        </p:blipFill>
        <p:spPr>
          <a:xfrm>
            <a:off x="8329543" y="2334"/>
            <a:ext cx="3872292" cy="2577731"/>
          </a:xfrm>
          <a:prstGeom prst="rect">
            <a:avLst/>
          </a:prstGeom>
        </p:spPr>
      </p:pic>
      <p:pic>
        <p:nvPicPr>
          <p:cNvPr id="8" name="Picture 7">
            <a:extLst>
              <a:ext uri="{FF2B5EF4-FFF2-40B4-BE49-F238E27FC236}">
                <a16:creationId xmlns:a16="http://schemas.microsoft.com/office/drawing/2014/main" id="{F5290273-5C3F-27E5-CF91-750453FF512A}"/>
              </a:ext>
            </a:extLst>
          </p:cNvPr>
          <p:cNvPicPr>
            <a:picLocks noChangeAspect="1"/>
          </p:cNvPicPr>
          <p:nvPr userDrawn="1"/>
        </p:nvPicPr>
        <p:blipFill rotWithShape="1">
          <a:blip r:embed="rId3"/>
          <a:srcRect l="21333" r="20057"/>
          <a:stretch/>
        </p:blipFill>
        <p:spPr>
          <a:xfrm>
            <a:off x="9707197" y="2190394"/>
            <a:ext cx="2484804" cy="2826327"/>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4"/>
          <a:srcRect l="24225" r="13593"/>
          <a:stretch/>
        </p:blipFill>
        <p:spPr>
          <a:xfrm>
            <a:off x="-3142" y="2202192"/>
            <a:ext cx="2396117" cy="2568956"/>
          </a:xfrm>
          <a:prstGeom prst="rect">
            <a:avLst/>
          </a:prstGeom>
        </p:spPr>
      </p:pic>
      <p:pic>
        <p:nvPicPr>
          <p:cNvPr id="20" name="Picture 19">
            <a:extLst>
              <a:ext uri="{FF2B5EF4-FFF2-40B4-BE49-F238E27FC236}">
                <a16:creationId xmlns:a16="http://schemas.microsoft.com/office/drawing/2014/main" id="{419F3F17-6E6C-684E-5FFD-3B7AE0705273}"/>
              </a:ext>
            </a:extLst>
          </p:cNvPr>
          <p:cNvPicPr>
            <a:picLocks noChangeAspect="1"/>
          </p:cNvPicPr>
          <p:nvPr userDrawn="1"/>
        </p:nvPicPr>
        <p:blipFill>
          <a:blip r:embed="rId5"/>
          <a:stretch>
            <a:fillRect/>
          </a:stretch>
        </p:blipFill>
        <p:spPr>
          <a:xfrm>
            <a:off x="5423118" y="4316442"/>
            <a:ext cx="3807391" cy="2541557"/>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6"/>
          <a:srcRect b="15570"/>
          <a:stretch/>
        </p:blipFill>
        <p:spPr>
          <a:xfrm>
            <a:off x="3827721" y="-3465"/>
            <a:ext cx="5082363" cy="2858829"/>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7"/>
          <a:srcRect b="16003"/>
          <a:stretch/>
        </p:blipFill>
        <p:spPr>
          <a:xfrm>
            <a:off x="0" y="-3465"/>
            <a:ext cx="3944679" cy="2208924"/>
          </a:xfrm>
          <a:prstGeom prst="rect">
            <a:avLst/>
          </a:prstGeom>
        </p:spPr>
      </p:pic>
      <p:pic>
        <p:nvPicPr>
          <p:cNvPr id="11" name="Picture 10">
            <a:extLst>
              <a:ext uri="{FF2B5EF4-FFF2-40B4-BE49-F238E27FC236}">
                <a16:creationId xmlns:a16="http://schemas.microsoft.com/office/drawing/2014/main" id="{6B09F921-E4C1-067D-C21B-733A2279B8F3}"/>
              </a:ext>
            </a:extLst>
          </p:cNvPr>
          <p:cNvPicPr>
            <a:picLocks noChangeAspect="1"/>
          </p:cNvPicPr>
          <p:nvPr userDrawn="1"/>
        </p:nvPicPr>
        <p:blipFill>
          <a:blip r:embed="rId8"/>
          <a:stretch>
            <a:fillRect/>
          </a:stretch>
        </p:blipFill>
        <p:spPr>
          <a:xfrm>
            <a:off x="9887287" y="6019170"/>
            <a:ext cx="2000822" cy="622662"/>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9"/>
          <a:stretch>
            <a:fillRect/>
          </a:stretch>
        </p:blipFill>
        <p:spPr>
          <a:xfrm>
            <a:off x="3158763" y="4753182"/>
            <a:ext cx="3171281" cy="2114187"/>
          </a:xfrm>
          <a:prstGeom prst="rect">
            <a:avLst/>
          </a:prstGeom>
        </p:spPr>
      </p:pic>
      <p:pic>
        <p:nvPicPr>
          <p:cNvPr id="17" name="Picture 16">
            <a:extLst>
              <a:ext uri="{FF2B5EF4-FFF2-40B4-BE49-F238E27FC236}">
                <a16:creationId xmlns:a16="http://schemas.microsoft.com/office/drawing/2014/main" id="{1FA245F2-5403-DC60-6EB6-E8AD80C5D232}"/>
              </a:ext>
            </a:extLst>
          </p:cNvPr>
          <p:cNvPicPr>
            <a:picLocks noChangeAspect="1"/>
          </p:cNvPicPr>
          <p:nvPr userDrawn="1"/>
        </p:nvPicPr>
        <p:blipFill>
          <a:blip r:embed="rId10"/>
          <a:stretch>
            <a:fillRect/>
          </a:stretch>
        </p:blipFill>
        <p:spPr>
          <a:xfrm>
            <a:off x="-2" y="4762646"/>
            <a:ext cx="3158765" cy="2105843"/>
          </a:xfrm>
          <a:prstGeom prst="rect">
            <a:avLst/>
          </a:prstGeom>
        </p:spPr>
      </p:pic>
      <p:pic>
        <p:nvPicPr>
          <p:cNvPr id="18" name="Picture 17">
            <a:extLst>
              <a:ext uri="{FF2B5EF4-FFF2-40B4-BE49-F238E27FC236}">
                <a16:creationId xmlns:a16="http://schemas.microsoft.com/office/drawing/2014/main" id="{6A892379-7F99-9D0C-09EB-4569EB8BF149}"/>
              </a:ext>
            </a:extLst>
          </p:cNvPr>
          <p:cNvPicPr>
            <a:picLocks noChangeAspect="1"/>
          </p:cNvPicPr>
          <p:nvPr userDrawn="1"/>
        </p:nvPicPr>
        <p:blipFill>
          <a:blip r:embed="rId11"/>
          <a:stretch>
            <a:fillRect/>
          </a:stretch>
        </p:blipFill>
        <p:spPr>
          <a:xfrm>
            <a:off x="9030555" y="4759451"/>
            <a:ext cx="3171280" cy="2114187"/>
          </a:xfrm>
          <a:prstGeom prst="rect">
            <a:avLst/>
          </a:prstGeom>
        </p:spPr>
      </p:pic>
      <p:sp>
        <p:nvSpPr>
          <p:cNvPr id="19" name="Rectangle 18">
            <a:extLst>
              <a:ext uri="{FF2B5EF4-FFF2-40B4-BE49-F238E27FC236}">
                <a16:creationId xmlns:a16="http://schemas.microsoft.com/office/drawing/2014/main" id="{00608F6B-0818-8C97-2AA3-955405B8FBCA}"/>
              </a:ext>
            </a:extLst>
          </p:cNvPr>
          <p:cNvSpPr/>
          <p:nvPr userDrawn="1"/>
        </p:nvSpPr>
        <p:spPr>
          <a:xfrm>
            <a:off x="0" y="6168864"/>
            <a:ext cx="12197943" cy="691470"/>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Rectangle 5">
            <a:extLst>
              <a:ext uri="{FF2B5EF4-FFF2-40B4-BE49-F238E27FC236}">
                <a16:creationId xmlns:a16="http://schemas.microsoft.com/office/drawing/2014/main" id="{A0E1ECE0-07AB-EED7-43AF-6A65242F3022}"/>
              </a:ext>
            </a:extLst>
          </p:cNvPr>
          <p:cNvSpPr/>
          <p:nvPr userDrawn="1"/>
        </p:nvSpPr>
        <p:spPr>
          <a:xfrm>
            <a:off x="1942094" y="2195691"/>
            <a:ext cx="8286822" cy="2577731"/>
          </a:xfrm>
          <a:prstGeom prst="rect">
            <a:avLst/>
          </a:prstGeom>
          <a:solidFill>
            <a:srgbClr val="203864"/>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1" name="Picture 20">
            <a:extLst>
              <a:ext uri="{FF2B5EF4-FFF2-40B4-BE49-F238E27FC236}">
                <a16:creationId xmlns:a16="http://schemas.microsoft.com/office/drawing/2014/main" id="{4BD1E55C-E0AB-3F84-B803-637DF3562C03}"/>
              </a:ext>
            </a:extLst>
          </p:cNvPr>
          <p:cNvPicPr>
            <a:picLocks noChangeAspect="1"/>
          </p:cNvPicPr>
          <p:nvPr userDrawn="1"/>
        </p:nvPicPr>
        <p:blipFill>
          <a:blip r:embed="rId12"/>
          <a:stretch>
            <a:fillRect/>
          </a:stretch>
        </p:blipFill>
        <p:spPr>
          <a:xfrm>
            <a:off x="8359025" y="6335450"/>
            <a:ext cx="1793479" cy="431626"/>
          </a:xfrm>
          <a:prstGeom prst="rect">
            <a:avLst/>
          </a:prstGeom>
        </p:spPr>
      </p:pic>
      <p:pic>
        <p:nvPicPr>
          <p:cNvPr id="25" name="Picture 24">
            <a:extLst>
              <a:ext uri="{FF2B5EF4-FFF2-40B4-BE49-F238E27FC236}">
                <a16:creationId xmlns:a16="http://schemas.microsoft.com/office/drawing/2014/main" id="{A756EF23-522F-AF76-A5DD-EC0267C20AB8}"/>
              </a:ext>
            </a:extLst>
          </p:cNvPr>
          <p:cNvPicPr>
            <a:picLocks noChangeAspect="1"/>
          </p:cNvPicPr>
          <p:nvPr userDrawn="1"/>
        </p:nvPicPr>
        <p:blipFill>
          <a:blip r:embed="rId8"/>
          <a:stretch>
            <a:fillRect/>
          </a:stretch>
        </p:blipFill>
        <p:spPr>
          <a:xfrm>
            <a:off x="10417721" y="6333937"/>
            <a:ext cx="1470388" cy="457589"/>
          </a:xfrm>
          <a:prstGeom prst="rect">
            <a:avLst/>
          </a:prstGeom>
        </p:spPr>
      </p:pic>
    </p:spTree>
    <p:extLst>
      <p:ext uri="{BB962C8B-B14F-4D97-AF65-F5344CB8AC3E}">
        <p14:creationId xmlns:p14="http://schemas.microsoft.com/office/powerpoint/2010/main" val="345175931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rp_EAPR">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305D251E-FEA7-9EDB-1D51-6CCFE05C2F69}"/>
              </a:ext>
            </a:extLst>
          </p:cNvPr>
          <p:cNvPicPr>
            <a:picLocks noChangeAspect="1"/>
          </p:cNvPicPr>
          <p:nvPr userDrawn="1"/>
        </p:nvPicPr>
        <p:blipFill>
          <a:blip r:embed="rId2"/>
          <a:stretch>
            <a:fillRect/>
          </a:stretch>
        </p:blipFill>
        <p:spPr>
          <a:xfrm>
            <a:off x="4626784" y="243595"/>
            <a:ext cx="4375547" cy="5294029"/>
          </a:xfrm>
          <a:prstGeom prst="rect">
            <a:avLst/>
          </a:prstGeom>
          <a:ln>
            <a:solidFill>
              <a:schemeClr val="tx1"/>
            </a:solidFill>
          </a:ln>
        </p:spPr>
      </p:pic>
      <p:pic>
        <p:nvPicPr>
          <p:cNvPr id="7" name="Picture 6">
            <a:extLst>
              <a:ext uri="{FF2B5EF4-FFF2-40B4-BE49-F238E27FC236}">
                <a16:creationId xmlns:a16="http://schemas.microsoft.com/office/drawing/2014/main" id="{8AECD395-CB05-514A-5925-838F840F123E}"/>
              </a:ext>
            </a:extLst>
          </p:cNvPr>
          <p:cNvPicPr>
            <a:picLocks noChangeAspect="1"/>
          </p:cNvPicPr>
          <p:nvPr userDrawn="1"/>
        </p:nvPicPr>
        <p:blipFill>
          <a:blip r:embed="rId3"/>
          <a:stretch>
            <a:fillRect/>
          </a:stretch>
        </p:blipFill>
        <p:spPr>
          <a:xfrm>
            <a:off x="3020805" y="1777806"/>
            <a:ext cx="4018816" cy="4836598"/>
          </a:xfrm>
          <a:prstGeom prst="rect">
            <a:avLst/>
          </a:prstGeom>
          <a:ln>
            <a:solidFill>
              <a:schemeClr val="tx1"/>
            </a:solidFill>
          </a:ln>
        </p:spPr>
      </p:pic>
      <p:sp>
        <p:nvSpPr>
          <p:cNvPr id="9" name="Rectangle 8">
            <a:extLst>
              <a:ext uri="{FF2B5EF4-FFF2-40B4-BE49-F238E27FC236}">
                <a16:creationId xmlns:a16="http://schemas.microsoft.com/office/drawing/2014/main" id="{07214D5E-0291-DA4B-19E7-2D1E7A3B884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10" name="Picture 9">
            <a:extLst>
              <a:ext uri="{FF2B5EF4-FFF2-40B4-BE49-F238E27FC236}">
                <a16:creationId xmlns:a16="http://schemas.microsoft.com/office/drawing/2014/main" id="{C8ADB860-58E2-47D0-F878-906BDEF57A02}"/>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11" name="Picture 10">
            <a:extLst>
              <a:ext uri="{FF2B5EF4-FFF2-40B4-BE49-F238E27FC236}">
                <a16:creationId xmlns:a16="http://schemas.microsoft.com/office/drawing/2014/main" id="{6442C20E-CFF8-E424-D3D4-82CDD85A3A2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12" name="Straight Connector 11">
            <a:extLst>
              <a:ext uri="{FF2B5EF4-FFF2-40B4-BE49-F238E27FC236}">
                <a16:creationId xmlns:a16="http://schemas.microsoft.com/office/drawing/2014/main" id="{21FA5F04-B8D6-F4D3-8CAE-F93BC1D6F72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9B9043E-4280-904D-D697-3E0FE566A5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15" name="TextBox 6">
            <a:extLst>
              <a:ext uri="{FF2B5EF4-FFF2-40B4-BE49-F238E27FC236}">
                <a16:creationId xmlns:a16="http://schemas.microsoft.com/office/drawing/2014/main" id="{F219940B-2638-94F1-291C-E7FAF8615CF2}"/>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pic>
        <p:nvPicPr>
          <p:cNvPr id="20" name="Picture 19">
            <a:extLst>
              <a:ext uri="{FF2B5EF4-FFF2-40B4-BE49-F238E27FC236}">
                <a16:creationId xmlns:a16="http://schemas.microsoft.com/office/drawing/2014/main" id="{710340CC-7906-F20C-4CCA-10F264B2A596}"/>
              </a:ext>
            </a:extLst>
          </p:cNvPr>
          <p:cNvPicPr>
            <a:picLocks noChangeAspect="1"/>
          </p:cNvPicPr>
          <p:nvPr userDrawn="1"/>
        </p:nvPicPr>
        <p:blipFill>
          <a:blip r:embed="rId6"/>
          <a:stretch>
            <a:fillRect/>
          </a:stretch>
        </p:blipFill>
        <p:spPr>
          <a:xfrm>
            <a:off x="339233" y="781985"/>
            <a:ext cx="4175063" cy="5294029"/>
          </a:xfrm>
          <a:prstGeom prst="rect">
            <a:avLst/>
          </a:prstGeom>
          <a:ln>
            <a:solidFill>
              <a:schemeClr val="tx1"/>
            </a:solidFill>
          </a:ln>
        </p:spPr>
      </p:pic>
    </p:spTree>
    <p:extLst>
      <p:ext uri="{BB962C8B-B14F-4D97-AF65-F5344CB8AC3E}">
        <p14:creationId xmlns:p14="http://schemas.microsoft.com/office/powerpoint/2010/main" val="29476362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rp_E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397BBB3-97A6-5D33-CE32-6F89DCC9F802}"/>
              </a:ext>
            </a:extLst>
          </p:cNvPr>
          <p:cNvPicPr>
            <a:picLocks noChangeAspect="1"/>
          </p:cNvPicPr>
          <p:nvPr userDrawn="1"/>
        </p:nvPicPr>
        <p:blipFill>
          <a:blip r:embed="rId2"/>
          <a:stretch>
            <a:fillRect/>
          </a:stretch>
        </p:blipFill>
        <p:spPr>
          <a:xfrm>
            <a:off x="4794841" y="252105"/>
            <a:ext cx="4218562" cy="5100513"/>
          </a:xfrm>
          <a:prstGeom prst="rect">
            <a:avLst/>
          </a:prstGeom>
          <a:ln>
            <a:solidFill>
              <a:schemeClr val="tx1"/>
            </a:solidFill>
          </a:ln>
        </p:spPr>
      </p:pic>
      <p:pic>
        <p:nvPicPr>
          <p:cNvPr id="14" name="Picture 13">
            <a:extLst>
              <a:ext uri="{FF2B5EF4-FFF2-40B4-BE49-F238E27FC236}">
                <a16:creationId xmlns:a16="http://schemas.microsoft.com/office/drawing/2014/main" id="{E98FD6BA-F5D7-2CCE-669B-5979C600F0DE}"/>
              </a:ext>
            </a:extLst>
          </p:cNvPr>
          <p:cNvPicPr>
            <a:picLocks noChangeAspect="1"/>
          </p:cNvPicPr>
          <p:nvPr userDrawn="1"/>
        </p:nvPicPr>
        <p:blipFill>
          <a:blip r:embed="rId3"/>
          <a:stretch>
            <a:fillRect/>
          </a:stretch>
        </p:blipFill>
        <p:spPr>
          <a:xfrm>
            <a:off x="3729124" y="2176049"/>
            <a:ext cx="3747659" cy="4539803"/>
          </a:xfrm>
          <a:prstGeom prst="rect">
            <a:avLst/>
          </a:prstGeom>
          <a:ln>
            <a:solidFill>
              <a:schemeClr val="tx1"/>
            </a:solidFill>
          </a:ln>
        </p:spPr>
      </p:pic>
      <p:sp>
        <p:nvSpPr>
          <p:cNvPr id="6" name="Rectangle 5">
            <a:extLst>
              <a:ext uri="{FF2B5EF4-FFF2-40B4-BE49-F238E27FC236}">
                <a16:creationId xmlns:a16="http://schemas.microsoft.com/office/drawing/2014/main" id="{3A94A2CA-E548-F1FF-277D-55EF096A1C9B}"/>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995B041F-0AD6-48B0-E873-42F569743988}"/>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E607F22F-DAAC-E1D6-617A-5E46E8B3EE68}"/>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B00DAF1A-A16C-CC7E-F880-B2858B11F04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4BF5A9A2-96E9-DF35-F3A2-EC9593C3F8E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CAA0BBFD-2057-33CB-0BDE-A738B3CD75D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44009942-AB20-D0DC-8D2B-65A38061DCB5}"/>
              </a:ext>
            </a:extLst>
          </p:cNvPr>
          <p:cNvPicPr>
            <a:picLocks noChangeAspect="1"/>
          </p:cNvPicPr>
          <p:nvPr userDrawn="1"/>
        </p:nvPicPr>
        <p:blipFill>
          <a:blip r:embed="rId6"/>
          <a:stretch>
            <a:fillRect/>
          </a:stretch>
        </p:blipFill>
        <p:spPr>
          <a:xfrm>
            <a:off x="402128" y="640484"/>
            <a:ext cx="4230727" cy="5260975"/>
          </a:xfrm>
          <a:prstGeom prst="rect">
            <a:avLst/>
          </a:prstGeom>
          <a:ln>
            <a:solidFill>
              <a:schemeClr val="tx1"/>
            </a:solidFill>
          </a:ln>
        </p:spPr>
      </p:pic>
    </p:spTree>
    <p:extLst>
      <p:ext uri="{BB962C8B-B14F-4D97-AF65-F5344CB8AC3E}">
        <p14:creationId xmlns:p14="http://schemas.microsoft.com/office/powerpoint/2010/main" val="272823832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rp_ES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665B2219-A656-939E-271E-90682A960784}"/>
              </a:ext>
            </a:extLst>
          </p:cNvPr>
          <p:cNvPicPr>
            <a:picLocks noChangeAspect="1"/>
          </p:cNvPicPr>
          <p:nvPr userDrawn="1"/>
        </p:nvPicPr>
        <p:blipFill>
          <a:blip r:embed="rId2"/>
          <a:stretch>
            <a:fillRect/>
          </a:stretch>
        </p:blipFill>
        <p:spPr>
          <a:xfrm>
            <a:off x="4776096" y="142145"/>
            <a:ext cx="4390960" cy="5320433"/>
          </a:xfrm>
          <a:prstGeom prst="rect">
            <a:avLst/>
          </a:prstGeom>
          <a:ln>
            <a:solidFill>
              <a:schemeClr val="tx1"/>
            </a:solidFill>
          </a:ln>
        </p:spPr>
      </p:pic>
      <p:pic>
        <p:nvPicPr>
          <p:cNvPr id="14" name="Picture 13">
            <a:extLst>
              <a:ext uri="{FF2B5EF4-FFF2-40B4-BE49-F238E27FC236}">
                <a16:creationId xmlns:a16="http://schemas.microsoft.com/office/drawing/2014/main" id="{98E18356-F51B-2718-E15B-FDF87F1CA0A3}"/>
              </a:ext>
            </a:extLst>
          </p:cNvPr>
          <p:cNvPicPr>
            <a:picLocks noChangeAspect="1"/>
          </p:cNvPicPr>
          <p:nvPr userDrawn="1"/>
        </p:nvPicPr>
        <p:blipFill>
          <a:blip r:embed="rId3"/>
          <a:stretch>
            <a:fillRect/>
          </a:stretch>
        </p:blipFill>
        <p:spPr>
          <a:xfrm>
            <a:off x="3430774" y="1395422"/>
            <a:ext cx="4314142" cy="5222383"/>
          </a:xfrm>
          <a:prstGeom prst="rect">
            <a:avLst/>
          </a:prstGeom>
          <a:ln>
            <a:solidFill>
              <a:schemeClr val="tx1"/>
            </a:solidFill>
          </a:ln>
        </p:spPr>
      </p:pic>
      <p:sp>
        <p:nvSpPr>
          <p:cNvPr id="6" name="Rectangle 5">
            <a:extLst>
              <a:ext uri="{FF2B5EF4-FFF2-40B4-BE49-F238E27FC236}">
                <a16:creationId xmlns:a16="http://schemas.microsoft.com/office/drawing/2014/main" id="{7DDB053D-6033-9B0A-D481-C3C1ED994CA8}"/>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6DAE41DF-3286-9531-63BB-FD01A4BD7494}"/>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D3CB52BA-FAE6-4D2E-5271-2DBD9BB647D6}"/>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314F8C88-DD70-ECEB-E16D-33CC3884E2A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8B3E239C-881A-0DF8-A345-67A88FFA69E6}"/>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E5F2A43C-0EC9-C0C3-D78D-6FFF22E15934}"/>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242EA42C-DB0F-9E22-8666-A381D588B382}"/>
              </a:ext>
            </a:extLst>
          </p:cNvPr>
          <p:cNvPicPr>
            <a:picLocks noChangeAspect="1"/>
          </p:cNvPicPr>
          <p:nvPr userDrawn="1"/>
        </p:nvPicPr>
        <p:blipFill>
          <a:blip r:embed="rId6"/>
          <a:stretch>
            <a:fillRect/>
          </a:stretch>
        </p:blipFill>
        <p:spPr>
          <a:xfrm>
            <a:off x="441900" y="550204"/>
            <a:ext cx="4196825" cy="5320432"/>
          </a:xfrm>
          <a:prstGeom prst="rect">
            <a:avLst/>
          </a:prstGeom>
          <a:ln>
            <a:solidFill>
              <a:schemeClr val="tx1"/>
            </a:solidFill>
          </a:ln>
        </p:spPr>
      </p:pic>
    </p:spTree>
    <p:extLst>
      <p:ext uri="{BB962C8B-B14F-4D97-AF65-F5344CB8AC3E}">
        <p14:creationId xmlns:p14="http://schemas.microsoft.com/office/powerpoint/2010/main" val="3927585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2024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rp_LAC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5EC6E2-69C6-BC88-A898-8BA2F5D17299}"/>
              </a:ext>
            </a:extLst>
          </p:cNvPr>
          <p:cNvPicPr>
            <a:picLocks noChangeAspect="1"/>
          </p:cNvPicPr>
          <p:nvPr userDrawn="1"/>
        </p:nvPicPr>
        <p:blipFill>
          <a:blip r:embed="rId2"/>
          <a:stretch>
            <a:fillRect/>
          </a:stretch>
        </p:blipFill>
        <p:spPr>
          <a:xfrm>
            <a:off x="4757358" y="150514"/>
            <a:ext cx="4405780" cy="5320431"/>
          </a:xfrm>
          <a:prstGeom prst="rect">
            <a:avLst/>
          </a:prstGeom>
          <a:ln>
            <a:solidFill>
              <a:schemeClr val="tx1"/>
            </a:solidFill>
          </a:ln>
        </p:spPr>
      </p:pic>
      <p:pic>
        <p:nvPicPr>
          <p:cNvPr id="14" name="Picture 13">
            <a:extLst>
              <a:ext uri="{FF2B5EF4-FFF2-40B4-BE49-F238E27FC236}">
                <a16:creationId xmlns:a16="http://schemas.microsoft.com/office/drawing/2014/main" id="{D919B080-643F-94EF-7210-0542A2DD7FCA}"/>
              </a:ext>
            </a:extLst>
          </p:cNvPr>
          <p:cNvPicPr>
            <a:picLocks noChangeAspect="1"/>
          </p:cNvPicPr>
          <p:nvPr userDrawn="1"/>
        </p:nvPicPr>
        <p:blipFill>
          <a:blip r:embed="rId3"/>
          <a:stretch>
            <a:fillRect/>
          </a:stretch>
        </p:blipFill>
        <p:spPr>
          <a:xfrm>
            <a:off x="3401592" y="1545465"/>
            <a:ext cx="4276354" cy="5170387"/>
          </a:xfrm>
          <a:prstGeom prst="rect">
            <a:avLst/>
          </a:prstGeom>
          <a:ln>
            <a:solidFill>
              <a:schemeClr val="tx1"/>
            </a:solidFill>
          </a:ln>
        </p:spPr>
      </p:pic>
      <p:sp>
        <p:nvSpPr>
          <p:cNvPr id="6" name="Rectangle 5">
            <a:extLst>
              <a:ext uri="{FF2B5EF4-FFF2-40B4-BE49-F238E27FC236}">
                <a16:creationId xmlns:a16="http://schemas.microsoft.com/office/drawing/2014/main" id="{2A6CC2E3-1D0E-FE60-279E-0C8A364EF846}"/>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3D2EA53C-6146-A5D4-3484-2EA4F3C88FED}"/>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18FABE87-C173-6CB3-7337-4A82E314DC4F}"/>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1820A3A-362E-E0FE-52D2-69E30C23DB80}"/>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6883C858-39F8-502E-872E-5FBCD1880B5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FF861A2-B94D-AD35-5E4C-F181B15E7E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C6A88207-7F7E-88DD-B3FD-79FCABD503DF}"/>
              </a:ext>
            </a:extLst>
          </p:cNvPr>
          <p:cNvPicPr>
            <a:picLocks noChangeAspect="1"/>
          </p:cNvPicPr>
          <p:nvPr userDrawn="1"/>
        </p:nvPicPr>
        <p:blipFill>
          <a:blip r:embed="rId6"/>
          <a:stretch>
            <a:fillRect/>
          </a:stretch>
        </p:blipFill>
        <p:spPr>
          <a:xfrm>
            <a:off x="287236" y="464665"/>
            <a:ext cx="4308136" cy="5582992"/>
          </a:xfrm>
          <a:prstGeom prst="rect">
            <a:avLst/>
          </a:prstGeom>
          <a:ln>
            <a:solidFill>
              <a:schemeClr val="tx1"/>
            </a:solidFill>
          </a:ln>
        </p:spPr>
      </p:pic>
    </p:spTree>
    <p:extLst>
      <p:ext uri="{BB962C8B-B14F-4D97-AF65-F5344CB8AC3E}">
        <p14:creationId xmlns:p14="http://schemas.microsoft.com/office/powerpoint/2010/main" val="236442330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rp_MEN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DC1EEC-8956-4339-1290-D73E9CD50383}"/>
              </a:ext>
            </a:extLst>
          </p:cNvPr>
          <p:cNvPicPr>
            <a:picLocks noChangeAspect="1"/>
          </p:cNvPicPr>
          <p:nvPr userDrawn="1"/>
        </p:nvPicPr>
        <p:blipFill>
          <a:blip r:embed="rId2"/>
          <a:stretch>
            <a:fillRect/>
          </a:stretch>
        </p:blipFill>
        <p:spPr>
          <a:xfrm>
            <a:off x="4761079" y="142146"/>
            <a:ext cx="4418663" cy="5320431"/>
          </a:xfrm>
          <a:prstGeom prst="rect">
            <a:avLst/>
          </a:prstGeom>
          <a:ln>
            <a:solidFill>
              <a:schemeClr val="tx1"/>
            </a:solidFill>
          </a:ln>
        </p:spPr>
      </p:pic>
      <p:pic>
        <p:nvPicPr>
          <p:cNvPr id="14" name="Picture 13">
            <a:extLst>
              <a:ext uri="{FF2B5EF4-FFF2-40B4-BE49-F238E27FC236}">
                <a16:creationId xmlns:a16="http://schemas.microsoft.com/office/drawing/2014/main" id="{4A9E9BEB-2C49-0858-FA0C-9155AAC8EF63}"/>
              </a:ext>
            </a:extLst>
          </p:cNvPr>
          <p:cNvPicPr>
            <a:picLocks noChangeAspect="1"/>
          </p:cNvPicPr>
          <p:nvPr userDrawn="1"/>
        </p:nvPicPr>
        <p:blipFill>
          <a:blip r:embed="rId3"/>
          <a:stretch>
            <a:fillRect/>
          </a:stretch>
        </p:blipFill>
        <p:spPr>
          <a:xfrm>
            <a:off x="3525118" y="1725769"/>
            <a:ext cx="4135328" cy="4990083"/>
          </a:xfrm>
          <a:prstGeom prst="rect">
            <a:avLst/>
          </a:prstGeom>
          <a:ln>
            <a:solidFill>
              <a:schemeClr val="tx1"/>
            </a:solidFill>
          </a:ln>
        </p:spPr>
      </p:pic>
      <p:sp>
        <p:nvSpPr>
          <p:cNvPr id="6" name="Rectangle 5">
            <a:extLst>
              <a:ext uri="{FF2B5EF4-FFF2-40B4-BE49-F238E27FC236}">
                <a16:creationId xmlns:a16="http://schemas.microsoft.com/office/drawing/2014/main" id="{FB1561EC-8FD1-9C2A-B8B6-A311EFC6FC4C}"/>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FC43404A-A772-9CA1-02CF-652CA480582C}"/>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BA6734B9-29B9-C437-3F2A-7ADBE89D7DD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44A4FC71-B237-62B1-4B96-B6CD09CF949D}"/>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3B950337-2A6E-0EB5-AF90-63D4474C0DB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96A09CB-4F96-2217-27F8-CF436EB271A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B04E43BE-045F-12F7-EEA1-86CE91C1C81C}"/>
              </a:ext>
            </a:extLst>
          </p:cNvPr>
          <p:cNvPicPr>
            <a:picLocks noChangeAspect="1"/>
          </p:cNvPicPr>
          <p:nvPr userDrawn="1"/>
        </p:nvPicPr>
        <p:blipFill>
          <a:blip r:embed="rId6"/>
          <a:stretch>
            <a:fillRect/>
          </a:stretch>
        </p:blipFill>
        <p:spPr>
          <a:xfrm>
            <a:off x="245795" y="373614"/>
            <a:ext cx="4390599" cy="5585748"/>
          </a:xfrm>
          <a:prstGeom prst="rect">
            <a:avLst/>
          </a:prstGeom>
          <a:ln>
            <a:solidFill>
              <a:schemeClr val="tx1"/>
            </a:solidFill>
          </a:ln>
        </p:spPr>
      </p:pic>
    </p:spTree>
    <p:extLst>
      <p:ext uri="{BB962C8B-B14F-4D97-AF65-F5344CB8AC3E}">
        <p14:creationId xmlns:p14="http://schemas.microsoft.com/office/powerpoint/2010/main" val="200667365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rp_ROS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21EA6A10-94F9-12D8-6A40-3FD8B895CA7C}"/>
              </a:ext>
            </a:extLst>
          </p:cNvPr>
          <p:cNvPicPr>
            <a:picLocks noChangeAspect="1"/>
          </p:cNvPicPr>
          <p:nvPr userDrawn="1"/>
        </p:nvPicPr>
        <p:blipFill>
          <a:blip r:embed="rId2"/>
          <a:stretch>
            <a:fillRect/>
          </a:stretch>
        </p:blipFill>
        <p:spPr>
          <a:xfrm>
            <a:off x="5025959" y="142147"/>
            <a:ext cx="3967515" cy="4823138"/>
          </a:xfrm>
          <a:prstGeom prst="rect">
            <a:avLst/>
          </a:prstGeom>
          <a:ln>
            <a:solidFill>
              <a:schemeClr val="tx1"/>
            </a:solidFill>
          </a:ln>
        </p:spPr>
      </p:pic>
      <p:pic>
        <p:nvPicPr>
          <p:cNvPr id="14" name="Picture 13">
            <a:extLst>
              <a:ext uri="{FF2B5EF4-FFF2-40B4-BE49-F238E27FC236}">
                <a16:creationId xmlns:a16="http://schemas.microsoft.com/office/drawing/2014/main" id="{F1BC84C8-1C67-5303-29A1-4E6E3C7B0449}"/>
              </a:ext>
            </a:extLst>
          </p:cNvPr>
          <p:cNvPicPr>
            <a:picLocks noChangeAspect="1"/>
          </p:cNvPicPr>
          <p:nvPr userDrawn="1"/>
        </p:nvPicPr>
        <p:blipFill>
          <a:blip r:embed="rId3"/>
          <a:stretch>
            <a:fillRect/>
          </a:stretch>
        </p:blipFill>
        <p:spPr>
          <a:xfrm>
            <a:off x="3537691" y="1293973"/>
            <a:ext cx="4409090" cy="5320431"/>
          </a:xfrm>
          <a:prstGeom prst="rect">
            <a:avLst/>
          </a:prstGeom>
          <a:ln>
            <a:solidFill>
              <a:schemeClr val="tx1"/>
            </a:solidFill>
          </a:ln>
        </p:spPr>
      </p:pic>
      <p:sp>
        <p:nvSpPr>
          <p:cNvPr id="3" name="Rectangle 2">
            <a:extLst>
              <a:ext uri="{FF2B5EF4-FFF2-40B4-BE49-F238E27FC236}">
                <a16:creationId xmlns:a16="http://schemas.microsoft.com/office/drawing/2014/main" id="{2010E84C-6A94-3CB3-E539-6E8F108ABFC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BFAE86D9-64FB-3D34-20B2-7CBB1822766F}"/>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5" name="Picture 4">
            <a:extLst>
              <a:ext uri="{FF2B5EF4-FFF2-40B4-BE49-F238E27FC236}">
                <a16:creationId xmlns:a16="http://schemas.microsoft.com/office/drawing/2014/main" id="{DA787029-0774-1A28-369A-60B8A83FD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6" name="Straight Connector 5">
            <a:extLst>
              <a:ext uri="{FF2B5EF4-FFF2-40B4-BE49-F238E27FC236}">
                <a16:creationId xmlns:a16="http://schemas.microsoft.com/office/drawing/2014/main" id="{309175A1-CD93-FB14-2151-68FDF283107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8" name="TextBox 6">
            <a:extLst>
              <a:ext uri="{FF2B5EF4-FFF2-40B4-BE49-F238E27FC236}">
                <a16:creationId xmlns:a16="http://schemas.microsoft.com/office/drawing/2014/main" id="{672252C6-1597-1A56-C8B5-21D5924C3DF3}"/>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40DD98CC-C3F4-FFAE-BBE7-2E6976BFDFC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6A74A302-1750-767F-EF10-3C573F2C691A}"/>
              </a:ext>
            </a:extLst>
          </p:cNvPr>
          <p:cNvPicPr>
            <a:picLocks noChangeAspect="1"/>
          </p:cNvPicPr>
          <p:nvPr userDrawn="1"/>
        </p:nvPicPr>
        <p:blipFill>
          <a:blip r:embed="rId6"/>
          <a:stretch>
            <a:fillRect/>
          </a:stretch>
        </p:blipFill>
        <p:spPr>
          <a:xfrm>
            <a:off x="426417" y="507833"/>
            <a:ext cx="4437556" cy="5686023"/>
          </a:xfrm>
          <a:prstGeom prst="rect">
            <a:avLst/>
          </a:prstGeom>
          <a:ln>
            <a:solidFill>
              <a:schemeClr val="tx1"/>
            </a:solidFill>
          </a:ln>
        </p:spPr>
      </p:pic>
    </p:spTree>
    <p:extLst>
      <p:ext uri="{BB962C8B-B14F-4D97-AF65-F5344CB8AC3E}">
        <p14:creationId xmlns:p14="http://schemas.microsoft.com/office/powerpoint/2010/main" val="110548530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rp_W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BA8A8B3-BA36-C301-C3B3-5008B7F25906}"/>
              </a:ext>
            </a:extLst>
          </p:cNvPr>
          <p:cNvPicPr>
            <a:picLocks noChangeAspect="1"/>
          </p:cNvPicPr>
          <p:nvPr userDrawn="1"/>
        </p:nvPicPr>
        <p:blipFill>
          <a:blip r:embed="rId2"/>
          <a:stretch>
            <a:fillRect/>
          </a:stretch>
        </p:blipFill>
        <p:spPr>
          <a:xfrm>
            <a:off x="4927247" y="245954"/>
            <a:ext cx="4232992" cy="5112815"/>
          </a:xfrm>
          <a:prstGeom prst="rect">
            <a:avLst/>
          </a:prstGeom>
          <a:ln>
            <a:solidFill>
              <a:schemeClr val="tx1"/>
            </a:solidFill>
          </a:ln>
        </p:spPr>
      </p:pic>
      <p:pic>
        <p:nvPicPr>
          <p:cNvPr id="14" name="Picture 13">
            <a:extLst>
              <a:ext uri="{FF2B5EF4-FFF2-40B4-BE49-F238E27FC236}">
                <a16:creationId xmlns:a16="http://schemas.microsoft.com/office/drawing/2014/main" id="{1DB0824E-24E4-DFF2-AD2F-0E140E2ABC37}"/>
              </a:ext>
            </a:extLst>
          </p:cNvPr>
          <p:cNvPicPr>
            <a:picLocks noChangeAspect="1"/>
          </p:cNvPicPr>
          <p:nvPr userDrawn="1"/>
        </p:nvPicPr>
        <p:blipFill>
          <a:blip r:embed="rId3"/>
          <a:stretch>
            <a:fillRect/>
          </a:stretch>
        </p:blipFill>
        <p:spPr>
          <a:xfrm>
            <a:off x="3726987" y="1622258"/>
            <a:ext cx="4207751" cy="5093594"/>
          </a:xfrm>
          <a:prstGeom prst="rect">
            <a:avLst/>
          </a:prstGeom>
          <a:ln>
            <a:solidFill>
              <a:schemeClr val="tx1"/>
            </a:solidFill>
          </a:ln>
        </p:spPr>
      </p:pic>
      <p:sp>
        <p:nvSpPr>
          <p:cNvPr id="6" name="Rectangle 5">
            <a:extLst>
              <a:ext uri="{FF2B5EF4-FFF2-40B4-BE49-F238E27FC236}">
                <a16:creationId xmlns:a16="http://schemas.microsoft.com/office/drawing/2014/main" id="{5D56488C-85C2-28D9-EFC4-602E0AFC96A3}"/>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7FB64564-EA92-52A7-DE67-D9CF906995C6}"/>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3CA231FA-9A14-DD2C-CE80-9949B580C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706DFEA-AB94-F76A-DD0C-C01B824176DB}"/>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ED69B491-6E68-455F-284B-45EE3C103ABB}"/>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A709A2EB-43E8-E88F-504B-014E12DA224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3E286448-CC1E-A3C3-69F3-827B19A96BF6}"/>
              </a:ext>
            </a:extLst>
          </p:cNvPr>
          <p:cNvPicPr>
            <a:picLocks noChangeAspect="1"/>
          </p:cNvPicPr>
          <p:nvPr userDrawn="1"/>
        </p:nvPicPr>
        <p:blipFill>
          <a:blip r:embed="rId6"/>
          <a:stretch>
            <a:fillRect/>
          </a:stretch>
        </p:blipFill>
        <p:spPr>
          <a:xfrm>
            <a:off x="245795" y="553792"/>
            <a:ext cx="4537264" cy="5814810"/>
          </a:xfrm>
          <a:prstGeom prst="rect">
            <a:avLst/>
          </a:prstGeom>
          <a:ln>
            <a:solidFill>
              <a:schemeClr val="tx1"/>
            </a:solidFill>
          </a:ln>
        </p:spPr>
      </p:pic>
    </p:spTree>
    <p:extLst>
      <p:ext uri="{BB962C8B-B14F-4D97-AF65-F5344CB8AC3E}">
        <p14:creationId xmlns:p14="http://schemas.microsoft.com/office/powerpoint/2010/main" val="290291377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45898" y="879851"/>
            <a:ext cx="2974042" cy="2057327"/>
          </a:xfrm>
          <a:prstGeom prst="rect">
            <a:avLst/>
          </a:prstGeom>
          <a:ln w="3175">
            <a:solidFill>
              <a:schemeClr val="tx1"/>
            </a:solidFill>
          </a:ln>
        </p:spPr>
      </p:pic>
      <p:pic>
        <p:nvPicPr>
          <p:cNvPr id="23" name="Picture 22">
            <a:extLst>
              <a:ext uri="{FF2B5EF4-FFF2-40B4-BE49-F238E27FC236}">
                <a16:creationId xmlns:a16="http://schemas.microsoft.com/office/drawing/2014/main" id="{15902AA7-F7C0-9597-2723-4FAB4509B44D}"/>
              </a:ext>
            </a:extLst>
          </p:cNvPr>
          <p:cNvPicPr>
            <a:picLocks noChangeAspect="1"/>
          </p:cNvPicPr>
          <p:nvPr userDrawn="1"/>
        </p:nvPicPr>
        <p:blipFill>
          <a:blip r:embed="rId3"/>
          <a:stretch>
            <a:fillRect/>
          </a:stretch>
        </p:blipFill>
        <p:spPr>
          <a:xfrm>
            <a:off x="9431605" y="5901460"/>
            <a:ext cx="1214956" cy="292396"/>
          </a:xfrm>
          <a:prstGeom prst="rect">
            <a:avLst/>
          </a:prstGeom>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TextBox 6">
            <a:extLst>
              <a:ext uri="{FF2B5EF4-FFF2-40B4-BE49-F238E27FC236}">
                <a16:creationId xmlns:a16="http://schemas.microsoft.com/office/drawing/2014/main" id="{E8027909-FE7B-4511-0BC6-D97F11B88E7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a:solidFill>
                  <a:schemeClr val="bg1"/>
                </a:solidFill>
                <a:latin typeface="Helvetica" pitchFamily="2" charset="0"/>
              </a:rPr>
              <a:t>WUENIC 2023 revision</a:t>
            </a:r>
            <a:endParaRPr lang="en-US" sz="800" dirty="0">
              <a:solidFill>
                <a:schemeClr val="bg1"/>
              </a:solidFill>
              <a:latin typeface="Helvetica" pitchFamily="2" charset="0"/>
            </a:endParaRPr>
          </a:p>
        </p:txBody>
      </p:sp>
      <p:sp>
        <p:nvSpPr>
          <p:cNvPr id="27" name="TextBox 26">
            <a:extLst>
              <a:ext uri="{FF2B5EF4-FFF2-40B4-BE49-F238E27FC236}">
                <a16:creationId xmlns:a16="http://schemas.microsoft.com/office/drawing/2014/main" id="{83555D73-F144-CC54-66ED-62F41EE1A44D}"/>
              </a:ext>
            </a:extLst>
          </p:cNvPr>
          <p:cNvSpPr txBox="1"/>
          <p:nvPr userDrawn="1"/>
        </p:nvSpPr>
        <p:spPr>
          <a:xfrm>
            <a:off x="219854" y="352329"/>
            <a:ext cx="2427728" cy="307777"/>
          </a:xfrm>
          <a:prstGeom prst="rect">
            <a:avLst/>
          </a:prstGeom>
          <a:noFill/>
        </p:spPr>
        <p:txBody>
          <a:bodyPr wrap="square" rtlCol="0">
            <a:spAutoFit/>
          </a:bodyPr>
          <a:lstStyle/>
          <a:p>
            <a:r>
              <a:rPr lang="en-GB" sz="1400" dirty="0">
                <a:solidFill>
                  <a:srgbClr val="203864"/>
                </a:solidFill>
              </a:rPr>
              <a:t>WUENIC country profiles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5" name="TextBox 34">
            <a:extLst>
              <a:ext uri="{FF2B5EF4-FFF2-40B4-BE49-F238E27FC236}">
                <a16:creationId xmlns:a16="http://schemas.microsoft.com/office/drawing/2014/main" id="{46008A33-B931-9508-C9DE-B940DB38F041}"/>
              </a:ext>
            </a:extLst>
          </p:cNvPr>
          <p:cNvSpPr txBox="1"/>
          <p:nvPr userDrawn="1"/>
        </p:nvSpPr>
        <p:spPr>
          <a:xfrm>
            <a:off x="10371739" y="142147"/>
            <a:ext cx="1664231" cy="4144724"/>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Additional resources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Additional immunization data resources can be found at:</a:t>
            </a: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cs typeface="Helvetica" panose="020B0604020202020204" pitchFamily="34" charset="0"/>
              </a:rPr>
              <a:t>Interactive WUENIC country profiles can be found at:</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4" name="TextBox 3">
            <a:extLst>
              <a:ext uri="{FF2B5EF4-FFF2-40B4-BE49-F238E27FC236}">
                <a16:creationId xmlns:a16="http://schemas.microsoft.com/office/drawing/2014/main" id="{89336504-7CD1-F879-F759-131AEF2F601E}"/>
              </a:ext>
            </a:extLst>
          </p:cNvPr>
          <p:cNvSpPr txBox="1"/>
          <p:nvPr userDrawn="1"/>
        </p:nvSpPr>
        <p:spPr>
          <a:xfrm>
            <a:off x="3444351" y="379893"/>
            <a:ext cx="3264845" cy="307777"/>
          </a:xfrm>
          <a:prstGeom prst="rect">
            <a:avLst/>
          </a:prstGeom>
          <a:noFill/>
        </p:spPr>
        <p:txBody>
          <a:bodyPr wrap="square" rtlCol="0">
            <a:spAutoFit/>
          </a:bodyPr>
          <a:lstStyle/>
          <a:p>
            <a:r>
              <a:rPr lang="en-GB" sz="1400" dirty="0">
                <a:solidFill>
                  <a:srgbClr val="203864"/>
                </a:solidFill>
              </a:rPr>
              <a:t>Interactive WUENIC country profiles</a:t>
            </a:r>
          </a:p>
        </p:txBody>
      </p:sp>
      <p:pic>
        <p:nvPicPr>
          <p:cNvPr id="5" name="Picture 4">
            <a:extLst>
              <a:ext uri="{FF2B5EF4-FFF2-40B4-BE49-F238E27FC236}">
                <a16:creationId xmlns:a16="http://schemas.microsoft.com/office/drawing/2014/main" id="{50A95F79-8D7C-702A-BC0D-6B1316FF3295}"/>
              </a:ext>
            </a:extLst>
          </p:cNvPr>
          <p:cNvPicPr>
            <a:picLocks noChangeAspect="1"/>
          </p:cNvPicPr>
          <p:nvPr userDrawn="1"/>
        </p:nvPicPr>
        <p:blipFill>
          <a:blip r:embed="rId5"/>
          <a:stretch>
            <a:fillRect/>
          </a:stretch>
        </p:blipFill>
        <p:spPr>
          <a:xfrm>
            <a:off x="6935904" y="872563"/>
            <a:ext cx="3090330" cy="2057326"/>
          </a:xfrm>
          <a:prstGeom prst="rect">
            <a:avLst/>
          </a:prstGeom>
          <a:ln w="3175">
            <a:solidFill>
              <a:schemeClr val="tx1"/>
            </a:solidFill>
          </a:ln>
        </p:spPr>
      </p:pic>
      <p:sp>
        <p:nvSpPr>
          <p:cNvPr id="6" name="TextBox 5">
            <a:extLst>
              <a:ext uri="{FF2B5EF4-FFF2-40B4-BE49-F238E27FC236}">
                <a16:creationId xmlns:a16="http://schemas.microsoft.com/office/drawing/2014/main" id="{DD3C8136-9994-FF9E-0B35-567705569017}"/>
              </a:ext>
            </a:extLst>
          </p:cNvPr>
          <p:cNvSpPr txBox="1"/>
          <p:nvPr userDrawn="1"/>
        </p:nvSpPr>
        <p:spPr>
          <a:xfrm>
            <a:off x="6885780" y="211442"/>
            <a:ext cx="2698947" cy="523220"/>
          </a:xfrm>
          <a:prstGeom prst="rect">
            <a:avLst/>
          </a:prstGeom>
          <a:noFill/>
        </p:spPr>
        <p:txBody>
          <a:bodyPr wrap="square" rtlCol="0">
            <a:spAutoFit/>
          </a:bodyPr>
          <a:lstStyle/>
          <a:p>
            <a:r>
              <a:rPr lang="en-GB" sz="1400" dirty="0">
                <a:solidFill>
                  <a:srgbClr val="203864"/>
                </a:solidFill>
              </a:rPr>
              <a:t>Datasets: </a:t>
            </a:r>
          </a:p>
          <a:p>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6"/>
          <a:stretch>
            <a:fillRect/>
          </a:stretch>
        </p:blipFill>
        <p:spPr>
          <a:xfrm>
            <a:off x="3466471" y="879851"/>
            <a:ext cx="3191929" cy="2057325"/>
          </a:xfrm>
          <a:prstGeom prst="rect">
            <a:avLst/>
          </a:prstGeom>
          <a:ln w="3175">
            <a:solidFill>
              <a:schemeClr val="tx1"/>
            </a:solidFill>
          </a:ln>
        </p:spPr>
      </p:pic>
      <p:pic>
        <p:nvPicPr>
          <p:cNvPr id="7" name="Picture 6">
            <a:extLst>
              <a:ext uri="{FF2B5EF4-FFF2-40B4-BE49-F238E27FC236}">
                <a16:creationId xmlns:a16="http://schemas.microsoft.com/office/drawing/2014/main" id="{46E0A847-B2D7-5AE6-D42B-D9CE48AC3883}"/>
              </a:ext>
            </a:extLst>
          </p:cNvPr>
          <p:cNvPicPr>
            <a:picLocks noChangeAspect="1"/>
          </p:cNvPicPr>
          <p:nvPr userDrawn="1"/>
        </p:nvPicPr>
        <p:blipFill>
          <a:blip r:embed="rId7"/>
          <a:stretch>
            <a:fillRect/>
          </a:stretch>
        </p:blipFill>
        <p:spPr>
          <a:xfrm>
            <a:off x="6867036" y="4220268"/>
            <a:ext cx="3172047" cy="2198805"/>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787455" y="3481604"/>
            <a:ext cx="2578214" cy="307777"/>
          </a:xfrm>
          <a:prstGeom prst="rect">
            <a:avLst/>
          </a:prstGeom>
          <a:noFill/>
        </p:spPr>
        <p:txBody>
          <a:bodyPr wrap="square" rtlCol="0">
            <a:spAutoFit/>
          </a:bodyPr>
          <a:lstStyle/>
          <a:p>
            <a:r>
              <a:rPr lang="en-GB" sz="1400" dirty="0">
                <a:solidFill>
                  <a:srgbClr val="203864"/>
                </a:solidFill>
              </a:rPr>
              <a:t>WUENIC Analytics Dashboard</a:t>
            </a: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8"/>
          <a:stretch>
            <a:fillRect/>
          </a:stretch>
        </p:blipFill>
        <p:spPr>
          <a:xfrm>
            <a:off x="3538755" y="4331417"/>
            <a:ext cx="3055064" cy="2056961"/>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3538755" y="3397503"/>
            <a:ext cx="2789227" cy="1077218"/>
          </a:xfrm>
          <a:prstGeom prst="rect">
            <a:avLst/>
          </a:prstGeom>
          <a:noFill/>
        </p:spPr>
        <p:txBody>
          <a:bodyPr wrap="square" rtlCol="0">
            <a:spAutoFit/>
          </a:bodyPr>
          <a:lstStyle/>
          <a:p>
            <a:r>
              <a:rPr lang="en-GB" sz="1400" dirty="0">
                <a:solidFill>
                  <a:srgbClr val="203864"/>
                </a:solidFill>
              </a:rPr>
              <a:t>Interactive immunization regional snapshots: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a:p>
            <a:endParaRPr lang="en-GB" sz="1400" dirty="0">
              <a:solidFill>
                <a:srgbClr val="203864"/>
              </a:solidFill>
            </a:endParaRP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9"/>
          <a:stretch>
            <a:fillRect/>
          </a:stretch>
        </p:blipFill>
        <p:spPr>
          <a:xfrm>
            <a:off x="322389" y="4421001"/>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214143" y="3377575"/>
            <a:ext cx="2578214" cy="892552"/>
          </a:xfrm>
          <a:prstGeom prst="rect">
            <a:avLst/>
          </a:prstGeom>
          <a:noFill/>
        </p:spPr>
        <p:txBody>
          <a:bodyPr wrap="square" rtlCol="0">
            <a:spAutoFit/>
          </a:bodyPr>
          <a:lstStyle/>
          <a:p>
            <a:r>
              <a:rPr lang="en-GB" sz="1400" dirty="0">
                <a:solidFill>
                  <a:srgbClr val="203864"/>
                </a:solidFill>
              </a:rPr>
              <a:t>Country and region-specific slide decks: </a:t>
            </a:r>
          </a:p>
          <a:p>
            <a:r>
              <a:rPr lang="en-GB" sz="1100" i="1" dirty="0">
                <a:solidFill>
                  <a:srgbClr val="203864"/>
                </a:solidFill>
              </a:rPr>
              <a:t>UNICEF, WHO, World Bank, Gavi and African Union regions</a:t>
            </a:r>
          </a:p>
        </p:txBody>
      </p:sp>
    </p:spTree>
    <p:extLst>
      <p:ext uri="{BB962C8B-B14F-4D97-AF65-F5344CB8AC3E}">
        <p14:creationId xmlns:p14="http://schemas.microsoft.com/office/powerpoint/2010/main" val="392069406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intro_slid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n-GB" sz="2800" b="1" dirty="0">
                <a:solidFill>
                  <a:schemeClr val="bg1"/>
                </a:solidFill>
              </a:rPr>
              <a:t>WHO/UNICEF Estimates of National Immunization Coverage (WUENIC), 2024 revision</a:t>
            </a:r>
          </a:p>
        </p:txBody>
      </p:sp>
      <p:sp>
        <p:nvSpPr>
          <p:cNvPr id="6" name="TextBox 5">
            <a:extLst>
              <a:ext uri="{FF2B5EF4-FFF2-40B4-BE49-F238E27FC236}">
                <a16:creationId xmlns:a16="http://schemas.microsoft.com/office/drawing/2014/main" id="{B005C5A5-E343-3D24-A05F-7CC9E7172E76}"/>
              </a:ext>
            </a:extLst>
          </p:cNvPr>
          <p:cNvSpPr txBox="1"/>
          <p:nvPr userDrawn="1"/>
        </p:nvSpPr>
        <p:spPr>
          <a:xfrm>
            <a:off x="515155" y="1337459"/>
            <a:ext cx="11314895" cy="3493264"/>
          </a:xfrm>
          <a:prstGeom prst="rect">
            <a:avLst/>
          </a:prstGeom>
          <a:noFill/>
        </p:spPr>
        <p:txBody>
          <a:bodyPr wrap="square">
            <a:spAutoFit/>
          </a:bodyPr>
          <a:lstStyle/>
          <a:p>
            <a:pPr marL="0" marR="0" algn="l">
              <a:lnSpc>
                <a:spcPct val="100000"/>
              </a:lnSpc>
              <a:spcBef>
                <a:spcPts val="0"/>
              </a:spcBef>
              <a:spcAft>
                <a:spcPts val="0"/>
              </a:spcAft>
              <a:buNone/>
            </a:pPr>
            <a:r>
              <a:rPr lang="en-GB" sz="1700" b="0" i="0" u="none" cap="none" dirty="0">
                <a:solidFill>
                  <a:srgbClr val="FFFFFF">
                    <a:alpha val="100000"/>
                  </a:srgbClr>
                </a:solidFill>
                <a:latin typeface="Calibri"/>
                <a:cs typeface="Calibri"/>
                <a:sym typeface="Calibri"/>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individually reviewing each country's data without borrowing from other countries in the absence of data. These estimates are not based on ad hoc adjustments to reported data; sometimes, empirical data come from a single source, typically nationally reported coverage data. If no data are available for a specific country-vaccine-year combination, data from earlier and later years are considered and interpolated to fill in the gaps. When data sources are conflicting and show significant variations, efforts are made to determine the most likely estimate, taking into account potential biases in the available data.
This slide deck presents the latest WUENIC estimates (published 15 July 2025).</a:t>
            </a:r>
          </a:p>
        </p:txBody>
      </p:sp>
    </p:spTree>
    <p:extLst>
      <p:ext uri="{BB962C8B-B14F-4D97-AF65-F5344CB8AC3E}">
        <p14:creationId xmlns:p14="http://schemas.microsoft.com/office/powerpoint/2010/main" val="1090499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intro_slide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fr-FR" sz="2800" b="1" dirty="0">
                <a:solidFill>
                  <a:schemeClr val="bg1"/>
                </a:solidFill>
              </a:rPr>
              <a:t>Estimations OMS/UNICEF de la couverture vaccinale nationale (WUENIC), révision 2024</a:t>
            </a:r>
            <a:endParaRPr lang="en-GB" sz="2800" b="1" dirty="0">
              <a:solidFill>
                <a:schemeClr val="bg1"/>
              </a:solidFill>
            </a:endParaRPr>
          </a:p>
        </p:txBody>
      </p:sp>
      <p:sp>
        <p:nvSpPr>
          <p:cNvPr id="6" name="TextBox 5">
            <a:extLst>
              <a:ext uri="{FF2B5EF4-FFF2-40B4-BE49-F238E27FC236}">
                <a16:creationId xmlns:a16="http://schemas.microsoft.com/office/drawing/2014/main" id="{B005C5A5-E343-3D24-A05F-7CC9E7172E76}"/>
              </a:ext>
            </a:extLst>
          </p:cNvPr>
          <p:cNvSpPr txBox="1"/>
          <p:nvPr userDrawn="1"/>
        </p:nvSpPr>
        <p:spPr>
          <a:xfrm>
            <a:off x="515155" y="1337459"/>
            <a:ext cx="11314895" cy="3747180"/>
          </a:xfrm>
          <a:prstGeom prst="rect">
            <a:avLst/>
          </a:prstGeom>
          <a:noFill/>
        </p:spPr>
        <p:txBody>
          <a:bodyPr wrap="square">
            <a:spAutoFit/>
          </a:bodyPr>
          <a:lstStyle/>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Chaque année, l'OMS et l'UNICEF examinent conjointement les documents soumis par les États membres sur la couverture vaccinale nationale, y compris la couverture administrative et officielle annuelle, les rapports d'enquête finalisés et les données provenant de la littérature publiée et de la littérature grise. Les données sont triangulées en tenant compte des biais potentiels et des avis d'experts locaux afin de différencier les données empiriques </a:t>
            </a:r>
            <a:r>
              <a:rPr lang="fr-FR" sz="1540" b="0" i="0" u="none" strike="noStrike" dirty="0">
                <a:solidFill>
                  <a:schemeClr val="bg1"/>
                </a:solidFill>
                <a:effectLst/>
                <a:latin typeface="Calibri" panose="020F0502020204030204" pitchFamily="34" charset="0"/>
              </a:rPr>
              <a:t>représentatives </a:t>
            </a:r>
            <a:r>
              <a:rPr lang="fr-FR" sz="1540" b="0" i="0" u="none" cap="none" dirty="0">
                <a:solidFill>
                  <a:schemeClr val="bg1"/>
                </a:solidFill>
                <a:latin typeface="Calibri"/>
                <a:cs typeface="Calibri"/>
                <a:sym typeface="Calibri"/>
              </a:rPr>
              <a:t>données potentiellement trompeuses, et d'évaluer les niveaux de couverture les plus probables pour chaque pays.</a:t>
            </a:r>
          </a:p>
          <a:p>
            <a:pPr marL="0" marR="0" algn="l">
              <a:lnSpc>
                <a:spcPct val="100000"/>
              </a:lnSpc>
              <a:spcBef>
                <a:spcPts val="0"/>
              </a:spcBef>
              <a:spcAft>
                <a:spcPts val="0"/>
              </a:spcAft>
              <a:buNone/>
            </a:pPr>
            <a:endParaRPr lang="fr-FR" sz="1540" b="0" i="0" u="none" cap="none" dirty="0">
              <a:solidFill>
                <a:schemeClr val="bg1"/>
              </a:solidFill>
              <a:latin typeface="Calibri"/>
              <a:cs typeface="Calibri"/>
              <a:sym typeface="Calibri"/>
            </a:endParaRPr>
          </a:p>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L'OMS et l'UNICEF produisent des estimations </a:t>
            </a:r>
            <a:r>
              <a:rPr lang="fr-FR" sz="1540" b="0" i="0" u="none" cap="none" dirty="0" err="1">
                <a:solidFill>
                  <a:schemeClr val="bg1"/>
                </a:solidFill>
                <a:latin typeface="Calibri"/>
                <a:cs typeface="Calibri"/>
                <a:sym typeface="Calibri"/>
              </a:rPr>
              <a:t>propes</a:t>
            </a:r>
            <a:r>
              <a:rPr lang="fr-FR" sz="1540" b="0" i="0" u="none" cap="none" dirty="0">
                <a:solidFill>
                  <a:schemeClr val="bg1"/>
                </a:solidFill>
                <a:latin typeface="Calibri"/>
                <a:cs typeface="Calibri"/>
                <a:sym typeface="Calibri"/>
              </a:rPr>
              <a:t> à chaque pays en examinant individuellement les données </a:t>
            </a:r>
            <a:r>
              <a:rPr lang="fr-FR" sz="1540" b="0" i="0" u="none" strike="noStrike" dirty="0">
                <a:solidFill>
                  <a:schemeClr val="bg1"/>
                </a:solidFill>
                <a:effectLst/>
                <a:latin typeface="Calibri" panose="020F0502020204030204" pitchFamily="34" charset="0"/>
              </a:rPr>
              <a:t>à</a:t>
            </a:r>
            <a:r>
              <a:rPr lang="fr-FR" sz="1540" b="0" i="0" u="none" cap="none" dirty="0">
                <a:solidFill>
                  <a:schemeClr val="bg1"/>
                </a:solidFill>
                <a:latin typeface="Calibri"/>
                <a:cs typeface="Calibri"/>
                <a:sym typeface="Calibri"/>
              </a:rPr>
              <a:t> niveau national sans emprunter à d'autres pays en l'absence de données. Ces estimations ne reposent pas sur des ajustements ad hoc des données communiquées ; parfois, les données empiriques proviennent d'une source unique, généralement les données de couverture communiquées au niveau national. Si aucune donnée n'est disponible pour une combinaison spécifique pays/année de vaccination, les données des années antérieures et postérieures sont prises en compte et interpolées pour combler les lacunes. Lorsque les sources de données sont contradictoires et présentent des variations significatives, des efforts sont faits pour déterminer l'estimation la plus probable, en tenant compte des biais potentiels dans les données disponibles.</a:t>
            </a:r>
          </a:p>
          <a:p>
            <a:pPr marL="0" marR="0" algn="l">
              <a:lnSpc>
                <a:spcPct val="100000"/>
              </a:lnSpc>
              <a:spcBef>
                <a:spcPts val="0"/>
              </a:spcBef>
              <a:spcAft>
                <a:spcPts val="0"/>
              </a:spcAft>
              <a:buNone/>
            </a:pPr>
            <a:endParaRPr lang="fr-FR" sz="1540" b="0" i="0" u="none" cap="none" dirty="0">
              <a:solidFill>
                <a:schemeClr val="bg1"/>
              </a:solidFill>
              <a:latin typeface="Calibri"/>
              <a:cs typeface="Calibri"/>
              <a:sym typeface="Calibri"/>
            </a:endParaRPr>
          </a:p>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Ce diaporama présente les dernières estimations de WUENIC (publiées le 15 juillet 2025).</a:t>
            </a:r>
          </a:p>
        </p:txBody>
      </p:sp>
    </p:spTree>
    <p:extLst>
      <p:ext uri="{BB962C8B-B14F-4D97-AF65-F5344CB8AC3E}">
        <p14:creationId xmlns:p14="http://schemas.microsoft.com/office/powerpoint/2010/main" val="193534620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intro_slide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s-ES" sz="2800" b="1" dirty="0">
                <a:solidFill>
                  <a:schemeClr val="bg1"/>
                </a:solidFill>
              </a:rPr>
              <a:t>Estimaciones OMS/UNICEF de la cobertura nacional de inmunización (WUENIC), revisión 2024</a:t>
            </a:r>
            <a:endParaRPr lang="en-GB" sz="2800" b="1" dirty="0">
              <a:solidFill>
                <a:schemeClr val="bg1"/>
              </a:solidFill>
            </a:endParaRPr>
          </a:p>
        </p:txBody>
      </p:sp>
      <p:sp>
        <p:nvSpPr>
          <p:cNvPr id="2" name="TextBox 1">
            <a:extLst>
              <a:ext uri="{FF2B5EF4-FFF2-40B4-BE49-F238E27FC236}">
                <a16:creationId xmlns:a16="http://schemas.microsoft.com/office/drawing/2014/main" id="{141207BB-7EDC-6FE8-B1A5-01FC13CBC0F3}"/>
              </a:ext>
            </a:extLst>
          </p:cNvPr>
          <p:cNvSpPr txBox="1"/>
          <p:nvPr userDrawn="1"/>
        </p:nvSpPr>
        <p:spPr>
          <a:xfrm>
            <a:off x="515155" y="1337459"/>
            <a:ext cx="11314895" cy="3474797"/>
          </a:xfrm>
          <a:prstGeom prst="rect">
            <a:avLst/>
          </a:prstGeom>
          <a:noFill/>
        </p:spPr>
        <p:txBody>
          <a:bodyPr wrap="square" lIns="91440" tIns="45720" rIns="91440" bIns="45720" anchor="t">
            <a:spAutoFit/>
          </a:bodyPr>
          <a:lstStyle/>
          <a:p>
            <a:pPr algn="just"/>
            <a:r>
              <a:rPr lang="es-ES" sz="1570" b="0" i="0" u="none" cap="none" dirty="0">
                <a:solidFill>
                  <a:schemeClr val="bg1"/>
                </a:solidFill>
                <a:latin typeface="Calibri"/>
                <a:cs typeface="Calibri"/>
                <a:sym typeface="Calibri"/>
              </a:rPr>
              <a:t>Cada año, la OMS y el UNICEF </a:t>
            </a:r>
            <a:r>
              <a:rPr lang="es-ES" sz="1570" dirty="0">
                <a:solidFill>
                  <a:schemeClr val="bg1"/>
                </a:solidFill>
                <a:latin typeface="Calibri"/>
                <a:cs typeface="Calibri"/>
                <a:sym typeface="Calibri"/>
              </a:rPr>
              <a:t>examinan conjuntamente los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datos de cobertura nacional de inmunización, compartidos por</a:t>
            </a:r>
            <a:r>
              <a:rPr lang="es-ES" sz="1570" b="0" i="0" u="none" cap="none" dirty="0">
                <a:solidFill>
                  <a:schemeClr val="bg1"/>
                </a:solidFill>
                <a:latin typeface="Calibri"/>
                <a:cs typeface="Calibri"/>
                <a:sym typeface="Calibri"/>
              </a:rPr>
              <a:t> los Estados Miembros, </a:t>
            </a:r>
            <a:r>
              <a:rPr lang="es-ES" sz="1570" dirty="0">
                <a:solidFill>
                  <a:schemeClr val="bg1"/>
                </a:solidFill>
                <a:latin typeface="Calibri"/>
                <a:cs typeface="Calibri"/>
                <a:sym typeface="Calibri"/>
              </a:rPr>
              <a:t>incluyendo</a:t>
            </a:r>
            <a:r>
              <a:rPr lang="es-ES" sz="1570" b="0" i="0" u="none" cap="none" dirty="0">
                <a:solidFill>
                  <a:schemeClr val="bg1"/>
                </a:solidFill>
                <a:latin typeface="Calibri"/>
                <a:cs typeface="Calibri"/>
                <a:sym typeface="Calibri"/>
              </a:rPr>
              <a:t> la cobertura </a:t>
            </a:r>
            <a:r>
              <a:rPr lang="es-ES" sz="1570" dirty="0">
                <a:solidFill>
                  <a:schemeClr val="bg1"/>
                </a:solidFill>
                <a:latin typeface="Calibri"/>
                <a:cs typeface="Calibri"/>
                <a:sym typeface="Calibri"/>
              </a:rPr>
              <a:t>oficial y administrativa</a:t>
            </a:r>
            <a:r>
              <a:rPr lang="es-ES" sz="1570" b="0" i="0" u="none" cap="none" dirty="0">
                <a:solidFill>
                  <a:schemeClr val="bg1"/>
                </a:solidFill>
                <a:latin typeface="Calibri"/>
                <a:cs typeface="Calibri"/>
                <a:sym typeface="Calibri"/>
              </a:rPr>
              <a:t> anual, </a:t>
            </a:r>
            <a:r>
              <a:rPr lang="es-ES" sz="1570" dirty="0">
                <a:solidFill>
                  <a:schemeClr val="bg1"/>
                </a:solidFill>
                <a:latin typeface="Calibri"/>
                <a:cs typeface="Calibri"/>
                <a:sym typeface="Calibri"/>
              </a:rPr>
              <a:t>reportes de encuestas completadas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y cifras de publicaciones de literatura </a:t>
            </a:r>
            <a:r>
              <a:rPr lang="es-ES" sz="1570" b="0" i="0" u="none" cap="none" dirty="0">
                <a:solidFill>
                  <a:schemeClr val="bg1"/>
                </a:solidFill>
                <a:latin typeface="Calibri"/>
                <a:cs typeface="Calibri"/>
                <a:sym typeface="Calibri"/>
              </a:rPr>
              <a:t>gris. Los datos </a:t>
            </a:r>
            <a:r>
              <a:rPr lang="es-ES" sz="1570" dirty="0">
                <a:solidFill>
                  <a:schemeClr val="bg1"/>
                </a:solidFill>
                <a:latin typeface="Calibri"/>
                <a:cs typeface="Calibri"/>
                <a:sym typeface="Calibri"/>
              </a:rPr>
              <a:t>son</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triangulados, considerando la existencia de posibles </a:t>
            </a:r>
            <a:r>
              <a:rPr lang="es-ES" sz="1570" b="0" i="0" u="none" cap="none" dirty="0">
                <a:solidFill>
                  <a:schemeClr val="bg1"/>
                </a:solidFill>
                <a:latin typeface="Calibri"/>
                <a:cs typeface="Calibri"/>
                <a:sym typeface="Calibri"/>
              </a:rPr>
              <a:t>sesgos y </a:t>
            </a:r>
            <a:r>
              <a:rPr lang="es-ES" sz="1570" dirty="0">
                <a:solidFill>
                  <a:schemeClr val="bg1"/>
                </a:solidFill>
                <a:latin typeface="Calibri"/>
                <a:cs typeface="Calibri"/>
                <a:sym typeface="Calibri"/>
              </a:rPr>
              <a:t>se toman en cuenta opiniones</a:t>
            </a:r>
            <a:r>
              <a:rPr lang="es-ES" sz="1570" b="0" i="0" u="none" cap="none" dirty="0">
                <a:solidFill>
                  <a:schemeClr val="bg1"/>
                </a:solidFill>
                <a:latin typeface="Calibri"/>
                <a:cs typeface="Calibri"/>
                <a:sym typeface="Calibri"/>
              </a:rPr>
              <a:t> de expertos locales para diferenciar entre datos empíricos</a:t>
            </a:r>
            <a:r>
              <a:rPr lang="es-ES" sz="1570" dirty="0">
                <a:solidFill>
                  <a:schemeClr val="bg1"/>
                </a:solidFill>
                <a:latin typeface="Calibri"/>
                <a:cs typeface="Calibri"/>
                <a:sym typeface="Calibri"/>
              </a:rPr>
              <a:t>* que</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reflejen</a:t>
            </a:r>
            <a:r>
              <a:rPr lang="es-ES" sz="1570" b="0" i="0" u="none" cap="none" dirty="0">
                <a:solidFill>
                  <a:schemeClr val="bg1"/>
                </a:solidFill>
                <a:latin typeface="Calibri"/>
                <a:cs typeface="Calibri"/>
                <a:sym typeface="Calibri"/>
              </a:rPr>
              <a:t> con precisión </a:t>
            </a:r>
            <a:r>
              <a:rPr lang="es-ES" sz="1570" dirty="0">
                <a:solidFill>
                  <a:schemeClr val="bg1"/>
                </a:solidFill>
                <a:latin typeface="Calibri"/>
                <a:cs typeface="Calibri"/>
                <a:sym typeface="Calibri"/>
              </a:rPr>
              <a:t>el contexto,  y depurar </a:t>
            </a:r>
            <a:r>
              <a:rPr lang="es-ES" sz="1570" b="0" i="0" u="none" cap="none" dirty="0">
                <a:solidFill>
                  <a:schemeClr val="bg1"/>
                </a:solidFill>
                <a:latin typeface="Calibri"/>
                <a:cs typeface="Calibri"/>
                <a:sym typeface="Calibri"/>
              </a:rPr>
              <a:t>datos </a:t>
            </a:r>
            <a:r>
              <a:rPr lang="es-ES" sz="1570" dirty="0">
                <a:solidFill>
                  <a:schemeClr val="bg1"/>
                </a:solidFill>
                <a:latin typeface="Calibri"/>
                <a:cs typeface="Calibri"/>
                <a:sym typeface="Calibri"/>
              </a:rPr>
              <a:t>que conduzcan a una  interpretación errónea ;</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con el</a:t>
            </a:r>
            <a:r>
              <a:rPr lang="es-ES" sz="1570" b="0" i="0" u="none" cap="none" dirty="0">
                <a:solidFill>
                  <a:schemeClr val="bg1"/>
                </a:solidFill>
                <a:latin typeface="Calibri"/>
                <a:cs typeface="Calibri"/>
                <a:sym typeface="Calibri"/>
              </a:rPr>
              <a:t> fin de evaluar los niveles de cobertura más probables </a:t>
            </a:r>
            <a:r>
              <a:rPr lang="es-ES" sz="1570" dirty="0">
                <a:solidFill>
                  <a:schemeClr val="bg1"/>
                </a:solidFill>
                <a:latin typeface="Calibri"/>
                <a:cs typeface="Calibri"/>
                <a:sym typeface="Calibri"/>
              </a:rPr>
              <a:t>de </a:t>
            </a:r>
            <a:r>
              <a:rPr lang="es-ES" sz="1570" b="0" i="0" u="none" cap="none" dirty="0">
                <a:solidFill>
                  <a:schemeClr val="bg1"/>
                </a:solidFill>
                <a:latin typeface="Calibri"/>
                <a:cs typeface="Calibri"/>
                <a:sym typeface="Calibri"/>
              </a:rPr>
              <a:t>cada país.</a:t>
            </a:r>
            <a:endParaRPr lang="en-US" sz="1570" dirty="0">
              <a:solidFill>
                <a:schemeClr val="bg1"/>
              </a:solidFill>
            </a:endParaRPr>
          </a:p>
          <a:p>
            <a:pPr marL="0" marR="0" algn="just">
              <a:lnSpc>
                <a:spcPct val="100000"/>
              </a:lnSpc>
              <a:spcBef>
                <a:spcPts val="0"/>
              </a:spcBef>
              <a:spcAft>
                <a:spcPts val="0"/>
              </a:spcAft>
              <a:buNone/>
            </a:pPr>
            <a:endParaRPr lang="es-ES" sz="1570" b="0" i="0" u="none" cap="none" dirty="0">
              <a:solidFill>
                <a:schemeClr val="bg1"/>
              </a:solidFill>
              <a:latin typeface="Calibri"/>
              <a:ea typeface="Calibri"/>
              <a:cs typeface="Calibri"/>
            </a:endParaRPr>
          </a:p>
          <a:p>
            <a:pPr algn="just"/>
            <a:r>
              <a:rPr lang="es-ES" sz="1570" b="0" i="0" u="none" cap="none" dirty="0">
                <a:solidFill>
                  <a:schemeClr val="bg1"/>
                </a:solidFill>
                <a:latin typeface="Calibri"/>
                <a:cs typeface="Calibri"/>
                <a:sym typeface="Calibri"/>
              </a:rPr>
              <a:t>La OMS y UNICEF </a:t>
            </a:r>
            <a:r>
              <a:rPr lang="es-ES" sz="1570" dirty="0">
                <a:solidFill>
                  <a:schemeClr val="bg1"/>
                </a:solidFill>
                <a:latin typeface="Calibri"/>
                <a:cs typeface="Calibri"/>
                <a:sym typeface="Calibri"/>
              </a:rPr>
              <a:t>revisan individualmente los datos y  </a:t>
            </a:r>
            <a:r>
              <a:rPr lang="es-ES" sz="1570" b="0" i="0" u="none" cap="none" dirty="0">
                <a:solidFill>
                  <a:schemeClr val="bg1"/>
                </a:solidFill>
                <a:latin typeface="Calibri"/>
                <a:cs typeface="Calibri"/>
                <a:sym typeface="Calibri"/>
              </a:rPr>
              <a:t>elaboran estimaciones </a:t>
            </a:r>
            <a:r>
              <a:rPr lang="es-ES" sz="1570" dirty="0">
                <a:solidFill>
                  <a:schemeClr val="bg1"/>
                </a:solidFill>
                <a:latin typeface="Calibri"/>
                <a:cs typeface="Calibri"/>
                <a:sym typeface="Calibri"/>
              </a:rPr>
              <a:t>de</a:t>
            </a:r>
            <a:r>
              <a:rPr lang="es-ES" sz="1570" b="0" i="0" u="none" cap="none" dirty="0">
                <a:solidFill>
                  <a:schemeClr val="bg1"/>
                </a:solidFill>
                <a:latin typeface="Calibri"/>
                <a:cs typeface="Calibri"/>
                <a:sym typeface="Calibri"/>
              </a:rPr>
              <a:t> cada país</a:t>
            </a:r>
            <a:r>
              <a:rPr lang="es-ES" sz="1570" dirty="0">
                <a:solidFill>
                  <a:schemeClr val="bg1"/>
                </a:solidFill>
                <a:latin typeface="Calibri"/>
                <a:cs typeface="Calibri"/>
                <a:sym typeface="Calibri"/>
              </a:rPr>
              <a:t>,</a:t>
            </a:r>
            <a:r>
              <a:rPr lang="es-ES" sz="1570" b="0" i="0" u="none" cap="none" dirty="0">
                <a:solidFill>
                  <a:schemeClr val="bg1"/>
                </a:solidFill>
                <a:latin typeface="Calibri"/>
                <a:cs typeface="Calibri"/>
                <a:sym typeface="Calibri"/>
              </a:rPr>
              <a:t> sin recurrir a </a:t>
            </a:r>
            <a:r>
              <a:rPr lang="es-ES" sz="1570" dirty="0">
                <a:solidFill>
                  <a:schemeClr val="bg1"/>
                </a:solidFill>
                <a:latin typeface="Calibri"/>
                <a:cs typeface="Calibri"/>
                <a:sym typeface="Calibri"/>
              </a:rPr>
              <a:t>datos de otros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países</a:t>
            </a:r>
            <a:r>
              <a:rPr lang="es-ES" sz="1570" b="0" i="0" u="none" cap="none" dirty="0">
                <a:solidFill>
                  <a:schemeClr val="bg1"/>
                </a:solidFill>
                <a:latin typeface="Calibri"/>
                <a:cs typeface="Calibri"/>
                <a:sym typeface="Calibri"/>
              </a:rPr>
              <a:t> en ausencia de datos. Estas estimaciones no se basan en ajustes ad hoc de los datos </a:t>
            </a:r>
            <a:r>
              <a:rPr lang="es-ES" sz="1570" dirty="0">
                <a:solidFill>
                  <a:schemeClr val="bg1"/>
                </a:solidFill>
                <a:latin typeface="Calibri"/>
                <a:cs typeface="Calibri"/>
                <a:sym typeface="Calibri"/>
              </a:rPr>
              <a:t>reportados y compartidos</a:t>
            </a:r>
            <a:r>
              <a:rPr lang="es-ES" sz="1570" b="0" i="0" u="none" cap="none" dirty="0">
                <a:solidFill>
                  <a:schemeClr val="bg1"/>
                </a:solidFill>
                <a:latin typeface="Calibri"/>
                <a:cs typeface="Calibri"/>
                <a:sym typeface="Calibri"/>
              </a:rPr>
              <a:t>; en ocasiones, los datos empíricos proceden de una </a:t>
            </a:r>
            <a:r>
              <a:rPr lang="es-ES" sz="1570" dirty="0">
                <a:solidFill>
                  <a:schemeClr val="bg1"/>
                </a:solidFill>
                <a:latin typeface="Calibri"/>
                <a:cs typeface="Calibri"/>
                <a:sym typeface="Calibri"/>
              </a:rPr>
              <a:t>sola</a:t>
            </a:r>
            <a:r>
              <a:rPr lang="es-ES" sz="1570" b="0" i="0" u="none" cap="none" dirty="0">
                <a:solidFill>
                  <a:schemeClr val="bg1"/>
                </a:solidFill>
                <a:latin typeface="Calibri"/>
                <a:cs typeface="Calibri"/>
                <a:sym typeface="Calibri"/>
              </a:rPr>
              <a:t> fuente, normalmente los datos de cobertura nacional</a:t>
            </a:r>
            <a:r>
              <a:rPr lang="es-ES" sz="1570" dirty="0">
                <a:solidFill>
                  <a:schemeClr val="bg1"/>
                </a:solidFill>
                <a:latin typeface="Calibri"/>
                <a:cs typeface="Calibri"/>
                <a:sym typeface="Calibri"/>
              </a:rPr>
              <a:t> reportados</a:t>
            </a:r>
            <a:r>
              <a:rPr lang="es-ES" sz="1570" b="0" i="0" u="none" cap="none" dirty="0">
                <a:solidFill>
                  <a:schemeClr val="bg1"/>
                </a:solidFill>
                <a:latin typeface="Calibri"/>
                <a:cs typeface="Calibri"/>
                <a:sym typeface="Calibri"/>
              </a:rPr>
              <a:t>. Si no se </a:t>
            </a:r>
            <a:r>
              <a:rPr lang="es-ES" sz="1570" dirty="0">
                <a:solidFill>
                  <a:schemeClr val="bg1"/>
                </a:solidFill>
                <a:latin typeface="Calibri"/>
                <a:cs typeface="Calibri"/>
                <a:sym typeface="Calibri"/>
              </a:rPr>
              <a:t>disponen</a:t>
            </a:r>
            <a:r>
              <a:rPr lang="es-ES" sz="1570" b="0" i="0" u="none" cap="none" dirty="0">
                <a:solidFill>
                  <a:schemeClr val="bg1"/>
                </a:solidFill>
                <a:latin typeface="Calibri"/>
                <a:cs typeface="Calibri"/>
                <a:sym typeface="Calibri"/>
              </a:rPr>
              <a:t> de datos </a:t>
            </a:r>
            <a:r>
              <a:rPr lang="es-ES" sz="1570" dirty="0">
                <a:solidFill>
                  <a:schemeClr val="bg1"/>
                </a:solidFill>
                <a:latin typeface="Calibri"/>
                <a:cs typeface="Calibri"/>
                <a:sym typeface="Calibri"/>
              </a:rPr>
              <a:t>de cobertura del país en el año correspondiente de determinada vacuna</a:t>
            </a:r>
            <a:r>
              <a:rPr lang="es-ES" sz="1570" b="0" i="0" u="none" cap="none" dirty="0">
                <a:solidFill>
                  <a:schemeClr val="bg1"/>
                </a:solidFill>
                <a:latin typeface="Calibri"/>
                <a:cs typeface="Calibri"/>
                <a:sym typeface="Calibri"/>
              </a:rPr>
              <a:t>, se </a:t>
            </a:r>
            <a:r>
              <a:rPr lang="es-ES" sz="1570" dirty="0">
                <a:solidFill>
                  <a:schemeClr val="bg1"/>
                </a:solidFill>
                <a:latin typeface="Calibri"/>
                <a:cs typeface="Calibri"/>
                <a:sym typeface="Calibri"/>
              </a:rPr>
              <a:t>consideran datos</a:t>
            </a:r>
            <a:r>
              <a:rPr lang="es-ES" sz="1570" b="0" i="0" u="none" cap="none" dirty="0">
                <a:solidFill>
                  <a:schemeClr val="bg1"/>
                </a:solidFill>
                <a:latin typeface="Calibri"/>
                <a:cs typeface="Calibri"/>
                <a:sym typeface="Calibri"/>
              </a:rPr>
              <a:t> de años anteriores y </a:t>
            </a:r>
            <a:r>
              <a:rPr lang="es-ES" sz="1570" dirty="0">
                <a:solidFill>
                  <a:schemeClr val="bg1"/>
                </a:solidFill>
                <a:latin typeface="Calibri"/>
                <a:cs typeface="Calibri"/>
                <a:sym typeface="Calibri"/>
              </a:rPr>
              <a:t>posteriores que se</a:t>
            </a:r>
            <a:r>
              <a:rPr lang="es-ES" sz="1570" b="0" i="0" u="none" cap="none" dirty="0">
                <a:solidFill>
                  <a:schemeClr val="bg1"/>
                </a:solidFill>
                <a:latin typeface="Calibri"/>
                <a:cs typeface="Calibri"/>
                <a:sym typeface="Calibri"/>
              </a:rPr>
              <a:t> interpolan para </a:t>
            </a:r>
            <a:r>
              <a:rPr lang="es-ES" sz="1570" dirty="0">
                <a:solidFill>
                  <a:schemeClr val="bg1"/>
                </a:solidFill>
                <a:latin typeface="Calibri"/>
                <a:cs typeface="Calibri"/>
                <a:sym typeface="Calibri"/>
              </a:rPr>
              <a:t>llenar los vacíos de ausencia de información</a:t>
            </a:r>
            <a:r>
              <a:rPr lang="es-ES" sz="1570" b="0" i="0" u="none" cap="none" dirty="0">
                <a:solidFill>
                  <a:schemeClr val="bg1"/>
                </a:solidFill>
                <a:latin typeface="Calibri"/>
                <a:cs typeface="Calibri"/>
                <a:sym typeface="Calibri"/>
              </a:rPr>
              <a:t>. Cuando las fuentes de datos son contradictorias y muestran variaciones significativas, se </a:t>
            </a:r>
            <a:r>
              <a:rPr lang="es-ES" sz="1570" dirty="0">
                <a:solidFill>
                  <a:schemeClr val="bg1"/>
                </a:solidFill>
                <a:latin typeface="Calibri"/>
                <a:cs typeface="Calibri"/>
                <a:sym typeface="Calibri"/>
              </a:rPr>
              <a:t>realizan esfuerzos para </a:t>
            </a:r>
            <a:r>
              <a:rPr lang="es-ES" sz="1570" b="0" i="0" u="none" cap="none" dirty="0">
                <a:solidFill>
                  <a:schemeClr val="bg1"/>
                </a:solidFill>
                <a:latin typeface="Calibri"/>
                <a:cs typeface="Calibri"/>
                <a:sym typeface="Calibri"/>
              </a:rPr>
              <a:t>determinar la estimación </a:t>
            </a:r>
            <a:r>
              <a:rPr lang="es-ES" sz="1570" dirty="0">
                <a:solidFill>
                  <a:schemeClr val="bg1"/>
                </a:solidFill>
                <a:latin typeface="Calibri"/>
                <a:cs typeface="Calibri"/>
                <a:sym typeface="Calibri"/>
              </a:rPr>
              <a:t>de cobertura más</a:t>
            </a:r>
            <a:r>
              <a:rPr lang="es-ES" sz="1570" b="0" i="0" u="none" cap="none" dirty="0">
                <a:solidFill>
                  <a:schemeClr val="bg1"/>
                </a:solidFill>
                <a:latin typeface="Calibri"/>
                <a:cs typeface="Calibri"/>
                <a:sym typeface="Calibri"/>
              </a:rPr>
              <a:t> probable, teniendo en cuenta </a:t>
            </a:r>
            <a:r>
              <a:rPr lang="es-ES" sz="1570" dirty="0">
                <a:solidFill>
                  <a:schemeClr val="bg1"/>
                </a:solidFill>
                <a:latin typeface="Calibri"/>
                <a:cs typeface="Calibri"/>
                <a:sym typeface="Calibri"/>
              </a:rPr>
              <a:t>los </a:t>
            </a:r>
            <a:r>
              <a:rPr lang="es-ES" sz="1570" b="0" i="0" u="none" cap="none" dirty="0">
                <a:solidFill>
                  <a:schemeClr val="bg1"/>
                </a:solidFill>
                <a:latin typeface="Calibri"/>
                <a:cs typeface="Calibri"/>
                <a:sym typeface="Calibri"/>
              </a:rPr>
              <a:t>posibles sesgos </a:t>
            </a:r>
            <a:r>
              <a:rPr lang="es-ES" sz="1570" dirty="0">
                <a:solidFill>
                  <a:schemeClr val="bg1"/>
                </a:solidFill>
                <a:latin typeface="Calibri"/>
                <a:cs typeface="Calibri"/>
                <a:sym typeface="Calibri"/>
              </a:rPr>
              <a:t>en</a:t>
            </a:r>
            <a:r>
              <a:rPr lang="es-ES" sz="1570" b="0" i="0" u="none" cap="none" dirty="0">
                <a:solidFill>
                  <a:schemeClr val="bg1"/>
                </a:solidFill>
                <a:latin typeface="Calibri"/>
                <a:cs typeface="Calibri"/>
                <a:sym typeface="Calibri"/>
              </a:rPr>
              <a:t> los datos disponibles.</a:t>
            </a:r>
            <a:endParaRPr lang="es-ES" sz="1570" b="0" i="0" u="none" cap="none" dirty="0">
              <a:solidFill>
                <a:schemeClr val="bg1"/>
              </a:solidFill>
              <a:latin typeface="Calibri"/>
              <a:ea typeface="Calibri"/>
              <a:cs typeface="Calibri"/>
            </a:endParaRPr>
          </a:p>
          <a:p>
            <a:pPr marL="0" marR="0" algn="l">
              <a:lnSpc>
                <a:spcPct val="100000"/>
              </a:lnSpc>
              <a:spcBef>
                <a:spcPts val="0"/>
              </a:spcBef>
              <a:spcAft>
                <a:spcPts val="0"/>
              </a:spcAft>
              <a:buNone/>
            </a:pPr>
            <a:endParaRPr lang="es-ES" sz="1570" b="0" i="0" u="none" cap="none" dirty="0">
              <a:solidFill>
                <a:srgbClr val="FFFF00"/>
              </a:solidFill>
              <a:latin typeface="Calibri"/>
              <a:ea typeface="Calibri"/>
              <a:cs typeface="Calibri"/>
            </a:endParaRPr>
          </a:p>
          <a:p>
            <a:r>
              <a:rPr lang="es-ES" sz="1570" dirty="0">
                <a:solidFill>
                  <a:srgbClr val="FFFFFF">
                    <a:alpha val="100000"/>
                  </a:srgbClr>
                </a:solidFill>
                <a:latin typeface="Calibri"/>
                <a:cs typeface="Calibri"/>
                <a:sym typeface="Calibri"/>
              </a:rPr>
              <a:t>Las siguientes</a:t>
            </a:r>
            <a:r>
              <a:rPr lang="es-ES" sz="1570" b="0" i="0" u="none" cap="none" dirty="0">
                <a:solidFill>
                  <a:srgbClr val="FFFFFF">
                    <a:alpha val="100000"/>
                  </a:srgbClr>
                </a:solidFill>
                <a:latin typeface="Calibri"/>
                <a:cs typeface="Calibri"/>
                <a:sym typeface="Calibri"/>
              </a:rPr>
              <a:t> diapositivas </a:t>
            </a:r>
            <a:r>
              <a:rPr lang="es-ES" sz="1570" dirty="0">
                <a:solidFill>
                  <a:srgbClr val="FFFFFF">
                    <a:alpha val="100000"/>
                  </a:srgbClr>
                </a:solidFill>
                <a:latin typeface="Calibri"/>
                <a:cs typeface="Calibri"/>
                <a:sym typeface="Calibri"/>
              </a:rPr>
              <a:t>presentan</a:t>
            </a:r>
            <a:r>
              <a:rPr lang="es-ES" sz="1570" b="0" i="0" u="none" cap="none" dirty="0">
                <a:solidFill>
                  <a:srgbClr val="FFFFFF">
                    <a:alpha val="100000"/>
                  </a:srgbClr>
                </a:solidFill>
                <a:latin typeface="Calibri"/>
                <a:cs typeface="Calibri"/>
                <a:sym typeface="Calibri"/>
              </a:rPr>
              <a:t> las últimas estimaciones WUENIC publicadas el 15 de julio de 2025</a:t>
            </a:r>
            <a:r>
              <a:rPr lang="es-ES" sz="1570" dirty="0">
                <a:solidFill>
                  <a:srgbClr val="FFFFFF">
                    <a:alpha val="100000"/>
                  </a:srgbClr>
                </a:solidFill>
                <a:latin typeface="Calibri"/>
                <a:cs typeface="Calibri"/>
                <a:sym typeface="Calibri"/>
              </a:rPr>
              <a:t>.</a:t>
            </a:r>
            <a:endParaRPr lang="es-ES" sz="1570" b="0" i="0" u="none" cap="none" dirty="0">
              <a:solidFill>
                <a:srgbClr val="FFFFFF">
                  <a:alpha val="100000"/>
                </a:srgbClr>
              </a:solidFill>
              <a:latin typeface="Calibri"/>
              <a:ea typeface="Calibri"/>
              <a:cs typeface="Calibri"/>
            </a:endParaRPr>
          </a:p>
        </p:txBody>
      </p:sp>
    </p:spTree>
    <p:extLst>
      <p:ext uri="{BB962C8B-B14F-4D97-AF65-F5344CB8AC3E}">
        <p14:creationId xmlns:p14="http://schemas.microsoft.com/office/powerpoint/2010/main" val="291021804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intro_slide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10" name="TextBox 9">
            <a:extLst>
              <a:ext uri="{FF2B5EF4-FFF2-40B4-BE49-F238E27FC236}">
                <a16:creationId xmlns:a16="http://schemas.microsoft.com/office/drawing/2014/main" id="{7375ABF1-66C1-8E29-2514-ECCB25479A12}"/>
              </a:ext>
            </a:extLst>
          </p:cNvPr>
          <p:cNvSpPr txBox="1"/>
          <p:nvPr userDrawn="1"/>
        </p:nvSpPr>
        <p:spPr>
          <a:xfrm>
            <a:off x="515155" y="283336"/>
            <a:ext cx="10328856" cy="954107"/>
          </a:xfrm>
          <a:prstGeom prst="rect">
            <a:avLst/>
          </a:prstGeom>
          <a:noFill/>
        </p:spPr>
        <p:txBody>
          <a:bodyPr wrap="square" rtlCol="0">
            <a:spAutoFit/>
          </a:bodyPr>
          <a:lstStyle/>
          <a:p>
            <a:pPr algn="r" rtl="1"/>
            <a:r>
              <a:rPr lang="ar" sz="2800" b="1" dirty="0">
                <a:solidFill>
                  <a:schemeClr val="bg1"/>
                </a:solidFill>
              </a:rPr>
              <a:t>تقديرات منظمة الصحة العالمية/اليونيسف لتغطية التحصين الوطنية، تنقيح عام 2024</a:t>
            </a:r>
          </a:p>
        </p:txBody>
      </p:sp>
      <p:sp>
        <p:nvSpPr>
          <p:cNvPr id="11" name="TextBox 10">
            <a:extLst>
              <a:ext uri="{FF2B5EF4-FFF2-40B4-BE49-F238E27FC236}">
                <a16:creationId xmlns:a16="http://schemas.microsoft.com/office/drawing/2014/main" id="{63CC6417-8114-1AA8-A887-640A5746A153}"/>
              </a:ext>
            </a:extLst>
          </p:cNvPr>
          <p:cNvSpPr txBox="1"/>
          <p:nvPr userDrawn="1"/>
        </p:nvSpPr>
        <p:spPr>
          <a:xfrm>
            <a:off x="515155" y="1337459"/>
            <a:ext cx="11314895" cy="3493264"/>
          </a:xfrm>
          <a:prstGeom prst="rect">
            <a:avLst/>
          </a:prstGeom>
          <a:noFill/>
        </p:spPr>
        <p:txBody>
          <a:bodyPr wrap="square">
            <a:spAutoFit/>
          </a:bodyPr>
          <a:lstStyle/>
          <a:p>
            <a:pPr marL="0" marR="0" algn="r" rtl="1">
              <a:lnSpc>
                <a:spcPct val="100000"/>
              </a:lnSpc>
              <a:spcBef>
                <a:spcPts val="0"/>
              </a:spcBef>
              <a:spcAft>
                <a:spcPts val="0"/>
              </a:spcAft>
              <a:buNone/>
            </a:pPr>
            <a:r>
              <a:rPr lang="ar" sz="1700" b="0" i="0" u="none" cap="none" dirty="0">
                <a:solidFill>
                  <a:srgbClr val="FFFFFF">
                    <a:alpha val="100000"/>
                  </a:srgbClr>
                </a:solidFill>
                <a:latin typeface="Calibri"/>
                <a:cs typeface="Calibri"/>
                <a:sym typeface="Calibri"/>
              </a:rPr>
              <a:t>في كل عام، تستعرض منظمة الصحة العالمية واليونيسف بشكل مشترك التقارير المقدمة من الدول الأعضاء حول التغطية الوطنية بالتحصين الوطني، بما في ذلك التغطية الإدارية والرسمية السنوية، وتقارير المسح النهائية والبيانات المستقاة من الأدبيات المنشورة والرمادية. يتم تثليث البيانات مع الأخذ بعين الاعتبار التحيزات المحتملة وآراء الخبراء المحليين للتمييز بين البيانات التجريبية التي تعكس بدقة البيانات التجريبية والبيانات التي يحتمل أن تكون مضللة، وذلك لتقييم مستويات التغطية الأكثر احتمالاً لكل بلد.
وتنتج منظمة الصحة العالمية واليونيسف تقديرات خاصة بكل بلد على حدة من خلال مراجعة بيانات كل بلد على حدة دون الاقتراض من بلدان أخرى في حال عدم وجود بيانات. لا تستند هذه التقديرات إلى تعديلات مخصصة للبيانات المبلغ عنها؛ ففي بعض الأحيان، تأتي البيانات التجريبية من مصدر واحد، وعادة ما تكون بيانات التغطية المبلغ عنها على المستوى الوطني. وفي حال عدم توفر بيانات لمجموعة محددة من السنوات بين بلد وسنة لقاح معينة، يتم النظر في بيانات من سنوات سابقة ولاحقة واستقراءها لسد الثغرات. عندما تكون مصادر البيانات متضاربة وتظهر اختلافات كبيرة، تُبذل الجهود لتحديد التقدير الأكثر احتمالاً، مع مراعاة التحيزات المحتملة في البيانات المتاحة.
تعرض مجموعة الشرائح هذه أحدث تقديرات WUENIC (نُشرت في 15 يوليو/تموز 2025).</a:t>
            </a:r>
          </a:p>
        </p:txBody>
      </p:sp>
    </p:spTree>
    <p:extLst>
      <p:ext uri="{BB962C8B-B14F-4D97-AF65-F5344CB8AC3E}">
        <p14:creationId xmlns:p14="http://schemas.microsoft.com/office/powerpoint/2010/main" val="331455350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485121" y="144049"/>
            <a:ext cx="1546998"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684243"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727373"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594848" y="5740819"/>
            <a:ext cx="137186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definition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161776"/>
            <a:ext cx="10328856" cy="523220"/>
          </a:xfrm>
          <a:prstGeom prst="rect">
            <a:avLst/>
          </a:prstGeom>
          <a:noFill/>
        </p:spPr>
        <p:txBody>
          <a:bodyPr wrap="square" rtlCol="0">
            <a:spAutoFit/>
          </a:bodyPr>
          <a:lstStyle/>
          <a:p>
            <a:r>
              <a:rPr lang="en-GB" sz="2800" b="1" dirty="0">
                <a:solidFill>
                  <a:schemeClr val="bg1"/>
                </a:solidFill>
              </a:rPr>
              <a:t>Definitions of immunization terms</a:t>
            </a: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543468" y="708341"/>
            <a:ext cx="11179831" cy="6093976"/>
          </a:xfrm>
          <a:prstGeom prst="rect">
            <a:avLst/>
          </a:prstGeom>
          <a:noFill/>
        </p:spPr>
        <p:txBody>
          <a:bodyPr wrap="square" rtlCol="0">
            <a:spAutoFit/>
          </a:bodyPr>
          <a:lstStyle/>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 coverage</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Percentage of infants (children under one year of age) who received certain vaccine-doses. For example, coverage of DTP3 is the percentage of infants who received all three doses of diphtheria, tetanus, and pertussis (DTP) vaccine. </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Unvaccinated</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that did not receive the first dose of a vaccine series. The term "zero-dose“ is used to describe children unvaccinated with DTP1.</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Under-vaccinated</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who received some but not all the recommended vaccine-doses in the national schedule. </a:t>
            </a:r>
            <a:b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Vaccine-Doses</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Bacillus Calmette-Guerin (BCG): vaccine against tuberculosis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birth dose, given within 24 hours after birth (HepBB)</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Diphtheria, tetanus, and pertussis vaccine, first dose (DTP1) and third dose (DTP3)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vaccine, third dose (HepB3)</a:t>
            </a:r>
          </a:p>
          <a:p>
            <a:pPr marL="285750" indent="-285750">
              <a:buFont typeface="Arial" panose="020B0604020202020204" pitchFamily="34" charset="0"/>
              <a:buChar char="•"/>
            </a:pPr>
            <a:r>
              <a:rPr lang="en-GB"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Haemophilus influenzae type b </a:t>
            </a: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vaccine, third dose (Hib3)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Poliomyelitis vaccine, third dose (Polio3)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Inactivated polio vaccine, first dose (IPV1) and second dose (IPV2): second dose is only shown for oral polio vaccine (OPV) using countries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Measles containing vaccine, first dose (MCV1) and second dose (MCV2)</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Rotavirus vaccine, last dose (RotaC)</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Pneumococcal vaccine, third dose (PCV3)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Yellow Fever vaccine (YFV)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Meningococcal A vaccine (MengA)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Human papillomavirus vaccine, first dose (HPV1) and last dose (HPVc): vaccine to protect against certain types of human papillomavirus that can lead to cancer or genital warts</a:t>
            </a:r>
          </a:p>
          <a:p>
            <a:pPr marL="285750" indent="-285750">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buFont typeface="Arial" panose="020B0604020202020204" pitchFamily="34" charset="0"/>
              <a:buNone/>
            </a:pPr>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The Immunization Agenda 2030 (IA2030)</a:t>
            </a:r>
          </a:p>
          <a:p>
            <a:pPr marL="0" indent="0">
              <a:buFont typeface="Arial" panose="020B0604020202020204" pitchFamily="34" charset="0"/>
              <a:buNone/>
            </a:pPr>
            <a:r>
              <a:rPr lang="en-GB" sz="1300" dirty="0">
                <a:solidFill>
                  <a:schemeClr val="bg1"/>
                </a:solidFill>
                <a:latin typeface="Calibri" panose="020F0502020204030204" pitchFamily="34" charset="0"/>
                <a:ea typeface="Calibri" panose="020F0502020204030204" pitchFamily="34" charset="0"/>
                <a:cs typeface="Calibri" panose="020F0502020204030204" pitchFamily="34" charset="0"/>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75342588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definitions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249382" y="214326"/>
            <a:ext cx="10328856" cy="523220"/>
          </a:xfrm>
          <a:prstGeom prst="rect">
            <a:avLst/>
          </a:prstGeom>
          <a:noFill/>
        </p:spPr>
        <p:txBody>
          <a:bodyPr wrap="square" rtlCol="0">
            <a:spAutoFit/>
          </a:bodyPr>
          <a:lstStyle/>
          <a:p>
            <a:r>
              <a:rPr lang="fr-FR" sz="2800" b="1" dirty="0">
                <a:solidFill>
                  <a:schemeClr val="bg1"/>
                </a:solidFill>
              </a:rPr>
              <a:t>Définitions des termes relatifs à la vaccination</a:t>
            </a:r>
            <a:endParaRPr lang="en-GB" sz="2800" b="1" dirty="0">
              <a:solidFill>
                <a:schemeClr val="bg1"/>
              </a:solidFill>
            </a:endParaRP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249382" y="810893"/>
            <a:ext cx="11711709" cy="5955476"/>
          </a:xfrm>
          <a:prstGeom prst="rect">
            <a:avLst/>
          </a:prstGeom>
          <a:noFill/>
        </p:spPr>
        <p:txBody>
          <a:bodyPr wrap="square" rtlCol="0">
            <a:spAutoFit/>
          </a:bodyPr>
          <a:lstStyle/>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Couverture vaccinale</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Pourcentage de nourrissons (enfants de moins d'un an) ayant reçu certaines doses de vaccin. Par exemple, la couverture du DTC3 est le pourcentage de nourrissons ayant reçu les trois doses de vaccin contre la diphtérie, le tétanos et la coqueluche (DTC). </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Non vacciné</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Un nourrisson qui n'a pas reçu la première dose d'une série de vaccins. Le terme « zéro dose » est utilisé pour décrire les enfants qui n'ont pas reçu la première dose du DTC1.</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Sous-vacciné</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Nourrisson qui a reçu certaines des doses de vaccin recommandées dans le calendrier national, mais pas toutes. </a:t>
            </a:r>
          </a:p>
          <a:p>
            <a:endPar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Doses de vaccin</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Bacille de Calmette-Guérin (BCG) : vaccin contre la tuberculose</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Hépatite B : dose de naissance, administrée dans les 24 heures suivant la naissance (HepBB)</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diphtérie, le tétanos et la coqueluche, première dose (DTP1) et troisième dose (DTP3)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l'hépatite B, troisième dose (HepB3)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a:t>
            </a:r>
            <a:r>
              <a:rPr lang="fr-FR" sz="1270" b="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l'haemophilus influenzae de type b</a:t>
            </a: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 troisième dose (Hib3)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poliomyélite, troisième dose (Polio3)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antipoliomyélitique inactivé, première dose (VPI1) et deuxième dose (VPI2) : la deuxième dose n'est indiquée que pour les pays utilisant le vaccin antipoliomyélitique oral (VPO).</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contenant de la rougeole, première dose (MCV1) et deuxième dose (MCV2)</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antirotavirus, dernière dose (RotaC)Vaccin antipneumococcique, troisième dose (PCV3)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fièvre jaune (YFV) </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méningococcique A (MengA) </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le papillomavirus humain, première dose (HPV1) et dernière dose (HPVc) : vaccin destiné à protéger contre certains types de papillomavirus humains pouvant entraîner un cancer ou des verrues génitales.</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L'Agenda 2030 pour la vaccination (IA2030)</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L'AI2030 est une stratégie mondiale approuvée par l'Assemblée mondiale de la santé qui vise à faire en sorte que chacun, partout et à tout âge, bénéficie de vaccins pour améliorer sa santé et son bien-être d'ici à 2030. Il se concentre sur l'augmentation de la couverture vaccinale, l'équité, la durabilité et la préparation aux pandémies, tout en promouvant la vaccination tout au long de la vie et en intégrant la vaccination à d'autres services de santé.</a:t>
            </a:r>
            <a:endParaRPr lang="en-GB"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81311831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definitions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Definiciones de términos de inmunización</a:t>
            </a:r>
            <a:endParaRPr lang="en-GB" sz="2800" b="1" dirty="0">
              <a:solidFill>
                <a:schemeClr val="bg1"/>
              </a:solidFill>
            </a:endParaRPr>
          </a:p>
        </p:txBody>
      </p:sp>
      <p:sp>
        <p:nvSpPr>
          <p:cNvPr id="4" name="TextBox 3">
            <a:extLst>
              <a:ext uri="{FF2B5EF4-FFF2-40B4-BE49-F238E27FC236}">
                <a16:creationId xmlns:a16="http://schemas.microsoft.com/office/drawing/2014/main" id="{4B60DFAC-3617-1815-C14E-E4E1305F72CB}"/>
              </a:ext>
            </a:extLst>
          </p:cNvPr>
          <p:cNvSpPr txBox="1"/>
          <p:nvPr userDrawn="1"/>
        </p:nvSpPr>
        <p:spPr>
          <a:xfrm>
            <a:off x="258618" y="764024"/>
            <a:ext cx="11683999" cy="5955476"/>
          </a:xfrm>
          <a:prstGeom prst="rect">
            <a:avLst/>
          </a:prstGeom>
          <a:noFill/>
        </p:spPr>
        <p:txBody>
          <a:bodyPr wrap="square" lIns="91440" tIns="45720" rIns="91440" bIns="45720" rtlCol="0" anchor="t">
            <a:spAutoFit/>
          </a:bodyPr>
          <a:lstStyle/>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Cobertura vacunal</a:t>
            </a:r>
          </a:p>
          <a:p>
            <a:r>
              <a:rPr lang="es-ES" sz="1250" b="0" dirty="0">
                <a:solidFill>
                  <a:schemeClr val="bg1"/>
                </a:solidFill>
                <a:effectLst/>
                <a:latin typeface="Calibri"/>
                <a:ea typeface="Calibri"/>
                <a:cs typeface="Calibri"/>
              </a:rPr>
              <a:t>Porcentaje de lactantes (niños menores de un año) que recibieron determinadas dosis de vacunas. Por ejemplo, la cobertura de DTP3 es el porcentaje de lactantes que recibieron las tres dosis de la vacuna contra la difteria, el tétanos y la tos ferina (DTP</a:t>
            </a:r>
            <a:r>
              <a:rPr lang="es-ES" sz="1250" dirty="0">
                <a:solidFill>
                  <a:schemeClr val="bg1"/>
                </a:solidFill>
                <a:latin typeface="Calibri"/>
                <a:ea typeface="Calibri"/>
                <a:cs typeface="Calibri"/>
              </a:rPr>
              <a:t> o el equivalente según el esquema de vacunación del país</a:t>
            </a:r>
            <a:r>
              <a:rPr lang="es-ES" sz="1250" b="0" dirty="0">
                <a:solidFill>
                  <a:schemeClr val="bg1"/>
                </a:solidFill>
                <a:effectLst/>
                <a:latin typeface="Calibri"/>
                <a:ea typeface="Calibri"/>
                <a:cs typeface="Calibri"/>
              </a:rPr>
              <a:t>). </a:t>
            </a:r>
            <a:r>
              <a:rPr lang="es-ES" sz="1250" dirty="0">
                <a:solidFill>
                  <a:schemeClr val="bg1"/>
                </a:solidFill>
                <a:latin typeface="Calibri"/>
                <a:ea typeface="Calibri"/>
                <a:cs typeface="Calibri"/>
              </a:rPr>
              <a:t> </a:t>
            </a:r>
            <a:endParaRPr lang="es-ES" sz="125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1" dirty="0">
                <a:solidFill>
                  <a:srgbClr val="FFC000"/>
                </a:solidFill>
                <a:effectLst/>
                <a:latin typeface="Calibri"/>
                <a:ea typeface="Calibri"/>
                <a:cs typeface="Calibri"/>
              </a:rPr>
              <a:t>Sin vacunar – </a:t>
            </a:r>
            <a:r>
              <a:rPr lang="es-ES" sz="1250" b="0" dirty="0">
                <a:solidFill>
                  <a:schemeClr val="bg1"/>
                </a:solidFill>
                <a:effectLst/>
                <a:latin typeface="Calibri"/>
                <a:ea typeface="Calibri"/>
                <a:cs typeface="Calibri"/>
              </a:rPr>
              <a:t>Lactante que no ha recibido la primera dosis de una serie de vacunas. El término</a:t>
            </a:r>
            <a:r>
              <a:rPr lang="es-ES" sz="1250" b="1" dirty="0">
                <a:solidFill>
                  <a:schemeClr val="bg1"/>
                </a:solidFill>
                <a:effectLst/>
                <a:latin typeface="Calibri"/>
                <a:ea typeface="Calibri"/>
                <a:cs typeface="Calibri"/>
              </a:rPr>
              <a:t> «dosis cero»</a:t>
            </a:r>
            <a:r>
              <a:rPr lang="es-ES" sz="1250" b="0" dirty="0">
                <a:solidFill>
                  <a:schemeClr val="bg1"/>
                </a:solidFill>
                <a:effectLst/>
                <a:latin typeface="Calibri"/>
                <a:ea typeface="Calibri"/>
                <a:cs typeface="Calibri"/>
              </a:rPr>
              <a:t> se utiliza para describir a los niños no vacunados con DTP1.</a:t>
            </a: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1" dirty="0" err="1">
                <a:solidFill>
                  <a:srgbClr val="FFC000"/>
                </a:solidFill>
                <a:latin typeface="Calibri"/>
                <a:ea typeface="Calibri"/>
                <a:cs typeface="Calibri"/>
              </a:rPr>
              <a:t>Sub-vacunado</a:t>
            </a:r>
            <a:endParaRPr lang="es-ES" sz="1270" b="1" dirty="0" err="1">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0" dirty="0">
                <a:solidFill>
                  <a:schemeClr val="bg1"/>
                </a:solidFill>
                <a:effectLst/>
                <a:latin typeface="Calibri"/>
                <a:ea typeface="Calibri"/>
                <a:cs typeface="Calibri"/>
              </a:rPr>
              <a:t>Lactante que ha recibido algunas pero no todas las dosis de vacunas recomendadas en el </a:t>
            </a:r>
            <a:r>
              <a:rPr lang="es-ES" sz="1250" dirty="0">
                <a:solidFill>
                  <a:schemeClr val="bg1"/>
                </a:solidFill>
                <a:latin typeface="Calibri"/>
                <a:ea typeface="Calibri"/>
                <a:cs typeface="Calibri"/>
              </a:rPr>
              <a:t>esquema de vacunación regular o calendario</a:t>
            </a:r>
            <a:r>
              <a:rPr lang="es-ES" sz="1250" b="0" dirty="0">
                <a:solidFill>
                  <a:schemeClr val="bg1"/>
                </a:solidFill>
                <a:effectLst/>
                <a:latin typeface="Calibri"/>
                <a:ea typeface="Calibri"/>
                <a:cs typeface="Calibri"/>
              </a:rPr>
              <a:t> nacional. </a:t>
            </a:r>
          </a:p>
          <a:p>
            <a:endPar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Dosis de vacuna</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Bacilo de Calmette-</a:t>
            </a:r>
            <a:r>
              <a:rPr lang="es-ES" sz="1250" b="0" dirty="0" err="1">
                <a:solidFill>
                  <a:schemeClr val="bg1"/>
                </a:solidFill>
                <a:effectLst/>
                <a:latin typeface="Calibri"/>
                <a:ea typeface="Calibri"/>
                <a:cs typeface="Calibri"/>
              </a:rPr>
              <a:t>Guerin</a:t>
            </a:r>
            <a:r>
              <a:rPr lang="es-ES" sz="1250" b="0" dirty="0">
                <a:solidFill>
                  <a:schemeClr val="bg1"/>
                </a:solidFill>
                <a:effectLst/>
                <a:latin typeface="Calibri"/>
                <a:ea typeface="Calibri"/>
                <a:cs typeface="Calibri"/>
              </a:rPr>
              <a:t> (BCG): vacuna contra la tuberculosis</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Dosis de nacimiento contra la hepatitis B, administrada en las 24 horas siguientes al nacimiento (HepBB)</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difteria, el tétanos y la tos ferina, primera dosis (DTP1) y tercera dosis (DTP3)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hepatitis B, tercera dosis (HepB3)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a:t>
            </a:r>
            <a:r>
              <a:rPr lang="es-ES" sz="1250" b="0" i="1" dirty="0" err="1">
                <a:solidFill>
                  <a:schemeClr val="bg1"/>
                </a:solidFill>
                <a:effectLst/>
                <a:latin typeface="Calibri"/>
                <a:ea typeface="Calibri"/>
                <a:cs typeface="Calibri"/>
              </a:rPr>
              <a:t>Haemophilus</a:t>
            </a:r>
            <a:r>
              <a:rPr lang="es-ES" sz="1250" b="0" i="1" dirty="0">
                <a:solidFill>
                  <a:schemeClr val="bg1"/>
                </a:solidFill>
                <a:effectLst/>
                <a:latin typeface="Calibri"/>
                <a:ea typeface="Calibri"/>
                <a:cs typeface="Calibri"/>
              </a:rPr>
              <a:t> </a:t>
            </a:r>
            <a:r>
              <a:rPr lang="es-ES" sz="1250" b="0" i="1" dirty="0" err="1">
                <a:solidFill>
                  <a:schemeClr val="bg1"/>
                </a:solidFill>
                <a:effectLst/>
                <a:latin typeface="Calibri"/>
                <a:ea typeface="Calibri"/>
                <a:cs typeface="Calibri"/>
              </a:rPr>
              <a:t>influenzae</a:t>
            </a:r>
            <a:r>
              <a:rPr lang="es-ES" sz="1250" b="0" i="1" dirty="0">
                <a:solidFill>
                  <a:schemeClr val="bg1"/>
                </a:solidFill>
                <a:effectLst/>
                <a:latin typeface="Calibri"/>
                <a:ea typeface="Calibri"/>
                <a:cs typeface="Calibri"/>
              </a:rPr>
              <a:t> tipo b</a:t>
            </a:r>
            <a:r>
              <a:rPr lang="es-ES" sz="1250" b="0" dirty="0">
                <a:solidFill>
                  <a:schemeClr val="bg1"/>
                </a:solidFill>
                <a:effectLst/>
                <a:latin typeface="Calibri"/>
                <a:ea typeface="Calibri"/>
                <a:cs typeface="Calibri"/>
              </a:rPr>
              <a:t>, tercera dosis (Hib3)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poliomielitis, tercera dosis (Polio3)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antipoliomielítica inactivada, primera dosis (IPV1) y segunda dosis (IPV2): la segunda dosis sólo se indica para los países que utilizan la vacuna antipoliomielítica oral (OPV).</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que contiene sarampión, primera dosis (MCV1) y segunda dosis (MCV2)</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el rotavirus, última dosis (RotaC)</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antineumocócica, tercera dosis (PCV3)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fiebre amarilla (YFV) </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meningocócica A (MengA) </a:t>
            </a:r>
          </a:p>
          <a:p>
            <a:pPr marL="285750" indent="-285750">
              <a:buFont typeface="Arial" panose="020B0604020202020204" pitchFamily="34" charset="0"/>
              <a:buChar char="•"/>
            </a:pPr>
            <a:r>
              <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Vacuna contra el virus del papiloma humano</a:t>
            </a:r>
            <a:r>
              <a:rPr lang="es-ES" sz="1270" b="0">
                <a:solidFill>
                  <a:schemeClr val="bg1"/>
                </a:solidFill>
                <a:effectLst/>
                <a:latin typeface="Calibri" panose="020F0502020204030204" pitchFamily="34" charset="0"/>
                <a:ea typeface="Calibri" panose="020F0502020204030204" pitchFamily="34" charset="0"/>
                <a:cs typeface="Calibri" panose="020F0502020204030204" pitchFamily="34" charset="0"/>
              </a:rPr>
              <a:t>, primera dosis (HPV1) y última </a:t>
            </a:r>
            <a:r>
              <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dosis (HPVc): vacuna para proteger contra ciertos tipos de virus del papiloma humano que pueden provocar cáncer o verrugas genitales.</a:t>
            </a: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La Agenda de Inmunización 2030 (IA2030)</a:t>
            </a:r>
          </a:p>
          <a:p>
            <a:r>
              <a:rPr lang="es-ES" sz="1250" b="0" dirty="0">
                <a:solidFill>
                  <a:schemeClr val="bg1"/>
                </a:solidFill>
                <a:effectLst/>
                <a:latin typeface="Calibri"/>
                <a:ea typeface="Calibri"/>
                <a:cs typeface="Calibri"/>
              </a:rPr>
              <a:t>La IA2030 es una estrategia mundial respaldada por la Asamblea Mundial de la Salud cuyo objetivo es garantizar que todas las personas, en todas partes y a todas las edades, se beneficien de las vacunas para mejorar su salud y bienestar de aquí a 2030. Se centra en el aumento de la cobertura vacunal, la equidad, la sostenibilidad y la preparación ante pandemias, al tiempo que promueve la inmunización a lo largo de toda la vida e </a:t>
            </a:r>
            <a:r>
              <a:rPr lang="es-ES" sz="1250" dirty="0">
                <a:solidFill>
                  <a:schemeClr val="bg1"/>
                </a:solidFill>
                <a:latin typeface="Calibri"/>
                <a:ea typeface="Calibri"/>
                <a:cs typeface="Calibri"/>
              </a:rPr>
              <a:t>articular </a:t>
            </a:r>
            <a:r>
              <a:rPr lang="es-ES" sz="1250" b="0" dirty="0">
                <a:solidFill>
                  <a:schemeClr val="bg1"/>
                </a:solidFill>
                <a:effectLst/>
                <a:latin typeface="Calibri"/>
                <a:ea typeface="Calibri"/>
                <a:cs typeface="Calibri"/>
              </a:rPr>
              <a:t>la inmunización con otros servicios sanitarios.</a:t>
            </a:r>
          </a:p>
        </p:txBody>
      </p:sp>
    </p:spTree>
    <p:extLst>
      <p:ext uri="{BB962C8B-B14F-4D97-AF65-F5344CB8AC3E}">
        <p14:creationId xmlns:p14="http://schemas.microsoft.com/office/powerpoint/2010/main" val="94081764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definition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220B70E0-DD20-5518-284B-A342C51B7D8C}"/>
              </a:ext>
            </a:extLst>
          </p:cNvPr>
          <p:cNvSpPr txBox="1"/>
          <p:nvPr userDrawn="1"/>
        </p:nvSpPr>
        <p:spPr>
          <a:xfrm>
            <a:off x="515155" y="214326"/>
            <a:ext cx="10328856" cy="523220"/>
          </a:xfrm>
          <a:prstGeom prst="rect">
            <a:avLst/>
          </a:prstGeom>
          <a:noFill/>
        </p:spPr>
        <p:txBody>
          <a:bodyPr wrap="square" rtlCol="0">
            <a:spAutoFit/>
          </a:bodyPr>
          <a:lstStyle/>
          <a:p>
            <a:pPr algn="r" rtl="1"/>
            <a:r>
              <a:rPr lang="ar" sz="2800" b="1" dirty="0">
                <a:solidFill>
                  <a:schemeClr val="bg1"/>
                </a:solidFill>
              </a:rPr>
              <a:t>تعريفات مصطلحات التحصين</a:t>
            </a:r>
          </a:p>
        </p:txBody>
      </p:sp>
      <p:sp>
        <p:nvSpPr>
          <p:cNvPr id="6" name="TextBox 5">
            <a:extLst>
              <a:ext uri="{FF2B5EF4-FFF2-40B4-BE49-F238E27FC236}">
                <a16:creationId xmlns:a16="http://schemas.microsoft.com/office/drawing/2014/main" id="{CE5496BA-1D4C-2A3B-D249-F383DFF435B7}"/>
              </a:ext>
            </a:extLst>
          </p:cNvPr>
          <p:cNvSpPr txBox="1"/>
          <p:nvPr userDrawn="1"/>
        </p:nvSpPr>
        <p:spPr>
          <a:xfrm>
            <a:off x="543468" y="792421"/>
            <a:ext cx="11179831" cy="5893921"/>
          </a:xfrm>
          <a:prstGeom prst="rect">
            <a:avLst/>
          </a:prstGeom>
          <a:noFill/>
        </p:spPr>
        <p:txBody>
          <a:bodyPr wrap="square" rtlCol="0">
            <a:spAutoFit/>
          </a:bodyPr>
          <a:lstStyle/>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التغطية باللقاح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النسبة المئوية للرضع (الأطفال الذين تقل أعمارهم عن سنة واحدة) الذين تلقوا جرعات معينة من اللقاح. على سبيل المثال، التغطية بلقاح الدفتيريا والتيتانوس والسعال الديكي (DTP3) هي النسبة المئوية للرضع الذين تلقوا الجرعات الثلاث من لقاح الدفتيريا والتيتانوس والسعال الديكي (DTP). </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غير الملقحين</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لم يحصل على الجرعة الأولى من سلسلة اللقاحات. يُستخدم مصطلح "الجرعة الصفرية" لوصف الأطفال غير المطعمين بلقاح الدفتيريا والسعال الديكي والسعال الديكي1.</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الرضيع غير الملقح</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تلقى بعض جرعات اللقاح الموصى بها في الجدول الوطني وليس كلها. </a:t>
            </a:r>
            <a:b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جرعات 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عصية كالميت جيرين (BCG): لقاح ضد السل</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جرعة التهاب الكبد الوبائي ب عند الولادة، تُعطى خلال 24 ساعة بعد الولادة (HepBB)</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الخناق والكزاز والسعال الديكي، الجرعة الأولى (DTP1) والجرعة الثالثة (DTP3)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التهاب الكبد B، الجرعة الثالثة (HepB3)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a:t>
            </a:r>
            <a:r>
              <a:rPr lang="ar"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المستدمية النزلية من النوع </a:t>
            </a: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ب، الجرعة الثالثة (Hib3)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الجرعة الثالثة (شلل الأطفال 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المعطل، الجرعة الأولى (IPV1) والجرعة الثانية (IPV2): الجرعة الثانية تظهر فقط للقاح شلل الأطفال الفموي (OPV) للبلدان التي تستخدم لقاح شلل الأطفال الفموي</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الحصبة المحتوي على الحصبة، الجرعة الأولى (MCV1) والجرعة الثانية (MCV2)</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الروتا، الجرعة الأخيرة (RotaC)</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الرئوية، الجرعة الثالثة (PCV3)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الحمى الصفراء (YFV)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السحائية A (MengA)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الورم الحليمي البشري، الجرعة الأخيرة (HPVc): لقاح للحماية من أنواع معينة من فيروس الورم الحليمي البشري الذي يمكن أن يؤدي إلى السرطان أو الثآليل التناسلية</a:t>
            </a:r>
          </a:p>
          <a:p>
            <a:pPr marL="285750" indent="-285750" algn="r" rtl="1">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lgn="r" rtl="1">
              <a:buFont typeface="Arial" panose="020B0604020202020204" pitchFamily="34" charset="0"/>
              <a:buNone/>
            </a:pPr>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أجندة التحصين 2030 (IA2030)</a:t>
            </a:r>
          </a:p>
          <a:p>
            <a:pPr marL="0" indent="0" algn="r" rtl="1">
              <a:buFont typeface="Arial" panose="020B0604020202020204" pitchFamily="34" charset="0"/>
              <a:buNone/>
            </a:pPr>
            <a:r>
              <a:rPr lang="ar" sz="1300" dirty="0">
                <a:solidFill>
                  <a:schemeClr val="bg1"/>
                </a:solidFill>
                <a:latin typeface="Calibri" panose="020F0502020204030204" pitchFamily="34" charset="0"/>
                <a:ea typeface="Calibri" panose="020F0502020204030204" pitchFamily="34" charset="0"/>
                <a:cs typeface="Calibri" panose="020F0502020204030204" pitchFamily="34" charset="0"/>
              </a:rPr>
              <a:t>إن IA2030 هي استراتيجية عالمية أقرتها جمعية الصحة العالمية تهدف إلى ضمان استفادة الجميع في كل مكان وفي كل الأعمار من اللقاحات لتحسين الصحة والرفاهية بحلول عام 2030. وهي تركز على زيادة التغطية باللقاحات والإنصاف والاستدامة والتأهب للأوبئة مع تعزيز التحصين مدى الحياة ودمج التحصين مع الخدمات الصحية الأخرى.</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76179526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key_concept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Key concepts</a:t>
            </a:r>
            <a:endParaRPr lang="en-GB" sz="2800" b="1" dirty="0">
              <a:solidFill>
                <a:schemeClr val="bg1"/>
              </a:solidFill>
            </a:endParaRPr>
          </a:p>
        </p:txBody>
      </p:sp>
      <p:sp>
        <p:nvSpPr>
          <p:cNvPr id="5" name="TextBox 4">
            <a:extLst>
              <a:ext uri="{FF2B5EF4-FFF2-40B4-BE49-F238E27FC236}">
                <a16:creationId xmlns:a16="http://schemas.microsoft.com/office/drawing/2014/main" id="{1F0727DC-F79E-35CB-D603-20BCAB548B94}"/>
              </a:ext>
            </a:extLst>
          </p:cNvPr>
          <p:cNvSpPr txBox="1"/>
          <p:nvPr userDrawn="1"/>
        </p:nvSpPr>
        <p:spPr>
          <a:xfrm>
            <a:off x="409576" y="1019175"/>
            <a:ext cx="5129376" cy="5262979"/>
          </a:xfrm>
          <a:prstGeom prst="rect">
            <a:avLst/>
          </a:prstGeom>
          <a:noFill/>
        </p:spPr>
        <p:txBody>
          <a:bodyPr wrap="square" rtlCol="0">
            <a:spAutoFit/>
          </a:bodyPr>
          <a:lstStyle/>
          <a:p>
            <a:pPr marL="285750" indent="-285750">
              <a:buFont typeface="Arial" panose="020B0604020202020204" pitchFamily="34" charset="0"/>
              <a:buChar char="•"/>
            </a:pPr>
            <a:r>
              <a:rPr lang="en-US" sz="1600" b="0" dirty="0">
                <a:solidFill>
                  <a:schemeClr val="bg1"/>
                </a:solidFill>
                <a:latin typeface="+mn-lt"/>
              </a:rPr>
              <a:t>The World Health Organization (WHO) provides global vaccine recommendations, which are adapted by countries based on local needs. Only DTP, polio and measles-containing vaccines are used in all countries.</a:t>
            </a:r>
          </a:p>
          <a:p>
            <a:pPr marL="285750" indent="-285750">
              <a:buFont typeface="Arial" panose="020B0604020202020204" pitchFamily="34" charset="0"/>
              <a:buChar char="•"/>
            </a:pPr>
            <a:endParaRPr lang="en-US" sz="1600" b="0" dirty="0">
              <a:solidFill>
                <a:schemeClr val="bg1"/>
              </a:solidFill>
              <a:latin typeface="+mn-lt"/>
            </a:endParaRPr>
          </a:p>
          <a:p>
            <a:pPr marL="285750" indent="-285750">
              <a:buFont typeface="Arial" panose="020B0604020202020204" pitchFamily="34" charset="0"/>
              <a:buChar char="•"/>
            </a:pPr>
            <a:r>
              <a:rPr lang="en-US" sz="1600" b="0" dirty="0">
                <a:solidFill>
                  <a:schemeClr val="bg1"/>
                </a:solidFill>
                <a:latin typeface="+mn-lt"/>
              </a:rPr>
              <a:t>DTP1 is a marker of access to routine immunization services, and</a:t>
            </a:r>
            <a:r>
              <a:rPr lang="en-US" sz="1600" b="0" i="0" dirty="0">
                <a:solidFill>
                  <a:schemeClr val="bg1"/>
                </a:solidFill>
                <a:effectLst/>
                <a:latin typeface="+mn-lt"/>
              </a:rPr>
              <a:t> when not received, serves as a proxy for identifying children who have not received any vaccinations, also known as "zero-dose" children. High DTP1 coverage indicates good access to immunization services, while low coverage suggests challenges in reaching children with essential vaccines.</a:t>
            </a:r>
          </a:p>
          <a:p>
            <a:pPr marL="285750" indent="-285750">
              <a:buFont typeface="Arial" panose="020B0604020202020204" pitchFamily="34" charset="0"/>
              <a:buChar char="•"/>
            </a:pPr>
            <a:endParaRPr lang="en-US" sz="1600" b="0" i="0" dirty="0">
              <a:solidFill>
                <a:schemeClr val="bg1"/>
              </a:solidFill>
              <a:effectLst/>
              <a:latin typeface="+mn-lt"/>
            </a:endParaRPr>
          </a:p>
          <a:p>
            <a:pPr marL="285750" indent="-285750">
              <a:buFont typeface="Arial" panose="020B0604020202020204" pitchFamily="34" charset="0"/>
              <a:buChar char="•"/>
            </a:pPr>
            <a:r>
              <a:rPr lang="en-US" sz="1600" b="0" i="0" dirty="0">
                <a:solidFill>
                  <a:schemeClr val="bg1"/>
                </a:solidFill>
                <a:effectLst/>
                <a:latin typeface="+mn-lt"/>
              </a:rPr>
              <a:t>DTP3 is a widely used indicator of immunization programme performance. It reflects a country's ability to deliver routine immunization services and ensures children are protected against serious disease. DTP3 is tracked globally and serves as a key measure of a nation's vaccination efforts.</a:t>
            </a:r>
          </a:p>
        </p:txBody>
      </p:sp>
      <p:sp>
        <p:nvSpPr>
          <p:cNvPr id="2" name="TextBox 1">
            <a:extLst>
              <a:ext uri="{FF2B5EF4-FFF2-40B4-BE49-F238E27FC236}">
                <a16:creationId xmlns:a16="http://schemas.microsoft.com/office/drawing/2014/main" id="{8605635F-BAF5-2A4D-860E-0F5903C84008}"/>
              </a:ext>
            </a:extLst>
          </p:cNvPr>
          <p:cNvSpPr txBox="1"/>
          <p:nvPr userDrawn="1"/>
        </p:nvSpPr>
        <p:spPr>
          <a:xfrm>
            <a:off x="5948528" y="1024128"/>
            <a:ext cx="5894921" cy="6001643"/>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DTP1-DTP3 drop-out measures the percentage of children who received DTP1 but not DTP3, and highlights where children are lost along the vaccination pathway, highlighting potential weaknesses in service delivery and follow-up.</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MCV1 (usually recommended between 9-12 months) assesses the ability to deliver vaccines later in infancy. It serves as a tracer for protection against measles and is a good indicator of health system performance.</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HPV vaccine protects against specific types of human papilloma virus (HPV), and is used to measure life cycle vaccination.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Other key indicators include PCV3 and MCV2, which are used to monitor the Sustainable Development Goals (SDGs).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Together, these indicators provide a consistent and comparable way to track immunization progress, identify missed communities and monitor global targets, including those under the Immunization Agenda 2030 (IA2030) and Sustainable Development Goals (SDGs).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endParaRPr lang="en-US" sz="1600" dirty="0"/>
          </a:p>
        </p:txBody>
      </p:sp>
    </p:spTree>
    <p:extLst>
      <p:ext uri="{BB962C8B-B14F-4D97-AF65-F5344CB8AC3E}">
        <p14:creationId xmlns:p14="http://schemas.microsoft.com/office/powerpoint/2010/main" val="366802700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key_concepts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chemeClr val="bg1"/>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Concepts </a:t>
            </a:r>
            <a:r>
              <a:rPr lang="es-ES" sz="2800" b="1" dirty="0" err="1">
                <a:solidFill>
                  <a:schemeClr val="bg1"/>
                </a:solidFill>
              </a:rPr>
              <a:t>clés</a:t>
            </a:r>
            <a:endParaRPr lang="en-GB" sz="2800" b="1" dirty="0">
              <a:solidFill>
                <a:schemeClr val="bg1"/>
              </a:solidFill>
            </a:endParaRPr>
          </a:p>
        </p:txBody>
      </p:sp>
      <p:sp>
        <p:nvSpPr>
          <p:cNvPr id="5" name="TextBox 4">
            <a:extLst>
              <a:ext uri="{FF2B5EF4-FFF2-40B4-BE49-F238E27FC236}">
                <a16:creationId xmlns:a16="http://schemas.microsoft.com/office/drawing/2014/main" id="{1F0727DC-F79E-35CB-D603-20BCAB548B94}"/>
              </a:ext>
            </a:extLst>
          </p:cNvPr>
          <p:cNvSpPr txBox="1"/>
          <p:nvPr userDrawn="1"/>
        </p:nvSpPr>
        <p:spPr>
          <a:xfrm>
            <a:off x="301227" y="793352"/>
            <a:ext cx="4964456" cy="5632311"/>
          </a:xfrm>
          <a:prstGeom prst="rect">
            <a:avLst/>
          </a:prstGeom>
          <a:noFill/>
        </p:spPr>
        <p:txBody>
          <a:bodyPr wrap="square" rtlCol="0">
            <a:spAutoFit/>
          </a:bodyPr>
          <a:lstStyle/>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L'Organisation mondiale de la Santé (OMS) fournit des recommandations mondiales en matière de vaccination, adaptées par les pays en fonction des besoins locaux. Seuls les vaccins DTC, antipoliomyélitique et antirougeoleux sont utilisés dans tous les pays. </a:t>
            </a:r>
          </a:p>
          <a:p>
            <a:pPr marL="285750" indent="-285750">
              <a:buFont typeface="Arial" panose="020B0604020202020204" pitchFamily="34" charset="0"/>
              <a:buChar char="•"/>
            </a:pPr>
            <a:endParaRPr lang="fr-FR" sz="1500" b="0" i="0" dirty="0">
              <a:solidFill>
                <a:schemeClr val="bg1"/>
              </a:solidFill>
              <a:effectLst/>
              <a:latin typeface="Arial" panose="020B0604020202020204" pitchFamily="34" charset="0"/>
            </a:endParaRPr>
          </a:p>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Le DTC1 est un indicateur de l'accès aux services de vaccination systématique. Lorsqu'il n'est pas administré, il sert de proxy pour identifier les enfants qui n'ont reçu aucun vaccin, également appelés « enfants zéro dose ». Une couverture élevée en DTC1 indique un bon accès aux services de vaccination, tandis qu'une couverture faible suggère des difficultés à atteindre les enfants avec les vaccins essentiels.</a:t>
            </a:r>
          </a:p>
          <a:p>
            <a:pPr marL="285750" indent="-285750">
              <a:buFont typeface="Arial" panose="020B0604020202020204" pitchFamily="34" charset="0"/>
              <a:buChar char="•"/>
            </a:pPr>
            <a:endParaRPr lang="fr-FR" sz="1500" b="0" i="0" dirty="0">
              <a:solidFill>
                <a:schemeClr val="bg1"/>
              </a:solidFill>
              <a:effectLst/>
              <a:latin typeface="Arial" panose="020B0604020202020204" pitchFamily="34" charset="0"/>
            </a:endParaRPr>
          </a:p>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Le DTC3 est un indicateur largement utilisé de la performance des programmes de vaccination. Il reflète la capacité d'un pays à fournir des services de vaccination systématique et à garantir la protection des enfants contre les maladies graves. Le DTC3 fait l'objet d'un suivi mondial et constitue une mesure clé des efforts de vaccination d'un pays.</a:t>
            </a:r>
            <a:endParaRPr lang="en-US" sz="1500" b="0" i="0" dirty="0">
              <a:solidFill>
                <a:schemeClr val="bg1"/>
              </a:solidFill>
              <a:effectLst/>
              <a:latin typeface="+mn-lt"/>
            </a:endParaRPr>
          </a:p>
        </p:txBody>
      </p:sp>
      <p:sp>
        <p:nvSpPr>
          <p:cNvPr id="2" name="TextBox 1">
            <a:extLst>
              <a:ext uri="{FF2B5EF4-FFF2-40B4-BE49-F238E27FC236}">
                <a16:creationId xmlns:a16="http://schemas.microsoft.com/office/drawing/2014/main" id="{8605635F-BAF5-2A4D-860E-0F5903C84008}"/>
              </a:ext>
            </a:extLst>
          </p:cNvPr>
          <p:cNvSpPr txBox="1"/>
          <p:nvPr userDrawn="1"/>
        </p:nvSpPr>
        <p:spPr>
          <a:xfrm>
            <a:off x="5675586" y="795367"/>
            <a:ext cx="6064469" cy="5863144"/>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L'abandon du DTC1-DTC3 mesure le pourcentage d'enfants ayant reçu le DTC1 mais pas le DTC3. Il met en évidence les enfants perdus de vue tout au long du parcours de vaccination, soulignant ainsi les faiblesses potentielles dans la prestation des services et le suivi.</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Le MCV1 (généralement recommandé entre 9 et 12 mois) évalue la capacité à administrer les vaccins plus tard dans la petite enfance. Il sert de traceur pour la protection contre la rougeole et constitue un bon indicateur de la performance du système de santé.</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Le vaccin contre le HPV protège contre certains types spécifiques du virus du papillome humain (HPV) et sert à mesurer le cycle de vie de la vaccination.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Parmi les autres indicateurs clés, citons le PCV3 et le MCV2, qui sont utilisés pour suivre les objectifs de développement durable (ODD).</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Ensemble, ces indicateurs offrent un moyen cohérent et comparable de suivre les progrès de la vaccination, d'identifier les communautés oubliées et de suivre les objectifs mondiaux, notamment ceux du Programme de vaccination à l'horizon 2030 (PA2030) et des Objectifs de développement durable (ODD).</a:t>
            </a:r>
            <a:endParaRPr lang="en-US" sz="1500" dirty="0">
              <a:solidFill>
                <a:schemeClr val="bg1"/>
              </a:solidFill>
            </a:endParaRPr>
          </a:p>
        </p:txBody>
      </p:sp>
    </p:spTree>
    <p:extLst>
      <p:ext uri="{BB962C8B-B14F-4D97-AF65-F5344CB8AC3E}">
        <p14:creationId xmlns:p14="http://schemas.microsoft.com/office/powerpoint/2010/main" val="2547494913"/>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key_concepts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n-US" sz="2800" b="1">
                <a:solidFill>
                  <a:schemeClr val="bg1"/>
                </a:solidFill>
              </a:rPr>
              <a:t>Conceptos</a:t>
            </a:r>
            <a:r>
              <a:rPr lang="en-US" sz="2800" b="1" dirty="0">
                <a:solidFill>
                  <a:schemeClr val="bg1"/>
                </a:solidFill>
              </a:rPr>
              <a:t> clave</a:t>
            </a:r>
            <a:endParaRPr lang="en-US" sz="2800" dirty="0">
              <a:solidFill>
                <a:schemeClr val="bg1"/>
              </a:solidFill>
            </a:endParaRPr>
          </a:p>
        </p:txBody>
      </p:sp>
      <p:sp>
        <p:nvSpPr>
          <p:cNvPr id="6" name="TextBox 5">
            <a:extLst>
              <a:ext uri="{FF2B5EF4-FFF2-40B4-BE49-F238E27FC236}">
                <a16:creationId xmlns:a16="http://schemas.microsoft.com/office/drawing/2014/main" id="{C6C751FE-7FDB-9C63-D8C4-2F4BF482CC73}"/>
              </a:ext>
            </a:extLst>
          </p:cNvPr>
          <p:cNvSpPr txBox="1"/>
          <p:nvPr userDrawn="1"/>
        </p:nvSpPr>
        <p:spPr>
          <a:xfrm>
            <a:off x="409576" y="885825"/>
            <a:ext cx="4856107" cy="5447645"/>
          </a:xfrm>
          <a:prstGeom prst="rect">
            <a:avLst/>
          </a:prstGeom>
          <a:noFill/>
        </p:spPr>
        <p:txBody>
          <a:bodyPr wrap="square" lIns="91440" tIns="45720" rIns="91440" bIns="45720" rtlCol="0" anchor="t">
            <a:spAutoFit/>
          </a:bodyPr>
          <a:lstStyle/>
          <a:p>
            <a:pPr marL="285750" indent="-285750" algn="just">
              <a:buFont typeface="Arial" panose="020B0604020202020204" pitchFamily="34" charset="0"/>
              <a:buChar char="•"/>
            </a:pPr>
            <a:r>
              <a:rPr lang="es-ES" sz="1450" b="0" i="0" dirty="0">
                <a:solidFill>
                  <a:schemeClr val="bg1"/>
                </a:solidFill>
                <a:effectLst/>
                <a:latin typeface="+mn-lt"/>
              </a:rPr>
              <a:t>La Organización Mundial de la Salud (OMS) proporciona recomendaciones mundiales sobre vacunas, que los países adaptan en función de sus necesidades locales.</a:t>
            </a:r>
            <a:r>
              <a:rPr lang="es-ES" sz="1450" dirty="0">
                <a:solidFill>
                  <a:schemeClr val="bg1"/>
                </a:solidFill>
              </a:rPr>
              <a:t> Se</a:t>
            </a:r>
            <a:r>
              <a:rPr lang="es-ES" sz="1450" b="0" i="0" dirty="0">
                <a:solidFill>
                  <a:schemeClr val="bg1"/>
                </a:solidFill>
                <a:effectLst/>
                <a:latin typeface="+mn-lt"/>
              </a:rPr>
              <a:t> utilizan vacunas que contienen DTP, polio y sarampión en todos los países.</a:t>
            </a:r>
            <a:endParaRPr lang="en-US" sz="1450" dirty="0">
              <a:solidFill>
                <a:schemeClr val="bg1"/>
              </a:solidFill>
            </a:endParaRPr>
          </a:p>
          <a:p>
            <a:pPr marL="285750" indent="-285750" algn="just">
              <a:buFont typeface="Arial" panose="020B0604020202020204" pitchFamily="34" charset="0"/>
              <a:buChar char="•"/>
            </a:pPr>
            <a:endParaRPr lang="es-ES" sz="1450" b="0" i="0" dirty="0">
              <a:solidFill>
                <a:schemeClr val="bg1"/>
              </a:solidFill>
              <a:effectLst/>
              <a:latin typeface="+mn-lt"/>
            </a:endParaRPr>
          </a:p>
          <a:p>
            <a:pPr marL="285750" indent="-285750" algn="just">
              <a:buFont typeface="Arial" panose="020B0604020202020204" pitchFamily="34" charset="0"/>
              <a:buChar char="•"/>
            </a:pPr>
            <a:r>
              <a:rPr lang="es-ES" sz="1450" b="0" i="0" dirty="0">
                <a:solidFill>
                  <a:schemeClr val="bg1"/>
                </a:solidFill>
                <a:effectLst/>
                <a:latin typeface="+mn-lt"/>
              </a:rPr>
              <a:t>La DTP1 es un indicador del acceso a los servicios de inmunización sistemática y, cuando no se administra, sirve como indicador sustitutivo para identificar a los niños que no han recibido ninguna vacuna, también conocidos como niños «sin dosis». Una cobertura elevada de la DTP1 indica un buen acceso a los servicios de inmunización, mientras que una cobertura baja sugiere dificultades para llegar a los niños con vacunas esenciales.</a:t>
            </a:r>
          </a:p>
          <a:p>
            <a:pPr marL="285750" indent="-285750" algn="just">
              <a:buFont typeface="Arial" panose="020B0604020202020204" pitchFamily="34" charset="0"/>
              <a:buChar char="•"/>
            </a:pPr>
            <a:endParaRPr lang="es-ES" sz="1450" b="0" i="0" dirty="0">
              <a:solidFill>
                <a:schemeClr val="bg1"/>
              </a:solidFill>
              <a:effectLst/>
              <a:latin typeface="+mn-lt"/>
            </a:endParaRPr>
          </a:p>
          <a:p>
            <a:pPr marL="285750" indent="-285750" algn="just">
              <a:buFont typeface="Arial" panose="020B0604020202020204" pitchFamily="34" charset="0"/>
              <a:buChar char="•"/>
            </a:pPr>
            <a:r>
              <a:rPr lang="es-ES" sz="1450" b="0" i="0" dirty="0">
                <a:solidFill>
                  <a:schemeClr val="bg1"/>
                </a:solidFill>
                <a:effectLst/>
                <a:latin typeface="+mn-lt"/>
              </a:rPr>
              <a:t>La DTP3 es un indicador ampliamente utilizado para medir el rendimiento de los programas de inmunización. Refleja la capacidad de un país para prestar servicios de inmunización sistemática y garantiza que los niños estén protegidos contra enfermedades </a:t>
            </a:r>
            <a:r>
              <a:rPr lang="es-ES" sz="1450" dirty="0">
                <a:solidFill>
                  <a:schemeClr val="bg1"/>
                </a:solidFill>
              </a:rPr>
              <a:t>prevenibles</a:t>
            </a:r>
            <a:r>
              <a:rPr lang="es-ES" sz="1450" b="0" i="0" dirty="0">
                <a:solidFill>
                  <a:schemeClr val="bg1"/>
                </a:solidFill>
                <a:effectLst/>
                <a:latin typeface="+mn-lt"/>
              </a:rPr>
              <a:t>. La </a:t>
            </a:r>
            <a:r>
              <a:rPr lang="es-ES" sz="1450" dirty="0">
                <a:solidFill>
                  <a:schemeClr val="bg1"/>
                </a:solidFill>
              </a:rPr>
              <a:t>cobertura de </a:t>
            </a:r>
            <a:r>
              <a:rPr lang="es-ES" sz="1450" b="0" i="0" dirty="0">
                <a:solidFill>
                  <a:schemeClr val="bg1"/>
                </a:solidFill>
                <a:effectLst/>
                <a:latin typeface="+mn-lt"/>
              </a:rPr>
              <a:t>DTP3 se supervisa a nivel mundial y sirve como medida clave de los esfuerzos de vacunación de un país.</a:t>
            </a:r>
            <a:endParaRPr lang="en-US" sz="1450" b="0" i="0" dirty="0">
              <a:solidFill>
                <a:schemeClr val="bg1"/>
              </a:solidFill>
              <a:effectLst/>
              <a:latin typeface="+mn-lt"/>
            </a:endParaRPr>
          </a:p>
        </p:txBody>
      </p:sp>
      <p:sp>
        <p:nvSpPr>
          <p:cNvPr id="7" name="TextBox 6">
            <a:extLst>
              <a:ext uri="{FF2B5EF4-FFF2-40B4-BE49-F238E27FC236}">
                <a16:creationId xmlns:a16="http://schemas.microsoft.com/office/drawing/2014/main" id="{89D7696E-C32F-F0F5-B2BE-F8DBD3A4996A}"/>
              </a:ext>
            </a:extLst>
          </p:cNvPr>
          <p:cNvSpPr txBox="1"/>
          <p:nvPr userDrawn="1"/>
        </p:nvSpPr>
        <p:spPr>
          <a:xfrm>
            <a:off x="5791201" y="890778"/>
            <a:ext cx="5801710" cy="5670783"/>
          </a:xfrm>
          <a:prstGeom prst="rect">
            <a:avLst/>
          </a:prstGeom>
          <a:noFill/>
        </p:spPr>
        <p:txBody>
          <a:bodyPr wrap="square" lIns="91440" tIns="45720" rIns="91440" bIns="45720" rtlCol="0" anchor="t">
            <a:spAutoFit/>
          </a:bodyPr>
          <a:lstStyle/>
          <a:p>
            <a:pPr marL="285750" indent="-285750" algn="just">
              <a:buFont typeface="Arial" panose="020B0604020202020204" pitchFamily="34" charset="0"/>
              <a:buChar char="•"/>
            </a:pPr>
            <a:r>
              <a:rPr lang="es-ES" sz="1450" dirty="0">
                <a:solidFill>
                  <a:schemeClr val="bg1"/>
                </a:solidFill>
              </a:rPr>
              <a:t>El porcentaje de deserción o de abandono de la DTP1-DTP3 miden el porcentaje de niños que recibieron la DTP1 pero no la DTP3, representa a los niños con vacunación incompleta, indicando brechas en la prestación de los servicios y en el seguimiento.</a:t>
            </a:r>
            <a:endParaRPr lang="en-US" sz="1450" dirty="0">
              <a:solidFill>
                <a:schemeClr val="bg1"/>
              </a:solidFill>
            </a:endParaRP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La MCV1 (que se recomienda normalmente entre los 9 y los 12 meses) evalúa la capacidad de administrar vacunas en una etapa más tardía de la infancia. Sirve como indicador trazador de la protección contra el sarampión y es un buen indicador de desempeño del sistema de salud / sanitario.</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La vacuna contra el VPH protege contra tipos específicos del virus del papiloma humano (VPH) y se utiliza para medir el ciclo de vida de la vacunación.</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Otros indicadores clave son el PCV3 y el MCV2, que se utilizan para supervisar los Objetivos de Desarrollo Sostenible (ODS).</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En conjunto, estos indicadores proporcionan una forma coherente y comparable de realizar un seguimiento de los progresos en materia de inmunización, identificar las comunidades que no han sido atendidas y monitorear los objetivos mundiales, establecidos en el marco de la Agenda de Inmunización 2030 (IA2030) y los Objetivos de Desarrollo Sostenible (ODS).</a:t>
            </a:r>
            <a:endParaRPr lang="en-US" sz="1450" dirty="0">
              <a:solidFill>
                <a:schemeClr val="bg1"/>
              </a:solidFill>
            </a:endParaRPr>
          </a:p>
        </p:txBody>
      </p:sp>
    </p:spTree>
    <p:extLst>
      <p:ext uri="{BB962C8B-B14F-4D97-AF65-F5344CB8AC3E}">
        <p14:creationId xmlns:p14="http://schemas.microsoft.com/office/powerpoint/2010/main" val="80885870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key_concept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6" name="TextBox 5">
            <a:extLst>
              <a:ext uri="{FF2B5EF4-FFF2-40B4-BE49-F238E27FC236}">
                <a16:creationId xmlns:a16="http://schemas.microsoft.com/office/drawing/2014/main" id="{0F456678-4E8D-785F-8455-6931545E2257}"/>
              </a:ext>
            </a:extLst>
          </p:cNvPr>
          <p:cNvSpPr txBox="1"/>
          <p:nvPr userDrawn="1"/>
        </p:nvSpPr>
        <p:spPr>
          <a:xfrm>
            <a:off x="231779" y="192521"/>
            <a:ext cx="10328856" cy="523220"/>
          </a:xfrm>
          <a:prstGeom prst="rect">
            <a:avLst/>
          </a:prstGeom>
          <a:noFill/>
        </p:spPr>
        <p:txBody>
          <a:bodyPr wrap="square" rtlCol="0">
            <a:spAutoFit/>
          </a:bodyPr>
          <a:lstStyle/>
          <a:p>
            <a:pPr algn="r" rtl="1"/>
            <a:r>
              <a:rPr lang="ar" sz="2800" b="1" dirty="0">
                <a:solidFill>
                  <a:schemeClr val="bg1"/>
                </a:solidFill>
              </a:rPr>
              <a:t>المفاهيم الرئيسية</a:t>
            </a:r>
            <a:endParaRPr lang="en-GB" sz="2800" b="1" dirty="0">
              <a:solidFill>
                <a:schemeClr val="bg1"/>
              </a:solidFill>
            </a:endParaRPr>
          </a:p>
        </p:txBody>
      </p:sp>
      <p:sp>
        <p:nvSpPr>
          <p:cNvPr id="7" name="TextBox 6">
            <a:extLst>
              <a:ext uri="{FF2B5EF4-FFF2-40B4-BE49-F238E27FC236}">
                <a16:creationId xmlns:a16="http://schemas.microsoft.com/office/drawing/2014/main" id="{2302B1DB-A9EB-ADE1-B162-009036AAB1B6}"/>
              </a:ext>
            </a:extLst>
          </p:cNvPr>
          <p:cNvSpPr txBox="1"/>
          <p:nvPr userDrawn="1"/>
        </p:nvSpPr>
        <p:spPr>
          <a:xfrm>
            <a:off x="409576" y="1019175"/>
            <a:ext cx="5505450" cy="5509200"/>
          </a:xfrm>
          <a:prstGeom prst="rect">
            <a:avLst/>
          </a:prstGeom>
          <a:noFill/>
        </p:spPr>
        <p:txBody>
          <a:bodyPr wrap="square" rtlCol="0">
            <a:spAutoFit/>
          </a:bodyPr>
          <a:lstStyle/>
          <a:p>
            <a:pPr marL="285750" indent="-285750" algn="r" rtl="1">
              <a:buFont typeface="Arial" panose="020B0604020202020204" pitchFamily="34" charset="0"/>
              <a:buChar char="•"/>
            </a:pPr>
            <a:r>
              <a:rPr lang="ar" sz="1600" b="0" dirty="0">
                <a:solidFill>
                  <a:schemeClr val="bg1"/>
                </a:solidFill>
                <a:latin typeface="Simplified Arabic"/>
              </a:rPr>
              <a:t>تقدم منظمة الصحة العالمية (WHO) توصيات عالمية بشأن اللقاحات، والتي يتم تكييفها من قبل البلدان بناءً على الاحتياجات المحلية. وتستخدم اللقاحات التي تحتوي على لقاح الدفتيريا والسعال الديكي والشلل والحصبة فقط في جميع البلدان.</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تعتبر التغطية باللقاحات الثلاثية التي تحتوي على شلل الأطفال وشلل الأطفال وشلل الأطفال والحصبة من المؤشرات الرئيسية لتتبع أداء التمنيع الروتيني.</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يعتبر لقاح الدفتيريا والسعال الديكي والكزاز والسعال الديكي والكزاز (DTP1) مؤشراً للوصول إلى خدمات التحصين الروتيني، </a:t>
            </a:r>
            <a:r>
              <a:rPr lang="ar" sz="1600" b="0" i="0" dirty="0">
                <a:solidFill>
                  <a:schemeClr val="bg1"/>
                </a:solidFill>
                <a:effectLst/>
                <a:latin typeface="Simplified Arabic"/>
              </a:rPr>
              <a:t>وهو بمثابة مؤشر لتحديد الأطفال الذين لم يتلقوا أي تطعيمات، والمعروفين أيضاً باسم الأطفال "صفر الجرعات". تشير التغطية المرتفعة للجرعة DTP1 إلى جودة الوصول إلى خدمات التحصين، بينما تشير التغطية المنخفضة إلى وجود تحديات في الوصول إلى الأطفال باللقاحات الأساسية.</a:t>
            </a:r>
          </a:p>
          <a:p>
            <a:pPr marL="285750" indent="-285750" algn="r" rtl="1">
              <a:buFont typeface="Arial" panose="020B0604020202020204" pitchFamily="34" charset="0"/>
              <a:buChar char="•"/>
            </a:pPr>
            <a:endParaRPr lang="en-US" sz="1600" b="0" i="0" dirty="0">
              <a:solidFill>
                <a:schemeClr val="bg1"/>
              </a:solidFill>
              <a:effectLst/>
              <a:latin typeface="Simplified Arabic"/>
            </a:endParaRPr>
          </a:p>
          <a:p>
            <a:pPr marL="285750" indent="-285750" algn="r" rtl="1">
              <a:buFont typeface="Arial" panose="020B0604020202020204" pitchFamily="34" charset="0"/>
              <a:buChar char="•"/>
            </a:pPr>
            <a:r>
              <a:rPr lang="ar" sz="1600" b="0" i="0" dirty="0">
                <a:solidFill>
                  <a:schemeClr val="bg1"/>
                </a:solidFill>
                <a:effectLst/>
                <a:latin typeface="Simplified Arabic"/>
              </a:rPr>
              <a:t>ويُعدّ لقاح الدفتيريا والسعال الديكي والكزاز والسعال الديكي والكزاز (DTP3) مؤشراً واسع الاستخدام لأداء برنامج التحصين. وهو يعكس قدرة البلد على تقديم خدمات التحصين الروتينية ويضمن حماية الأطفال من الأمراض الخطيرة. يتم تتبع لقاح DTP3 على مستوى العالم ويُستخدم كمقياس رئيسي لجهود التطعيم في بلد ما.</a:t>
            </a:r>
          </a:p>
        </p:txBody>
      </p:sp>
      <p:sp>
        <p:nvSpPr>
          <p:cNvPr id="8" name="TextBox 7">
            <a:extLst>
              <a:ext uri="{FF2B5EF4-FFF2-40B4-BE49-F238E27FC236}">
                <a16:creationId xmlns:a16="http://schemas.microsoft.com/office/drawing/2014/main" id="{AE5D32C2-87F4-61B7-21CA-9C6DD058F690}"/>
              </a:ext>
            </a:extLst>
          </p:cNvPr>
          <p:cNvSpPr txBox="1"/>
          <p:nvPr userDrawn="1"/>
        </p:nvSpPr>
        <p:spPr>
          <a:xfrm>
            <a:off x="6338761" y="1024128"/>
            <a:ext cx="5504688" cy="5509200"/>
          </a:xfrm>
          <a:prstGeom prst="rect">
            <a:avLst/>
          </a:prstGeom>
          <a:noFill/>
        </p:spPr>
        <p:txBody>
          <a:bodyPr wrap="square" rtlCol="0">
            <a:spAutoFit/>
          </a:bodyPr>
          <a:lstStyle/>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يقيس التسرب من لقاح الدفتيريا والسعال الديكي والكزاز والسعال الديكي والكزاز (DTP1-DTP3) النسبة المئوية للأطفال الذين تلقوا لقاح الدفتيريا والسعال الديكي والكزاز (DTP1) ولم يتلقوا لقاح الدفتيريا والكزاز (DTP3)، ويسلط الضوء على الأماكن التي يفقد فيها الأطفال على طول مسار التطعيم، مما يسلط الضوء على نقاط الضعف المحتملة في تقديم الخدمات والمتابعة.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يقيّم لقاح الدفتيريا والسعال الديكي والكزاز (MCV1) (الذي يوصى به عادةً بين 9-12 شهراً) القدرة على تقديم اللقاحات في مرحلة لاحقة من الطفولة. وهو بمثابة متتبع للحماية من الحصبة ومؤشر جيد لأداء النظام الصحي.</a:t>
            </a:r>
          </a:p>
          <a:p>
            <a:pPr marL="0" marR="0" lvl="0" indent="0" algn="r" defTabSz="914400" rtl="1"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ويحمي لقاح فيروس الورم الحليمي البشري من أنواع محددة من فيروس الورم الحليمي البشري، ويستخدم لقياس التطعيم في دورة الحياة.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وتوفر هذه المؤشرات مجتمعةً طريقة متسقة وقابلة للمقارنة لتتبع التقدم المحرز في التحصين، وتحديد المجتمعات التي لم تحقق أهداف التحصين ورصد الغايات العالمية، بما في ذلك تلك الواردة في إطار خطة التحصين 2030 وأهداف التنمية المستدامة.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algn="r" rtl="1"/>
            <a:endParaRPr lang="en-US" sz="1600" dirty="0"/>
          </a:p>
        </p:txBody>
      </p:sp>
    </p:spTree>
    <p:extLst>
      <p:ext uri="{BB962C8B-B14F-4D97-AF65-F5344CB8AC3E}">
        <p14:creationId xmlns:p14="http://schemas.microsoft.com/office/powerpoint/2010/main" val="1863124861"/>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7" name="TextBox 6">
            <a:extLst>
              <a:ext uri="{FF2B5EF4-FFF2-40B4-BE49-F238E27FC236}">
                <a16:creationId xmlns:a16="http://schemas.microsoft.com/office/drawing/2014/main" id="{73B701F2-6B7A-612B-A098-320C0A7111D7}"/>
              </a:ext>
            </a:extLst>
          </p:cNvPr>
          <p:cNvSpPr txBox="1"/>
          <p:nvPr userDrawn="1"/>
        </p:nvSpPr>
        <p:spPr>
          <a:xfrm>
            <a:off x="858639" y="349256"/>
            <a:ext cx="6828036" cy="892552"/>
          </a:xfrm>
          <a:prstGeom prst="rect">
            <a:avLst/>
          </a:prstGeom>
          <a:noFill/>
        </p:spPr>
        <p:txBody>
          <a:bodyPr wrap="square" rtlCol="0">
            <a:spAutoFit/>
          </a:bodyPr>
          <a:lstStyle/>
          <a:p>
            <a:r>
              <a:rPr lang="en-US" sz="3200" b="1" dirty="0">
                <a:solidFill>
                  <a:schemeClr val="bg1"/>
                </a:solidFill>
              </a:rPr>
              <a:t>Short feedback questionnaire </a:t>
            </a:r>
          </a:p>
          <a:p>
            <a:r>
              <a:rPr lang="en-US" sz="1800" b="1" dirty="0">
                <a:solidFill>
                  <a:schemeClr val="bg1"/>
                </a:solidFill>
              </a:rPr>
              <a:t>(5 minutes)</a:t>
            </a:r>
          </a:p>
        </p:txBody>
      </p:sp>
      <p:sp>
        <p:nvSpPr>
          <p:cNvPr id="13" name="TextBox 12">
            <a:extLst>
              <a:ext uri="{FF2B5EF4-FFF2-40B4-BE49-F238E27FC236}">
                <a16:creationId xmlns:a16="http://schemas.microsoft.com/office/drawing/2014/main" id="{D9B7FC33-6863-2AFE-4449-8F8D84F15B34}"/>
              </a:ext>
            </a:extLst>
          </p:cNvPr>
          <p:cNvSpPr txBox="1"/>
          <p:nvPr userDrawn="1"/>
        </p:nvSpPr>
        <p:spPr>
          <a:xfrm>
            <a:off x="858639" y="1341518"/>
            <a:ext cx="6382550" cy="2978957"/>
          </a:xfrm>
          <a:prstGeom prst="rect">
            <a:avLst/>
          </a:prstGeom>
          <a:noFill/>
        </p:spPr>
        <p:txBody>
          <a:bodyPr wrap="square" rtlCol="0">
            <a:spAutoFit/>
          </a:bodyPr>
          <a:lstStyle/>
          <a:p>
            <a:pPr marL="0" lvl="0" indent="0">
              <a:lnSpc>
                <a:spcPct val="115000"/>
              </a:lnSpc>
              <a:buFont typeface="Symbol" panose="05050102010706020507" pitchFamily="18" charset="2"/>
              <a:buNone/>
            </a:pPr>
            <a:r>
              <a:rPr lang="en-US" sz="1600" b="0" i="0" dirty="0">
                <a:solidFill>
                  <a:schemeClr val="bg1"/>
                </a:solidFill>
                <a:effectLst/>
                <a:latin typeface="Aptos" panose="020B0004020202020204" pitchFamily="34" charset="0"/>
              </a:rPr>
              <a:t>We are seeking your feedback on the global groupings (GAVI, African Union, World Bank Income, WHO and UNICEF) and country-level PowerPoint slides developed for the release of global immunization estimates. Your input will help us understand their usefulness and identify areas for improvement.</a:t>
            </a:r>
          </a:p>
          <a:p>
            <a:pPr marL="0" lvl="0" indent="0">
              <a:lnSpc>
                <a:spcPct val="115000"/>
              </a:lnSpc>
              <a:buFont typeface="Symbol" panose="05050102010706020507" pitchFamily="18" charset="2"/>
              <a:buNone/>
            </a:pPr>
            <a:endParaRPr lang="en-GB" sz="1600" dirty="0">
              <a:solidFill>
                <a:schemeClr val="bg1"/>
              </a:solidFill>
            </a:endParaRPr>
          </a:p>
          <a:p>
            <a:pPr marL="0" lvl="0" indent="0">
              <a:lnSpc>
                <a:spcPct val="115000"/>
              </a:lnSpc>
              <a:buFont typeface="Symbol" panose="05050102010706020507" pitchFamily="18" charset="2"/>
              <a:buNone/>
            </a:pPr>
            <a:r>
              <a:rPr lang="en-GB" sz="1600" dirty="0">
                <a:solidFill>
                  <a:schemeClr val="bg1"/>
                </a:solidFill>
              </a:rPr>
              <a:t>Please take a few moments to complete this short survey and have your voice heard:</a:t>
            </a:r>
          </a:p>
          <a:p>
            <a:pPr marL="0" lvl="0" indent="0">
              <a:lnSpc>
                <a:spcPct val="115000"/>
              </a:lnSpc>
              <a:buFont typeface="Symbol" panose="05050102010706020507" pitchFamily="18" charset="2"/>
              <a:buNone/>
            </a:pPr>
            <a:endParaRPr lang="en-GB" dirty="0">
              <a:solidFill>
                <a:schemeClr val="bg1"/>
              </a:solidFill>
            </a:endParaRPr>
          </a:p>
          <a:p>
            <a:pPr marL="0" lvl="0" indent="0">
              <a:lnSpc>
                <a:spcPct val="115000"/>
              </a:lnSpc>
              <a:buFont typeface="Symbol" panose="05050102010706020507" pitchFamily="18" charset="2"/>
              <a:buNone/>
            </a:pPr>
            <a:endParaRPr lang="en-GB" dirty="0">
              <a:solidFill>
                <a:schemeClr val="bg1"/>
              </a:solidFill>
            </a:endParaRPr>
          </a:p>
        </p:txBody>
      </p:sp>
      <p:pic>
        <p:nvPicPr>
          <p:cNvPr id="3" name="Picture 2" descr="A qr code on a blue background&#10;&#10;AI-generated content may be incorrect.">
            <a:extLst>
              <a:ext uri="{FF2B5EF4-FFF2-40B4-BE49-F238E27FC236}">
                <a16:creationId xmlns:a16="http://schemas.microsoft.com/office/drawing/2014/main" id="{D9D5272F-0F72-89F7-6CCC-C19CFAA22F1E}"/>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31762" y="4006481"/>
            <a:ext cx="2011163" cy="2043738"/>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survey_slide_f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3" name="TextBox 2">
            <a:extLst>
              <a:ext uri="{FF2B5EF4-FFF2-40B4-BE49-F238E27FC236}">
                <a16:creationId xmlns:a16="http://schemas.microsoft.com/office/drawing/2014/main" id="{74F925B2-B4AC-3C50-8604-A81C38D23AC6}"/>
              </a:ext>
            </a:extLst>
          </p:cNvPr>
          <p:cNvSpPr txBox="1"/>
          <p:nvPr userDrawn="1"/>
        </p:nvSpPr>
        <p:spPr>
          <a:xfrm>
            <a:off x="858639" y="1353644"/>
            <a:ext cx="6382550" cy="2626809"/>
          </a:xfrm>
          <a:prstGeom prst="rect">
            <a:avLst/>
          </a:prstGeom>
          <a:noFill/>
        </p:spPr>
        <p:txBody>
          <a:bodyPr wrap="square" rtlCol="0">
            <a:spAutoFit/>
          </a:bodyPr>
          <a:lstStyle/>
          <a:p>
            <a:pPr marL="0" lvl="0" indent="0">
              <a:lnSpc>
                <a:spcPct val="115000"/>
              </a:lnSpc>
              <a:buFont typeface="Symbol" panose="05050102010706020507" pitchFamily="18" charset="2"/>
              <a:buNone/>
            </a:pPr>
            <a:r>
              <a:rPr lang="fr-FR" sz="1600" dirty="0">
                <a:solidFill>
                  <a:schemeClr val="bg1"/>
                </a:solidFill>
              </a:rPr>
              <a:t>Nous souhaitons connaître votre avis sur les regroupements mondiaux (GAVI, Union africaine, Banque mondiale, OMS et UNICEF) et les diapositives PowerPoint par pays élaborés pour la publication des estimations mondiales en matière de vaccination. Vos commentaires nous aideront à comprendre leur utilité et à identifier les points à améliorer.</a:t>
            </a:r>
          </a:p>
          <a:p>
            <a:pPr marL="0" lvl="0" indent="0">
              <a:lnSpc>
                <a:spcPct val="115000"/>
              </a:lnSpc>
              <a:buFont typeface="Symbol" panose="05050102010706020507" pitchFamily="18" charset="2"/>
              <a:buNone/>
            </a:pPr>
            <a:endParaRPr lang="fr-FR" sz="1600" dirty="0">
              <a:solidFill>
                <a:schemeClr val="bg1"/>
              </a:solidFill>
            </a:endParaRPr>
          </a:p>
          <a:p>
            <a:pPr marL="0" lvl="0" indent="0">
              <a:lnSpc>
                <a:spcPct val="115000"/>
              </a:lnSpc>
              <a:buFont typeface="Symbol" panose="05050102010706020507" pitchFamily="18" charset="2"/>
              <a:buNone/>
            </a:pPr>
            <a:r>
              <a:rPr lang="fr-FR" sz="1600" dirty="0">
                <a:solidFill>
                  <a:schemeClr val="bg1"/>
                </a:solidFill>
              </a:rPr>
              <a:t>Merci de prendre quelques instants pour répondre à cette courte enquête et faire entendre votre voix :</a:t>
            </a:r>
            <a:endParaRPr lang="en-GB" sz="1600" dirty="0">
              <a:solidFill>
                <a:schemeClr val="bg1"/>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7" name="TextBox 6">
            <a:extLst>
              <a:ext uri="{FF2B5EF4-FFF2-40B4-BE49-F238E27FC236}">
                <a16:creationId xmlns:a16="http://schemas.microsoft.com/office/drawing/2014/main" id="{9C0ABB7F-250C-3645-0833-A6E4F51D1DB0}"/>
              </a:ext>
            </a:extLst>
          </p:cNvPr>
          <p:cNvSpPr txBox="1"/>
          <p:nvPr userDrawn="1"/>
        </p:nvSpPr>
        <p:spPr>
          <a:xfrm>
            <a:off x="858639" y="349256"/>
            <a:ext cx="6828036" cy="861774"/>
          </a:xfrm>
          <a:prstGeom prst="rect">
            <a:avLst/>
          </a:prstGeom>
          <a:noFill/>
        </p:spPr>
        <p:txBody>
          <a:bodyPr wrap="square" rtlCol="0">
            <a:spAutoFit/>
          </a:bodyPr>
          <a:lstStyle/>
          <a:p>
            <a:r>
              <a:rPr lang="fr-FR" sz="3200" b="1" dirty="0">
                <a:solidFill>
                  <a:schemeClr val="bg1"/>
                </a:solidFill>
              </a:rPr>
              <a:t>Questionnaire de satisfaction </a:t>
            </a:r>
          </a:p>
          <a:p>
            <a:r>
              <a:rPr lang="fr-FR" sz="1800" b="1" dirty="0">
                <a:solidFill>
                  <a:schemeClr val="bg1"/>
                </a:solidFill>
              </a:rPr>
              <a:t>(5 minutes)</a:t>
            </a:r>
            <a:endParaRPr lang="en-US" sz="800" b="1" dirty="0">
              <a:solidFill>
                <a:schemeClr val="bg1"/>
              </a:solidFill>
            </a:endParaRPr>
          </a:p>
        </p:txBody>
      </p:sp>
      <p:pic>
        <p:nvPicPr>
          <p:cNvPr id="11" name="Picture 10" descr="A qr code on a blue background&#10;&#10;AI-generated content may be incorrect.">
            <a:extLst>
              <a:ext uri="{FF2B5EF4-FFF2-40B4-BE49-F238E27FC236}">
                <a16:creationId xmlns:a16="http://schemas.microsoft.com/office/drawing/2014/main" id="{6E415B2D-C4CA-6937-0674-65556C551409}"/>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41701" y="4123067"/>
            <a:ext cx="2011163" cy="2043738"/>
          </a:xfrm>
          <a:prstGeom prst="rect">
            <a:avLst/>
          </a:prstGeom>
        </p:spPr>
      </p:pic>
    </p:spTree>
    <p:extLst>
      <p:ext uri="{BB962C8B-B14F-4D97-AF65-F5344CB8AC3E}">
        <p14:creationId xmlns:p14="http://schemas.microsoft.com/office/powerpoint/2010/main" val="41667036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survey_slide_e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10" name="TextBox 9">
            <a:extLst>
              <a:ext uri="{FF2B5EF4-FFF2-40B4-BE49-F238E27FC236}">
                <a16:creationId xmlns:a16="http://schemas.microsoft.com/office/drawing/2014/main" id="{61A5E2C2-CFA0-65EE-40AB-247D2B151812}"/>
              </a:ext>
            </a:extLst>
          </p:cNvPr>
          <p:cNvSpPr txBox="1"/>
          <p:nvPr userDrawn="1"/>
        </p:nvSpPr>
        <p:spPr>
          <a:xfrm>
            <a:off x="744339" y="1322763"/>
            <a:ext cx="6828036" cy="2626809"/>
          </a:xfrm>
          <a:prstGeom prst="rect">
            <a:avLst/>
          </a:prstGeom>
          <a:noFill/>
        </p:spPr>
        <p:txBody>
          <a:bodyPr wrap="square" lIns="91440" tIns="45720" rIns="91440" bIns="45720" rtlCol="0" anchor="t">
            <a:spAutoFit/>
          </a:bodyPr>
          <a:lstStyle/>
          <a:p>
            <a:pPr>
              <a:lnSpc>
                <a:spcPct val="115000"/>
              </a:lnSpc>
            </a:pPr>
            <a:r>
              <a:rPr lang="es-ES" sz="1600" dirty="0">
                <a:solidFill>
                  <a:schemeClr val="bg1"/>
                </a:solidFill>
              </a:rPr>
              <a:t>Nos gustaría conocer su opinión sobre las agrupaciones mundiales (GAVI, Unión Africana, Banco Mundial, OMS y UNICEF) y las diapositivas de PowerPoint a nivel nacional elaboradas para la publicación de las estimaciones mundiales sobre inmunización. Sus comentarios nos ayudarán a comprender su utilidad y a identificar aspectos que pueden mejorarse.</a:t>
            </a:r>
          </a:p>
          <a:p>
            <a:pPr>
              <a:lnSpc>
                <a:spcPct val="115000"/>
              </a:lnSpc>
            </a:pPr>
            <a:endParaRPr lang="es-ES" sz="1600" dirty="0">
              <a:solidFill>
                <a:schemeClr val="bg1"/>
              </a:solidFill>
            </a:endParaRPr>
          </a:p>
          <a:p>
            <a:pPr>
              <a:lnSpc>
                <a:spcPct val="115000"/>
              </a:lnSpc>
            </a:pPr>
            <a:r>
              <a:rPr lang="es-ES" sz="1600" dirty="0">
                <a:solidFill>
                  <a:schemeClr val="bg1"/>
                </a:solidFill>
              </a:rPr>
              <a:t>Le rogamos que dedique unos minutos a completar esta breve encuesta y nos haga llegar su opinión:</a:t>
            </a:r>
            <a:endParaRPr lang="en-GB" sz="1600" dirty="0">
              <a:solidFill>
                <a:schemeClr val="bg1"/>
              </a:solidFill>
            </a:endParaRPr>
          </a:p>
        </p:txBody>
      </p:sp>
      <p:sp>
        <p:nvSpPr>
          <p:cNvPr id="11" name="TextBox 10">
            <a:extLst>
              <a:ext uri="{FF2B5EF4-FFF2-40B4-BE49-F238E27FC236}">
                <a16:creationId xmlns:a16="http://schemas.microsoft.com/office/drawing/2014/main" id="{84243944-BA33-06BF-ECCF-7AEB1DF59923}"/>
              </a:ext>
            </a:extLst>
          </p:cNvPr>
          <p:cNvSpPr txBox="1"/>
          <p:nvPr userDrawn="1"/>
        </p:nvSpPr>
        <p:spPr>
          <a:xfrm>
            <a:off x="744339" y="349256"/>
            <a:ext cx="7888690" cy="769441"/>
          </a:xfrm>
          <a:prstGeom prst="rect">
            <a:avLst/>
          </a:prstGeom>
          <a:noFill/>
        </p:spPr>
        <p:txBody>
          <a:bodyPr wrap="square" lIns="91440" tIns="45720" rIns="91440" bIns="45720" rtlCol="0" anchor="t">
            <a:spAutoFit/>
          </a:bodyPr>
          <a:lstStyle/>
          <a:p>
            <a:r>
              <a:rPr lang="es-ES" sz="2800" b="1" dirty="0">
                <a:solidFill>
                  <a:schemeClr val="bg1"/>
                </a:solidFill>
              </a:rPr>
              <a:t>Cuestionario breve de retroalimentación </a:t>
            </a:r>
          </a:p>
          <a:p>
            <a:r>
              <a:rPr lang="es-ES" sz="1600" b="1" dirty="0">
                <a:solidFill>
                  <a:schemeClr val="bg1"/>
                </a:solidFill>
              </a:rPr>
              <a:t>(5 minutos)</a:t>
            </a:r>
            <a:endParaRPr lang="en-US" sz="1050" b="1" dirty="0">
              <a:solidFill>
                <a:schemeClr val="bg1"/>
              </a:solidFill>
            </a:endParaRPr>
          </a:p>
        </p:txBody>
      </p:sp>
      <p:pic>
        <p:nvPicPr>
          <p:cNvPr id="7" name="Picture 6" descr="A qr code on a blue background&#10;&#10;AI-generated content may be incorrect.">
            <a:extLst>
              <a:ext uri="{FF2B5EF4-FFF2-40B4-BE49-F238E27FC236}">
                <a16:creationId xmlns:a16="http://schemas.microsoft.com/office/drawing/2014/main" id="{0E249DCC-34C5-A832-F759-1E082CCB4FC4}"/>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492005" y="4153638"/>
            <a:ext cx="2011163" cy="2043738"/>
          </a:xfrm>
          <a:prstGeom prst="rect">
            <a:avLst/>
          </a:prstGeom>
        </p:spPr>
      </p:pic>
    </p:spTree>
    <p:extLst>
      <p:ext uri="{BB962C8B-B14F-4D97-AF65-F5344CB8AC3E}">
        <p14:creationId xmlns:p14="http://schemas.microsoft.com/office/powerpoint/2010/main" val="3594627415"/>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survey_slide_a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pic>
        <p:nvPicPr>
          <p:cNvPr id="3" name="Picture 2" descr="A qr code on a blue background&#10;&#10;AI-generated content may be incorrect.">
            <a:extLst>
              <a:ext uri="{FF2B5EF4-FFF2-40B4-BE49-F238E27FC236}">
                <a16:creationId xmlns:a16="http://schemas.microsoft.com/office/drawing/2014/main" id="{D9D5272F-0F72-89F7-6CCC-C19CFAA22F1E}"/>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31762" y="4006481"/>
            <a:ext cx="2011163" cy="2043738"/>
          </a:xfrm>
          <a:prstGeom prst="rect">
            <a:avLst/>
          </a:prstGeom>
        </p:spPr>
      </p:pic>
      <p:sp>
        <p:nvSpPr>
          <p:cNvPr id="10" name="TextBox 9">
            <a:extLst>
              <a:ext uri="{FF2B5EF4-FFF2-40B4-BE49-F238E27FC236}">
                <a16:creationId xmlns:a16="http://schemas.microsoft.com/office/drawing/2014/main" id="{BFBB0C8C-4BBF-C777-F772-5B040BEF8B64}"/>
              </a:ext>
            </a:extLst>
          </p:cNvPr>
          <p:cNvSpPr txBox="1"/>
          <p:nvPr userDrawn="1"/>
        </p:nvSpPr>
        <p:spPr>
          <a:xfrm>
            <a:off x="858639" y="349256"/>
            <a:ext cx="6828036" cy="892552"/>
          </a:xfrm>
          <a:prstGeom prst="rect">
            <a:avLst/>
          </a:prstGeom>
          <a:noFill/>
        </p:spPr>
        <p:txBody>
          <a:bodyPr wrap="square" rtlCol="0">
            <a:spAutoFit/>
          </a:bodyPr>
          <a:lstStyle/>
          <a:p>
            <a:pPr algn="r" rtl="1"/>
            <a:r>
              <a:rPr lang="ar" sz="3200" b="1" dirty="0">
                <a:solidFill>
                  <a:schemeClr val="bg1"/>
                </a:solidFill>
              </a:rPr>
              <a:t>استبيان قصير للتغذية الراجعة </a:t>
            </a:r>
          </a:p>
          <a:p>
            <a:pPr algn="r" rtl="1"/>
            <a:r>
              <a:rPr lang="ar" sz="1800" b="1" dirty="0">
                <a:solidFill>
                  <a:schemeClr val="bg1"/>
                </a:solidFill>
              </a:rPr>
              <a:t>(5 دقائق)</a:t>
            </a:r>
          </a:p>
        </p:txBody>
      </p:sp>
      <p:sp>
        <p:nvSpPr>
          <p:cNvPr id="11" name="TextBox 10">
            <a:extLst>
              <a:ext uri="{FF2B5EF4-FFF2-40B4-BE49-F238E27FC236}">
                <a16:creationId xmlns:a16="http://schemas.microsoft.com/office/drawing/2014/main" id="{AA7ADBB0-CBD1-AD3C-7487-985C64DCF44C}"/>
              </a:ext>
            </a:extLst>
          </p:cNvPr>
          <p:cNvSpPr txBox="1"/>
          <p:nvPr userDrawn="1"/>
        </p:nvSpPr>
        <p:spPr>
          <a:xfrm>
            <a:off x="858639" y="1341518"/>
            <a:ext cx="6382550" cy="2978957"/>
          </a:xfrm>
          <a:prstGeom prst="rect">
            <a:avLst/>
          </a:prstGeom>
          <a:noFill/>
        </p:spPr>
        <p:txBody>
          <a:bodyPr wrap="square" rtlCol="0">
            <a:spAutoFit/>
          </a:bodyPr>
          <a:lstStyle/>
          <a:p>
            <a:pPr marL="0" lvl="0" indent="0" algn="r" rtl="1">
              <a:lnSpc>
                <a:spcPct val="115000"/>
              </a:lnSpc>
              <a:buFont typeface="Symbol" panose="05050102010706020507" pitchFamily="18" charset="2"/>
              <a:buNone/>
            </a:pPr>
            <a:r>
              <a:rPr lang="ar" sz="1600" b="0" i="0" dirty="0">
                <a:solidFill>
                  <a:schemeClr val="bg1"/>
                </a:solidFill>
                <a:effectLst/>
                <a:latin typeface="Simplified Arabic" panose="020B0004020202020204" pitchFamily="34" charset="0"/>
              </a:rPr>
              <a:t>نحن نسعى للحصول على ملاحظاتكم حول المجموعات العالمية (التحالف العالمي للقاحات والتحصين والاتحاد الأفريقي ودخل البنك الدولي ومنظمة الصحة العالمية واليونيسف) وشرائح الباوربوينت على المستوى القطري التي تم إعدادها لإصدار تقديرات التحصين العالمية. ستساعدنا مدخلاتكم على فهم فائدتها وتحديد المجالات التي تحتاج إلى تحسين.</a:t>
            </a:r>
          </a:p>
          <a:p>
            <a:pPr marL="0" lvl="0" indent="0" algn="r" rtl="1">
              <a:lnSpc>
                <a:spcPct val="115000"/>
              </a:lnSpc>
              <a:buFont typeface="Symbol" panose="05050102010706020507" pitchFamily="18" charset="2"/>
              <a:buNone/>
            </a:pPr>
            <a:endParaRPr lang="en-GB" sz="1600" dirty="0">
              <a:solidFill>
                <a:schemeClr val="bg1"/>
              </a:solidFill>
            </a:endParaRPr>
          </a:p>
          <a:p>
            <a:pPr marL="0" lvl="0" indent="0" algn="r" rtl="1">
              <a:lnSpc>
                <a:spcPct val="115000"/>
              </a:lnSpc>
              <a:buFont typeface="Symbol" panose="05050102010706020507" pitchFamily="18" charset="2"/>
              <a:buNone/>
            </a:pPr>
            <a:r>
              <a:rPr lang="ar" sz="1600" dirty="0">
                <a:solidFill>
                  <a:schemeClr val="bg1"/>
                </a:solidFill>
              </a:rPr>
              <a:t>يرجى تخصيص بضع لحظات لإكمال هذا الاستبيان القصير وإسماع صوتك:</a:t>
            </a:r>
          </a:p>
          <a:p>
            <a:pPr marL="0" lvl="0" indent="0" algn="r" rtl="1">
              <a:lnSpc>
                <a:spcPct val="115000"/>
              </a:lnSpc>
              <a:buFont typeface="Symbol" panose="05050102010706020507" pitchFamily="18" charset="2"/>
              <a:buNone/>
            </a:pPr>
            <a:endParaRPr lang="en-GB" dirty="0">
              <a:solidFill>
                <a:schemeClr val="bg1"/>
              </a:solidFill>
            </a:endParaRPr>
          </a:p>
          <a:p>
            <a:pPr marL="0" lvl="0" indent="0" algn="r" rtl="1">
              <a:lnSpc>
                <a:spcPct val="115000"/>
              </a:lnSpc>
              <a:buFont typeface="Symbol" panose="05050102010706020507" pitchFamily="18" charset="2"/>
              <a:buNone/>
            </a:pPr>
            <a:endParaRPr lang="en-GB" dirty="0">
              <a:solidFill>
                <a:schemeClr val="bg1"/>
              </a:solidFill>
            </a:endParaRPr>
          </a:p>
        </p:txBody>
      </p:sp>
    </p:spTree>
    <p:extLst>
      <p:ext uri="{BB962C8B-B14F-4D97-AF65-F5344CB8AC3E}">
        <p14:creationId xmlns:p14="http://schemas.microsoft.com/office/powerpoint/2010/main" val="1409443411"/>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embargoe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95532B98-EA45-3A2C-7ED2-DC019569A5C3}"/>
              </a:ext>
            </a:extLst>
          </p:cNvPr>
          <p:cNvSpPr txBox="1"/>
          <p:nvPr userDrawn="1"/>
        </p:nvSpPr>
        <p:spPr>
          <a:xfrm>
            <a:off x="795528" y="1938528"/>
            <a:ext cx="10451592" cy="2123658"/>
          </a:xfrm>
          <a:prstGeom prst="rect">
            <a:avLst/>
          </a:prstGeom>
          <a:noFill/>
        </p:spPr>
        <p:txBody>
          <a:bodyPr wrap="square" rtlCol="0">
            <a:spAutoFit/>
          </a:bodyPr>
          <a:lstStyle/>
          <a:p>
            <a:pPr algn="ctr"/>
            <a:r>
              <a:rPr lang="en-GB" sz="4400" dirty="0">
                <a:solidFill>
                  <a:srgbClr val="FF0000"/>
                </a:solidFill>
              </a:rPr>
              <a:t>Data under embargo until 15 July 2025</a:t>
            </a:r>
          </a:p>
          <a:p>
            <a:pPr algn="ctr"/>
            <a:endParaRPr lang="en-GB" sz="4400" dirty="0">
              <a:solidFill>
                <a:srgbClr val="FF0000"/>
              </a:solidFill>
            </a:endParaRPr>
          </a:p>
          <a:p>
            <a:pPr algn="ctr"/>
            <a:r>
              <a:rPr lang="en-GB" sz="4400" dirty="0">
                <a:solidFill>
                  <a:srgbClr val="FF0000"/>
                </a:solidFill>
              </a:rPr>
              <a:t>Please do </a:t>
            </a:r>
            <a:r>
              <a:rPr lang="en-GB" sz="4400" u="none" dirty="0">
                <a:solidFill>
                  <a:srgbClr val="FF0000"/>
                </a:solidFill>
              </a:rPr>
              <a:t>NOT</a:t>
            </a:r>
            <a:r>
              <a:rPr lang="en-GB" sz="4400" dirty="0">
                <a:solidFill>
                  <a:srgbClr val="FF0000"/>
                </a:solidFill>
              </a:rPr>
              <a:t> share before this date</a:t>
            </a:r>
          </a:p>
        </p:txBody>
      </p:sp>
      <p:cxnSp>
        <p:nvCxnSpPr>
          <p:cNvPr id="5" name="Straight Connector 4">
            <a:extLst>
              <a:ext uri="{FF2B5EF4-FFF2-40B4-BE49-F238E27FC236}">
                <a16:creationId xmlns:a16="http://schemas.microsoft.com/office/drawing/2014/main" id="{A912FEAB-ABF9-1ECC-8766-7BF8578B4425}"/>
              </a:ext>
            </a:extLst>
          </p:cNvPr>
          <p:cNvCxnSpPr/>
          <p:nvPr userDrawn="1"/>
        </p:nvCxnSpPr>
        <p:spPr>
          <a:xfrm>
            <a:off x="4053526" y="3996197"/>
            <a:ext cx="1055802" cy="0"/>
          </a:xfrm>
          <a:prstGeom prst="line">
            <a:avLst/>
          </a:prstGeom>
          <a:ln w="38100">
            <a:solidFill>
              <a:srgbClr val="FF0000"/>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24806146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ver_ESAR">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9" name="Picture 8">
            <a:extLst>
              <a:ext uri="{FF2B5EF4-FFF2-40B4-BE49-F238E27FC236}">
                <a16:creationId xmlns:a16="http://schemas.microsoft.com/office/drawing/2014/main" id="{72BD5980-10A0-9589-D233-7171D133307E}"/>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10" name="Picture 9">
            <a:extLst>
              <a:ext uri="{FF2B5EF4-FFF2-40B4-BE49-F238E27FC236}">
                <a16:creationId xmlns:a16="http://schemas.microsoft.com/office/drawing/2014/main" id="{2E63B9E4-E5A3-A69E-4862-D98749D9E151}"/>
              </a:ext>
            </a:extLst>
          </p:cNvPr>
          <p:cNvPicPr>
            <a:picLocks noChangeAspect="1"/>
          </p:cNvPicPr>
          <p:nvPr userDrawn="1"/>
        </p:nvPicPr>
        <p:blipFill>
          <a:blip r:embed="rId4"/>
          <a:stretch>
            <a:fillRect/>
          </a:stretch>
        </p:blipFill>
        <p:spPr>
          <a:xfrm>
            <a:off x="9754407" y="6061099"/>
            <a:ext cx="1757790" cy="547030"/>
          </a:xfrm>
          <a:prstGeom prst="rect">
            <a:avLst/>
          </a:prstGeom>
        </p:spPr>
      </p:pic>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spTree>
    <p:extLst>
      <p:ext uri="{BB962C8B-B14F-4D97-AF65-F5344CB8AC3E}">
        <p14:creationId xmlns:p14="http://schemas.microsoft.com/office/powerpoint/2010/main" val="50536181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WHO">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pic>
        <p:nvPicPr>
          <p:cNvPr id="4" name="Picture 3">
            <a:extLst>
              <a:ext uri="{FF2B5EF4-FFF2-40B4-BE49-F238E27FC236}">
                <a16:creationId xmlns:a16="http://schemas.microsoft.com/office/drawing/2014/main" id="{869F0AFA-367D-360E-1BAC-A0E593FF113A}"/>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5" name="Picture 4">
            <a:extLst>
              <a:ext uri="{FF2B5EF4-FFF2-40B4-BE49-F238E27FC236}">
                <a16:creationId xmlns:a16="http://schemas.microsoft.com/office/drawing/2014/main" id="{5E606B51-AF51-4A61-744C-5E5250978A3D}"/>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28395926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EAP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AF9E4685-1C39-1676-E912-1F2868A837A0}"/>
              </a:ext>
            </a:extLst>
          </p:cNvPr>
          <p:cNvPicPr>
            <a:picLocks noChangeAspect="1"/>
          </p:cNvPicPr>
          <p:nvPr userDrawn="1"/>
        </p:nvPicPr>
        <p:blipFill rotWithShape="1">
          <a:blip r:embed="rId2"/>
          <a:srcRect l="20264" t="6850" b="8721"/>
          <a:stretch/>
        </p:blipFill>
        <p:spPr>
          <a:xfrm>
            <a:off x="0" y="-2195"/>
            <a:ext cx="9721362" cy="6858000"/>
          </a:xfrm>
          <a:prstGeom prst="rect">
            <a:avLst/>
          </a:prstGeom>
        </p:spPr>
      </p:pic>
      <p:sp>
        <p:nvSpPr>
          <p:cNvPr id="2" name="Rectangle 1">
            <a:extLst>
              <a:ext uri="{FF2B5EF4-FFF2-40B4-BE49-F238E27FC236}">
                <a16:creationId xmlns:a16="http://schemas.microsoft.com/office/drawing/2014/main" id="{621CEEF3-19FF-2A18-CE98-E9366301C3FE}"/>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E60A794A-0020-C1C7-F419-86FC83571B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©UNICEF/2019/Htet</a:t>
            </a:r>
            <a:endParaRPr lang="en-GB" sz="700" dirty="0">
              <a:solidFill>
                <a:schemeClr val="bg1"/>
              </a:solidFill>
            </a:endParaRPr>
          </a:p>
        </p:txBody>
      </p:sp>
      <p:pic>
        <p:nvPicPr>
          <p:cNvPr id="3" name="Picture 2">
            <a:extLst>
              <a:ext uri="{FF2B5EF4-FFF2-40B4-BE49-F238E27FC236}">
                <a16:creationId xmlns:a16="http://schemas.microsoft.com/office/drawing/2014/main" id="{1A215E37-61CE-47EA-F80D-CEB767BF32B4}"/>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4" name="Picture 3">
            <a:extLst>
              <a:ext uri="{FF2B5EF4-FFF2-40B4-BE49-F238E27FC236}">
                <a16:creationId xmlns:a16="http://schemas.microsoft.com/office/drawing/2014/main" id="{733FEFBE-0704-0B94-0110-9922C6E79058}"/>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3395405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ver_ECAR">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634C0993-78DB-029B-3E69-B5AE6BD79510}"/>
              </a:ext>
            </a:extLst>
          </p:cNvPr>
          <p:cNvPicPr>
            <a:picLocks noChangeAspect="1"/>
          </p:cNvPicPr>
          <p:nvPr userDrawn="1"/>
        </p:nvPicPr>
        <p:blipFill rotWithShape="1">
          <a:blip r:embed="rId2"/>
          <a:srcRect l="7588"/>
          <a:stretch/>
        </p:blipFill>
        <p:spPr>
          <a:xfrm>
            <a:off x="0" y="7694"/>
            <a:ext cx="9506393" cy="6858000"/>
          </a:xfrm>
          <a:prstGeom prst="rect">
            <a:avLst/>
          </a:prstGeom>
        </p:spPr>
      </p:pic>
      <p:sp>
        <p:nvSpPr>
          <p:cNvPr id="11" name="TextBox 10">
            <a:extLst>
              <a:ext uri="{FF2B5EF4-FFF2-40B4-BE49-F238E27FC236}">
                <a16:creationId xmlns:a16="http://schemas.microsoft.com/office/drawing/2014/main" id="{0842C166-0858-152E-800B-EBB3F952227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es-ES" sz="700" b="0" i="0" dirty="0">
                <a:solidFill>
                  <a:schemeClr val="bg1"/>
                </a:solidFill>
                <a:effectLst/>
                <a:latin typeface="Roboto" panose="02000000000000000000" pitchFamily="2" charset="0"/>
              </a:rPr>
              <a:t>UNICEF/UN0760583/</a:t>
            </a:r>
            <a:r>
              <a:rPr lang="es-ES" sz="700" b="0" i="0" dirty="0" err="1">
                <a:solidFill>
                  <a:schemeClr val="bg1"/>
                </a:solidFill>
                <a:effectLst/>
                <a:latin typeface="Roboto" panose="02000000000000000000" pitchFamily="2" charset="0"/>
              </a:rPr>
              <a:t>Babajanyan</a:t>
            </a:r>
            <a:r>
              <a:rPr lang="es-ES" sz="700" b="0" i="0" dirty="0">
                <a:solidFill>
                  <a:schemeClr val="bg1"/>
                </a:solidFill>
                <a:effectLst/>
                <a:latin typeface="Roboto" panose="02000000000000000000" pitchFamily="2" charset="0"/>
              </a:rPr>
              <a:t> VII </a:t>
            </a:r>
            <a:r>
              <a:rPr lang="es-ES" sz="700" b="0" i="0" dirty="0" err="1">
                <a:solidFill>
                  <a:schemeClr val="bg1"/>
                </a:solidFill>
                <a:effectLst/>
                <a:latin typeface="Roboto" panose="02000000000000000000" pitchFamily="2" charset="0"/>
              </a:rPr>
              <a:t>Photo</a:t>
            </a:r>
            <a:endParaRPr lang="en-GB" sz="700" dirty="0">
              <a:solidFill>
                <a:schemeClr val="bg1"/>
              </a:solidFill>
            </a:endParaRPr>
          </a:p>
        </p:txBody>
      </p:sp>
      <p:sp>
        <p:nvSpPr>
          <p:cNvPr id="2" name="Rectangle 1">
            <a:extLst>
              <a:ext uri="{FF2B5EF4-FFF2-40B4-BE49-F238E27FC236}">
                <a16:creationId xmlns:a16="http://schemas.microsoft.com/office/drawing/2014/main" id="{B1632629-A546-52E1-E66F-33BC72149BEB}"/>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AEAFA176-1D5B-B159-8B36-E2D3C55F1736}"/>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6707F265-E9A7-01BB-C534-86B95D0838B1}"/>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547160261"/>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theme" Target="../theme/theme1.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3" r:id="rId6"/>
    <p:sldLayoutId id="2147483674" r:id="rId7"/>
    <p:sldLayoutId id="2147483653" r:id="rId8"/>
    <p:sldLayoutId id="2147483654" r:id="rId9"/>
    <p:sldLayoutId id="2147483655" r:id="rId10"/>
    <p:sldLayoutId id="2147483658" r:id="rId11"/>
    <p:sldLayoutId id="2147483656" r:id="rId12"/>
    <p:sldLayoutId id="2147483675" r:id="rId13"/>
    <p:sldLayoutId id="2147483670" r:id="rId14"/>
    <p:sldLayoutId id="2147483678" r:id="rId15"/>
    <p:sldLayoutId id="2147483671" r:id="rId16"/>
    <p:sldLayoutId id="2147483659" r:id="rId17"/>
    <p:sldLayoutId id="2147483660" r:id="rId18"/>
    <p:sldLayoutId id="2147483661" r:id="rId19"/>
    <p:sldLayoutId id="2147483662" r:id="rId20"/>
    <p:sldLayoutId id="2147483663" r:id="rId21"/>
    <p:sldLayoutId id="2147483664" r:id="rId22"/>
    <p:sldLayoutId id="2147483665" r:id="rId23"/>
    <p:sldLayoutId id="2147483677" r:id="rId24"/>
    <p:sldLayoutId id="2147483679" r:id="rId25"/>
    <p:sldLayoutId id="2147483672" r:id="rId26"/>
    <p:sldLayoutId id="2147483685" r:id="rId27"/>
    <p:sldLayoutId id="2147483686" r:id="rId28"/>
    <p:sldLayoutId id="2147483694" r:id="rId29"/>
    <p:sldLayoutId id="2147483676" r:id="rId30"/>
    <p:sldLayoutId id="2147483683" r:id="rId31"/>
    <p:sldLayoutId id="2147483684" r:id="rId32"/>
    <p:sldLayoutId id="2147483695" r:id="rId33"/>
    <p:sldLayoutId id="2147483690" r:id="rId34"/>
    <p:sldLayoutId id="2147483691" r:id="rId35"/>
    <p:sldLayoutId id="2147483692" r:id="rId36"/>
    <p:sldLayoutId id="2147483696" r:id="rId37"/>
    <p:sldLayoutId id="2147483682" r:id="rId38"/>
    <p:sldLayoutId id="2147483687" r:id="rId39"/>
    <p:sldLayoutId id="2147483688" r:id="rId40"/>
    <p:sldLayoutId id="2147483697" r:id="rId41"/>
    <p:sldLayoutId id="2147483693" r:id="rId42"/>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ccbc4922040afa2d58775a19727080e7a71d0e2d.png"/>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16.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26.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www.sciencedirect.com/science/article/pii/S0091743520304308?via%3Dihub" TargetMode="Externa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30.xml"/>
</Relationships>

</file>

<file path=ppt/slides/_rels/slide40.xml.rels><?xml version="1.0" encoding="UTF-8" standalone="yes"?>

<Relationships  xmlns="http://schemas.openxmlformats.org/package/2006/relationships">
<Relationship Id="rId1" Type="http://schemas.openxmlformats.org/officeDocument/2006/relationships/slideLayout" Target="../slideLayouts/slideLayout24.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41.xml.rels><?xml version="1.0" encoding="UTF-8" standalone="yes"?>

<Relationships  xmlns="http://schemas.openxmlformats.org/package/2006/relationships">
<Relationship Id="rId1" Type="http://schemas.openxmlformats.org/officeDocument/2006/relationships/slideLayout" Target="../slideLayouts/slideLayout38.xml"/>
<Relationship Id="rId2" Type="http://schemas.openxmlformats.org/officeDocument/2006/relationships/hyperlink" Target="https://forms.office.com/e/Qv1HXxxNZQ" TargetMode="Externa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34.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cstate="print"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heatmap shows trends in vaccine coverage since 2000, with green cells indicating coverage of 90% or more.
</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69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07190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2738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47579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478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8796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0" name="pl10"/>
            <p:cNvSpPr/>
            <p:nvPr/>
          </p:nvSpPr>
          <p:spPr>
            <a:xfrm>
              <a:off x="803816" y="52689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447092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6728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8748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767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27871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803816" y="167773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7" name="pl17"/>
            <p:cNvSpPr/>
            <p:nvPr/>
          </p:nvSpPr>
          <p:spPr>
            <a:xfrm>
              <a:off x="144827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9090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133536"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476165"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55026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18794"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08732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355845"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624371"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89289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448278" y="1358515"/>
              <a:ext cx="6444618" cy="1596108"/>
            </a:xfrm>
            <a:custGeom>
              <a:avLst/>
              <a:pathLst>
                <a:path w="6444618" h="1596108">
                  <a:moveTo>
                    <a:pt x="0" y="1356692"/>
                  </a:moveTo>
                  <a:lnTo>
                    <a:pt x="268525" y="1596108"/>
                  </a:lnTo>
                  <a:lnTo>
                    <a:pt x="537051" y="359124"/>
                  </a:lnTo>
                  <a:lnTo>
                    <a:pt x="805577" y="319221"/>
                  </a:lnTo>
                  <a:lnTo>
                    <a:pt x="1074103" y="638443"/>
                  </a:lnTo>
                  <a:lnTo>
                    <a:pt x="1342628" y="718249"/>
                  </a:lnTo>
                  <a:lnTo>
                    <a:pt x="1611154" y="758151"/>
                  </a:lnTo>
                  <a:lnTo>
                    <a:pt x="1879680" y="837957"/>
                  </a:lnTo>
                  <a:lnTo>
                    <a:pt x="2148206" y="558638"/>
                  </a:lnTo>
                  <a:lnTo>
                    <a:pt x="2416732" y="159610"/>
                  </a:lnTo>
                  <a:lnTo>
                    <a:pt x="2685257" y="119708"/>
                  </a:lnTo>
                  <a:lnTo>
                    <a:pt x="2953783" y="39902"/>
                  </a:lnTo>
                  <a:lnTo>
                    <a:pt x="3222309" y="0"/>
                  </a:lnTo>
                  <a:lnTo>
                    <a:pt x="3490835" y="0"/>
                  </a:lnTo>
                  <a:lnTo>
                    <a:pt x="3759360" y="399027"/>
                  </a:lnTo>
                  <a:lnTo>
                    <a:pt x="4027886" y="119708"/>
                  </a:lnTo>
                  <a:lnTo>
                    <a:pt x="4296412" y="39902"/>
                  </a:lnTo>
                  <a:lnTo>
                    <a:pt x="4564938" y="0"/>
                  </a:lnTo>
                  <a:lnTo>
                    <a:pt x="4833464" y="39902"/>
                  </a:lnTo>
                  <a:lnTo>
                    <a:pt x="5101989" y="119708"/>
                  </a:lnTo>
                  <a:lnTo>
                    <a:pt x="5370515" y="199513"/>
                  </a:lnTo>
                  <a:lnTo>
                    <a:pt x="5639041" y="159610"/>
                  </a:lnTo>
                  <a:lnTo>
                    <a:pt x="5907567" y="239416"/>
                  </a:lnTo>
                  <a:lnTo>
                    <a:pt x="6176092" y="239416"/>
                  </a:lnTo>
                  <a:lnTo>
                    <a:pt x="6444618" y="239416"/>
                  </a:lnTo>
                </a:path>
              </a:pathLst>
            </a:custGeom>
            <a:ln w="27101" cap="flat">
              <a:solidFill>
                <a:srgbClr val="F8766D">
                  <a:alpha val="100000"/>
                </a:srgbClr>
              </a:solidFill>
              <a:prstDash val="solid"/>
              <a:round/>
            </a:ln>
          </p:spPr>
          <p:txBody>
            <a:bodyPr/>
            <a:lstStyle/>
            <a:p/>
          </p:txBody>
        </p:sp>
        <p:sp>
          <p:nvSpPr>
            <p:cNvPr id="28" name="pl28"/>
            <p:cNvSpPr/>
            <p:nvPr/>
          </p:nvSpPr>
          <p:spPr>
            <a:xfrm>
              <a:off x="1448278" y="1478223"/>
              <a:ext cx="6444618" cy="2274455"/>
            </a:xfrm>
            <a:custGeom>
              <a:avLst/>
              <a:pathLst>
                <a:path w="6444618" h="2274455">
                  <a:moveTo>
                    <a:pt x="0" y="2035038"/>
                  </a:moveTo>
                  <a:lnTo>
                    <a:pt x="268525" y="2274455"/>
                  </a:lnTo>
                  <a:lnTo>
                    <a:pt x="537051" y="1675914"/>
                  </a:lnTo>
                  <a:lnTo>
                    <a:pt x="805577" y="877859"/>
                  </a:lnTo>
                  <a:lnTo>
                    <a:pt x="1074103" y="1197081"/>
                  </a:lnTo>
                  <a:lnTo>
                    <a:pt x="1342628" y="1197081"/>
                  </a:lnTo>
                  <a:lnTo>
                    <a:pt x="1611154" y="1236984"/>
                  </a:lnTo>
                  <a:lnTo>
                    <a:pt x="1879680" y="1236984"/>
                  </a:lnTo>
                  <a:lnTo>
                    <a:pt x="2148206" y="718249"/>
                  </a:lnTo>
                  <a:lnTo>
                    <a:pt x="2416732" y="438929"/>
                  </a:lnTo>
                  <a:lnTo>
                    <a:pt x="2685257" y="359124"/>
                  </a:lnTo>
                  <a:lnTo>
                    <a:pt x="2953783" y="239416"/>
                  </a:lnTo>
                  <a:lnTo>
                    <a:pt x="3222309" y="159610"/>
                  </a:lnTo>
                  <a:lnTo>
                    <a:pt x="3490835" y="119708"/>
                  </a:lnTo>
                  <a:lnTo>
                    <a:pt x="3759360" y="478832"/>
                  </a:lnTo>
                  <a:lnTo>
                    <a:pt x="4027886" y="359124"/>
                  </a:lnTo>
                  <a:lnTo>
                    <a:pt x="4296412" y="438929"/>
                  </a:lnTo>
                  <a:lnTo>
                    <a:pt x="4564938" y="199513"/>
                  </a:lnTo>
                  <a:lnTo>
                    <a:pt x="4833464" y="79805"/>
                  </a:lnTo>
                  <a:lnTo>
                    <a:pt x="5101989" y="0"/>
                  </a:lnTo>
                  <a:lnTo>
                    <a:pt x="5370515" y="159610"/>
                  </a:lnTo>
                  <a:lnTo>
                    <a:pt x="5639041" y="119708"/>
                  </a:lnTo>
                  <a:lnTo>
                    <a:pt x="5907567" y="159610"/>
                  </a:lnTo>
                  <a:lnTo>
                    <a:pt x="6176092" y="159610"/>
                  </a:lnTo>
                  <a:lnTo>
                    <a:pt x="6444618" y="159610"/>
                  </a:lnTo>
                </a:path>
              </a:pathLst>
            </a:custGeom>
            <a:ln w="27101" cap="flat">
              <a:solidFill>
                <a:srgbClr val="7CAE00">
                  <a:alpha val="100000"/>
                </a:srgbClr>
              </a:solidFill>
              <a:prstDash val="solid"/>
              <a:round/>
            </a:ln>
          </p:spPr>
          <p:txBody>
            <a:bodyPr/>
            <a:lstStyle/>
            <a:p/>
          </p:txBody>
        </p:sp>
        <p:sp>
          <p:nvSpPr>
            <p:cNvPr id="29" name="pl29"/>
            <p:cNvSpPr/>
            <p:nvPr/>
          </p:nvSpPr>
          <p:spPr>
            <a:xfrm>
              <a:off x="1448278" y="1558029"/>
              <a:ext cx="6444618" cy="2234552"/>
            </a:xfrm>
            <a:custGeom>
              <a:avLst/>
              <a:pathLst>
                <a:path w="6444618" h="2234552">
                  <a:moveTo>
                    <a:pt x="0" y="2234552"/>
                  </a:moveTo>
                  <a:lnTo>
                    <a:pt x="268525" y="1715817"/>
                  </a:lnTo>
                  <a:lnTo>
                    <a:pt x="537051" y="1236984"/>
                  </a:lnTo>
                  <a:lnTo>
                    <a:pt x="805577" y="798054"/>
                  </a:lnTo>
                  <a:lnTo>
                    <a:pt x="1074103" y="678346"/>
                  </a:lnTo>
                  <a:lnTo>
                    <a:pt x="1342628" y="877859"/>
                  </a:lnTo>
                  <a:lnTo>
                    <a:pt x="1611154" y="1117276"/>
                  </a:lnTo>
                  <a:lnTo>
                    <a:pt x="1879680" y="1316789"/>
                  </a:lnTo>
                  <a:lnTo>
                    <a:pt x="2148206" y="798054"/>
                  </a:lnTo>
                  <a:lnTo>
                    <a:pt x="2416732" y="518735"/>
                  </a:lnTo>
                  <a:lnTo>
                    <a:pt x="2685257" y="438929"/>
                  </a:lnTo>
                  <a:lnTo>
                    <a:pt x="2953783" y="359124"/>
                  </a:lnTo>
                  <a:lnTo>
                    <a:pt x="3222309" y="279319"/>
                  </a:lnTo>
                  <a:lnTo>
                    <a:pt x="3490835" y="319221"/>
                  </a:lnTo>
                  <a:lnTo>
                    <a:pt x="3759360" y="518735"/>
                  </a:lnTo>
                  <a:lnTo>
                    <a:pt x="4027886" y="598540"/>
                  </a:lnTo>
                  <a:lnTo>
                    <a:pt x="4296412" y="319221"/>
                  </a:lnTo>
                  <a:lnTo>
                    <a:pt x="4564938" y="518735"/>
                  </a:lnTo>
                  <a:lnTo>
                    <a:pt x="4833464" y="239416"/>
                  </a:lnTo>
                  <a:lnTo>
                    <a:pt x="5101989" y="0"/>
                  </a:lnTo>
                  <a:lnTo>
                    <a:pt x="5370515" y="239416"/>
                  </a:lnTo>
                  <a:lnTo>
                    <a:pt x="5639041" y="239416"/>
                  </a:lnTo>
                  <a:lnTo>
                    <a:pt x="5907567" y="119708"/>
                  </a:lnTo>
                  <a:lnTo>
                    <a:pt x="6176092" y="119708"/>
                  </a:lnTo>
                  <a:lnTo>
                    <a:pt x="6444618" y="119708"/>
                  </a:lnTo>
                </a:path>
              </a:pathLst>
            </a:custGeom>
            <a:ln w="27101" cap="flat">
              <a:solidFill>
                <a:srgbClr val="00BFC4">
                  <a:alpha val="100000"/>
                </a:srgbClr>
              </a:solidFill>
              <a:prstDash val="solid"/>
              <a:round/>
            </a:ln>
          </p:spPr>
          <p:txBody>
            <a:bodyPr/>
            <a:lstStyle/>
            <a:p/>
          </p:txBody>
        </p:sp>
        <p:sp>
          <p:nvSpPr>
            <p:cNvPr id="30" name="pl30"/>
            <p:cNvSpPr/>
            <p:nvPr/>
          </p:nvSpPr>
          <p:spPr>
            <a:xfrm>
              <a:off x="5476165" y="2356083"/>
              <a:ext cx="2416732" cy="917762"/>
            </a:xfrm>
            <a:custGeom>
              <a:avLst/>
              <a:pathLst>
                <a:path w="2416732" h="917762">
                  <a:moveTo>
                    <a:pt x="0" y="518735"/>
                  </a:moveTo>
                  <a:lnTo>
                    <a:pt x="268525" y="917762"/>
                  </a:lnTo>
                  <a:lnTo>
                    <a:pt x="537051" y="718249"/>
                  </a:lnTo>
                  <a:lnTo>
                    <a:pt x="805577" y="359124"/>
                  </a:lnTo>
                  <a:lnTo>
                    <a:pt x="1074103" y="39902"/>
                  </a:lnTo>
                  <a:lnTo>
                    <a:pt x="1342628" y="239416"/>
                  </a:lnTo>
                  <a:lnTo>
                    <a:pt x="1611154" y="239416"/>
                  </a:lnTo>
                  <a:lnTo>
                    <a:pt x="1879680" y="0"/>
                  </a:lnTo>
                  <a:lnTo>
                    <a:pt x="2148206" y="0"/>
                  </a:lnTo>
                  <a:lnTo>
                    <a:pt x="2416732" y="0"/>
                  </a:lnTo>
                </a:path>
              </a:pathLst>
            </a:custGeom>
            <a:ln w="27101" cap="flat">
              <a:solidFill>
                <a:srgbClr val="C77CFF">
                  <a:alpha val="100000"/>
                </a:srgbClr>
              </a:solidFill>
              <a:prstDash val="solid"/>
              <a:round/>
            </a:ln>
          </p:spPr>
          <p:txBody>
            <a:bodyPr/>
            <a:lstStyle/>
            <a:p/>
          </p:txBody>
        </p:sp>
        <p:sp>
          <p:nvSpPr>
            <p:cNvPr id="31" name="pl31"/>
            <p:cNvSpPr/>
            <p:nvPr/>
          </p:nvSpPr>
          <p:spPr>
            <a:xfrm>
              <a:off x="803816" y="167773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2" name="pt32"/>
            <p:cNvSpPr/>
            <p:nvPr/>
          </p:nvSpPr>
          <p:spPr>
            <a:xfrm>
              <a:off x="7854520" y="1559555"/>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3" name="pt33"/>
            <p:cNvSpPr/>
            <p:nvPr/>
          </p:nvSpPr>
          <p:spPr>
            <a:xfrm>
              <a:off x="7854520" y="1599458"/>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4" name="pt34"/>
            <p:cNvSpPr/>
            <p:nvPr/>
          </p:nvSpPr>
          <p:spPr>
            <a:xfrm>
              <a:off x="7854520" y="1639360"/>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5" name="pt35"/>
            <p:cNvSpPr/>
            <p:nvPr/>
          </p:nvSpPr>
          <p:spPr>
            <a:xfrm>
              <a:off x="7854520" y="2317707"/>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6" name="pt36"/>
            <p:cNvSpPr/>
            <p:nvPr/>
          </p:nvSpPr>
          <p:spPr>
            <a:xfrm>
              <a:off x="1409902" y="2676831"/>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7" name="pt37"/>
            <p:cNvSpPr/>
            <p:nvPr/>
          </p:nvSpPr>
          <p:spPr>
            <a:xfrm>
              <a:off x="1409902" y="3474886"/>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8" name="pt38"/>
            <p:cNvSpPr/>
            <p:nvPr/>
          </p:nvSpPr>
          <p:spPr>
            <a:xfrm>
              <a:off x="1409902" y="3754205"/>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9" name="pt39"/>
            <p:cNvSpPr/>
            <p:nvPr/>
          </p:nvSpPr>
          <p:spPr>
            <a:xfrm>
              <a:off x="5437788" y="2836442"/>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0" name="pl40"/>
            <p:cNvSpPr/>
            <p:nvPr/>
          </p:nvSpPr>
          <p:spPr>
            <a:xfrm>
              <a:off x="7903547" y="1375496"/>
              <a:ext cx="257875" cy="213613"/>
            </a:xfrm>
            <a:custGeom>
              <a:avLst/>
              <a:pathLst>
                <a:path w="257875" h="213613">
                  <a:moveTo>
                    <a:pt x="257875" y="0"/>
                  </a:moveTo>
                  <a:lnTo>
                    <a:pt x="0" y="213613"/>
                  </a:lnTo>
                </a:path>
              </a:pathLst>
            </a:custGeom>
          </p:spPr>
          <p:txBody>
            <a:bodyPr/>
            <a:lstStyle/>
            <a:p/>
          </p:txBody>
        </p:sp>
        <p:sp>
          <p:nvSpPr>
            <p:cNvPr id="41" name="pl41"/>
            <p:cNvSpPr/>
            <p:nvPr/>
          </p:nvSpPr>
          <p:spPr>
            <a:xfrm>
              <a:off x="7911343" y="1627279"/>
              <a:ext cx="250079" cy="9830"/>
            </a:xfrm>
            <a:custGeom>
              <a:avLst/>
              <a:pathLst>
                <a:path w="250079" h="9830">
                  <a:moveTo>
                    <a:pt x="250079" y="0"/>
                  </a:moveTo>
                  <a:lnTo>
                    <a:pt x="0" y="9830"/>
                  </a:lnTo>
                </a:path>
              </a:pathLst>
            </a:custGeom>
          </p:spPr>
          <p:txBody>
            <a:bodyPr/>
            <a:lstStyle/>
            <a:p/>
          </p:txBody>
        </p:sp>
        <p:sp>
          <p:nvSpPr>
            <p:cNvPr id="42" name="pl42"/>
            <p:cNvSpPr/>
            <p:nvPr/>
          </p:nvSpPr>
          <p:spPr>
            <a:xfrm>
              <a:off x="7904335" y="1686216"/>
              <a:ext cx="257087" cy="190585"/>
            </a:xfrm>
            <a:custGeom>
              <a:avLst/>
              <a:pathLst>
                <a:path w="257087" h="190585">
                  <a:moveTo>
                    <a:pt x="257087" y="190585"/>
                  </a:moveTo>
                  <a:lnTo>
                    <a:pt x="0" y="0"/>
                  </a:lnTo>
                </a:path>
              </a:pathLst>
            </a:custGeom>
          </p:spPr>
          <p:txBody>
            <a:bodyPr/>
            <a:lstStyle/>
            <a:p/>
          </p:txBody>
        </p:sp>
        <p:sp>
          <p:nvSpPr>
            <p:cNvPr id="43" name="pl43"/>
            <p:cNvSpPr/>
            <p:nvPr/>
          </p:nvSpPr>
          <p:spPr>
            <a:xfrm>
              <a:off x="7911385" y="2356084"/>
              <a:ext cx="250038" cy="7"/>
            </a:xfrm>
            <a:custGeom>
              <a:avLst/>
              <a:pathLst>
                <a:path w="250038" h="7">
                  <a:moveTo>
                    <a:pt x="250038" y="7"/>
                  </a:moveTo>
                  <a:lnTo>
                    <a:pt x="0" y="0"/>
                  </a:lnTo>
                </a:path>
              </a:pathLst>
            </a:custGeom>
          </p:spPr>
          <p:txBody>
            <a:bodyPr/>
            <a:lstStyle/>
            <a:p/>
          </p:txBody>
        </p:sp>
        <p:sp>
          <p:nvSpPr>
            <p:cNvPr id="44" name="pg44"/>
            <p:cNvSpPr/>
            <p:nvPr/>
          </p:nvSpPr>
          <p:spPr>
            <a:xfrm>
              <a:off x="8092843" y="1262263"/>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5" name="tx45"/>
            <p:cNvSpPr/>
            <p:nvPr/>
          </p:nvSpPr>
          <p:spPr>
            <a:xfrm>
              <a:off x="8115703" y="1303104"/>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DTP1: 92%</a:t>
              </a:r>
            </a:p>
          </p:txBody>
        </p:sp>
        <p:sp>
          <p:nvSpPr>
            <p:cNvPr id="46" name="pg46"/>
            <p:cNvSpPr/>
            <p:nvPr/>
          </p:nvSpPr>
          <p:spPr>
            <a:xfrm>
              <a:off x="8092843" y="1536269"/>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7" name="tx47"/>
            <p:cNvSpPr/>
            <p:nvPr/>
          </p:nvSpPr>
          <p:spPr>
            <a:xfrm>
              <a:off x="8115703" y="1577111"/>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DTP3: 91%</a:t>
              </a:r>
            </a:p>
          </p:txBody>
        </p:sp>
        <p:sp>
          <p:nvSpPr>
            <p:cNvPr id="48" name="pg48"/>
            <p:cNvSpPr/>
            <p:nvPr/>
          </p:nvSpPr>
          <p:spPr>
            <a:xfrm>
              <a:off x="8092843" y="1808406"/>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2"/>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9" name="tx49"/>
            <p:cNvSpPr/>
            <p:nvPr/>
          </p:nvSpPr>
          <p:spPr>
            <a:xfrm>
              <a:off x="8115703" y="1849248"/>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MCV1: 90%</a:t>
              </a:r>
            </a:p>
          </p:txBody>
        </p:sp>
        <p:sp>
          <p:nvSpPr>
            <p:cNvPr id="50" name="pg50"/>
            <p:cNvSpPr/>
            <p:nvPr/>
          </p:nvSpPr>
          <p:spPr>
            <a:xfrm>
              <a:off x="8092843" y="2265105"/>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1"/>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1" name="tx51"/>
            <p:cNvSpPr/>
            <p:nvPr/>
          </p:nvSpPr>
          <p:spPr>
            <a:xfrm>
              <a:off x="8115703" y="2305947"/>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MCV2: 73%</a:t>
              </a:r>
            </a:p>
          </p:txBody>
        </p:sp>
        <p:sp>
          <p:nvSpPr>
            <p:cNvPr id="52" name="tx52"/>
            <p:cNvSpPr/>
            <p:nvPr/>
          </p:nvSpPr>
          <p:spPr>
            <a:xfrm>
              <a:off x="663492" y="521686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3" name="tx53"/>
            <p:cNvSpPr/>
            <p:nvPr/>
          </p:nvSpPr>
          <p:spPr>
            <a:xfrm>
              <a:off x="585797" y="4418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4" name="tx54"/>
            <p:cNvSpPr/>
            <p:nvPr/>
          </p:nvSpPr>
          <p:spPr>
            <a:xfrm>
              <a:off x="585797" y="36207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5" name="tx55"/>
            <p:cNvSpPr/>
            <p:nvPr/>
          </p:nvSpPr>
          <p:spPr>
            <a:xfrm>
              <a:off x="585797" y="282270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6" name="tx56"/>
            <p:cNvSpPr/>
            <p:nvPr/>
          </p:nvSpPr>
          <p:spPr>
            <a:xfrm>
              <a:off x="585797" y="20246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7" name="tx57"/>
            <p:cNvSpPr/>
            <p:nvPr/>
          </p:nvSpPr>
          <p:spPr>
            <a:xfrm>
              <a:off x="508103" y="12265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8" name="tx58"/>
            <p:cNvSpPr/>
            <p:nvPr/>
          </p:nvSpPr>
          <p:spPr>
            <a:xfrm>
              <a:off x="585797" y="16256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59" name="tx59"/>
            <p:cNvSpPr/>
            <p:nvPr/>
          </p:nvSpPr>
          <p:spPr>
            <a:xfrm rot="-5400000">
              <a:off x="129183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0" name="tx60"/>
            <p:cNvSpPr/>
            <p:nvPr/>
          </p:nvSpPr>
          <p:spPr>
            <a:xfrm rot="-5400000">
              <a:off x="2634461"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1" name="tx61"/>
            <p:cNvSpPr/>
            <p:nvPr/>
          </p:nvSpPr>
          <p:spPr>
            <a:xfrm rot="-5400000">
              <a:off x="3977090"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2" name="tx62"/>
            <p:cNvSpPr/>
            <p:nvPr/>
          </p:nvSpPr>
          <p:spPr>
            <a:xfrm rot="-5400000">
              <a:off x="531971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3" name="tx63"/>
            <p:cNvSpPr/>
            <p:nvPr/>
          </p:nvSpPr>
          <p:spPr>
            <a:xfrm rot="-5400000">
              <a:off x="639382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4" name="tx64"/>
            <p:cNvSpPr/>
            <p:nvPr/>
          </p:nvSpPr>
          <p:spPr>
            <a:xfrm rot="-5400000">
              <a:off x="6662348"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5" name="tx65"/>
            <p:cNvSpPr/>
            <p:nvPr/>
          </p:nvSpPr>
          <p:spPr>
            <a:xfrm rot="-5400000">
              <a:off x="693087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6" name="tx66"/>
            <p:cNvSpPr/>
            <p:nvPr/>
          </p:nvSpPr>
          <p:spPr>
            <a:xfrm rot="-5400000">
              <a:off x="719939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7" name="tx67"/>
            <p:cNvSpPr/>
            <p:nvPr/>
          </p:nvSpPr>
          <p:spPr>
            <a:xfrm rot="-5400000">
              <a:off x="7467891" y="565537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8" name="tx68"/>
            <p:cNvSpPr/>
            <p:nvPr/>
          </p:nvSpPr>
          <p:spPr>
            <a:xfrm rot="-5400000">
              <a:off x="7736451"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9" name="tx69"/>
            <p:cNvSpPr/>
            <p:nvPr/>
          </p:nvSpPr>
          <p:spPr>
            <a:xfrm rot="-5400000">
              <a:off x="-52544" y="300878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0" name="pl70"/>
            <p:cNvSpPr/>
            <p:nvPr/>
          </p:nvSpPr>
          <p:spPr>
            <a:xfrm>
              <a:off x="3533360" y="6344544"/>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1" name="pl71"/>
            <p:cNvSpPr/>
            <p:nvPr/>
          </p:nvSpPr>
          <p:spPr>
            <a:xfrm>
              <a:off x="4249088" y="6344544"/>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2" name="pl72"/>
            <p:cNvSpPr/>
            <p:nvPr/>
          </p:nvSpPr>
          <p:spPr>
            <a:xfrm>
              <a:off x="4964817" y="6344544"/>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3" name="pl73"/>
            <p:cNvSpPr/>
            <p:nvPr/>
          </p:nvSpPr>
          <p:spPr>
            <a:xfrm>
              <a:off x="5711582" y="6344544"/>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4" name="tx74"/>
            <p:cNvSpPr/>
            <p:nvPr/>
          </p:nvSpPr>
          <p:spPr>
            <a:xfrm>
              <a:off x="3800459" y="6294135"/>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75" name="tx75"/>
            <p:cNvSpPr/>
            <p:nvPr/>
          </p:nvSpPr>
          <p:spPr>
            <a:xfrm>
              <a:off x="4516188" y="6292362"/>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6" name="tx76"/>
            <p:cNvSpPr/>
            <p:nvPr/>
          </p:nvSpPr>
          <p:spPr>
            <a:xfrm>
              <a:off x="5231916"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77" name="tx77"/>
            <p:cNvSpPr/>
            <p:nvPr/>
          </p:nvSpPr>
          <p:spPr>
            <a:xfrm>
              <a:off x="5978682"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78" name="tx78"/>
            <p:cNvSpPr/>
            <p:nvPr/>
          </p:nvSpPr>
          <p:spPr>
            <a:xfrm>
              <a:off x="803816" y="398022"/>
              <a:ext cx="493899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key childhood vaccines (%), Sierra Leone, 2000-2024</a:t>
              </a:r>
            </a:p>
          </p:txBody>
        </p:sp>
        <p:sp>
          <p:nvSpPr>
            <p:cNvPr id="79" name="tx79"/>
            <p:cNvSpPr/>
            <p:nvPr/>
          </p:nvSpPr>
          <p:spPr>
            <a:xfrm>
              <a:off x="4912824" y="656851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8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coverage trends for the DTP and measles vaccines. These are key antigens for assessing national immunization programmes.
In 2024, DTP1 coverage (a proxy for access to immunization services) was 90%.
DTP3 coverage - a marker of how well countries are delivering immunization services to children - exceeded the 90% target set for 2030.
WHO recommends that countries achieve at least 95% coverage with both the first (MCV1) and second (MCV2) doses of measles-containing vaccine. MCV1 provides initial protection and MCV2 ensures long-term immunity and closes gaps in coverage.
In 2024, MCV1 coverage was below, but close to the 95% target and MCV2 coverage was below the 95% target.
Between 2023 and 2024, 0 vaccines increased coverage, 0 declined and 4 remained the same.</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DTP1</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66584" y="3503555"/>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6" name="pl6"/>
            <p:cNvSpPr/>
            <p:nvPr/>
          </p:nvSpPr>
          <p:spPr>
            <a:xfrm>
              <a:off x="966584" y="2763387"/>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7" name="pl7"/>
            <p:cNvSpPr/>
            <p:nvPr/>
          </p:nvSpPr>
          <p:spPr>
            <a:xfrm>
              <a:off x="966584" y="2023218"/>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8" name="pl8"/>
            <p:cNvSpPr/>
            <p:nvPr/>
          </p:nvSpPr>
          <p:spPr>
            <a:xfrm>
              <a:off x="966584" y="1283049"/>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9" name="pl9"/>
            <p:cNvSpPr/>
            <p:nvPr/>
          </p:nvSpPr>
          <p:spPr>
            <a:xfrm>
              <a:off x="966584" y="3873640"/>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0" name="pl10"/>
            <p:cNvSpPr/>
            <p:nvPr/>
          </p:nvSpPr>
          <p:spPr>
            <a:xfrm>
              <a:off x="966584" y="3133471"/>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1" name="pl11"/>
            <p:cNvSpPr/>
            <p:nvPr/>
          </p:nvSpPr>
          <p:spPr>
            <a:xfrm>
              <a:off x="966584" y="2393302"/>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2" name="pl12"/>
            <p:cNvSpPr/>
            <p:nvPr/>
          </p:nvSpPr>
          <p:spPr>
            <a:xfrm>
              <a:off x="966584" y="1653133"/>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3" name="pl13"/>
            <p:cNvSpPr/>
            <p:nvPr/>
          </p:nvSpPr>
          <p:spPr>
            <a:xfrm>
              <a:off x="966584" y="912965"/>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4" name="pl14"/>
            <p:cNvSpPr/>
            <p:nvPr/>
          </p:nvSpPr>
          <p:spPr>
            <a:xfrm>
              <a:off x="1435561"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818973"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202384"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585796"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692525"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969208"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45890"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22572"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799255"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5937"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311054" y="2917356"/>
              <a:ext cx="249014" cy="956283"/>
            </a:xfrm>
            <a:prstGeom prst="rect">
              <a:avLst/>
            </a:prstGeom>
            <a:solidFill>
              <a:srgbClr val="1CABE2">
                <a:alpha val="100000"/>
              </a:srgbClr>
            </a:solidFill>
          </p:spPr>
          <p:txBody>
            <a:bodyPr/>
            <a:lstStyle/>
            <a:p/>
          </p:txBody>
        </p:sp>
        <p:sp>
          <p:nvSpPr>
            <p:cNvPr id="25" name="rc25"/>
            <p:cNvSpPr/>
            <p:nvPr/>
          </p:nvSpPr>
          <p:spPr>
            <a:xfrm>
              <a:off x="1587736" y="2714624"/>
              <a:ext cx="249014" cy="1159015"/>
            </a:xfrm>
            <a:prstGeom prst="rect">
              <a:avLst/>
            </a:prstGeom>
            <a:solidFill>
              <a:srgbClr val="1CABE2">
                <a:alpha val="100000"/>
              </a:srgbClr>
            </a:solidFill>
          </p:spPr>
          <p:txBody>
            <a:bodyPr/>
            <a:lstStyle/>
            <a:p/>
          </p:txBody>
        </p:sp>
        <p:sp>
          <p:nvSpPr>
            <p:cNvPr id="26" name="rc26"/>
            <p:cNvSpPr/>
            <p:nvPr/>
          </p:nvSpPr>
          <p:spPr>
            <a:xfrm>
              <a:off x="1864419" y="3549431"/>
              <a:ext cx="249014" cy="324208"/>
            </a:xfrm>
            <a:prstGeom prst="rect">
              <a:avLst/>
            </a:prstGeom>
            <a:solidFill>
              <a:srgbClr val="1CABE2">
                <a:alpha val="100000"/>
              </a:srgbClr>
            </a:solidFill>
          </p:spPr>
          <p:txBody>
            <a:bodyPr/>
            <a:lstStyle/>
            <a:p/>
          </p:txBody>
        </p:sp>
        <p:sp>
          <p:nvSpPr>
            <p:cNvPr id="27" name="rc27"/>
            <p:cNvSpPr/>
            <p:nvPr/>
          </p:nvSpPr>
          <p:spPr>
            <a:xfrm>
              <a:off x="2141101" y="3571621"/>
              <a:ext cx="249014" cy="302018"/>
            </a:xfrm>
            <a:prstGeom prst="rect">
              <a:avLst/>
            </a:prstGeom>
            <a:solidFill>
              <a:srgbClr val="1CABE2">
                <a:alpha val="100000"/>
              </a:srgbClr>
            </a:solidFill>
          </p:spPr>
          <p:txBody>
            <a:bodyPr/>
            <a:lstStyle/>
            <a:p/>
          </p:txBody>
        </p:sp>
        <p:sp>
          <p:nvSpPr>
            <p:cNvPr id="28" name="rc28"/>
            <p:cNvSpPr/>
            <p:nvPr/>
          </p:nvSpPr>
          <p:spPr>
            <a:xfrm>
              <a:off x="2417783" y="3323087"/>
              <a:ext cx="249014" cy="550552"/>
            </a:xfrm>
            <a:prstGeom prst="rect">
              <a:avLst/>
            </a:prstGeom>
            <a:solidFill>
              <a:srgbClr val="1CABE2">
                <a:alpha val="100000"/>
              </a:srgbClr>
            </a:solidFill>
          </p:spPr>
          <p:txBody>
            <a:bodyPr/>
            <a:lstStyle/>
            <a:p/>
          </p:txBody>
        </p:sp>
        <p:sp>
          <p:nvSpPr>
            <p:cNvPr id="29" name="rc29"/>
            <p:cNvSpPr/>
            <p:nvPr/>
          </p:nvSpPr>
          <p:spPr>
            <a:xfrm>
              <a:off x="2694466" y="3251039"/>
              <a:ext cx="249014" cy="622600"/>
            </a:xfrm>
            <a:prstGeom prst="rect">
              <a:avLst/>
            </a:prstGeom>
            <a:solidFill>
              <a:srgbClr val="1CABE2">
                <a:alpha val="100000"/>
              </a:srgbClr>
            </a:solidFill>
          </p:spPr>
          <p:txBody>
            <a:bodyPr/>
            <a:lstStyle/>
            <a:p/>
          </p:txBody>
        </p:sp>
        <p:sp>
          <p:nvSpPr>
            <p:cNvPr id="30" name="rc30"/>
            <p:cNvSpPr/>
            <p:nvPr/>
          </p:nvSpPr>
          <p:spPr>
            <a:xfrm>
              <a:off x="2971148" y="3206215"/>
              <a:ext cx="249014" cy="667424"/>
            </a:xfrm>
            <a:prstGeom prst="rect">
              <a:avLst/>
            </a:prstGeom>
            <a:solidFill>
              <a:srgbClr val="1CABE2">
                <a:alpha val="100000"/>
              </a:srgbClr>
            </a:solidFill>
          </p:spPr>
          <p:txBody>
            <a:bodyPr/>
            <a:lstStyle/>
            <a:p/>
          </p:txBody>
        </p:sp>
        <p:sp>
          <p:nvSpPr>
            <p:cNvPr id="31" name="rc31"/>
            <p:cNvSpPr/>
            <p:nvPr/>
          </p:nvSpPr>
          <p:spPr>
            <a:xfrm>
              <a:off x="3247830" y="3137838"/>
              <a:ext cx="249014" cy="735801"/>
            </a:xfrm>
            <a:prstGeom prst="rect">
              <a:avLst/>
            </a:prstGeom>
            <a:solidFill>
              <a:srgbClr val="1CABE2">
                <a:alpha val="100000"/>
              </a:srgbClr>
            </a:solidFill>
          </p:spPr>
          <p:txBody>
            <a:bodyPr/>
            <a:lstStyle/>
            <a:p/>
          </p:txBody>
        </p:sp>
        <p:sp>
          <p:nvSpPr>
            <p:cNvPr id="32" name="rc32"/>
            <p:cNvSpPr/>
            <p:nvPr/>
          </p:nvSpPr>
          <p:spPr>
            <a:xfrm>
              <a:off x="3524513" y="3353375"/>
              <a:ext cx="249014" cy="520264"/>
            </a:xfrm>
            <a:prstGeom prst="rect">
              <a:avLst/>
            </a:prstGeom>
            <a:solidFill>
              <a:srgbClr val="1CABE2">
                <a:alpha val="100000"/>
              </a:srgbClr>
            </a:solidFill>
          </p:spPr>
          <p:txBody>
            <a:bodyPr/>
            <a:lstStyle/>
            <a:p/>
          </p:txBody>
        </p:sp>
        <p:sp>
          <p:nvSpPr>
            <p:cNvPr id="33" name="rc33"/>
            <p:cNvSpPr/>
            <p:nvPr/>
          </p:nvSpPr>
          <p:spPr>
            <a:xfrm>
              <a:off x="3801195" y="3676311"/>
              <a:ext cx="249014" cy="197328"/>
            </a:xfrm>
            <a:prstGeom prst="rect">
              <a:avLst/>
            </a:prstGeom>
            <a:solidFill>
              <a:srgbClr val="1CABE2">
                <a:alpha val="100000"/>
              </a:srgbClr>
            </a:solidFill>
          </p:spPr>
          <p:txBody>
            <a:bodyPr/>
            <a:lstStyle/>
            <a:p/>
          </p:txBody>
        </p:sp>
        <p:sp>
          <p:nvSpPr>
            <p:cNvPr id="34" name="rc34"/>
            <p:cNvSpPr/>
            <p:nvPr/>
          </p:nvSpPr>
          <p:spPr>
            <a:xfrm>
              <a:off x="4077877" y="3707309"/>
              <a:ext cx="249014" cy="166330"/>
            </a:xfrm>
            <a:prstGeom prst="rect">
              <a:avLst/>
            </a:prstGeom>
            <a:solidFill>
              <a:srgbClr val="1CABE2">
                <a:alpha val="100000"/>
              </a:srgbClr>
            </a:solidFill>
          </p:spPr>
          <p:txBody>
            <a:bodyPr/>
            <a:lstStyle/>
            <a:p/>
          </p:txBody>
        </p:sp>
        <p:sp>
          <p:nvSpPr>
            <p:cNvPr id="35" name="rc35"/>
            <p:cNvSpPr/>
            <p:nvPr/>
          </p:nvSpPr>
          <p:spPr>
            <a:xfrm>
              <a:off x="4354560" y="3772488"/>
              <a:ext cx="249014" cy="101151"/>
            </a:xfrm>
            <a:prstGeom prst="rect">
              <a:avLst/>
            </a:prstGeom>
            <a:solidFill>
              <a:srgbClr val="1CABE2">
                <a:alpha val="100000"/>
              </a:srgbClr>
            </a:solidFill>
          </p:spPr>
          <p:txBody>
            <a:bodyPr/>
            <a:lstStyle/>
            <a:p/>
          </p:txBody>
        </p:sp>
        <p:sp>
          <p:nvSpPr>
            <p:cNvPr id="36" name="rc36"/>
            <p:cNvSpPr/>
            <p:nvPr/>
          </p:nvSpPr>
          <p:spPr>
            <a:xfrm>
              <a:off x="4631242" y="3805633"/>
              <a:ext cx="249014" cy="68006"/>
            </a:xfrm>
            <a:prstGeom prst="rect">
              <a:avLst/>
            </a:prstGeom>
            <a:solidFill>
              <a:srgbClr val="1CABE2">
                <a:alpha val="100000"/>
              </a:srgbClr>
            </a:solidFill>
          </p:spPr>
          <p:txBody>
            <a:bodyPr/>
            <a:lstStyle/>
            <a:p/>
          </p:txBody>
        </p:sp>
        <p:sp>
          <p:nvSpPr>
            <p:cNvPr id="37" name="rc37"/>
            <p:cNvSpPr/>
            <p:nvPr/>
          </p:nvSpPr>
          <p:spPr>
            <a:xfrm>
              <a:off x="4907924" y="3805929"/>
              <a:ext cx="249014" cy="67710"/>
            </a:xfrm>
            <a:prstGeom prst="rect">
              <a:avLst/>
            </a:prstGeom>
            <a:solidFill>
              <a:srgbClr val="1CABE2">
                <a:alpha val="100000"/>
              </a:srgbClr>
            </a:solidFill>
          </p:spPr>
          <p:txBody>
            <a:bodyPr/>
            <a:lstStyle/>
            <a:p/>
          </p:txBody>
        </p:sp>
        <p:sp>
          <p:nvSpPr>
            <p:cNvPr id="38" name="rc38"/>
            <p:cNvSpPr/>
            <p:nvPr/>
          </p:nvSpPr>
          <p:spPr>
            <a:xfrm>
              <a:off x="5184607" y="3467909"/>
              <a:ext cx="249014" cy="405730"/>
            </a:xfrm>
            <a:prstGeom prst="rect">
              <a:avLst/>
            </a:prstGeom>
            <a:solidFill>
              <a:srgbClr val="1CABE2">
                <a:alpha val="100000"/>
              </a:srgbClr>
            </a:solidFill>
          </p:spPr>
          <p:txBody>
            <a:bodyPr/>
            <a:lstStyle/>
            <a:p/>
          </p:txBody>
        </p:sp>
        <p:sp>
          <p:nvSpPr>
            <p:cNvPr id="39" name="rc39"/>
            <p:cNvSpPr/>
            <p:nvPr/>
          </p:nvSpPr>
          <p:spPr>
            <a:xfrm>
              <a:off x="5461289" y="3704881"/>
              <a:ext cx="249014" cy="168758"/>
            </a:xfrm>
            <a:prstGeom prst="rect">
              <a:avLst/>
            </a:prstGeom>
            <a:solidFill>
              <a:srgbClr val="1CABE2">
                <a:alpha val="100000"/>
              </a:srgbClr>
            </a:solidFill>
          </p:spPr>
          <p:txBody>
            <a:bodyPr/>
            <a:lstStyle/>
            <a:p/>
          </p:txBody>
        </p:sp>
        <p:sp>
          <p:nvSpPr>
            <p:cNvPr id="40" name="rc40"/>
            <p:cNvSpPr/>
            <p:nvPr/>
          </p:nvSpPr>
          <p:spPr>
            <a:xfrm>
              <a:off x="5737971" y="3771082"/>
              <a:ext cx="249014" cy="102557"/>
            </a:xfrm>
            <a:prstGeom prst="rect">
              <a:avLst/>
            </a:prstGeom>
            <a:solidFill>
              <a:srgbClr val="1CABE2">
                <a:alpha val="100000"/>
              </a:srgbClr>
            </a:solidFill>
          </p:spPr>
          <p:txBody>
            <a:bodyPr/>
            <a:lstStyle/>
            <a:p/>
          </p:txBody>
        </p:sp>
        <p:sp>
          <p:nvSpPr>
            <p:cNvPr id="41" name="rc41"/>
            <p:cNvSpPr/>
            <p:nvPr/>
          </p:nvSpPr>
          <p:spPr>
            <a:xfrm>
              <a:off x="6014654" y="3804271"/>
              <a:ext cx="249014" cy="69368"/>
            </a:xfrm>
            <a:prstGeom prst="rect">
              <a:avLst/>
            </a:prstGeom>
            <a:solidFill>
              <a:srgbClr val="1CABE2">
                <a:alpha val="100000"/>
              </a:srgbClr>
            </a:solidFill>
          </p:spPr>
          <p:txBody>
            <a:bodyPr/>
            <a:lstStyle/>
            <a:p/>
          </p:txBody>
        </p:sp>
        <p:sp>
          <p:nvSpPr>
            <p:cNvPr id="42" name="rc42"/>
            <p:cNvSpPr/>
            <p:nvPr/>
          </p:nvSpPr>
          <p:spPr>
            <a:xfrm>
              <a:off x="6291336" y="3768358"/>
              <a:ext cx="249014" cy="105281"/>
            </a:xfrm>
            <a:prstGeom prst="rect">
              <a:avLst/>
            </a:prstGeom>
            <a:solidFill>
              <a:srgbClr val="1CABE2">
                <a:alpha val="100000"/>
              </a:srgbClr>
            </a:solidFill>
          </p:spPr>
          <p:txBody>
            <a:bodyPr/>
            <a:lstStyle/>
            <a:p/>
          </p:txBody>
        </p:sp>
        <p:sp>
          <p:nvSpPr>
            <p:cNvPr id="43" name="rc43"/>
            <p:cNvSpPr/>
            <p:nvPr/>
          </p:nvSpPr>
          <p:spPr>
            <a:xfrm>
              <a:off x="6568018" y="3696576"/>
              <a:ext cx="249014" cy="177063"/>
            </a:xfrm>
            <a:prstGeom prst="rect">
              <a:avLst/>
            </a:prstGeom>
            <a:solidFill>
              <a:srgbClr val="1CABE2">
                <a:alpha val="100000"/>
              </a:srgbClr>
            </a:solidFill>
          </p:spPr>
          <p:txBody>
            <a:bodyPr/>
            <a:lstStyle/>
            <a:p/>
          </p:txBody>
        </p:sp>
        <p:sp>
          <p:nvSpPr>
            <p:cNvPr id="44" name="rc44"/>
            <p:cNvSpPr/>
            <p:nvPr/>
          </p:nvSpPr>
          <p:spPr>
            <a:xfrm>
              <a:off x="6844701" y="3624218"/>
              <a:ext cx="249014" cy="249422"/>
            </a:xfrm>
            <a:prstGeom prst="rect">
              <a:avLst/>
            </a:prstGeom>
            <a:solidFill>
              <a:srgbClr val="1CABE2">
                <a:alpha val="100000"/>
              </a:srgbClr>
            </a:solidFill>
          </p:spPr>
          <p:txBody>
            <a:bodyPr/>
            <a:lstStyle/>
            <a:p/>
          </p:txBody>
        </p:sp>
        <p:sp>
          <p:nvSpPr>
            <p:cNvPr id="45" name="rc45"/>
            <p:cNvSpPr/>
            <p:nvPr/>
          </p:nvSpPr>
          <p:spPr>
            <a:xfrm>
              <a:off x="7121383" y="3658428"/>
              <a:ext cx="249014" cy="215211"/>
            </a:xfrm>
            <a:prstGeom prst="rect">
              <a:avLst/>
            </a:prstGeom>
            <a:solidFill>
              <a:srgbClr val="1CABE2">
                <a:alpha val="100000"/>
              </a:srgbClr>
            </a:solidFill>
          </p:spPr>
          <p:txBody>
            <a:bodyPr/>
            <a:lstStyle/>
            <a:p/>
          </p:txBody>
        </p:sp>
        <p:sp>
          <p:nvSpPr>
            <p:cNvPr id="46" name="rc46"/>
            <p:cNvSpPr/>
            <p:nvPr/>
          </p:nvSpPr>
          <p:spPr>
            <a:xfrm>
              <a:off x="7398065" y="3585240"/>
              <a:ext cx="249014" cy="288399"/>
            </a:xfrm>
            <a:prstGeom prst="rect">
              <a:avLst/>
            </a:prstGeom>
            <a:solidFill>
              <a:srgbClr val="1CABE2">
                <a:alpha val="100000"/>
              </a:srgbClr>
            </a:solidFill>
          </p:spPr>
          <p:txBody>
            <a:bodyPr/>
            <a:lstStyle/>
            <a:p/>
          </p:txBody>
        </p:sp>
        <p:sp>
          <p:nvSpPr>
            <p:cNvPr id="47" name="rc47"/>
            <p:cNvSpPr/>
            <p:nvPr/>
          </p:nvSpPr>
          <p:spPr>
            <a:xfrm>
              <a:off x="7674748" y="3582961"/>
              <a:ext cx="249014" cy="290679"/>
            </a:xfrm>
            <a:prstGeom prst="rect">
              <a:avLst/>
            </a:prstGeom>
            <a:solidFill>
              <a:srgbClr val="1CABE2">
                <a:alpha val="100000"/>
              </a:srgbClr>
            </a:solidFill>
          </p:spPr>
          <p:txBody>
            <a:bodyPr/>
            <a:lstStyle/>
            <a:p/>
          </p:txBody>
        </p:sp>
        <p:sp>
          <p:nvSpPr>
            <p:cNvPr id="48" name="rc48"/>
            <p:cNvSpPr/>
            <p:nvPr/>
          </p:nvSpPr>
          <p:spPr>
            <a:xfrm>
              <a:off x="7951430" y="3581347"/>
              <a:ext cx="249014" cy="292292"/>
            </a:xfrm>
            <a:prstGeom prst="rect">
              <a:avLst/>
            </a:prstGeom>
            <a:solidFill>
              <a:srgbClr val="1CABE2">
                <a:alpha val="100000"/>
              </a:srgbClr>
            </a:solidFill>
          </p:spPr>
          <p:txBody>
            <a:bodyPr/>
            <a:lstStyle/>
            <a:p/>
          </p:txBody>
        </p:sp>
        <p:sp>
          <p:nvSpPr>
            <p:cNvPr id="49" name="rc49"/>
            <p:cNvSpPr/>
            <p:nvPr/>
          </p:nvSpPr>
          <p:spPr>
            <a:xfrm>
              <a:off x="1311054" y="2386078"/>
              <a:ext cx="249014" cy="531278"/>
            </a:xfrm>
            <a:prstGeom prst="rect">
              <a:avLst/>
            </a:prstGeom>
            <a:solidFill>
              <a:srgbClr val="B3B3B3">
                <a:alpha val="100000"/>
              </a:srgbClr>
            </a:solidFill>
          </p:spPr>
          <p:txBody>
            <a:bodyPr/>
            <a:lstStyle/>
            <a:p/>
          </p:txBody>
        </p:sp>
        <p:sp>
          <p:nvSpPr>
            <p:cNvPr id="50" name="rc50"/>
            <p:cNvSpPr/>
            <p:nvPr/>
          </p:nvSpPr>
          <p:spPr>
            <a:xfrm>
              <a:off x="1587736" y="2162710"/>
              <a:ext cx="249014" cy="551914"/>
            </a:xfrm>
            <a:prstGeom prst="rect">
              <a:avLst/>
            </a:prstGeom>
            <a:solidFill>
              <a:srgbClr val="B3B3B3">
                <a:alpha val="100000"/>
              </a:srgbClr>
            </a:solidFill>
          </p:spPr>
          <p:txBody>
            <a:bodyPr/>
            <a:lstStyle/>
            <a:p/>
          </p:txBody>
        </p:sp>
        <p:sp>
          <p:nvSpPr>
            <p:cNvPr id="51" name="rc51"/>
            <p:cNvSpPr/>
            <p:nvPr/>
          </p:nvSpPr>
          <p:spPr>
            <a:xfrm>
              <a:off x="1864419" y="2488384"/>
              <a:ext cx="249014" cy="1061046"/>
            </a:xfrm>
            <a:prstGeom prst="rect">
              <a:avLst/>
            </a:prstGeom>
            <a:solidFill>
              <a:srgbClr val="B3B3B3">
                <a:alpha val="100000"/>
              </a:srgbClr>
            </a:solidFill>
          </p:spPr>
          <p:txBody>
            <a:bodyPr/>
            <a:lstStyle/>
            <a:p/>
          </p:txBody>
        </p:sp>
        <p:sp>
          <p:nvSpPr>
            <p:cNvPr id="52" name="rc52"/>
            <p:cNvSpPr/>
            <p:nvPr/>
          </p:nvSpPr>
          <p:spPr>
            <a:xfrm>
              <a:off x="2141101" y="3058181"/>
              <a:ext cx="249014" cy="513440"/>
            </a:xfrm>
            <a:prstGeom prst="rect">
              <a:avLst/>
            </a:prstGeom>
            <a:solidFill>
              <a:srgbClr val="B3B3B3">
                <a:alpha val="100000"/>
              </a:srgbClr>
            </a:solidFill>
          </p:spPr>
          <p:txBody>
            <a:bodyPr/>
            <a:lstStyle/>
            <a:p/>
          </p:txBody>
        </p:sp>
        <p:sp>
          <p:nvSpPr>
            <p:cNvPr id="53" name="rc53"/>
            <p:cNvSpPr/>
            <p:nvPr/>
          </p:nvSpPr>
          <p:spPr>
            <a:xfrm>
              <a:off x="2417783" y="2803134"/>
              <a:ext cx="249014" cy="519953"/>
            </a:xfrm>
            <a:prstGeom prst="rect">
              <a:avLst/>
            </a:prstGeom>
            <a:solidFill>
              <a:srgbClr val="B3B3B3">
                <a:alpha val="100000"/>
              </a:srgbClr>
            </a:solidFill>
          </p:spPr>
          <p:txBody>
            <a:bodyPr/>
            <a:lstStyle/>
            <a:p/>
          </p:txBody>
        </p:sp>
        <p:sp>
          <p:nvSpPr>
            <p:cNvPr id="54" name="rc54"/>
            <p:cNvSpPr/>
            <p:nvPr/>
          </p:nvSpPr>
          <p:spPr>
            <a:xfrm>
              <a:off x="2694466" y="2784096"/>
              <a:ext cx="249014" cy="466942"/>
            </a:xfrm>
            <a:prstGeom prst="rect">
              <a:avLst/>
            </a:prstGeom>
            <a:solidFill>
              <a:srgbClr val="B3B3B3">
                <a:alpha val="100000"/>
              </a:srgbClr>
            </a:solidFill>
          </p:spPr>
          <p:txBody>
            <a:bodyPr/>
            <a:lstStyle/>
            <a:p/>
          </p:txBody>
        </p:sp>
        <p:sp>
          <p:nvSpPr>
            <p:cNvPr id="55" name="rc55"/>
            <p:cNvSpPr/>
            <p:nvPr/>
          </p:nvSpPr>
          <p:spPr>
            <a:xfrm>
              <a:off x="2971148" y="2729502"/>
              <a:ext cx="249014" cy="476713"/>
            </a:xfrm>
            <a:prstGeom prst="rect">
              <a:avLst/>
            </a:prstGeom>
            <a:solidFill>
              <a:srgbClr val="B3B3B3">
                <a:alpha val="100000"/>
              </a:srgbClr>
            </a:solidFill>
          </p:spPr>
          <p:txBody>
            <a:bodyPr/>
            <a:lstStyle/>
            <a:p/>
          </p:txBody>
        </p:sp>
        <p:sp>
          <p:nvSpPr>
            <p:cNvPr id="56" name="rc56"/>
            <p:cNvSpPr/>
            <p:nvPr/>
          </p:nvSpPr>
          <p:spPr>
            <a:xfrm>
              <a:off x="3247830" y="2721937"/>
              <a:ext cx="249014" cy="415900"/>
            </a:xfrm>
            <a:prstGeom prst="rect">
              <a:avLst/>
            </a:prstGeom>
            <a:solidFill>
              <a:srgbClr val="B3B3B3">
                <a:alpha val="100000"/>
              </a:srgbClr>
            </a:solidFill>
          </p:spPr>
          <p:txBody>
            <a:bodyPr/>
            <a:lstStyle/>
            <a:p/>
          </p:txBody>
        </p:sp>
        <p:sp>
          <p:nvSpPr>
            <p:cNvPr id="57" name="rc57"/>
            <p:cNvSpPr/>
            <p:nvPr/>
          </p:nvSpPr>
          <p:spPr>
            <a:xfrm>
              <a:off x="3524513" y="3125773"/>
              <a:ext cx="249014" cy="227601"/>
            </a:xfrm>
            <a:prstGeom prst="rect">
              <a:avLst/>
            </a:prstGeom>
            <a:solidFill>
              <a:srgbClr val="B3B3B3">
                <a:alpha val="100000"/>
              </a:srgbClr>
            </a:solidFill>
          </p:spPr>
          <p:txBody>
            <a:bodyPr/>
            <a:lstStyle/>
            <a:p/>
          </p:txBody>
        </p:sp>
        <p:sp>
          <p:nvSpPr>
            <p:cNvPr id="58" name="rc58"/>
            <p:cNvSpPr/>
            <p:nvPr/>
          </p:nvSpPr>
          <p:spPr>
            <a:xfrm>
              <a:off x="3801195" y="3347439"/>
              <a:ext cx="249014" cy="328871"/>
            </a:xfrm>
            <a:prstGeom prst="rect">
              <a:avLst/>
            </a:prstGeom>
            <a:solidFill>
              <a:srgbClr val="B3B3B3">
                <a:alpha val="100000"/>
              </a:srgbClr>
            </a:solidFill>
          </p:spPr>
          <p:txBody>
            <a:bodyPr/>
            <a:lstStyle/>
            <a:p/>
          </p:txBody>
        </p:sp>
        <p:sp>
          <p:nvSpPr>
            <p:cNvPr id="59" name="rc59"/>
            <p:cNvSpPr/>
            <p:nvPr/>
          </p:nvSpPr>
          <p:spPr>
            <a:xfrm>
              <a:off x="4077877" y="3407911"/>
              <a:ext cx="249014" cy="299398"/>
            </a:xfrm>
            <a:prstGeom prst="rect">
              <a:avLst/>
            </a:prstGeom>
            <a:solidFill>
              <a:srgbClr val="B3B3B3">
                <a:alpha val="100000"/>
              </a:srgbClr>
            </a:solidFill>
          </p:spPr>
          <p:txBody>
            <a:bodyPr/>
            <a:lstStyle/>
            <a:p/>
          </p:txBody>
        </p:sp>
        <p:sp>
          <p:nvSpPr>
            <p:cNvPr id="60" name="rc60"/>
            <p:cNvSpPr/>
            <p:nvPr/>
          </p:nvSpPr>
          <p:spPr>
            <a:xfrm>
              <a:off x="4354560" y="3502756"/>
              <a:ext cx="249014" cy="269732"/>
            </a:xfrm>
            <a:prstGeom prst="rect">
              <a:avLst/>
            </a:prstGeom>
            <a:solidFill>
              <a:srgbClr val="B3B3B3">
                <a:alpha val="100000"/>
              </a:srgbClr>
            </a:solidFill>
          </p:spPr>
          <p:txBody>
            <a:bodyPr/>
            <a:lstStyle/>
            <a:p/>
          </p:txBody>
        </p:sp>
        <p:sp>
          <p:nvSpPr>
            <p:cNvPr id="61" name="rc61"/>
            <p:cNvSpPr/>
            <p:nvPr/>
          </p:nvSpPr>
          <p:spPr>
            <a:xfrm>
              <a:off x="4631242" y="3567609"/>
              <a:ext cx="249014" cy="238023"/>
            </a:xfrm>
            <a:prstGeom prst="rect">
              <a:avLst/>
            </a:prstGeom>
            <a:solidFill>
              <a:srgbClr val="B3B3B3">
                <a:alpha val="100000"/>
              </a:srgbClr>
            </a:solidFill>
          </p:spPr>
          <p:txBody>
            <a:bodyPr/>
            <a:lstStyle/>
            <a:p/>
          </p:txBody>
        </p:sp>
        <p:sp>
          <p:nvSpPr>
            <p:cNvPr id="62" name="rc62"/>
            <p:cNvSpPr/>
            <p:nvPr/>
          </p:nvSpPr>
          <p:spPr>
            <a:xfrm>
              <a:off x="4907924" y="3602797"/>
              <a:ext cx="249014" cy="203131"/>
            </a:xfrm>
            <a:prstGeom prst="rect">
              <a:avLst/>
            </a:prstGeom>
            <a:solidFill>
              <a:srgbClr val="B3B3B3">
                <a:alpha val="100000"/>
              </a:srgbClr>
            </a:solidFill>
          </p:spPr>
          <p:txBody>
            <a:bodyPr/>
            <a:lstStyle/>
            <a:p/>
          </p:txBody>
        </p:sp>
        <p:sp>
          <p:nvSpPr>
            <p:cNvPr id="63" name="rc63"/>
            <p:cNvSpPr/>
            <p:nvPr/>
          </p:nvSpPr>
          <p:spPr>
            <a:xfrm>
              <a:off x="5184607" y="3298854"/>
              <a:ext cx="249014" cy="169054"/>
            </a:xfrm>
            <a:prstGeom prst="rect">
              <a:avLst/>
            </a:prstGeom>
            <a:solidFill>
              <a:srgbClr val="B3B3B3">
                <a:alpha val="100000"/>
              </a:srgbClr>
            </a:solidFill>
          </p:spPr>
          <p:txBody>
            <a:bodyPr/>
            <a:lstStyle/>
            <a:p/>
          </p:txBody>
        </p:sp>
        <p:sp>
          <p:nvSpPr>
            <p:cNvPr id="64" name="rc64"/>
            <p:cNvSpPr/>
            <p:nvPr/>
          </p:nvSpPr>
          <p:spPr>
            <a:xfrm>
              <a:off x="5461289" y="3401116"/>
              <a:ext cx="249014" cy="303765"/>
            </a:xfrm>
            <a:prstGeom prst="rect">
              <a:avLst/>
            </a:prstGeom>
            <a:solidFill>
              <a:srgbClr val="B3B3B3">
                <a:alpha val="100000"/>
              </a:srgbClr>
            </a:solidFill>
          </p:spPr>
          <p:txBody>
            <a:bodyPr/>
            <a:lstStyle/>
            <a:p/>
          </p:txBody>
        </p:sp>
        <p:sp>
          <p:nvSpPr>
            <p:cNvPr id="65" name="rc65"/>
            <p:cNvSpPr/>
            <p:nvPr/>
          </p:nvSpPr>
          <p:spPr>
            <a:xfrm>
              <a:off x="5737971" y="3326670"/>
              <a:ext cx="249014" cy="444412"/>
            </a:xfrm>
            <a:prstGeom prst="rect">
              <a:avLst/>
            </a:prstGeom>
            <a:solidFill>
              <a:srgbClr val="B3B3B3">
                <a:alpha val="100000"/>
              </a:srgbClr>
            </a:solidFill>
          </p:spPr>
          <p:txBody>
            <a:bodyPr/>
            <a:lstStyle/>
            <a:p/>
          </p:txBody>
        </p:sp>
        <p:sp>
          <p:nvSpPr>
            <p:cNvPr id="66" name="rc66"/>
            <p:cNvSpPr/>
            <p:nvPr/>
          </p:nvSpPr>
          <p:spPr>
            <a:xfrm>
              <a:off x="6014654" y="3526826"/>
              <a:ext cx="249014" cy="277444"/>
            </a:xfrm>
            <a:prstGeom prst="rect">
              <a:avLst/>
            </a:prstGeom>
            <a:solidFill>
              <a:srgbClr val="B3B3B3">
                <a:alpha val="100000"/>
              </a:srgbClr>
            </a:solidFill>
          </p:spPr>
          <p:txBody>
            <a:bodyPr/>
            <a:lstStyle/>
            <a:p/>
          </p:txBody>
        </p:sp>
        <p:sp>
          <p:nvSpPr>
            <p:cNvPr id="67" name="rc67"/>
            <p:cNvSpPr/>
            <p:nvPr/>
          </p:nvSpPr>
          <p:spPr>
            <a:xfrm>
              <a:off x="6291336" y="3627992"/>
              <a:ext cx="249014" cy="140365"/>
            </a:xfrm>
            <a:prstGeom prst="rect">
              <a:avLst/>
            </a:prstGeom>
            <a:solidFill>
              <a:srgbClr val="B3B3B3">
                <a:alpha val="100000"/>
              </a:srgbClr>
            </a:solidFill>
          </p:spPr>
          <p:txBody>
            <a:bodyPr/>
            <a:lstStyle/>
            <a:p/>
          </p:txBody>
        </p:sp>
        <p:sp>
          <p:nvSpPr>
            <p:cNvPr id="68" name="rc68"/>
            <p:cNvSpPr/>
            <p:nvPr/>
          </p:nvSpPr>
          <p:spPr>
            <a:xfrm>
              <a:off x="6568018" y="3696576"/>
              <a:ext cx="249014" cy="0"/>
            </a:xfrm>
            <a:prstGeom prst="rect">
              <a:avLst/>
            </a:prstGeom>
            <a:solidFill>
              <a:srgbClr val="B3B3B3">
                <a:alpha val="100000"/>
              </a:srgbClr>
            </a:solidFill>
          </p:spPr>
          <p:txBody>
            <a:bodyPr/>
            <a:lstStyle/>
            <a:p/>
          </p:txBody>
        </p:sp>
        <p:sp>
          <p:nvSpPr>
            <p:cNvPr id="69" name="rc69"/>
            <p:cNvSpPr/>
            <p:nvPr/>
          </p:nvSpPr>
          <p:spPr>
            <a:xfrm>
              <a:off x="6844701" y="3552969"/>
              <a:ext cx="249014" cy="71248"/>
            </a:xfrm>
            <a:prstGeom prst="rect">
              <a:avLst/>
            </a:prstGeom>
            <a:solidFill>
              <a:srgbClr val="B3B3B3">
                <a:alpha val="100000"/>
              </a:srgbClr>
            </a:solidFill>
          </p:spPr>
          <p:txBody>
            <a:bodyPr/>
            <a:lstStyle/>
            <a:p/>
          </p:txBody>
        </p:sp>
        <p:sp>
          <p:nvSpPr>
            <p:cNvPr id="70" name="rc70"/>
            <p:cNvSpPr/>
            <p:nvPr/>
          </p:nvSpPr>
          <p:spPr>
            <a:xfrm>
              <a:off x="7121383" y="3586706"/>
              <a:ext cx="249014" cy="71722"/>
            </a:xfrm>
            <a:prstGeom prst="rect">
              <a:avLst/>
            </a:prstGeom>
            <a:solidFill>
              <a:srgbClr val="B3B3B3">
                <a:alpha val="100000"/>
              </a:srgbClr>
            </a:solidFill>
          </p:spPr>
          <p:txBody>
            <a:bodyPr/>
            <a:lstStyle/>
            <a:p/>
          </p:txBody>
        </p:sp>
        <p:sp>
          <p:nvSpPr>
            <p:cNvPr id="71" name="rc71"/>
            <p:cNvSpPr/>
            <p:nvPr/>
          </p:nvSpPr>
          <p:spPr>
            <a:xfrm>
              <a:off x="7398065" y="3549179"/>
              <a:ext cx="249014" cy="36061"/>
            </a:xfrm>
            <a:prstGeom prst="rect">
              <a:avLst/>
            </a:prstGeom>
            <a:solidFill>
              <a:srgbClr val="B3B3B3">
                <a:alpha val="100000"/>
              </a:srgbClr>
            </a:solidFill>
          </p:spPr>
          <p:txBody>
            <a:bodyPr/>
            <a:lstStyle/>
            <a:p/>
          </p:txBody>
        </p:sp>
        <p:sp>
          <p:nvSpPr>
            <p:cNvPr id="72" name="rc72"/>
            <p:cNvSpPr/>
            <p:nvPr/>
          </p:nvSpPr>
          <p:spPr>
            <a:xfrm>
              <a:off x="7674748" y="3546618"/>
              <a:ext cx="249014" cy="36342"/>
            </a:xfrm>
            <a:prstGeom prst="rect">
              <a:avLst/>
            </a:prstGeom>
            <a:solidFill>
              <a:srgbClr val="B3B3B3">
                <a:alpha val="100000"/>
              </a:srgbClr>
            </a:solidFill>
          </p:spPr>
          <p:txBody>
            <a:bodyPr/>
            <a:lstStyle/>
            <a:p/>
          </p:txBody>
        </p:sp>
        <p:sp>
          <p:nvSpPr>
            <p:cNvPr id="73" name="rc73"/>
            <p:cNvSpPr/>
            <p:nvPr/>
          </p:nvSpPr>
          <p:spPr>
            <a:xfrm>
              <a:off x="7951430" y="3544812"/>
              <a:ext cx="249014" cy="36534"/>
            </a:xfrm>
            <a:prstGeom prst="rect">
              <a:avLst/>
            </a:prstGeom>
            <a:solidFill>
              <a:srgbClr val="B3B3B3">
                <a:alpha val="100000"/>
              </a:srgbClr>
            </a:solidFill>
          </p:spPr>
          <p:txBody>
            <a:bodyPr/>
            <a:lstStyle/>
            <a:p/>
          </p:txBody>
        </p:sp>
        <p:sp>
          <p:nvSpPr>
            <p:cNvPr id="74" name="pl74"/>
            <p:cNvSpPr/>
            <p:nvPr/>
          </p:nvSpPr>
          <p:spPr>
            <a:xfrm>
              <a:off x="1435561" y="1079121"/>
              <a:ext cx="6640376" cy="1140619"/>
            </a:xfrm>
            <a:custGeom>
              <a:avLst/>
              <a:pathLst>
                <a:path w="6640376" h="1140619">
                  <a:moveTo>
                    <a:pt x="0" y="969526"/>
                  </a:moveTo>
                  <a:lnTo>
                    <a:pt x="276682" y="1140619"/>
                  </a:lnTo>
                  <a:lnTo>
                    <a:pt x="553364" y="256639"/>
                  </a:lnTo>
                  <a:lnTo>
                    <a:pt x="830047" y="228123"/>
                  </a:lnTo>
                  <a:lnTo>
                    <a:pt x="1106729" y="456247"/>
                  </a:lnTo>
                  <a:lnTo>
                    <a:pt x="1383411" y="513278"/>
                  </a:lnTo>
                  <a:lnTo>
                    <a:pt x="1660094" y="541794"/>
                  </a:lnTo>
                  <a:lnTo>
                    <a:pt x="1936776" y="598825"/>
                  </a:lnTo>
                  <a:lnTo>
                    <a:pt x="2213458" y="399216"/>
                  </a:lnTo>
                  <a:lnTo>
                    <a:pt x="2490141" y="114061"/>
                  </a:lnTo>
                  <a:lnTo>
                    <a:pt x="2766823" y="85546"/>
                  </a:lnTo>
                  <a:lnTo>
                    <a:pt x="3043505" y="28515"/>
                  </a:lnTo>
                  <a:lnTo>
                    <a:pt x="3320188" y="0"/>
                  </a:lnTo>
                  <a:lnTo>
                    <a:pt x="3596870" y="0"/>
                  </a:lnTo>
                  <a:lnTo>
                    <a:pt x="3873552" y="285154"/>
                  </a:lnTo>
                  <a:lnTo>
                    <a:pt x="4150235" y="85546"/>
                  </a:lnTo>
                  <a:lnTo>
                    <a:pt x="4426917" y="28515"/>
                  </a:lnTo>
                  <a:lnTo>
                    <a:pt x="4703599" y="0"/>
                  </a:lnTo>
                  <a:lnTo>
                    <a:pt x="4980282" y="28515"/>
                  </a:lnTo>
                  <a:lnTo>
                    <a:pt x="5256964" y="85546"/>
                  </a:lnTo>
                  <a:lnTo>
                    <a:pt x="5533646" y="142577"/>
                  </a:lnTo>
                  <a:lnTo>
                    <a:pt x="5810329" y="114061"/>
                  </a:lnTo>
                  <a:lnTo>
                    <a:pt x="6087011" y="171092"/>
                  </a:lnTo>
                  <a:lnTo>
                    <a:pt x="6363693" y="171092"/>
                  </a:lnTo>
                  <a:lnTo>
                    <a:pt x="6640376" y="171092"/>
                  </a:lnTo>
                </a:path>
              </a:pathLst>
            </a:custGeom>
            <a:ln w="27101" cap="flat">
              <a:solidFill>
                <a:srgbClr val="0058AB">
                  <a:alpha val="50196"/>
                </a:srgbClr>
              </a:solidFill>
              <a:prstDash val="solid"/>
              <a:round/>
            </a:ln>
          </p:spPr>
          <p:txBody>
            <a:bodyPr/>
            <a:lstStyle/>
            <a:p/>
          </p:txBody>
        </p:sp>
        <p:sp>
          <p:nvSpPr>
            <p:cNvPr id="75" name="pl75"/>
            <p:cNvSpPr/>
            <p:nvPr/>
          </p:nvSpPr>
          <p:spPr>
            <a:xfrm>
              <a:off x="1435561" y="1164668"/>
              <a:ext cx="6640376" cy="1625383"/>
            </a:xfrm>
            <a:custGeom>
              <a:avLst/>
              <a:pathLst>
                <a:path w="6640376" h="1625383">
                  <a:moveTo>
                    <a:pt x="0" y="1454290"/>
                  </a:moveTo>
                  <a:lnTo>
                    <a:pt x="276682" y="1625383"/>
                  </a:lnTo>
                  <a:lnTo>
                    <a:pt x="553364" y="1197650"/>
                  </a:lnTo>
                  <a:lnTo>
                    <a:pt x="830047" y="627340"/>
                  </a:lnTo>
                  <a:lnTo>
                    <a:pt x="1106729" y="855464"/>
                  </a:lnTo>
                  <a:lnTo>
                    <a:pt x="1383411" y="855464"/>
                  </a:lnTo>
                  <a:lnTo>
                    <a:pt x="1660094" y="883980"/>
                  </a:lnTo>
                  <a:lnTo>
                    <a:pt x="1936776" y="883980"/>
                  </a:lnTo>
                  <a:lnTo>
                    <a:pt x="2213458" y="513278"/>
                  </a:lnTo>
                  <a:lnTo>
                    <a:pt x="2490141" y="313670"/>
                  </a:lnTo>
                  <a:lnTo>
                    <a:pt x="2766823" y="256639"/>
                  </a:lnTo>
                  <a:lnTo>
                    <a:pt x="3043505" y="171092"/>
                  </a:lnTo>
                  <a:lnTo>
                    <a:pt x="3320188" y="114061"/>
                  </a:lnTo>
                  <a:lnTo>
                    <a:pt x="3596870" y="85546"/>
                  </a:lnTo>
                  <a:lnTo>
                    <a:pt x="3873552" y="342185"/>
                  </a:lnTo>
                  <a:lnTo>
                    <a:pt x="4150235" y="256639"/>
                  </a:lnTo>
                  <a:lnTo>
                    <a:pt x="4426917" y="313670"/>
                  </a:lnTo>
                  <a:lnTo>
                    <a:pt x="4703599" y="142577"/>
                  </a:lnTo>
                  <a:lnTo>
                    <a:pt x="4980282" y="57030"/>
                  </a:lnTo>
                  <a:lnTo>
                    <a:pt x="5256964" y="0"/>
                  </a:lnTo>
                  <a:lnTo>
                    <a:pt x="5533646" y="114061"/>
                  </a:lnTo>
                  <a:lnTo>
                    <a:pt x="5810329" y="85546"/>
                  </a:lnTo>
                  <a:lnTo>
                    <a:pt x="6087011" y="114061"/>
                  </a:lnTo>
                  <a:lnTo>
                    <a:pt x="6363693" y="114061"/>
                  </a:lnTo>
                  <a:lnTo>
                    <a:pt x="6640376" y="114061"/>
                  </a:lnTo>
                </a:path>
              </a:pathLst>
            </a:custGeom>
            <a:ln w="27101" cap="flat">
              <a:solidFill>
                <a:srgbClr val="333333">
                  <a:alpha val="50196"/>
                </a:srgbClr>
              </a:solidFill>
              <a:prstDash val="solid"/>
              <a:round/>
            </a:ln>
          </p:spPr>
          <p:txBody>
            <a:bodyPr/>
            <a:lstStyle/>
            <a:p/>
          </p:txBody>
        </p:sp>
        <p:sp>
          <p:nvSpPr>
            <p:cNvPr id="76" name="tx76"/>
            <p:cNvSpPr/>
            <p:nvPr/>
          </p:nvSpPr>
          <p:spPr>
            <a:xfrm>
              <a:off x="6632236" y="100783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77" name="tx77"/>
            <p:cNvSpPr/>
            <p:nvPr/>
          </p:nvSpPr>
          <p:spPr>
            <a:xfrm>
              <a:off x="6908918" y="106480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78" name="tx78"/>
            <p:cNvSpPr/>
            <p:nvPr/>
          </p:nvSpPr>
          <p:spPr>
            <a:xfrm>
              <a:off x="7185600" y="103634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79" name="tx79"/>
            <p:cNvSpPr/>
            <p:nvPr/>
          </p:nvSpPr>
          <p:spPr>
            <a:xfrm>
              <a:off x="7462283" y="10933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80" name="tx80"/>
            <p:cNvSpPr/>
            <p:nvPr/>
          </p:nvSpPr>
          <p:spPr>
            <a:xfrm>
              <a:off x="7738965" y="10933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81" name="tx81"/>
            <p:cNvSpPr/>
            <p:nvPr/>
          </p:nvSpPr>
          <p:spPr>
            <a:xfrm>
              <a:off x="8015647" y="10933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82" name="tx82"/>
            <p:cNvSpPr/>
            <p:nvPr/>
          </p:nvSpPr>
          <p:spPr>
            <a:xfrm>
              <a:off x="6632236" y="121734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95</a:t>
              </a:r>
            </a:p>
          </p:txBody>
        </p:sp>
        <p:sp>
          <p:nvSpPr>
            <p:cNvPr id="83" name="tx83"/>
            <p:cNvSpPr/>
            <p:nvPr/>
          </p:nvSpPr>
          <p:spPr>
            <a:xfrm>
              <a:off x="6908918" y="133140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91</a:t>
              </a:r>
            </a:p>
          </p:txBody>
        </p:sp>
        <p:sp>
          <p:nvSpPr>
            <p:cNvPr id="84" name="tx84"/>
            <p:cNvSpPr/>
            <p:nvPr/>
          </p:nvSpPr>
          <p:spPr>
            <a:xfrm>
              <a:off x="7185600" y="13028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92</a:t>
              </a:r>
            </a:p>
          </p:txBody>
        </p:sp>
        <p:sp>
          <p:nvSpPr>
            <p:cNvPr id="85" name="tx85"/>
            <p:cNvSpPr/>
            <p:nvPr/>
          </p:nvSpPr>
          <p:spPr>
            <a:xfrm>
              <a:off x="7462283" y="133140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91</a:t>
              </a:r>
            </a:p>
          </p:txBody>
        </p:sp>
        <p:sp>
          <p:nvSpPr>
            <p:cNvPr id="86" name="tx86"/>
            <p:cNvSpPr/>
            <p:nvPr/>
          </p:nvSpPr>
          <p:spPr>
            <a:xfrm>
              <a:off x="7738965" y="133140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91</a:t>
              </a:r>
            </a:p>
          </p:txBody>
        </p:sp>
        <p:sp>
          <p:nvSpPr>
            <p:cNvPr id="87" name="tx87"/>
            <p:cNvSpPr/>
            <p:nvPr/>
          </p:nvSpPr>
          <p:spPr>
            <a:xfrm>
              <a:off x="8015647" y="133140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91</a:t>
              </a:r>
            </a:p>
          </p:txBody>
        </p:sp>
        <p:sp>
          <p:nvSpPr>
            <p:cNvPr id="88" name="tx88"/>
            <p:cNvSpPr/>
            <p:nvPr/>
          </p:nvSpPr>
          <p:spPr>
            <a:xfrm>
              <a:off x="1375271" y="33550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65</a:t>
              </a:r>
            </a:p>
          </p:txBody>
        </p:sp>
        <p:sp>
          <p:nvSpPr>
            <p:cNvPr id="89" name="tx89"/>
            <p:cNvSpPr/>
            <p:nvPr/>
          </p:nvSpPr>
          <p:spPr>
            <a:xfrm>
              <a:off x="2758683" y="3523223"/>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42</a:t>
              </a:r>
            </a:p>
          </p:txBody>
        </p:sp>
        <p:sp>
          <p:nvSpPr>
            <p:cNvPr id="90" name="tx90"/>
            <p:cNvSpPr/>
            <p:nvPr/>
          </p:nvSpPr>
          <p:spPr>
            <a:xfrm>
              <a:off x="4142095" y="375135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a:t>
              </a:r>
            </a:p>
          </p:txBody>
        </p:sp>
        <p:sp>
          <p:nvSpPr>
            <p:cNvPr id="91" name="tx91"/>
            <p:cNvSpPr/>
            <p:nvPr/>
          </p:nvSpPr>
          <p:spPr>
            <a:xfrm>
              <a:off x="5525506" y="375014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a:t>
              </a:r>
            </a:p>
          </p:txBody>
        </p:sp>
        <p:sp>
          <p:nvSpPr>
            <p:cNvPr id="92" name="tx92"/>
            <p:cNvSpPr/>
            <p:nvPr/>
          </p:nvSpPr>
          <p:spPr>
            <a:xfrm>
              <a:off x="6632236" y="374599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a:t>
              </a:r>
            </a:p>
          </p:txBody>
        </p:sp>
        <p:sp>
          <p:nvSpPr>
            <p:cNvPr id="93" name="tx93"/>
            <p:cNvSpPr/>
            <p:nvPr/>
          </p:nvSpPr>
          <p:spPr>
            <a:xfrm>
              <a:off x="6908918" y="370981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a:t>
              </a:r>
            </a:p>
          </p:txBody>
        </p:sp>
        <p:sp>
          <p:nvSpPr>
            <p:cNvPr id="94" name="tx94"/>
            <p:cNvSpPr/>
            <p:nvPr/>
          </p:nvSpPr>
          <p:spPr>
            <a:xfrm>
              <a:off x="7185600" y="37255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a:t>
              </a:r>
            </a:p>
          </p:txBody>
        </p:sp>
        <p:sp>
          <p:nvSpPr>
            <p:cNvPr id="95" name="tx95"/>
            <p:cNvSpPr/>
            <p:nvPr/>
          </p:nvSpPr>
          <p:spPr>
            <a:xfrm>
              <a:off x="7462283" y="36890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a:t>
              </a:r>
            </a:p>
          </p:txBody>
        </p:sp>
        <p:sp>
          <p:nvSpPr>
            <p:cNvPr id="96" name="tx96"/>
            <p:cNvSpPr/>
            <p:nvPr/>
          </p:nvSpPr>
          <p:spPr>
            <a:xfrm>
              <a:off x="7738965" y="36878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20</a:t>
              </a:r>
            </a:p>
          </p:txBody>
        </p:sp>
        <p:sp>
          <p:nvSpPr>
            <p:cNvPr id="97" name="tx97"/>
            <p:cNvSpPr/>
            <p:nvPr/>
          </p:nvSpPr>
          <p:spPr>
            <a:xfrm>
              <a:off x="8015647" y="368705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20</a:t>
              </a:r>
            </a:p>
          </p:txBody>
        </p:sp>
        <p:sp>
          <p:nvSpPr>
            <p:cNvPr id="98" name="tx98"/>
            <p:cNvSpPr/>
            <p:nvPr/>
          </p:nvSpPr>
          <p:spPr>
            <a:xfrm>
              <a:off x="1375271" y="261122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36</a:t>
              </a:r>
            </a:p>
          </p:txBody>
        </p:sp>
        <p:sp>
          <p:nvSpPr>
            <p:cNvPr id="99" name="tx99"/>
            <p:cNvSpPr/>
            <p:nvPr/>
          </p:nvSpPr>
          <p:spPr>
            <a:xfrm>
              <a:off x="2758683" y="297707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32</a:t>
              </a:r>
            </a:p>
          </p:txBody>
        </p:sp>
        <p:sp>
          <p:nvSpPr>
            <p:cNvPr id="100" name="tx100"/>
            <p:cNvSpPr/>
            <p:nvPr/>
          </p:nvSpPr>
          <p:spPr>
            <a:xfrm>
              <a:off x="4142095" y="351717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20</a:t>
              </a:r>
            </a:p>
          </p:txBody>
        </p:sp>
        <p:sp>
          <p:nvSpPr>
            <p:cNvPr id="101" name="tx101"/>
            <p:cNvSpPr/>
            <p:nvPr/>
          </p:nvSpPr>
          <p:spPr>
            <a:xfrm>
              <a:off x="5525506" y="351388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21</a:t>
              </a:r>
            </a:p>
          </p:txBody>
        </p:sp>
        <p:sp>
          <p:nvSpPr>
            <p:cNvPr id="102" name="tx102"/>
            <p:cNvSpPr/>
            <p:nvPr/>
          </p:nvSpPr>
          <p:spPr>
            <a:xfrm>
              <a:off x="6939063" y="3549529"/>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a:t>
              </a:r>
            </a:p>
          </p:txBody>
        </p:sp>
        <p:sp>
          <p:nvSpPr>
            <p:cNvPr id="103" name="tx103"/>
            <p:cNvSpPr/>
            <p:nvPr/>
          </p:nvSpPr>
          <p:spPr>
            <a:xfrm>
              <a:off x="7215745" y="3583503"/>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a:t>
              </a:r>
            </a:p>
          </p:txBody>
        </p:sp>
        <p:sp>
          <p:nvSpPr>
            <p:cNvPr id="104" name="tx104"/>
            <p:cNvSpPr/>
            <p:nvPr/>
          </p:nvSpPr>
          <p:spPr>
            <a:xfrm>
              <a:off x="7492427" y="3528093"/>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a:t>
              </a:r>
            </a:p>
          </p:txBody>
        </p:sp>
        <p:sp>
          <p:nvSpPr>
            <p:cNvPr id="105" name="tx105"/>
            <p:cNvSpPr/>
            <p:nvPr/>
          </p:nvSpPr>
          <p:spPr>
            <a:xfrm>
              <a:off x="7769110" y="3525673"/>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a:t>
              </a:r>
            </a:p>
          </p:txBody>
        </p:sp>
        <p:sp>
          <p:nvSpPr>
            <p:cNvPr id="106" name="tx106"/>
            <p:cNvSpPr/>
            <p:nvPr/>
          </p:nvSpPr>
          <p:spPr>
            <a:xfrm>
              <a:off x="8045792" y="3523963"/>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a:t>
              </a:r>
            </a:p>
          </p:txBody>
        </p:sp>
        <p:sp>
          <p:nvSpPr>
            <p:cNvPr id="107" name="tx107"/>
            <p:cNvSpPr/>
            <p:nvPr/>
          </p:nvSpPr>
          <p:spPr>
            <a:xfrm>
              <a:off x="1345126" y="2268039"/>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100</a:t>
              </a:r>
            </a:p>
          </p:txBody>
        </p:sp>
        <p:sp>
          <p:nvSpPr>
            <p:cNvPr id="108" name="tx108"/>
            <p:cNvSpPr/>
            <p:nvPr/>
          </p:nvSpPr>
          <p:spPr>
            <a:xfrm>
              <a:off x="2758683" y="2667699"/>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109" name="tx109"/>
            <p:cNvSpPr/>
            <p:nvPr/>
          </p:nvSpPr>
          <p:spPr>
            <a:xfrm>
              <a:off x="4142095" y="328981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31</a:t>
              </a:r>
            </a:p>
          </p:txBody>
        </p:sp>
        <p:sp>
          <p:nvSpPr>
            <p:cNvPr id="110" name="tx110"/>
            <p:cNvSpPr/>
            <p:nvPr/>
          </p:nvSpPr>
          <p:spPr>
            <a:xfrm>
              <a:off x="5525506" y="328302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32</a:t>
              </a:r>
            </a:p>
          </p:txBody>
        </p:sp>
        <p:sp>
          <p:nvSpPr>
            <p:cNvPr id="111" name="tx111"/>
            <p:cNvSpPr/>
            <p:nvPr/>
          </p:nvSpPr>
          <p:spPr>
            <a:xfrm>
              <a:off x="6632236" y="357986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12</a:t>
              </a:r>
            </a:p>
          </p:txBody>
        </p:sp>
        <p:sp>
          <p:nvSpPr>
            <p:cNvPr id="112" name="tx112"/>
            <p:cNvSpPr/>
            <p:nvPr/>
          </p:nvSpPr>
          <p:spPr>
            <a:xfrm>
              <a:off x="6908918" y="343625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22</a:t>
              </a:r>
            </a:p>
          </p:txBody>
        </p:sp>
        <p:sp>
          <p:nvSpPr>
            <p:cNvPr id="113" name="tx113"/>
            <p:cNvSpPr/>
            <p:nvPr/>
          </p:nvSpPr>
          <p:spPr>
            <a:xfrm>
              <a:off x="7185600" y="34686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19</a:t>
              </a:r>
            </a:p>
          </p:txBody>
        </p:sp>
        <p:sp>
          <p:nvSpPr>
            <p:cNvPr id="114" name="tx114"/>
            <p:cNvSpPr/>
            <p:nvPr/>
          </p:nvSpPr>
          <p:spPr>
            <a:xfrm>
              <a:off x="7462283" y="343246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22</a:t>
              </a:r>
            </a:p>
          </p:txBody>
        </p:sp>
        <p:sp>
          <p:nvSpPr>
            <p:cNvPr id="115" name="tx115"/>
            <p:cNvSpPr/>
            <p:nvPr/>
          </p:nvSpPr>
          <p:spPr>
            <a:xfrm>
              <a:off x="7738965" y="3429903"/>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22</a:t>
              </a:r>
            </a:p>
          </p:txBody>
        </p:sp>
        <p:sp>
          <p:nvSpPr>
            <p:cNvPr id="116" name="tx116"/>
            <p:cNvSpPr/>
            <p:nvPr/>
          </p:nvSpPr>
          <p:spPr>
            <a:xfrm>
              <a:off x="8015647" y="342809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22</a:t>
              </a:r>
            </a:p>
          </p:txBody>
        </p:sp>
        <p:sp>
          <p:nvSpPr>
            <p:cNvPr id="117" name="tx117"/>
            <p:cNvSpPr/>
            <p:nvPr/>
          </p:nvSpPr>
          <p:spPr>
            <a:xfrm>
              <a:off x="733081" y="3821525"/>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18" name="tx118"/>
            <p:cNvSpPr/>
            <p:nvPr/>
          </p:nvSpPr>
          <p:spPr>
            <a:xfrm>
              <a:off x="655386" y="3081356"/>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50K</a:t>
              </a:r>
            </a:p>
          </p:txBody>
        </p:sp>
        <p:sp>
          <p:nvSpPr>
            <p:cNvPr id="119" name="tx119"/>
            <p:cNvSpPr/>
            <p:nvPr/>
          </p:nvSpPr>
          <p:spPr>
            <a:xfrm>
              <a:off x="577692" y="2341188"/>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100K</a:t>
              </a:r>
            </a:p>
          </p:txBody>
        </p:sp>
        <p:sp>
          <p:nvSpPr>
            <p:cNvPr id="120" name="tx120"/>
            <p:cNvSpPr/>
            <p:nvPr/>
          </p:nvSpPr>
          <p:spPr>
            <a:xfrm>
              <a:off x="577692" y="1601019"/>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150K</a:t>
              </a:r>
            </a:p>
          </p:txBody>
        </p:sp>
        <p:sp>
          <p:nvSpPr>
            <p:cNvPr id="121" name="tx121"/>
            <p:cNvSpPr/>
            <p:nvPr/>
          </p:nvSpPr>
          <p:spPr>
            <a:xfrm>
              <a:off x="577692" y="860850"/>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200K</a:t>
              </a:r>
            </a:p>
          </p:txBody>
        </p:sp>
        <p:sp>
          <p:nvSpPr>
            <p:cNvPr id="122" name="tx122"/>
            <p:cNvSpPr/>
            <p:nvPr/>
          </p:nvSpPr>
          <p:spPr>
            <a:xfrm>
              <a:off x="8607544" y="382152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3" name="tx123"/>
            <p:cNvSpPr/>
            <p:nvPr/>
          </p:nvSpPr>
          <p:spPr>
            <a:xfrm>
              <a:off x="8607544" y="310863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4" name="tx124"/>
            <p:cNvSpPr/>
            <p:nvPr/>
          </p:nvSpPr>
          <p:spPr>
            <a:xfrm>
              <a:off x="8607544" y="239575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5" name="tx125"/>
            <p:cNvSpPr/>
            <p:nvPr/>
          </p:nvSpPr>
          <p:spPr>
            <a:xfrm>
              <a:off x="8607544" y="16845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26" name="tx126"/>
            <p:cNvSpPr/>
            <p:nvPr/>
          </p:nvSpPr>
          <p:spPr>
            <a:xfrm>
              <a:off x="8607544" y="96997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7" name="tx127"/>
            <p:cNvSpPr/>
            <p:nvPr/>
          </p:nvSpPr>
          <p:spPr>
            <a:xfrm rot="-5400000">
              <a:off x="1279115"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28" name="tx128"/>
            <p:cNvSpPr/>
            <p:nvPr/>
          </p:nvSpPr>
          <p:spPr>
            <a:xfrm rot="-5400000">
              <a:off x="2662526"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29" name="tx129"/>
            <p:cNvSpPr/>
            <p:nvPr/>
          </p:nvSpPr>
          <p:spPr>
            <a:xfrm rot="-5400000">
              <a:off x="4045938"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0" name="tx130"/>
            <p:cNvSpPr/>
            <p:nvPr/>
          </p:nvSpPr>
          <p:spPr>
            <a:xfrm rot="-5400000">
              <a:off x="5429350"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1" name="tx131"/>
            <p:cNvSpPr/>
            <p:nvPr/>
          </p:nvSpPr>
          <p:spPr>
            <a:xfrm rot="-5400000">
              <a:off x="6536079"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2" name="tx132"/>
            <p:cNvSpPr/>
            <p:nvPr/>
          </p:nvSpPr>
          <p:spPr>
            <a:xfrm rot="-5400000">
              <a:off x="6812761"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3" name="tx133"/>
            <p:cNvSpPr/>
            <p:nvPr/>
          </p:nvSpPr>
          <p:spPr>
            <a:xfrm rot="-5400000">
              <a:off x="7089444"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34" name="tx134"/>
            <p:cNvSpPr/>
            <p:nvPr/>
          </p:nvSpPr>
          <p:spPr>
            <a:xfrm rot="-5400000">
              <a:off x="7366126"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35" name="tx135"/>
            <p:cNvSpPr/>
            <p:nvPr/>
          </p:nvSpPr>
          <p:spPr>
            <a:xfrm rot="-5400000">
              <a:off x="7642774" y="419027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6" name="tx136"/>
            <p:cNvSpPr/>
            <p:nvPr/>
          </p:nvSpPr>
          <p:spPr>
            <a:xfrm rot="-5400000">
              <a:off x="7919491"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7" name="tx137"/>
            <p:cNvSpPr/>
            <p:nvPr/>
          </p:nvSpPr>
          <p:spPr>
            <a:xfrm rot="-5400000">
              <a:off x="-790732" y="2311024"/>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38" name="tx138"/>
            <p:cNvSpPr/>
            <p:nvPr/>
          </p:nvSpPr>
          <p:spPr>
            <a:xfrm rot="5400000">
              <a:off x="8380367" y="2311024"/>
              <a:ext cx="118001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 Coverage (%)</a:t>
              </a:r>
            </a:p>
          </p:txBody>
        </p:sp>
        <p:sp>
          <p:nvSpPr>
            <p:cNvPr id="139" name="pl139"/>
            <p:cNvSpPr/>
            <p:nvPr/>
          </p:nvSpPr>
          <p:spPr>
            <a:xfrm>
              <a:off x="3043633" y="4879444"/>
              <a:ext cx="175564" cy="0"/>
            </a:xfrm>
            <a:custGeom>
              <a:avLst/>
              <a:pathLst>
                <a:path w="175564" h="0">
                  <a:moveTo>
                    <a:pt x="0" y="0"/>
                  </a:moveTo>
                  <a:lnTo>
                    <a:pt x="175564" y="0"/>
                  </a:lnTo>
                </a:path>
              </a:pathLst>
            </a:custGeom>
            <a:ln w="27101" cap="flat">
              <a:solidFill>
                <a:srgbClr val="0058AB">
                  <a:alpha val="50196"/>
                </a:srgbClr>
              </a:solidFill>
              <a:prstDash val="solid"/>
              <a:round/>
            </a:ln>
          </p:spPr>
          <p:txBody>
            <a:bodyPr/>
            <a:lstStyle/>
            <a:p/>
          </p:txBody>
        </p:sp>
        <p:sp>
          <p:nvSpPr>
            <p:cNvPr id="140" name="pl140"/>
            <p:cNvSpPr/>
            <p:nvPr/>
          </p:nvSpPr>
          <p:spPr>
            <a:xfrm>
              <a:off x="3759362" y="4879444"/>
              <a:ext cx="175564" cy="0"/>
            </a:xfrm>
            <a:custGeom>
              <a:avLst/>
              <a:pathLst>
                <a:path w="175564" h="0">
                  <a:moveTo>
                    <a:pt x="0" y="0"/>
                  </a:moveTo>
                  <a:lnTo>
                    <a:pt x="175564" y="0"/>
                  </a:lnTo>
                </a:path>
              </a:pathLst>
            </a:custGeom>
            <a:ln w="27101" cap="flat">
              <a:solidFill>
                <a:srgbClr val="333333">
                  <a:alpha val="50196"/>
                </a:srgbClr>
              </a:solidFill>
              <a:prstDash val="solid"/>
              <a:round/>
            </a:ln>
          </p:spPr>
          <p:txBody>
            <a:bodyPr/>
            <a:lstStyle/>
            <a:p/>
          </p:txBody>
        </p:sp>
        <p:sp>
          <p:nvSpPr>
            <p:cNvPr id="141" name="tx141"/>
            <p:cNvSpPr/>
            <p:nvPr/>
          </p:nvSpPr>
          <p:spPr>
            <a:xfrm>
              <a:off x="3310733" y="4829034"/>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142" name="tx142"/>
            <p:cNvSpPr/>
            <p:nvPr/>
          </p:nvSpPr>
          <p:spPr>
            <a:xfrm>
              <a:off x="4026461" y="4827261"/>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143" name="rc143"/>
            <p:cNvSpPr/>
            <p:nvPr/>
          </p:nvSpPr>
          <p:spPr>
            <a:xfrm>
              <a:off x="4670912" y="4778716"/>
              <a:ext cx="201456" cy="201456"/>
            </a:xfrm>
            <a:prstGeom prst="rect">
              <a:avLst/>
            </a:prstGeom>
            <a:solidFill>
              <a:srgbClr val="B3B3B3">
                <a:alpha val="100000"/>
              </a:srgbClr>
            </a:solidFill>
          </p:spPr>
          <p:txBody>
            <a:bodyPr/>
            <a:lstStyle/>
            <a:p/>
          </p:txBody>
        </p:sp>
        <p:sp>
          <p:nvSpPr>
            <p:cNvPr id="144" name="rc144"/>
            <p:cNvSpPr/>
            <p:nvPr/>
          </p:nvSpPr>
          <p:spPr>
            <a:xfrm>
              <a:off x="5573066" y="4778716"/>
              <a:ext cx="201456" cy="201456"/>
            </a:xfrm>
            <a:prstGeom prst="rect">
              <a:avLst/>
            </a:prstGeom>
            <a:solidFill>
              <a:srgbClr val="1CABE2">
                <a:alpha val="100000"/>
              </a:srgbClr>
            </a:solidFill>
          </p:spPr>
          <p:txBody>
            <a:bodyPr/>
            <a:lstStyle/>
            <a:p/>
          </p:txBody>
        </p:sp>
        <p:sp>
          <p:nvSpPr>
            <p:cNvPr id="145" name="tx145"/>
            <p:cNvSpPr/>
            <p:nvPr/>
          </p:nvSpPr>
          <p:spPr>
            <a:xfrm>
              <a:off x="4950957" y="4801681"/>
              <a:ext cx="543520"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a:t>
              </a:r>
            </a:p>
          </p:txBody>
        </p:sp>
        <p:sp>
          <p:nvSpPr>
            <p:cNvPr id="146" name="tx146"/>
            <p:cNvSpPr/>
            <p:nvPr/>
          </p:nvSpPr>
          <p:spPr>
            <a:xfrm>
              <a:off x="5853111" y="4827806"/>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47" name="tx147"/>
            <p:cNvSpPr/>
            <p:nvPr/>
          </p:nvSpPr>
          <p:spPr>
            <a:xfrm>
              <a:off x="966584" y="467611"/>
              <a:ext cx="776259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DTP, Sierra Leone, 2000-2024</a:t>
              </a:r>
            </a:p>
          </p:txBody>
        </p:sp>
        <p:sp>
          <p:nvSpPr>
            <p:cNvPr id="148" name="pl148"/>
            <p:cNvSpPr/>
            <p:nvPr/>
          </p:nvSpPr>
          <p:spPr>
            <a:xfrm>
              <a:off x="2086432"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49" name="pl149"/>
            <p:cNvSpPr/>
            <p:nvPr/>
          </p:nvSpPr>
          <p:spPr>
            <a:xfrm>
              <a:off x="3637188"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50" name="pl150"/>
            <p:cNvSpPr/>
            <p:nvPr/>
          </p:nvSpPr>
          <p:spPr>
            <a:xfrm>
              <a:off x="5187945"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51" name="pl151"/>
            <p:cNvSpPr/>
            <p:nvPr/>
          </p:nvSpPr>
          <p:spPr>
            <a:xfrm>
              <a:off x="6738701"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52" name="pl152"/>
            <p:cNvSpPr/>
            <p:nvPr/>
          </p:nvSpPr>
          <p:spPr>
            <a:xfrm>
              <a:off x="8289457"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53" name="pl153"/>
            <p:cNvSpPr/>
            <p:nvPr/>
          </p:nvSpPr>
          <p:spPr>
            <a:xfrm>
              <a:off x="966584" y="5733139"/>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54" name="pl154"/>
            <p:cNvSpPr/>
            <p:nvPr/>
          </p:nvSpPr>
          <p:spPr>
            <a:xfrm>
              <a:off x="966584" y="5527293"/>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55" name="pl155"/>
            <p:cNvSpPr/>
            <p:nvPr/>
          </p:nvSpPr>
          <p:spPr>
            <a:xfrm>
              <a:off x="966584" y="5321446"/>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56" name="pl156"/>
            <p:cNvSpPr/>
            <p:nvPr/>
          </p:nvSpPr>
          <p:spPr>
            <a:xfrm>
              <a:off x="1311054"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57" name="pl157"/>
            <p:cNvSpPr/>
            <p:nvPr/>
          </p:nvSpPr>
          <p:spPr>
            <a:xfrm>
              <a:off x="2861810"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58" name="pl158"/>
            <p:cNvSpPr/>
            <p:nvPr/>
          </p:nvSpPr>
          <p:spPr>
            <a:xfrm>
              <a:off x="4412567"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59" name="pl159"/>
            <p:cNvSpPr/>
            <p:nvPr/>
          </p:nvSpPr>
          <p:spPr>
            <a:xfrm>
              <a:off x="5963323"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60" name="pl160"/>
            <p:cNvSpPr/>
            <p:nvPr/>
          </p:nvSpPr>
          <p:spPr>
            <a:xfrm>
              <a:off x="7514079"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61" name="rc161"/>
            <p:cNvSpPr/>
            <p:nvPr/>
          </p:nvSpPr>
          <p:spPr>
            <a:xfrm>
              <a:off x="1311054" y="5650800"/>
              <a:ext cx="3709719" cy="164676"/>
            </a:xfrm>
            <a:prstGeom prst="rect">
              <a:avLst/>
            </a:prstGeom>
            <a:solidFill>
              <a:srgbClr val="1CABE2">
                <a:alpha val="100000"/>
              </a:srgbClr>
            </a:solidFill>
          </p:spPr>
          <p:txBody>
            <a:bodyPr/>
            <a:lstStyle/>
            <a:p/>
          </p:txBody>
        </p:sp>
        <p:sp>
          <p:nvSpPr>
            <p:cNvPr id="162" name="rc162"/>
            <p:cNvSpPr/>
            <p:nvPr/>
          </p:nvSpPr>
          <p:spPr>
            <a:xfrm>
              <a:off x="1311054" y="5444954"/>
              <a:ext cx="6090130" cy="164676"/>
            </a:xfrm>
            <a:prstGeom prst="rect">
              <a:avLst/>
            </a:prstGeom>
            <a:solidFill>
              <a:srgbClr val="1CABE2">
                <a:alpha val="100000"/>
              </a:srgbClr>
            </a:solidFill>
          </p:spPr>
          <p:txBody>
            <a:bodyPr/>
            <a:lstStyle/>
            <a:p/>
          </p:txBody>
        </p:sp>
        <p:sp>
          <p:nvSpPr>
            <p:cNvPr id="163" name="rc163"/>
            <p:cNvSpPr/>
            <p:nvPr/>
          </p:nvSpPr>
          <p:spPr>
            <a:xfrm>
              <a:off x="1311054" y="5239108"/>
              <a:ext cx="6123936" cy="164676"/>
            </a:xfrm>
            <a:prstGeom prst="rect">
              <a:avLst/>
            </a:prstGeom>
            <a:solidFill>
              <a:srgbClr val="1CABE2">
                <a:alpha val="100000"/>
              </a:srgbClr>
            </a:solidFill>
          </p:spPr>
          <p:txBody>
            <a:bodyPr/>
            <a:lstStyle/>
            <a:p/>
          </p:txBody>
        </p:sp>
        <p:sp>
          <p:nvSpPr>
            <p:cNvPr id="164" name="rc164"/>
            <p:cNvSpPr/>
            <p:nvPr/>
          </p:nvSpPr>
          <p:spPr>
            <a:xfrm>
              <a:off x="5020773" y="5650800"/>
              <a:ext cx="0" cy="164676"/>
            </a:xfrm>
            <a:prstGeom prst="rect">
              <a:avLst/>
            </a:prstGeom>
            <a:solidFill>
              <a:srgbClr val="B3B3B3">
                <a:alpha val="100000"/>
              </a:srgbClr>
            </a:solidFill>
          </p:spPr>
          <p:txBody>
            <a:bodyPr/>
            <a:lstStyle/>
            <a:p/>
          </p:txBody>
        </p:sp>
        <p:sp>
          <p:nvSpPr>
            <p:cNvPr id="165" name="rc165"/>
            <p:cNvSpPr/>
            <p:nvPr/>
          </p:nvSpPr>
          <p:spPr>
            <a:xfrm>
              <a:off x="7401184" y="5444954"/>
              <a:ext cx="761421" cy="164676"/>
            </a:xfrm>
            <a:prstGeom prst="rect">
              <a:avLst/>
            </a:prstGeom>
            <a:solidFill>
              <a:srgbClr val="B3B3B3">
                <a:alpha val="100000"/>
              </a:srgbClr>
            </a:solidFill>
          </p:spPr>
          <p:txBody>
            <a:bodyPr/>
            <a:lstStyle/>
            <a:p/>
          </p:txBody>
        </p:sp>
        <p:sp>
          <p:nvSpPr>
            <p:cNvPr id="166" name="rc166"/>
            <p:cNvSpPr/>
            <p:nvPr/>
          </p:nvSpPr>
          <p:spPr>
            <a:xfrm>
              <a:off x="7434991" y="5239108"/>
              <a:ext cx="765453" cy="164676"/>
            </a:xfrm>
            <a:prstGeom prst="rect">
              <a:avLst/>
            </a:prstGeom>
            <a:solidFill>
              <a:srgbClr val="B3B3B3">
                <a:alpha val="100000"/>
              </a:srgbClr>
            </a:solidFill>
          </p:spPr>
          <p:txBody>
            <a:bodyPr/>
            <a:lstStyle/>
            <a:p/>
          </p:txBody>
        </p:sp>
        <p:sp>
          <p:nvSpPr>
            <p:cNvPr id="167" name="tx167"/>
            <p:cNvSpPr/>
            <p:nvPr/>
          </p:nvSpPr>
          <p:spPr>
            <a:xfrm>
              <a:off x="5085082" y="5691414"/>
              <a:ext cx="128618"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12</a:t>
              </a:r>
            </a:p>
          </p:txBody>
        </p:sp>
        <p:sp>
          <p:nvSpPr>
            <p:cNvPr id="168" name="tx168"/>
            <p:cNvSpPr/>
            <p:nvPr/>
          </p:nvSpPr>
          <p:spPr>
            <a:xfrm>
              <a:off x="8275132" y="5485568"/>
              <a:ext cx="225053"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22.1</a:t>
              </a:r>
            </a:p>
          </p:txBody>
        </p:sp>
        <p:sp>
          <p:nvSpPr>
            <p:cNvPr id="169" name="tx169"/>
            <p:cNvSpPr/>
            <p:nvPr/>
          </p:nvSpPr>
          <p:spPr>
            <a:xfrm>
              <a:off x="8312971" y="5279722"/>
              <a:ext cx="225053"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22.2</a:t>
              </a:r>
            </a:p>
          </p:txBody>
        </p:sp>
        <p:sp>
          <p:nvSpPr>
            <p:cNvPr id="170" name="tx170"/>
            <p:cNvSpPr/>
            <p:nvPr/>
          </p:nvSpPr>
          <p:spPr>
            <a:xfrm>
              <a:off x="3101605" y="5691414"/>
              <a:ext cx="128618"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12</a:t>
              </a:r>
            </a:p>
          </p:txBody>
        </p:sp>
        <p:sp>
          <p:nvSpPr>
            <p:cNvPr id="171" name="tx171"/>
            <p:cNvSpPr/>
            <p:nvPr/>
          </p:nvSpPr>
          <p:spPr>
            <a:xfrm>
              <a:off x="4243592" y="5484156"/>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19.6</a:t>
              </a:r>
            </a:p>
          </p:txBody>
        </p:sp>
        <p:sp>
          <p:nvSpPr>
            <p:cNvPr id="172" name="tx172"/>
            <p:cNvSpPr/>
            <p:nvPr/>
          </p:nvSpPr>
          <p:spPr>
            <a:xfrm>
              <a:off x="4260496" y="5278310"/>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19.8</a:t>
              </a:r>
            </a:p>
          </p:txBody>
        </p:sp>
        <p:sp>
          <p:nvSpPr>
            <p:cNvPr id="173" name="tx173"/>
            <p:cNvSpPr/>
            <p:nvPr/>
          </p:nvSpPr>
          <p:spPr>
            <a:xfrm>
              <a:off x="4906637" y="5690003"/>
              <a:ext cx="228271"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&lt;0.5</a:t>
              </a:r>
            </a:p>
          </p:txBody>
        </p:sp>
        <p:sp>
          <p:nvSpPr>
            <p:cNvPr id="174" name="tx174"/>
            <p:cNvSpPr/>
            <p:nvPr/>
          </p:nvSpPr>
          <p:spPr>
            <a:xfrm>
              <a:off x="7701523" y="5484156"/>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2.5</a:t>
              </a:r>
            </a:p>
          </p:txBody>
        </p:sp>
        <p:sp>
          <p:nvSpPr>
            <p:cNvPr id="175" name="tx175"/>
            <p:cNvSpPr/>
            <p:nvPr/>
          </p:nvSpPr>
          <p:spPr>
            <a:xfrm>
              <a:off x="7737345" y="5278310"/>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2.5</a:t>
              </a:r>
            </a:p>
          </p:txBody>
        </p:sp>
        <p:sp>
          <p:nvSpPr>
            <p:cNvPr id="176" name="tx176"/>
            <p:cNvSpPr/>
            <p:nvPr/>
          </p:nvSpPr>
          <p:spPr>
            <a:xfrm>
              <a:off x="593176" y="568102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77" name="tx177"/>
            <p:cNvSpPr/>
            <p:nvPr/>
          </p:nvSpPr>
          <p:spPr>
            <a:xfrm>
              <a:off x="593176" y="547511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78" name="tx178"/>
            <p:cNvSpPr/>
            <p:nvPr/>
          </p:nvSpPr>
          <p:spPr>
            <a:xfrm>
              <a:off x="593176" y="52693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79" name="tx179"/>
            <p:cNvSpPr/>
            <p:nvPr/>
          </p:nvSpPr>
          <p:spPr>
            <a:xfrm>
              <a:off x="1225617" y="5917162"/>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80" name="tx180"/>
            <p:cNvSpPr/>
            <p:nvPr/>
          </p:nvSpPr>
          <p:spPr>
            <a:xfrm>
              <a:off x="2776374" y="5917571"/>
              <a:ext cx="17087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5K</a:t>
              </a:r>
            </a:p>
          </p:txBody>
        </p:sp>
        <p:sp>
          <p:nvSpPr>
            <p:cNvPr id="181" name="tx181"/>
            <p:cNvSpPr/>
            <p:nvPr/>
          </p:nvSpPr>
          <p:spPr>
            <a:xfrm>
              <a:off x="4288283" y="5917162"/>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10K</a:t>
              </a:r>
            </a:p>
          </p:txBody>
        </p:sp>
        <p:sp>
          <p:nvSpPr>
            <p:cNvPr id="182" name="tx182"/>
            <p:cNvSpPr/>
            <p:nvPr/>
          </p:nvSpPr>
          <p:spPr>
            <a:xfrm>
              <a:off x="5839039" y="5917162"/>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15K</a:t>
              </a:r>
            </a:p>
          </p:txBody>
        </p:sp>
        <p:sp>
          <p:nvSpPr>
            <p:cNvPr id="183" name="tx183"/>
            <p:cNvSpPr/>
            <p:nvPr/>
          </p:nvSpPr>
          <p:spPr>
            <a:xfrm>
              <a:off x="7389795" y="5917162"/>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20K</a:t>
              </a:r>
            </a:p>
          </p:txBody>
        </p:sp>
        <p:sp>
          <p:nvSpPr>
            <p:cNvPr id="184" name="tx184"/>
            <p:cNvSpPr/>
            <p:nvPr/>
          </p:nvSpPr>
          <p:spPr>
            <a:xfrm>
              <a:off x="3517071" y="6052366"/>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85" name="tx185"/>
            <p:cNvSpPr/>
            <p:nvPr/>
          </p:nvSpPr>
          <p:spPr>
            <a:xfrm>
              <a:off x="4383327" y="625752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86" name="tx186"/>
            <p:cNvSpPr/>
            <p:nvPr/>
          </p:nvSpPr>
          <p:spPr>
            <a:xfrm>
              <a:off x="5041172" y="6378277"/>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sp>
          <p:nvSpPr>
            <p:cNvPr id="187" name="tx187"/>
            <p:cNvSpPr/>
            <p:nvPr/>
          </p:nvSpPr>
          <p:spPr>
            <a:xfrm>
              <a:off x="5774324" y="6522224"/>
              <a:ext cx="2770589" cy="816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Zero-dose children are those who did not receive DTP1.</a:t>
              </a:r>
            </a:p>
          </p:txBody>
        </p:sp>
      </p:grpSp>
      <p:sp>
        <p:nvSpPr>
          <p:cNvPr id="18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key goal of the Immunization Agenda 2030 is to make vaccination available to everyone, everywhere, by 2030.
This chart shows diphtheria, tetanus and pertussis-containing vaccine first (DTP1) and third dose (DTP3) coverage trends, the number of zero-dose children and DTP drop-out in Sierra Leone.
In 2024, DTP1 coverage in Sierra Leone remained constant 92%. The number of children missing out on any DTP vaccination (zero-dose children) remained constant at from 20,000 in 2023 to 20,000 in 2024.
DTP3 coverage remained constant 91% in 2024, leaving 22,000 children vulnerable to vaccine-preventable diseases.</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065676"/>
              <a:ext cx="3397293" cy="1142810"/>
            </a:xfrm>
            <a:custGeom>
              <a:avLst/>
              <a:pathLst>
                <a:path w="3397293" h="1142810">
                  <a:moveTo>
                    <a:pt x="0" y="971388"/>
                  </a:moveTo>
                  <a:lnTo>
                    <a:pt x="141553" y="1142810"/>
                  </a:lnTo>
                  <a:lnTo>
                    <a:pt x="283107" y="257132"/>
                  </a:lnTo>
                  <a:lnTo>
                    <a:pt x="424661" y="228562"/>
                  </a:lnTo>
                  <a:lnTo>
                    <a:pt x="566215" y="457124"/>
                  </a:lnTo>
                  <a:lnTo>
                    <a:pt x="707769" y="514264"/>
                  </a:lnTo>
                  <a:lnTo>
                    <a:pt x="849323" y="542834"/>
                  </a:lnTo>
                  <a:lnTo>
                    <a:pt x="990877" y="599975"/>
                  </a:lnTo>
                  <a:lnTo>
                    <a:pt x="1132431" y="399983"/>
                  </a:lnTo>
                  <a:lnTo>
                    <a:pt x="1273984" y="114281"/>
                  </a:lnTo>
                  <a:lnTo>
                    <a:pt x="1415538" y="85710"/>
                  </a:lnTo>
                  <a:lnTo>
                    <a:pt x="1557092" y="28570"/>
                  </a:lnTo>
                  <a:lnTo>
                    <a:pt x="1698646" y="0"/>
                  </a:lnTo>
                  <a:lnTo>
                    <a:pt x="1840200" y="0"/>
                  </a:lnTo>
                  <a:lnTo>
                    <a:pt x="1981754" y="285702"/>
                  </a:lnTo>
                  <a:lnTo>
                    <a:pt x="2123308" y="85710"/>
                  </a:lnTo>
                  <a:lnTo>
                    <a:pt x="2264862" y="28570"/>
                  </a:lnTo>
                  <a:lnTo>
                    <a:pt x="2406416" y="0"/>
                  </a:lnTo>
                  <a:lnTo>
                    <a:pt x="2547969" y="28570"/>
                  </a:lnTo>
                  <a:lnTo>
                    <a:pt x="2689523" y="85710"/>
                  </a:lnTo>
                  <a:lnTo>
                    <a:pt x="2831077" y="142851"/>
                  </a:lnTo>
                  <a:lnTo>
                    <a:pt x="2972631" y="114281"/>
                  </a:lnTo>
                  <a:lnTo>
                    <a:pt x="3114185" y="171421"/>
                  </a:lnTo>
                  <a:lnTo>
                    <a:pt x="3255739" y="171421"/>
                  </a:lnTo>
                  <a:lnTo>
                    <a:pt x="3397293" y="171421"/>
                  </a:lnTo>
                </a:path>
              </a:pathLst>
            </a:custGeom>
            <a:ln w="27101" cap="flat">
              <a:solidFill>
                <a:srgbClr val="0058AB">
                  <a:alpha val="100000"/>
                </a:srgbClr>
              </a:solidFill>
              <a:prstDash val="solid"/>
              <a:round/>
            </a:ln>
          </p:spPr>
          <p:txBody>
            <a:bodyPr/>
            <a:lstStyle/>
            <a:p/>
          </p:txBody>
        </p:sp>
        <p:sp>
          <p:nvSpPr>
            <p:cNvPr id="22" name="pl22"/>
            <p:cNvSpPr/>
            <p:nvPr/>
          </p:nvSpPr>
          <p:spPr>
            <a:xfrm>
              <a:off x="1120965" y="1294238"/>
              <a:ext cx="3397293" cy="228562"/>
            </a:xfrm>
            <a:custGeom>
              <a:avLst/>
              <a:pathLst>
                <a:path w="3397293" h="228562">
                  <a:moveTo>
                    <a:pt x="0" y="228562"/>
                  </a:moveTo>
                  <a:lnTo>
                    <a:pt x="141553" y="199991"/>
                  </a:lnTo>
                  <a:lnTo>
                    <a:pt x="283107" y="199991"/>
                  </a:lnTo>
                  <a:lnTo>
                    <a:pt x="424661" y="171421"/>
                  </a:lnTo>
                  <a:lnTo>
                    <a:pt x="566215" y="142851"/>
                  </a:lnTo>
                  <a:lnTo>
                    <a:pt x="707769" y="114281"/>
                  </a:lnTo>
                  <a:lnTo>
                    <a:pt x="849323" y="85710"/>
                  </a:lnTo>
                  <a:lnTo>
                    <a:pt x="990877" y="85710"/>
                  </a:lnTo>
                  <a:lnTo>
                    <a:pt x="1132431" y="57140"/>
                  </a:lnTo>
                  <a:lnTo>
                    <a:pt x="1273984" y="28570"/>
                  </a:lnTo>
                  <a:lnTo>
                    <a:pt x="1415538" y="28570"/>
                  </a:lnTo>
                  <a:lnTo>
                    <a:pt x="1557092" y="28570"/>
                  </a:lnTo>
                  <a:lnTo>
                    <a:pt x="1698646" y="28570"/>
                  </a:lnTo>
                  <a:lnTo>
                    <a:pt x="1840200" y="28570"/>
                  </a:lnTo>
                  <a:lnTo>
                    <a:pt x="1981754" y="28570"/>
                  </a:lnTo>
                  <a:lnTo>
                    <a:pt x="2123308" y="28570"/>
                  </a:lnTo>
                  <a:lnTo>
                    <a:pt x="2264862" y="0"/>
                  </a:lnTo>
                  <a:lnTo>
                    <a:pt x="2406416" y="0"/>
                  </a:lnTo>
                  <a:lnTo>
                    <a:pt x="2547969" y="0"/>
                  </a:lnTo>
                  <a:lnTo>
                    <a:pt x="2689523" y="0"/>
                  </a:lnTo>
                  <a:lnTo>
                    <a:pt x="2831077" y="57140"/>
                  </a:lnTo>
                  <a:lnTo>
                    <a:pt x="2972631" y="85710"/>
                  </a:lnTo>
                  <a:lnTo>
                    <a:pt x="3114185" y="28570"/>
                  </a:lnTo>
                  <a:lnTo>
                    <a:pt x="3255739" y="28570"/>
                  </a:lnTo>
                  <a:lnTo>
                    <a:pt x="3397293" y="2857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551370"/>
              <a:ext cx="3397293" cy="685686"/>
            </a:xfrm>
            <a:custGeom>
              <a:avLst/>
              <a:pathLst>
                <a:path w="3397293" h="685686">
                  <a:moveTo>
                    <a:pt x="0" y="685686"/>
                  </a:moveTo>
                  <a:lnTo>
                    <a:pt x="141553" y="685686"/>
                  </a:lnTo>
                  <a:lnTo>
                    <a:pt x="283107" y="657115"/>
                  </a:lnTo>
                  <a:lnTo>
                    <a:pt x="424661" y="599975"/>
                  </a:lnTo>
                  <a:lnTo>
                    <a:pt x="566215" y="514264"/>
                  </a:lnTo>
                  <a:lnTo>
                    <a:pt x="707769" y="428553"/>
                  </a:lnTo>
                  <a:lnTo>
                    <a:pt x="849323" y="371413"/>
                  </a:lnTo>
                  <a:lnTo>
                    <a:pt x="990877" y="314272"/>
                  </a:lnTo>
                  <a:lnTo>
                    <a:pt x="1132431" y="171421"/>
                  </a:lnTo>
                  <a:lnTo>
                    <a:pt x="1273984" y="57140"/>
                  </a:lnTo>
                  <a:lnTo>
                    <a:pt x="1415538" y="228562"/>
                  </a:lnTo>
                  <a:lnTo>
                    <a:pt x="1557092" y="285702"/>
                  </a:lnTo>
                  <a:lnTo>
                    <a:pt x="1698646" y="399983"/>
                  </a:lnTo>
                  <a:lnTo>
                    <a:pt x="1840200" y="428553"/>
                  </a:lnTo>
                  <a:lnTo>
                    <a:pt x="1981754" y="314272"/>
                  </a:lnTo>
                  <a:lnTo>
                    <a:pt x="2123308" y="285702"/>
                  </a:lnTo>
                  <a:lnTo>
                    <a:pt x="2264862" y="142851"/>
                  </a:lnTo>
                  <a:lnTo>
                    <a:pt x="2406416" y="114281"/>
                  </a:lnTo>
                  <a:lnTo>
                    <a:pt x="2547969" y="85710"/>
                  </a:lnTo>
                  <a:lnTo>
                    <a:pt x="2689523" y="28570"/>
                  </a:lnTo>
                  <a:lnTo>
                    <a:pt x="2831077" y="85710"/>
                  </a:lnTo>
                  <a:lnTo>
                    <a:pt x="2972631" y="114281"/>
                  </a:lnTo>
                  <a:lnTo>
                    <a:pt x="3114185" y="114281"/>
                  </a:lnTo>
                  <a:lnTo>
                    <a:pt x="3255739" y="28570"/>
                  </a:lnTo>
                  <a:lnTo>
                    <a:pt x="3397293" y="0"/>
                  </a:lnTo>
                </a:path>
              </a:pathLst>
            </a:custGeom>
            <a:ln w="27101" cap="flat">
              <a:solidFill>
                <a:srgbClr val="961A49">
                  <a:alpha val="100000"/>
                </a:srgbClr>
              </a:solidFill>
              <a:prstDash val="solid"/>
              <a:round/>
            </a:ln>
          </p:spPr>
          <p:txBody>
            <a:bodyPr/>
            <a:lstStyle/>
            <a:p/>
          </p:txBody>
        </p:sp>
        <p:sp>
          <p:nvSpPr>
            <p:cNvPr id="24" name="pl24"/>
            <p:cNvSpPr/>
            <p:nvPr/>
          </p:nvSpPr>
          <p:spPr>
            <a:xfrm>
              <a:off x="1120965" y="1065676"/>
              <a:ext cx="3397293" cy="1142810"/>
            </a:xfrm>
            <a:custGeom>
              <a:avLst/>
              <a:pathLst>
                <a:path w="3397293" h="1142810">
                  <a:moveTo>
                    <a:pt x="0" y="971388"/>
                  </a:moveTo>
                  <a:lnTo>
                    <a:pt x="141553" y="1142810"/>
                  </a:lnTo>
                  <a:lnTo>
                    <a:pt x="283107" y="257132"/>
                  </a:lnTo>
                  <a:lnTo>
                    <a:pt x="424661" y="228562"/>
                  </a:lnTo>
                  <a:lnTo>
                    <a:pt x="566215" y="457124"/>
                  </a:lnTo>
                  <a:lnTo>
                    <a:pt x="707769" y="514264"/>
                  </a:lnTo>
                  <a:lnTo>
                    <a:pt x="849323" y="542834"/>
                  </a:lnTo>
                  <a:lnTo>
                    <a:pt x="990877" y="599975"/>
                  </a:lnTo>
                  <a:lnTo>
                    <a:pt x="1132431" y="399983"/>
                  </a:lnTo>
                  <a:lnTo>
                    <a:pt x="1273984" y="114281"/>
                  </a:lnTo>
                  <a:lnTo>
                    <a:pt x="1415538" y="85710"/>
                  </a:lnTo>
                  <a:lnTo>
                    <a:pt x="1557092" y="28570"/>
                  </a:lnTo>
                  <a:lnTo>
                    <a:pt x="1698646" y="0"/>
                  </a:lnTo>
                  <a:lnTo>
                    <a:pt x="1840200" y="0"/>
                  </a:lnTo>
                  <a:lnTo>
                    <a:pt x="1981754" y="285702"/>
                  </a:lnTo>
                  <a:lnTo>
                    <a:pt x="2123308" y="85710"/>
                  </a:lnTo>
                  <a:lnTo>
                    <a:pt x="2264862" y="28570"/>
                  </a:lnTo>
                  <a:lnTo>
                    <a:pt x="2406416" y="0"/>
                  </a:lnTo>
                  <a:lnTo>
                    <a:pt x="2547969" y="28570"/>
                  </a:lnTo>
                  <a:lnTo>
                    <a:pt x="2689523" y="85710"/>
                  </a:lnTo>
                  <a:lnTo>
                    <a:pt x="2831077" y="142851"/>
                  </a:lnTo>
                  <a:lnTo>
                    <a:pt x="2972631" y="114281"/>
                  </a:lnTo>
                  <a:lnTo>
                    <a:pt x="3114185" y="171421"/>
                  </a:lnTo>
                  <a:lnTo>
                    <a:pt x="3255739" y="171421"/>
                  </a:lnTo>
                  <a:lnTo>
                    <a:pt x="3397293" y="171421"/>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1085669"/>
            </a:xfrm>
            <a:custGeom>
              <a:avLst/>
              <a:pathLst>
                <a:path w="0" h="1085669">
                  <a:moveTo>
                    <a:pt x="0" y="0"/>
                  </a:moveTo>
                  <a:lnTo>
                    <a:pt x="0" y="1085669"/>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628545"/>
            </a:xfrm>
            <a:custGeom>
              <a:avLst/>
              <a:pathLst>
                <a:path w="0" h="628545">
                  <a:moveTo>
                    <a:pt x="0" y="0"/>
                  </a:moveTo>
                  <a:lnTo>
                    <a:pt x="0" y="628545"/>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199991"/>
            </a:xfrm>
            <a:custGeom>
              <a:avLst/>
              <a:pathLst>
                <a:path w="0" h="199991">
                  <a:moveTo>
                    <a:pt x="0" y="0"/>
                  </a:moveTo>
                  <a:lnTo>
                    <a:pt x="0" y="199991"/>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199991"/>
            </a:xfrm>
            <a:custGeom>
              <a:avLst/>
              <a:pathLst>
                <a:path w="0" h="199991">
                  <a:moveTo>
                    <a:pt x="0" y="0"/>
                  </a:moveTo>
                  <a:lnTo>
                    <a:pt x="0" y="199991"/>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199991"/>
            </a:xfrm>
            <a:custGeom>
              <a:avLst/>
              <a:pathLst>
                <a:path w="0" h="199991">
                  <a:moveTo>
                    <a:pt x="0" y="0"/>
                  </a:moveTo>
                  <a:lnTo>
                    <a:pt x="0" y="199991"/>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285702"/>
            </a:xfrm>
            <a:custGeom>
              <a:avLst/>
              <a:pathLst>
                <a:path w="0" h="285702">
                  <a:moveTo>
                    <a:pt x="0" y="0"/>
                  </a:moveTo>
                  <a:lnTo>
                    <a:pt x="0" y="285702"/>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285702"/>
            </a:xfrm>
            <a:custGeom>
              <a:avLst/>
              <a:pathLst>
                <a:path w="0" h="285702">
                  <a:moveTo>
                    <a:pt x="0" y="0"/>
                  </a:moveTo>
                  <a:lnTo>
                    <a:pt x="0" y="285702"/>
                  </a:lnTo>
                </a:path>
              </a:pathLst>
            </a:custGeom>
            <a:ln w="13550" cap="flat">
              <a:solidFill>
                <a:srgbClr val="0058AB">
                  <a:alpha val="100000"/>
                </a:srgbClr>
              </a:solidFill>
              <a:prstDash val="dot"/>
              <a:round/>
            </a:ln>
          </p:spPr>
          <p:txBody>
            <a:bodyPr/>
            <a:lstStyle/>
            <a:p/>
          </p:txBody>
        </p:sp>
        <p:sp>
          <p:nvSpPr>
            <p:cNvPr id="32" name="pl32"/>
            <p:cNvSpPr/>
            <p:nvPr/>
          </p:nvSpPr>
          <p:spPr>
            <a:xfrm>
              <a:off x="1120965" y="1065676"/>
              <a:ext cx="3397293" cy="1142810"/>
            </a:xfrm>
            <a:custGeom>
              <a:avLst/>
              <a:pathLst>
                <a:path w="3397293" h="1142810">
                  <a:moveTo>
                    <a:pt x="0" y="971388"/>
                  </a:moveTo>
                  <a:lnTo>
                    <a:pt x="141553" y="1142810"/>
                  </a:lnTo>
                  <a:lnTo>
                    <a:pt x="283107" y="257132"/>
                  </a:lnTo>
                  <a:lnTo>
                    <a:pt x="424661" y="228562"/>
                  </a:lnTo>
                  <a:lnTo>
                    <a:pt x="566215" y="457124"/>
                  </a:lnTo>
                  <a:lnTo>
                    <a:pt x="707769" y="514264"/>
                  </a:lnTo>
                  <a:lnTo>
                    <a:pt x="849323" y="542834"/>
                  </a:lnTo>
                  <a:lnTo>
                    <a:pt x="990877" y="599975"/>
                  </a:lnTo>
                  <a:lnTo>
                    <a:pt x="1132431" y="399983"/>
                  </a:lnTo>
                  <a:lnTo>
                    <a:pt x="1273984" y="114281"/>
                  </a:lnTo>
                  <a:lnTo>
                    <a:pt x="1415538" y="85710"/>
                  </a:lnTo>
                  <a:lnTo>
                    <a:pt x="1557092" y="28570"/>
                  </a:lnTo>
                  <a:lnTo>
                    <a:pt x="1698646" y="0"/>
                  </a:lnTo>
                  <a:lnTo>
                    <a:pt x="1840200" y="0"/>
                  </a:lnTo>
                  <a:lnTo>
                    <a:pt x="1981754" y="285702"/>
                  </a:lnTo>
                  <a:lnTo>
                    <a:pt x="2123308" y="85710"/>
                  </a:lnTo>
                  <a:lnTo>
                    <a:pt x="2264862" y="28570"/>
                  </a:lnTo>
                  <a:lnTo>
                    <a:pt x="2406416" y="0"/>
                  </a:lnTo>
                  <a:lnTo>
                    <a:pt x="2547969" y="28570"/>
                  </a:lnTo>
                  <a:lnTo>
                    <a:pt x="2689523" y="85710"/>
                  </a:lnTo>
                  <a:lnTo>
                    <a:pt x="2831077" y="142851"/>
                  </a:lnTo>
                  <a:lnTo>
                    <a:pt x="2972631" y="114281"/>
                  </a:lnTo>
                  <a:lnTo>
                    <a:pt x="3114185" y="171421"/>
                  </a:lnTo>
                  <a:lnTo>
                    <a:pt x="3255739" y="171421"/>
                  </a:lnTo>
                  <a:lnTo>
                    <a:pt x="3397293" y="171421"/>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64</a:t>
              </a:r>
            </a:p>
          </p:txBody>
        </p:sp>
        <p:sp>
          <p:nvSpPr>
            <p:cNvPr id="34" name="tx34"/>
            <p:cNvSpPr/>
            <p:nvPr/>
          </p:nvSpPr>
          <p:spPr>
            <a:xfrm>
              <a:off x="176844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80</a:t>
              </a:r>
            </a:p>
          </p:txBody>
        </p:sp>
        <p:sp>
          <p:nvSpPr>
            <p:cNvPr id="35" name="tx35"/>
            <p:cNvSpPr/>
            <p:nvPr/>
          </p:nvSpPr>
          <p:spPr>
            <a:xfrm>
              <a:off x="24762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36" name="tx36"/>
            <p:cNvSpPr/>
            <p:nvPr/>
          </p:nvSpPr>
          <p:spPr>
            <a:xfrm>
              <a:off x="3183983"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37" name="tx37"/>
            <p:cNvSpPr/>
            <p:nvPr/>
          </p:nvSpPr>
          <p:spPr>
            <a:xfrm>
              <a:off x="3750199"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38" name="tx38"/>
            <p:cNvSpPr/>
            <p:nvPr/>
          </p:nvSpPr>
          <p:spPr>
            <a:xfrm>
              <a:off x="43164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39" name="tx39"/>
            <p:cNvSpPr/>
            <p:nvPr/>
          </p:nvSpPr>
          <p:spPr>
            <a:xfrm>
              <a:off x="4457968"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40" name="tx40"/>
            <p:cNvSpPr/>
            <p:nvPr/>
          </p:nvSpPr>
          <p:spPr>
            <a:xfrm>
              <a:off x="4602663" y="12823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89</a:t>
              </a:r>
            </a:p>
          </p:txBody>
        </p:sp>
        <p:sp>
          <p:nvSpPr>
            <p:cNvPr id="41" name="tx41"/>
            <p:cNvSpPr/>
            <p:nvPr/>
          </p:nvSpPr>
          <p:spPr>
            <a:xfrm>
              <a:off x="4602663" y="151093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81</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523120"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523120"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681686"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444141"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790219" y="4830005"/>
              <a:ext cx="79993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Sierra Leone</a:t>
              </a:r>
            </a:p>
          </p:txBody>
        </p:sp>
        <p:sp>
          <p:nvSpPr>
            <p:cNvPr id="60" name="tx60"/>
            <p:cNvSpPr/>
            <p:nvPr/>
          </p:nvSpPr>
          <p:spPr>
            <a:xfrm>
              <a:off x="2948786"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711240" y="4830005"/>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62" name="tx62"/>
            <p:cNvSpPr/>
            <p:nvPr/>
          </p:nvSpPr>
          <p:spPr>
            <a:xfrm>
              <a:off x="1404777" y="471005"/>
              <a:ext cx="2829669"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coverage, Sierra Leone, 2000-2024</a:t>
              </a:r>
            </a:p>
          </p:txBody>
        </p:sp>
        <p:sp>
          <p:nvSpPr>
            <p:cNvPr id="63" name="pl63"/>
            <p:cNvSpPr/>
            <p:nvPr/>
          </p:nvSpPr>
          <p:spPr>
            <a:xfrm>
              <a:off x="5267799" y="374556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14559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54561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194563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134566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74568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9" name="pl69"/>
            <p:cNvSpPr/>
            <p:nvPr/>
          </p:nvSpPr>
          <p:spPr>
            <a:xfrm>
              <a:off x="5267799" y="344557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284560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22456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164565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267799" y="104567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4" name="pl74"/>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5437664" y="1465659"/>
              <a:ext cx="3397293" cy="2399901"/>
            </a:xfrm>
            <a:custGeom>
              <a:avLst/>
              <a:pathLst>
                <a:path w="3397293" h="2399901">
                  <a:moveTo>
                    <a:pt x="0" y="2039915"/>
                  </a:moveTo>
                  <a:lnTo>
                    <a:pt x="141553" y="2399901"/>
                  </a:lnTo>
                  <a:lnTo>
                    <a:pt x="283107" y="539977"/>
                  </a:lnTo>
                  <a:lnTo>
                    <a:pt x="424661" y="479980"/>
                  </a:lnTo>
                  <a:lnTo>
                    <a:pt x="566215" y="959960"/>
                  </a:lnTo>
                  <a:lnTo>
                    <a:pt x="707769" y="1079955"/>
                  </a:lnTo>
                  <a:lnTo>
                    <a:pt x="849323" y="1139953"/>
                  </a:lnTo>
                  <a:lnTo>
                    <a:pt x="990877" y="1259948"/>
                  </a:lnTo>
                  <a:lnTo>
                    <a:pt x="1132431" y="839965"/>
                  </a:lnTo>
                  <a:lnTo>
                    <a:pt x="1273984" y="239990"/>
                  </a:lnTo>
                  <a:lnTo>
                    <a:pt x="1415538" y="179992"/>
                  </a:lnTo>
                  <a:lnTo>
                    <a:pt x="1557092" y="59997"/>
                  </a:lnTo>
                  <a:lnTo>
                    <a:pt x="1698646" y="0"/>
                  </a:lnTo>
                  <a:lnTo>
                    <a:pt x="1840200" y="0"/>
                  </a:lnTo>
                  <a:lnTo>
                    <a:pt x="1981754" y="599975"/>
                  </a:lnTo>
                  <a:lnTo>
                    <a:pt x="2123308" y="179992"/>
                  </a:lnTo>
                  <a:lnTo>
                    <a:pt x="2264862" y="59997"/>
                  </a:lnTo>
                  <a:lnTo>
                    <a:pt x="2406416" y="0"/>
                  </a:lnTo>
                  <a:lnTo>
                    <a:pt x="2547969" y="59997"/>
                  </a:lnTo>
                  <a:lnTo>
                    <a:pt x="2689523" y="179992"/>
                  </a:lnTo>
                  <a:lnTo>
                    <a:pt x="2831077" y="299987"/>
                  </a:lnTo>
                  <a:lnTo>
                    <a:pt x="2972631" y="239990"/>
                  </a:lnTo>
                  <a:lnTo>
                    <a:pt x="3114185" y="359985"/>
                  </a:lnTo>
                  <a:lnTo>
                    <a:pt x="3255739" y="359985"/>
                  </a:lnTo>
                  <a:lnTo>
                    <a:pt x="3397293" y="359985"/>
                  </a:lnTo>
                </a:path>
              </a:pathLst>
            </a:custGeom>
            <a:ln w="27101" cap="flat">
              <a:solidFill>
                <a:srgbClr val="0058AB">
                  <a:alpha val="100000"/>
                </a:srgbClr>
              </a:solidFill>
              <a:prstDash val="solid"/>
              <a:round/>
            </a:ln>
          </p:spPr>
          <p:txBody>
            <a:bodyPr/>
            <a:lstStyle/>
            <a:p/>
          </p:txBody>
        </p:sp>
        <p:sp>
          <p:nvSpPr>
            <p:cNvPr id="82" name="pl82"/>
            <p:cNvSpPr/>
            <p:nvPr/>
          </p:nvSpPr>
          <p:spPr>
            <a:xfrm>
              <a:off x="5437664" y="1645652"/>
              <a:ext cx="3397293" cy="479980"/>
            </a:xfrm>
            <a:custGeom>
              <a:avLst/>
              <a:pathLst>
                <a:path w="3397293" h="479980">
                  <a:moveTo>
                    <a:pt x="0" y="479980"/>
                  </a:moveTo>
                  <a:lnTo>
                    <a:pt x="141553" y="419982"/>
                  </a:lnTo>
                  <a:lnTo>
                    <a:pt x="283107" y="419982"/>
                  </a:lnTo>
                  <a:lnTo>
                    <a:pt x="424661" y="359985"/>
                  </a:lnTo>
                  <a:lnTo>
                    <a:pt x="566215" y="299987"/>
                  </a:lnTo>
                  <a:lnTo>
                    <a:pt x="707769" y="239990"/>
                  </a:lnTo>
                  <a:lnTo>
                    <a:pt x="849323" y="179992"/>
                  </a:lnTo>
                  <a:lnTo>
                    <a:pt x="990877" y="179992"/>
                  </a:lnTo>
                  <a:lnTo>
                    <a:pt x="1132431" y="119995"/>
                  </a:lnTo>
                  <a:lnTo>
                    <a:pt x="1273984" y="59997"/>
                  </a:lnTo>
                  <a:lnTo>
                    <a:pt x="1415538" y="59997"/>
                  </a:lnTo>
                  <a:lnTo>
                    <a:pt x="1557092" y="59997"/>
                  </a:lnTo>
                  <a:lnTo>
                    <a:pt x="1698646" y="59997"/>
                  </a:lnTo>
                  <a:lnTo>
                    <a:pt x="1840200" y="59997"/>
                  </a:lnTo>
                  <a:lnTo>
                    <a:pt x="1981754" y="59997"/>
                  </a:lnTo>
                  <a:lnTo>
                    <a:pt x="2123308" y="59997"/>
                  </a:lnTo>
                  <a:lnTo>
                    <a:pt x="2264862" y="0"/>
                  </a:lnTo>
                  <a:lnTo>
                    <a:pt x="2406416" y="0"/>
                  </a:lnTo>
                  <a:lnTo>
                    <a:pt x="2547969" y="0"/>
                  </a:lnTo>
                  <a:lnTo>
                    <a:pt x="2689523" y="0"/>
                  </a:lnTo>
                  <a:lnTo>
                    <a:pt x="2831077" y="119995"/>
                  </a:lnTo>
                  <a:lnTo>
                    <a:pt x="2972631" y="179992"/>
                  </a:lnTo>
                  <a:lnTo>
                    <a:pt x="3114185" y="59997"/>
                  </a:lnTo>
                  <a:lnTo>
                    <a:pt x="3255739" y="59997"/>
                  </a:lnTo>
                  <a:lnTo>
                    <a:pt x="3397293" y="59997"/>
                  </a:lnTo>
                </a:path>
              </a:pathLst>
            </a:custGeom>
            <a:ln w="27101" cap="flat">
              <a:solidFill>
                <a:srgbClr val="80BD41">
                  <a:alpha val="100000"/>
                </a:srgbClr>
              </a:solidFill>
              <a:prstDash val="solid"/>
              <a:round/>
            </a:ln>
          </p:spPr>
          <p:txBody>
            <a:bodyPr/>
            <a:lstStyle/>
            <a:p/>
          </p:txBody>
        </p:sp>
        <p:sp>
          <p:nvSpPr>
            <p:cNvPr id="83" name="pl83"/>
            <p:cNvSpPr/>
            <p:nvPr/>
          </p:nvSpPr>
          <p:spPr>
            <a:xfrm>
              <a:off x="5437664" y="1585654"/>
              <a:ext cx="3397293" cy="1439940"/>
            </a:xfrm>
            <a:custGeom>
              <a:avLst/>
              <a:pathLst>
                <a:path w="3397293" h="1439940">
                  <a:moveTo>
                    <a:pt x="0" y="1439940"/>
                  </a:moveTo>
                  <a:lnTo>
                    <a:pt x="141553" y="1439940"/>
                  </a:lnTo>
                  <a:lnTo>
                    <a:pt x="283107" y="1379943"/>
                  </a:lnTo>
                  <a:lnTo>
                    <a:pt x="424661" y="1259948"/>
                  </a:lnTo>
                  <a:lnTo>
                    <a:pt x="566215" y="1079955"/>
                  </a:lnTo>
                  <a:lnTo>
                    <a:pt x="707769" y="899962"/>
                  </a:lnTo>
                  <a:lnTo>
                    <a:pt x="849323" y="779967"/>
                  </a:lnTo>
                  <a:lnTo>
                    <a:pt x="990877" y="659972"/>
                  </a:lnTo>
                  <a:lnTo>
                    <a:pt x="1132431" y="359985"/>
                  </a:lnTo>
                  <a:lnTo>
                    <a:pt x="1273984" y="119995"/>
                  </a:lnTo>
                  <a:lnTo>
                    <a:pt x="1415538" y="479980"/>
                  </a:lnTo>
                  <a:lnTo>
                    <a:pt x="1557092" y="599975"/>
                  </a:lnTo>
                  <a:lnTo>
                    <a:pt x="1698646" y="839965"/>
                  </a:lnTo>
                  <a:lnTo>
                    <a:pt x="1840200" y="899962"/>
                  </a:lnTo>
                  <a:lnTo>
                    <a:pt x="1981754" y="659972"/>
                  </a:lnTo>
                  <a:lnTo>
                    <a:pt x="2123308" y="599975"/>
                  </a:lnTo>
                  <a:lnTo>
                    <a:pt x="2264862" y="299987"/>
                  </a:lnTo>
                  <a:lnTo>
                    <a:pt x="2406416" y="239990"/>
                  </a:lnTo>
                  <a:lnTo>
                    <a:pt x="2547969" y="179992"/>
                  </a:lnTo>
                  <a:lnTo>
                    <a:pt x="2689523" y="59997"/>
                  </a:lnTo>
                  <a:lnTo>
                    <a:pt x="2831077" y="179992"/>
                  </a:lnTo>
                  <a:lnTo>
                    <a:pt x="2972631" y="239990"/>
                  </a:lnTo>
                  <a:lnTo>
                    <a:pt x="3114185" y="239990"/>
                  </a:lnTo>
                  <a:lnTo>
                    <a:pt x="3255739" y="59997"/>
                  </a:lnTo>
                  <a:lnTo>
                    <a:pt x="3397293" y="0"/>
                  </a:lnTo>
                </a:path>
              </a:pathLst>
            </a:custGeom>
            <a:ln w="27101" cap="flat">
              <a:solidFill>
                <a:srgbClr val="961A49">
                  <a:alpha val="100000"/>
                </a:srgbClr>
              </a:solidFill>
              <a:prstDash val="solid"/>
              <a:round/>
            </a:ln>
          </p:spPr>
          <p:txBody>
            <a:bodyPr/>
            <a:lstStyle/>
            <a:p/>
          </p:txBody>
        </p:sp>
        <p:sp>
          <p:nvSpPr>
            <p:cNvPr id="84" name="pl84"/>
            <p:cNvSpPr/>
            <p:nvPr/>
          </p:nvSpPr>
          <p:spPr>
            <a:xfrm>
              <a:off x="5437664" y="1645652"/>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5" name="pl85"/>
            <p:cNvSpPr/>
            <p:nvPr/>
          </p:nvSpPr>
          <p:spPr>
            <a:xfrm>
              <a:off x="5437664" y="1465659"/>
              <a:ext cx="3397293" cy="2399901"/>
            </a:xfrm>
            <a:custGeom>
              <a:avLst/>
              <a:pathLst>
                <a:path w="3397293" h="2399901">
                  <a:moveTo>
                    <a:pt x="0" y="2039915"/>
                  </a:moveTo>
                  <a:lnTo>
                    <a:pt x="141553" y="2399901"/>
                  </a:lnTo>
                  <a:lnTo>
                    <a:pt x="283107" y="539977"/>
                  </a:lnTo>
                  <a:lnTo>
                    <a:pt x="424661" y="479980"/>
                  </a:lnTo>
                  <a:lnTo>
                    <a:pt x="566215" y="959960"/>
                  </a:lnTo>
                  <a:lnTo>
                    <a:pt x="707769" y="1079955"/>
                  </a:lnTo>
                  <a:lnTo>
                    <a:pt x="849323" y="1139953"/>
                  </a:lnTo>
                  <a:lnTo>
                    <a:pt x="990877" y="1259948"/>
                  </a:lnTo>
                  <a:lnTo>
                    <a:pt x="1132431" y="839965"/>
                  </a:lnTo>
                  <a:lnTo>
                    <a:pt x="1273984" y="239990"/>
                  </a:lnTo>
                  <a:lnTo>
                    <a:pt x="1415538" y="179992"/>
                  </a:lnTo>
                  <a:lnTo>
                    <a:pt x="1557092" y="59997"/>
                  </a:lnTo>
                  <a:lnTo>
                    <a:pt x="1698646" y="0"/>
                  </a:lnTo>
                  <a:lnTo>
                    <a:pt x="1840200" y="0"/>
                  </a:lnTo>
                  <a:lnTo>
                    <a:pt x="1981754" y="599975"/>
                  </a:lnTo>
                  <a:lnTo>
                    <a:pt x="2123308" y="179992"/>
                  </a:lnTo>
                  <a:lnTo>
                    <a:pt x="2264862" y="59997"/>
                  </a:lnTo>
                  <a:lnTo>
                    <a:pt x="2406416" y="0"/>
                  </a:lnTo>
                  <a:lnTo>
                    <a:pt x="2547969" y="59997"/>
                  </a:lnTo>
                  <a:lnTo>
                    <a:pt x="2689523" y="179992"/>
                  </a:lnTo>
                  <a:lnTo>
                    <a:pt x="2831077" y="299987"/>
                  </a:lnTo>
                  <a:lnTo>
                    <a:pt x="2972631" y="239990"/>
                  </a:lnTo>
                  <a:lnTo>
                    <a:pt x="3114185" y="359985"/>
                  </a:lnTo>
                  <a:lnTo>
                    <a:pt x="3255739" y="359985"/>
                  </a:lnTo>
                  <a:lnTo>
                    <a:pt x="3397293" y="359985"/>
                  </a:lnTo>
                </a:path>
              </a:pathLst>
            </a:custGeom>
            <a:ln w="43362" cap="flat">
              <a:solidFill>
                <a:srgbClr val="000000">
                  <a:alpha val="100000"/>
                </a:srgbClr>
              </a:solidFill>
              <a:prstDash val="solid"/>
              <a:round/>
            </a:ln>
          </p:spPr>
          <p:txBody>
            <a:bodyPr/>
            <a:lstStyle/>
            <a:p/>
          </p:txBody>
        </p:sp>
        <p:sp>
          <p:nvSpPr>
            <p:cNvPr id="86" name="pl86"/>
            <p:cNvSpPr/>
            <p:nvPr/>
          </p:nvSpPr>
          <p:spPr>
            <a:xfrm>
              <a:off x="5437664" y="1369663"/>
              <a:ext cx="0" cy="2135911"/>
            </a:xfrm>
            <a:custGeom>
              <a:avLst/>
              <a:pathLst>
                <a:path w="0" h="2135911">
                  <a:moveTo>
                    <a:pt x="0" y="2135911"/>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6145433" y="1369663"/>
              <a:ext cx="0" cy="1175951"/>
            </a:xfrm>
            <a:custGeom>
              <a:avLst/>
              <a:pathLst>
                <a:path w="0" h="1175951">
                  <a:moveTo>
                    <a:pt x="0" y="1175951"/>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6853202" y="1369663"/>
              <a:ext cx="0" cy="275988"/>
            </a:xfrm>
            <a:custGeom>
              <a:avLst/>
              <a:pathLst>
                <a:path w="0" h="275988">
                  <a:moveTo>
                    <a:pt x="0" y="275988"/>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7560972" y="1369663"/>
              <a:ext cx="0" cy="275988"/>
            </a:xfrm>
            <a:custGeom>
              <a:avLst/>
              <a:pathLst>
                <a:path w="0" h="275988">
                  <a:moveTo>
                    <a:pt x="0" y="275988"/>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127187" y="1369663"/>
              <a:ext cx="0" cy="275988"/>
            </a:xfrm>
            <a:custGeom>
              <a:avLst/>
              <a:pathLst>
                <a:path w="0" h="275988">
                  <a:moveTo>
                    <a:pt x="0" y="275988"/>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693403" y="1369663"/>
              <a:ext cx="0" cy="455981"/>
            </a:xfrm>
            <a:custGeom>
              <a:avLst/>
              <a:pathLst>
                <a:path w="0" h="455981">
                  <a:moveTo>
                    <a:pt x="0" y="455981"/>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8834957" y="1369663"/>
              <a:ext cx="0" cy="455981"/>
            </a:xfrm>
            <a:custGeom>
              <a:avLst/>
              <a:pathLst>
                <a:path w="0" h="455981">
                  <a:moveTo>
                    <a:pt x="0" y="455981"/>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5437664" y="1465659"/>
              <a:ext cx="3397293" cy="2399901"/>
            </a:xfrm>
            <a:custGeom>
              <a:avLst/>
              <a:pathLst>
                <a:path w="3397293" h="2399901">
                  <a:moveTo>
                    <a:pt x="0" y="2039915"/>
                  </a:moveTo>
                  <a:lnTo>
                    <a:pt x="141553" y="2399901"/>
                  </a:lnTo>
                  <a:lnTo>
                    <a:pt x="283107" y="539977"/>
                  </a:lnTo>
                  <a:lnTo>
                    <a:pt x="424661" y="479980"/>
                  </a:lnTo>
                  <a:lnTo>
                    <a:pt x="566215" y="959960"/>
                  </a:lnTo>
                  <a:lnTo>
                    <a:pt x="707769" y="1079955"/>
                  </a:lnTo>
                  <a:lnTo>
                    <a:pt x="849323" y="1139953"/>
                  </a:lnTo>
                  <a:lnTo>
                    <a:pt x="990877" y="1259948"/>
                  </a:lnTo>
                  <a:lnTo>
                    <a:pt x="1132431" y="839965"/>
                  </a:lnTo>
                  <a:lnTo>
                    <a:pt x="1273984" y="239990"/>
                  </a:lnTo>
                  <a:lnTo>
                    <a:pt x="1415538" y="179992"/>
                  </a:lnTo>
                  <a:lnTo>
                    <a:pt x="1557092" y="59997"/>
                  </a:lnTo>
                  <a:lnTo>
                    <a:pt x="1698646" y="0"/>
                  </a:lnTo>
                  <a:lnTo>
                    <a:pt x="1840200" y="0"/>
                  </a:lnTo>
                  <a:lnTo>
                    <a:pt x="1981754" y="599975"/>
                  </a:lnTo>
                  <a:lnTo>
                    <a:pt x="2123308" y="179992"/>
                  </a:lnTo>
                  <a:lnTo>
                    <a:pt x="2264862" y="59997"/>
                  </a:lnTo>
                  <a:lnTo>
                    <a:pt x="2406416" y="0"/>
                  </a:lnTo>
                  <a:lnTo>
                    <a:pt x="2547969" y="59997"/>
                  </a:lnTo>
                  <a:lnTo>
                    <a:pt x="2689523" y="179992"/>
                  </a:lnTo>
                  <a:lnTo>
                    <a:pt x="2831077" y="299987"/>
                  </a:lnTo>
                  <a:lnTo>
                    <a:pt x="2972631" y="239990"/>
                  </a:lnTo>
                  <a:lnTo>
                    <a:pt x="3114185" y="359985"/>
                  </a:lnTo>
                  <a:lnTo>
                    <a:pt x="3255739" y="359985"/>
                  </a:lnTo>
                  <a:lnTo>
                    <a:pt x="3397293" y="359985"/>
                  </a:lnTo>
                </a:path>
              </a:pathLst>
            </a:custGeom>
            <a:ln w="27101" cap="flat">
              <a:solidFill>
                <a:srgbClr val="0058AB">
                  <a:alpha val="100000"/>
                </a:srgbClr>
              </a:solidFill>
              <a:prstDash val="solid"/>
              <a:round/>
            </a:ln>
          </p:spPr>
          <p:txBody>
            <a:bodyPr/>
            <a:lstStyle/>
            <a:p/>
          </p:txBody>
        </p:sp>
        <p:sp>
          <p:nvSpPr>
            <p:cNvPr id="94" name="tx94"/>
            <p:cNvSpPr/>
            <p:nvPr/>
          </p:nvSpPr>
          <p:spPr>
            <a:xfrm>
              <a:off x="5359324" y="1305171"/>
              <a:ext cx="1566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-31</a:t>
              </a:r>
            </a:p>
          </p:txBody>
        </p:sp>
        <p:sp>
          <p:nvSpPr>
            <p:cNvPr id="95" name="tx95"/>
            <p:cNvSpPr/>
            <p:nvPr/>
          </p:nvSpPr>
          <p:spPr>
            <a:xfrm>
              <a:off x="6067093" y="1305224"/>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-15</a:t>
              </a:r>
            </a:p>
          </p:txBody>
        </p:sp>
        <p:sp>
          <p:nvSpPr>
            <p:cNvPr id="96" name="tx96"/>
            <p:cNvSpPr/>
            <p:nvPr/>
          </p:nvSpPr>
          <p:spPr>
            <a:xfrm>
              <a:off x="6823058" y="130522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7" name="tx97"/>
            <p:cNvSpPr/>
            <p:nvPr/>
          </p:nvSpPr>
          <p:spPr>
            <a:xfrm>
              <a:off x="7530827" y="130522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8" name="tx98"/>
            <p:cNvSpPr/>
            <p:nvPr/>
          </p:nvSpPr>
          <p:spPr>
            <a:xfrm>
              <a:off x="8097042" y="130522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9" name="tx99"/>
            <p:cNvSpPr/>
            <p:nvPr/>
          </p:nvSpPr>
          <p:spPr>
            <a:xfrm>
              <a:off x="8645208" y="1305171"/>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100" name="tx100"/>
            <p:cNvSpPr/>
            <p:nvPr/>
          </p:nvSpPr>
          <p:spPr>
            <a:xfrm>
              <a:off x="8786762" y="1305171"/>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101" name="tx101"/>
            <p:cNvSpPr/>
            <p:nvPr/>
          </p:nvSpPr>
          <p:spPr>
            <a:xfrm>
              <a:off x="8902429" y="1666532"/>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2" name="tx102"/>
            <p:cNvSpPr/>
            <p:nvPr/>
          </p:nvSpPr>
          <p:spPr>
            <a:xfrm>
              <a:off x="8877160" y="1546537"/>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1</a:t>
              </a:r>
            </a:p>
          </p:txBody>
        </p:sp>
        <p:sp>
          <p:nvSpPr>
            <p:cNvPr id="103" name="tx103"/>
            <p:cNvSpPr/>
            <p:nvPr/>
          </p:nvSpPr>
          <p:spPr>
            <a:xfrm>
              <a:off x="5003259" y="3393395"/>
              <a:ext cx="201910"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104" name="tx104"/>
            <p:cNvSpPr/>
            <p:nvPr/>
          </p:nvSpPr>
          <p:spPr>
            <a:xfrm>
              <a:off x="5003259" y="2793488"/>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5" name="tx105"/>
            <p:cNvSpPr/>
            <p:nvPr/>
          </p:nvSpPr>
          <p:spPr>
            <a:xfrm>
              <a:off x="5003259" y="2193512"/>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6" name="tx106"/>
            <p:cNvSpPr/>
            <p:nvPr/>
          </p:nvSpPr>
          <p:spPr>
            <a:xfrm>
              <a:off x="5127474" y="159353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7" name="tx107"/>
            <p:cNvSpPr/>
            <p:nvPr/>
          </p:nvSpPr>
          <p:spPr>
            <a:xfrm>
              <a:off x="5049780" y="99356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8" name="tx108"/>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9" name="tx109"/>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0" name="tx110"/>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1" name="tx111"/>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2" name="tx112"/>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3" name="tx113"/>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4" name="tx114"/>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5" name="tx115"/>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6" name="pl116"/>
            <p:cNvSpPr/>
            <p:nvPr/>
          </p:nvSpPr>
          <p:spPr>
            <a:xfrm>
              <a:off x="5839819"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7" name="pl117"/>
            <p:cNvSpPr/>
            <p:nvPr/>
          </p:nvSpPr>
          <p:spPr>
            <a:xfrm>
              <a:off x="5839819"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8" name="pl118"/>
            <p:cNvSpPr/>
            <p:nvPr/>
          </p:nvSpPr>
          <p:spPr>
            <a:xfrm>
              <a:off x="6998385"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9" name="pl119"/>
            <p:cNvSpPr/>
            <p:nvPr/>
          </p:nvSpPr>
          <p:spPr>
            <a:xfrm>
              <a:off x="7760840"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20" name="tx120"/>
            <p:cNvSpPr/>
            <p:nvPr/>
          </p:nvSpPr>
          <p:spPr>
            <a:xfrm>
              <a:off x="6106918" y="4830005"/>
              <a:ext cx="79993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Sierra Leone</a:t>
              </a:r>
            </a:p>
          </p:txBody>
        </p:sp>
        <p:sp>
          <p:nvSpPr>
            <p:cNvPr id="121" name="tx121"/>
            <p:cNvSpPr/>
            <p:nvPr/>
          </p:nvSpPr>
          <p:spPr>
            <a:xfrm>
              <a:off x="7265485"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2" name="tx122"/>
            <p:cNvSpPr/>
            <p:nvPr/>
          </p:nvSpPr>
          <p:spPr>
            <a:xfrm>
              <a:off x="8027939" y="4830005"/>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123" name="tx123"/>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4" name="pl124"/>
            <p:cNvSpPr/>
            <p:nvPr/>
          </p:nvSpPr>
          <p:spPr>
            <a:xfrm>
              <a:off x="2244193"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4098223"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5952254"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7806284"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8" name="pl128"/>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9" name="pl129"/>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0" name="pl130"/>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1" name="pl131"/>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317120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502523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6879269"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5" name="pl135"/>
            <p:cNvSpPr/>
            <p:nvPr/>
          </p:nvSpPr>
          <p:spPr>
            <a:xfrm>
              <a:off x="8733299"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6" name="rc136"/>
            <p:cNvSpPr/>
            <p:nvPr/>
          </p:nvSpPr>
          <p:spPr>
            <a:xfrm>
              <a:off x="1317178" y="5825146"/>
              <a:ext cx="4435210" cy="149993"/>
            </a:xfrm>
            <a:prstGeom prst="rect">
              <a:avLst/>
            </a:prstGeom>
            <a:solidFill>
              <a:srgbClr val="1CABE2">
                <a:alpha val="80000"/>
              </a:srgbClr>
            </a:solidFill>
          </p:spPr>
          <p:txBody>
            <a:bodyPr/>
            <a:lstStyle/>
            <a:p/>
          </p:txBody>
        </p:sp>
        <p:sp>
          <p:nvSpPr>
            <p:cNvPr id="137" name="rc137"/>
            <p:cNvSpPr/>
            <p:nvPr/>
          </p:nvSpPr>
          <p:spPr>
            <a:xfrm>
              <a:off x="1317178" y="5637654"/>
              <a:ext cx="7281147" cy="149993"/>
            </a:xfrm>
            <a:prstGeom prst="rect">
              <a:avLst/>
            </a:prstGeom>
            <a:solidFill>
              <a:srgbClr val="1CABE2">
                <a:alpha val="80000"/>
              </a:srgbClr>
            </a:solidFill>
          </p:spPr>
          <p:txBody>
            <a:bodyPr/>
            <a:lstStyle/>
            <a:p/>
          </p:txBody>
        </p:sp>
        <p:sp>
          <p:nvSpPr>
            <p:cNvPr id="138" name="rc138"/>
            <p:cNvSpPr/>
            <p:nvPr/>
          </p:nvSpPr>
          <p:spPr>
            <a:xfrm>
              <a:off x="1317178" y="5450161"/>
              <a:ext cx="7321564" cy="149993"/>
            </a:xfrm>
            <a:prstGeom prst="rect">
              <a:avLst/>
            </a:prstGeom>
            <a:solidFill>
              <a:srgbClr val="1CABE2">
                <a:alpha val="80000"/>
              </a:srgbClr>
            </a:solidFill>
          </p:spPr>
          <p:txBody>
            <a:bodyPr/>
            <a:lstStyle/>
            <a:p/>
          </p:txBody>
        </p:sp>
        <p:sp>
          <p:nvSpPr>
            <p:cNvPr id="139" name="tx139"/>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0" name="tx140"/>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1" name="tx141"/>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2" name="tx142"/>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3" name="tx143"/>
            <p:cNvSpPr/>
            <p:nvPr/>
          </p:nvSpPr>
          <p:spPr>
            <a:xfrm>
              <a:off x="2821617"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5,000</a:t>
              </a:r>
            </a:p>
          </p:txBody>
        </p:sp>
        <p:sp>
          <p:nvSpPr>
            <p:cNvPr id="144" name="tx144"/>
            <p:cNvSpPr/>
            <p:nvPr/>
          </p:nvSpPr>
          <p:spPr>
            <a:xfrm>
              <a:off x="4597953"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a:t>
              </a:r>
            </a:p>
          </p:txBody>
        </p:sp>
        <p:sp>
          <p:nvSpPr>
            <p:cNvPr id="145" name="tx145"/>
            <p:cNvSpPr/>
            <p:nvPr/>
          </p:nvSpPr>
          <p:spPr>
            <a:xfrm>
              <a:off x="6451983"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15,000</a:t>
              </a:r>
            </a:p>
          </p:txBody>
        </p:sp>
        <p:sp>
          <p:nvSpPr>
            <p:cNvPr id="146" name="tx146"/>
            <p:cNvSpPr/>
            <p:nvPr/>
          </p:nvSpPr>
          <p:spPr>
            <a:xfrm>
              <a:off x="8306013"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a:t>
              </a:r>
            </a:p>
          </p:txBody>
        </p:sp>
        <p:sp>
          <p:nvSpPr>
            <p:cNvPr id="147" name="tx147"/>
            <p:cNvSpPr/>
            <p:nvPr/>
          </p:nvSpPr>
          <p:spPr>
            <a:xfrm>
              <a:off x="951100" y="5178470"/>
              <a:ext cx="3532956"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zero-dose children, 2019, 2023 and 2024</a:t>
              </a:r>
            </a:p>
          </p:txBody>
        </p:sp>
        <p:sp>
          <p:nvSpPr>
            <p:cNvPr id="148" name="tx148"/>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9" name="tx149"/>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5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DTP1 coverage in Sierra Leone (92%) was 3 percentage points higher than the global average (89%) and 11 percentage points higher than the average across all WCAR countries (81%).
National DTP1 coverage was 3 percentage points lower than in 2019 (95%).
This equates to 20,000 zero-dose children in 2024 compared to 12,000 zero-dose children in 2019.</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67155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90089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13023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35957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405688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28622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51556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74490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7424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55081" y="2453913"/>
              <a:ext cx="307584" cy="160297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196841" y="2145649"/>
              <a:ext cx="307584" cy="191123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538601" y="1868211"/>
              <a:ext cx="307584" cy="218867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1880361" y="1775732"/>
              <a:ext cx="307584" cy="228115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2222121" y="1744906"/>
              <a:ext cx="307584" cy="231197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563881" y="1714079"/>
              <a:ext cx="307584" cy="234280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2905641" y="1683253"/>
              <a:ext cx="307584" cy="237363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3247401" y="1590774"/>
              <a:ext cx="307584" cy="246611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4272681" y="1529121"/>
              <a:ext cx="307584" cy="25277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3589161" y="1529121"/>
              <a:ext cx="307584" cy="25277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3930921" y="1529121"/>
              <a:ext cx="307584" cy="25277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4614441" y="1529121"/>
              <a:ext cx="307584" cy="25277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4956201" y="1467468"/>
              <a:ext cx="307584" cy="258941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5297962" y="1374989"/>
              <a:ext cx="307584" cy="268189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5981482" y="1251683"/>
              <a:ext cx="307584" cy="280520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5639722" y="1251683"/>
              <a:ext cx="307584" cy="280520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6323242" y="1220857"/>
              <a:ext cx="307584" cy="2836028"/>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30" name="rc30"/>
            <p:cNvSpPr/>
            <p:nvPr/>
          </p:nvSpPr>
          <p:spPr>
            <a:xfrm>
              <a:off x="6665002" y="1190031"/>
              <a:ext cx="307584" cy="286685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7690282" y="1128378"/>
              <a:ext cx="307584" cy="292850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7006762" y="1128378"/>
              <a:ext cx="307584" cy="292850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8032042" y="1128378"/>
              <a:ext cx="307584" cy="292850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7348522" y="1128378"/>
              <a:ext cx="307584" cy="292850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5" name="rc35"/>
            <p:cNvSpPr/>
            <p:nvPr/>
          </p:nvSpPr>
          <p:spPr>
            <a:xfrm>
              <a:off x="8373802" y="1097552"/>
              <a:ext cx="307584" cy="29593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6" name="rc36"/>
            <p:cNvSpPr/>
            <p:nvPr/>
          </p:nvSpPr>
          <p:spPr>
            <a:xfrm>
              <a:off x="8715562" y="1005072"/>
              <a:ext cx="307584" cy="305181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7" name="rc37"/>
            <p:cNvSpPr/>
            <p:nvPr/>
          </p:nvSpPr>
          <p:spPr>
            <a:xfrm>
              <a:off x="855081" y="2453913"/>
              <a:ext cx="307584" cy="1602972"/>
            </a:xfrm>
            <a:prstGeom prst="rect">
              <a:avLst/>
            </a:prstGeom>
            <a:solidFill>
              <a:srgbClr val="0083CF">
                <a:alpha val="100000"/>
              </a:srgbClr>
            </a:solidFill>
          </p:spPr>
          <p:txBody>
            <a:bodyPr/>
            <a:lstStyle/>
            <a:p/>
          </p:txBody>
        </p:sp>
        <p:sp>
          <p:nvSpPr>
            <p:cNvPr id="38" name="rc38"/>
            <p:cNvSpPr/>
            <p:nvPr/>
          </p:nvSpPr>
          <p:spPr>
            <a:xfrm>
              <a:off x="1538601" y="1868211"/>
              <a:ext cx="307584" cy="2188674"/>
            </a:xfrm>
            <a:prstGeom prst="rect">
              <a:avLst/>
            </a:prstGeom>
            <a:solidFill>
              <a:srgbClr val="0083CF">
                <a:alpha val="100000"/>
              </a:srgbClr>
            </a:solidFill>
          </p:spPr>
          <p:txBody>
            <a:bodyPr/>
            <a:lstStyle/>
            <a:p/>
          </p:txBody>
        </p:sp>
        <p:sp>
          <p:nvSpPr>
            <p:cNvPr id="39" name="rc39"/>
            <p:cNvSpPr/>
            <p:nvPr/>
          </p:nvSpPr>
          <p:spPr>
            <a:xfrm>
              <a:off x="2563881" y="1714079"/>
              <a:ext cx="307584" cy="2342806"/>
            </a:xfrm>
            <a:prstGeom prst="rect">
              <a:avLst/>
            </a:prstGeom>
            <a:solidFill>
              <a:srgbClr val="0083CF">
                <a:alpha val="100000"/>
              </a:srgbClr>
            </a:solidFill>
          </p:spPr>
          <p:txBody>
            <a:bodyPr/>
            <a:lstStyle/>
            <a:p/>
          </p:txBody>
        </p:sp>
        <p:sp>
          <p:nvSpPr>
            <p:cNvPr id="40" name="rc40"/>
            <p:cNvSpPr/>
            <p:nvPr/>
          </p:nvSpPr>
          <p:spPr>
            <a:xfrm>
              <a:off x="2905641" y="1683253"/>
              <a:ext cx="307584" cy="2373632"/>
            </a:xfrm>
            <a:prstGeom prst="rect">
              <a:avLst/>
            </a:prstGeom>
            <a:solidFill>
              <a:srgbClr val="0083CF">
                <a:alpha val="100000"/>
              </a:srgbClr>
            </a:solidFill>
          </p:spPr>
          <p:txBody>
            <a:bodyPr/>
            <a:lstStyle/>
            <a:p/>
          </p:txBody>
        </p:sp>
        <p:sp>
          <p:nvSpPr>
            <p:cNvPr id="41" name="rc41"/>
            <p:cNvSpPr/>
            <p:nvPr/>
          </p:nvSpPr>
          <p:spPr>
            <a:xfrm>
              <a:off x="3247401" y="1590774"/>
              <a:ext cx="307584" cy="2466111"/>
            </a:xfrm>
            <a:prstGeom prst="rect">
              <a:avLst/>
            </a:prstGeom>
            <a:solidFill>
              <a:srgbClr val="0083CF">
                <a:alpha val="100000"/>
              </a:srgbClr>
            </a:solidFill>
          </p:spPr>
          <p:txBody>
            <a:bodyPr/>
            <a:lstStyle/>
            <a:p/>
          </p:txBody>
        </p:sp>
        <p:sp>
          <p:nvSpPr>
            <p:cNvPr id="42" name="rc42"/>
            <p:cNvSpPr/>
            <p:nvPr/>
          </p:nvSpPr>
          <p:spPr>
            <a:xfrm>
              <a:off x="4272681" y="1529121"/>
              <a:ext cx="307584" cy="2527764"/>
            </a:xfrm>
            <a:prstGeom prst="rect">
              <a:avLst/>
            </a:prstGeom>
            <a:solidFill>
              <a:srgbClr val="0083CF">
                <a:alpha val="100000"/>
              </a:srgbClr>
            </a:solidFill>
          </p:spPr>
          <p:txBody>
            <a:bodyPr/>
            <a:lstStyle/>
            <a:p/>
          </p:txBody>
        </p:sp>
        <p:sp>
          <p:nvSpPr>
            <p:cNvPr id="43" name="rc43"/>
            <p:cNvSpPr/>
            <p:nvPr/>
          </p:nvSpPr>
          <p:spPr>
            <a:xfrm>
              <a:off x="3589161" y="1529121"/>
              <a:ext cx="307584" cy="2527764"/>
            </a:xfrm>
            <a:prstGeom prst="rect">
              <a:avLst/>
            </a:prstGeom>
            <a:solidFill>
              <a:srgbClr val="0083CF">
                <a:alpha val="100000"/>
              </a:srgbClr>
            </a:solidFill>
          </p:spPr>
          <p:txBody>
            <a:bodyPr/>
            <a:lstStyle/>
            <a:p/>
          </p:txBody>
        </p:sp>
        <p:sp>
          <p:nvSpPr>
            <p:cNvPr id="44" name="rc44"/>
            <p:cNvSpPr/>
            <p:nvPr/>
          </p:nvSpPr>
          <p:spPr>
            <a:xfrm>
              <a:off x="4956201" y="1467468"/>
              <a:ext cx="307584" cy="2589417"/>
            </a:xfrm>
            <a:prstGeom prst="rect">
              <a:avLst/>
            </a:prstGeom>
            <a:solidFill>
              <a:srgbClr val="0083CF">
                <a:alpha val="100000"/>
              </a:srgbClr>
            </a:solidFill>
          </p:spPr>
          <p:txBody>
            <a:bodyPr/>
            <a:lstStyle/>
            <a:p/>
          </p:txBody>
        </p:sp>
        <p:sp>
          <p:nvSpPr>
            <p:cNvPr id="45" name="rc45"/>
            <p:cNvSpPr/>
            <p:nvPr/>
          </p:nvSpPr>
          <p:spPr>
            <a:xfrm>
              <a:off x="5981482" y="1251683"/>
              <a:ext cx="307584" cy="2805202"/>
            </a:xfrm>
            <a:prstGeom prst="rect">
              <a:avLst/>
            </a:prstGeom>
            <a:solidFill>
              <a:srgbClr val="0083CF">
                <a:alpha val="100000"/>
              </a:srgbClr>
            </a:solidFill>
          </p:spPr>
          <p:txBody>
            <a:bodyPr/>
            <a:lstStyle/>
            <a:p/>
          </p:txBody>
        </p:sp>
        <p:sp>
          <p:nvSpPr>
            <p:cNvPr id="46" name="rc46"/>
            <p:cNvSpPr/>
            <p:nvPr/>
          </p:nvSpPr>
          <p:spPr>
            <a:xfrm>
              <a:off x="7690282" y="1128378"/>
              <a:ext cx="307584" cy="2928507"/>
            </a:xfrm>
            <a:prstGeom prst="rect">
              <a:avLst/>
            </a:prstGeom>
            <a:solidFill>
              <a:srgbClr val="0083CF">
                <a:alpha val="100000"/>
              </a:srgbClr>
            </a:solidFill>
          </p:spPr>
          <p:txBody>
            <a:bodyPr/>
            <a:lstStyle/>
            <a:p/>
          </p:txBody>
        </p:sp>
        <p:sp>
          <p:nvSpPr>
            <p:cNvPr id="47" name="pg47"/>
            <p:cNvSpPr/>
            <p:nvPr/>
          </p:nvSpPr>
          <p:spPr>
            <a:xfrm>
              <a:off x="1102383" y="3996604"/>
              <a:ext cx="60281" cy="60281"/>
            </a:xfrm>
            <a:custGeom>
              <a:avLst/>
              <a:pathLst>
                <a:path w="60281" h="60281">
                  <a:moveTo>
                    <a:pt x="60281" y="0"/>
                  </a:moveTo>
                  <a:lnTo>
                    <a:pt x="60281" y="10064"/>
                  </a:lnTo>
                  <a:lnTo>
                    <a:pt x="10064" y="60281"/>
                  </a:lnTo>
                  <a:lnTo>
                    <a:pt x="0" y="6028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8" name="pg48"/>
            <p:cNvSpPr/>
            <p:nvPr/>
          </p:nvSpPr>
          <p:spPr>
            <a:xfrm>
              <a:off x="1001735" y="3895957"/>
              <a:ext cx="160929" cy="160929"/>
            </a:xfrm>
            <a:custGeom>
              <a:avLst/>
              <a:pathLst>
                <a:path w="160929" h="160929">
                  <a:moveTo>
                    <a:pt x="160929" y="0"/>
                  </a:moveTo>
                  <a:lnTo>
                    <a:pt x="160929" y="10064"/>
                  </a:lnTo>
                  <a:lnTo>
                    <a:pt x="10064" y="160929"/>
                  </a:lnTo>
                  <a:lnTo>
                    <a:pt x="0" y="16092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 name="pg49"/>
            <p:cNvSpPr/>
            <p:nvPr/>
          </p:nvSpPr>
          <p:spPr>
            <a:xfrm>
              <a:off x="901088" y="3795309"/>
              <a:ext cx="261576" cy="261576"/>
            </a:xfrm>
            <a:custGeom>
              <a:avLst/>
              <a:pathLst>
                <a:path w="261576" h="261576">
                  <a:moveTo>
                    <a:pt x="261576" y="0"/>
                  </a:moveTo>
                  <a:lnTo>
                    <a:pt x="261576" y="10064"/>
                  </a:lnTo>
                  <a:lnTo>
                    <a:pt x="10064" y="261576"/>
                  </a:lnTo>
                  <a:lnTo>
                    <a:pt x="0" y="26157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 name="pg50"/>
            <p:cNvSpPr/>
            <p:nvPr/>
          </p:nvSpPr>
          <p:spPr>
            <a:xfrm>
              <a:off x="855081" y="369466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1" name="pg51"/>
            <p:cNvSpPr/>
            <p:nvPr/>
          </p:nvSpPr>
          <p:spPr>
            <a:xfrm>
              <a:off x="855081" y="359401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2" name="pg52"/>
            <p:cNvSpPr/>
            <p:nvPr/>
          </p:nvSpPr>
          <p:spPr>
            <a:xfrm>
              <a:off x="855081" y="349336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3" name="pg53"/>
            <p:cNvSpPr/>
            <p:nvPr/>
          </p:nvSpPr>
          <p:spPr>
            <a:xfrm>
              <a:off x="855081" y="339272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4" name="pg54"/>
            <p:cNvSpPr/>
            <p:nvPr/>
          </p:nvSpPr>
          <p:spPr>
            <a:xfrm>
              <a:off x="855081" y="329207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5" name="pg55"/>
            <p:cNvSpPr/>
            <p:nvPr/>
          </p:nvSpPr>
          <p:spPr>
            <a:xfrm>
              <a:off x="855081" y="319142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855081" y="309077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855081" y="299013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855081" y="288948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855081" y="278883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855081" y="268819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855081" y="258754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855081" y="248689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855081" y="2453913"/>
              <a:ext cx="249984" cy="249984"/>
            </a:xfrm>
            <a:custGeom>
              <a:avLst/>
              <a:pathLst>
                <a:path w="249984" h="249984">
                  <a:moveTo>
                    <a:pt x="239920" y="0"/>
                  </a:moveTo>
                  <a:lnTo>
                    <a:pt x="249984" y="0"/>
                  </a:lnTo>
                  <a:lnTo>
                    <a:pt x="0" y="249984"/>
                  </a:lnTo>
                  <a:lnTo>
                    <a:pt x="0" y="23992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855081" y="2453913"/>
              <a:ext cx="149337" cy="149337"/>
            </a:xfrm>
            <a:custGeom>
              <a:avLst/>
              <a:pathLst>
                <a:path w="149337" h="149337">
                  <a:moveTo>
                    <a:pt x="139273" y="0"/>
                  </a:moveTo>
                  <a:lnTo>
                    <a:pt x="149337" y="0"/>
                  </a:lnTo>
                  <a:lnTo>
                    <a:pt x="0" y="149337"/>
                  </a:lnTo>
                  <a:lnTo>
                    <a:pt x="0" y="1392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855081" y="2453913"/>
              <a:ext cx="48690" cy="48690"/>
            </a:xfrm>
            <a:custGeom>
              <a:avLst/>
              <a:pathLst>
                <a:path w="48690" h="48690">
                  <a:moveTo>
                    <a:pt x="38625" y="0"/>
                  </a:moveTo>
                  <a:lnTo>
                    <a:pt x="48690" y="0"/>
                  </a:lnTo>
                  <a:lnTo>
                    <a:pt x="0" y="48690"/>
                  </a:lnTo>
                  <a:lnTo>
                    <a:pt x="0" y="3862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1806913" y="4017614"/>
              <a:ext cx="39272" cy="39272"/>
            </a:xfrm>
            <a:custGeom>
              <a:avLst/>
              <a:pathLst>
                <a:path w="39272" h="39272">
                  <a:moveTo>
                    <a:pt x="39272" y="0"/>
                  </a:moveTo>
                  <a:lnTo>
                    <a:pt x="39272" y="10064"/>
                  </a:lnTo>
                  <a:lnTo>
                    <a:pt x="10064" y="39272"/>
                  </a:lnTo>
                  <a:lnTo>
                    <a:pt x="0" y="3927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1706266" y="3916966"/>
              <a:ext cx="139919" cy="139919"/>
            </a:xfrm>
            <a:custGeom>
              <a:avLst/>
              <a:pathLst>
                <a:path w="139919" h="139919">
                  <a:moveTo>
                    <a:pt x="139919" y="0"/>
                  </a:moveTo>
                  <a:lnTo>
                    <a:pt x="139919" y="10064"/>
                  </a:lnTo>
                  <a:lnTo>
                    <a:pt x="10064" y="139919"/>
                  </a:lnTo>
                  <a:lnTo>
                    <a:pt x="0" y="13991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605618" y="3816319"/>
              <a:ext cx="240566" cy="240566"/>
            </a:xfrm>
            <a:custGeom>
              <a:avLst/>
              <a:pathLst>
                <a:path w="240566" h="240566">
                  <a:moveTo>
                    <a:pt x="240566" y="0"/>
                  </a:moveTo>
                  <a:lnTo>
                    <a:pt x="240566" y="10064"/>
                  </a:lnTo>
                  <a:lnTo>
                    <a:pt x="10064" y="240566"/>
                  </a:lnTo>
                  <a:lnTo>
                    <a:pt x="0" y="24056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538601" y="371567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538601" y="361502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538601" y="351437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538601" y="341373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538601" y="331308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538601" y="321243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538601" y="311178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538601" y="301114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538601" y="291049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538601" y="280984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538601" y="270920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538601" y="260855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538601" y="250790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538601" y="240725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538601" y="230661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538601" y="220596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538601" y="210531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538601" y="200467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538601" y="190402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538601" y="1868211"/>
              <a:ext cx="252813" cy="252813"/>
            </a:xfrm>
            <a:custGeom>
              <a:avLst/>
              <a:pathLst>
                <a:path w="252813" h="252813">
                  <a:moveTo>
                    <a:pt x="242748" y="0"/>
                  </a:moveTo>
                  <a:lnTo>
                    <a:pt x="252813" y="0"/>
                  </a:lnTo>
                  <a:lnTo>
                    <a:pt x="0" y="252813"/>
                  </a:lnTo>
                  <a:lnTo>
                    <a:pt x="0" y="242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538601" y="1868211"/>
              <a:ext cx="152166" cy="152166"/>
            </a:xfrm>
            <a:custGeom>
              <a:avLst/>
              <a:pathLst>
                <a:path w="152166" h="152166">
                  <a:moveTo>
                    <a:pt x="142101" y="0"/>
                  </a:moveTo>
                  <a:lnTo>
                    <a:pt x="152166" y="0"/>
                  </a:lnTo>
                  <a:lnTo>
                    <a:pt x="0" y="152166"/>
                  </a:lnTo>
                  <a:lnTo>
                    <a:pt x="0" y="1421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538601" y="1868211"/>
              <a:ext cx="51519" cy="51519"/>
            </a:xfrm>
            <a:custGeom>
              <a:avLst/>
              <a:pathLst>
                <a:path w="51519" h="51519">
                  <a:moveTo>
                    <a:pt x="41454" y="0"/>
                  </a:moveTo>
                  <a:lnTo>
                    <a:pt x="51519" y="0"/>
                  </a:lnTo>
                  <a:lnTo>
                    <a:pt x="0" y="51519"/>
                  </a:lnTo>
                  <a:lnTo>
                    <a:pt x="0" y="4145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2813384" y="3998805"/>
              <a:ext cx="58080" cy="58080"/>
            </a:xfrm>
            <a:custGeom>
              <a:avLst/>
              <a:pathLst>
                <a:path w="58080" h="58080">
                  <a:moveTo>
                    <a:pt x="58080" y="0"/>
                  </a:moveTo>
                  <a:lnTo>
                    <a:pt x="58080" y="10064"/>
                  </a:lnTo>
                  <a:lnTo>
                    <a:pt x="10064" y="58080"/>
                  </a:lnTo>
                  <a:lnTo>
                    <a:pt x="0" y="5808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2712737" y="3898158"/>
              <a:ext cx="158727" cy="158727"/>
            </a:xfrm>
            <a:custGeom>
              <a:avLst/>
              <a:pathLst>
                <a:path w="158727" h="158727">
                  <a:moveTo>
                    <a:pt x="158727" y="0"/>
                  </a:moveTo>
                  <a:lnTo>
                    <a:pt x="158727" y="10064"/>
                  </a:lnTo>
                  <a:lnTo>
                    <a:pt x="10064" y="158727"/>
                  </a:lnTo>
                  <a:lnTo>
                    <a:pt x="0" y="1587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2612090" y="3797511"/>
              <a:ext cx="259375" cy="259375"/>
            </a:xfrm>
            <a:custGeom>
              <a:avLst/>
              <a:pathLst>
                <a:path w="259375" h="259375">
                  <a:moveTo>
                    <a:pt x="259375" y="0"/>
                  </a:moveTo>
                  <a:lnTo>
                    <a:pt x="259375" y="10064"/>
                  </a:lnTo>
                  <a:lnTo>
                    <a:pt x="10064" y="259375"/>
                  </a:lnTo>
                  <a:lnTo>
                    <a:pt x="0" y="25937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2563881" y="369686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2563881" y="359621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2563881" y="349556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2563881" y="339492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2563881" y="329427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2563881" y="319362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2563881" y="309298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2563881" y="299233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2563881" y="289168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2563881" y="279103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2563881" y="269039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2563881" y="258974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2563881" y="248909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2563881" y="238845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2563881" y="228780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2563881" y="218715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2563881" y="208650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2563881" y="198586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2563881" y="188521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2563881" y="178456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2563881" y="1714079"/>
              <a:ext cx="287489" cy="287489"/>
            </a:xfrm>
            <a:custGeom>
              <a:avLst/>
              <a:pathLst>
                <a:path w="287489" h="287489">
                  <a:moveTo>
                    <a:pt x="277424" y="0"/>
                  </a:moveTo>
                  <a:lnTo>
                    <a:pt x="287489" y="0"/>
                  </a:lnTo>
                  <a:lnTo>
                    <a:pt x="0" y="287489"/>
                  </a:lnTo>
                  <a:lnTo>
                    <a:pt x="0" y="27742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2563881" y="1714079"/>
              <a:ext cx="186842" cy="186842"/>
            </a:xfrm>
            <a:custGeom>
              <a:avLst/>
              <a:pathLst>
                <a:path w="186842" h="186842">
                  <a:moveTo>
                    <a:pt x="176777" y="0"/>
                  </a:moveTo>
                  <a:lnTo>
                    <a:pt x="186842" y="0"/>
                  </a:lnTo>
                  <a:lnTo>
                    <a:pt x="0" y="186842"/>
                  </a:lnTo>
                  <a:lnTo>
                    <a:pt x="0" y="17677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2563881" y="1714079"/>
              <a:ext cx="86195" cy="86195"/>
            </a:xfrm>
            <a:custGeom>
              <a:avLst/>
              <a:pathLst>
                <a:path w="86195" h="86195">
                  <a:moveTo>
                    <a:pt x="76130" y="0"/>
                  </a:moveTo>
                  <a:lnTo>
                    <a:pt x="86195" y="0"/>
                  </a:lnTo>
                  <a:lnTo>
                    <a:pt x="0" y="86195"/>
                  </a:lnTo>
                  <a:lnTo>
                    <a:pt x="0" y="7613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3115326" y="3958986"/>
              <a:ext cx="97899" cy="97899"/>
            </a:xfrm>
            <a:custGeom>
              <a:avLst/>
              <a:pathLst>
                <a:path w="97899" h="97899">
                  <a:moveTo>
                    <a:pt x="97899" y="0"/>
                  </a:moveTo>
                  <a:lnTo>
                    <a:pt x="97899" y="10064"/>
                  </a:lnTo>
                  <a:lnTo>
                    <a:pt x="10064" y="97899"/>
                  </a:lnTo>
                  <a:lnTo>
                    <a:pt x="0" y="978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3014679" y="3858339"/>
              <a:ext cx="198546" cy="198546"/>
            </a:xfrm>
            <a:custGeom>
              <a:avLst/>
              <a:pathLst>
                <a:path w="198546" h="198546">
                  <a:moveTo>
                    <a:pt x="198546" y="0"/>
                  </a:moveTo>
                  <a:lnTo>
                    <a:pt x="198546" y="10064"/>
                  </a:lnTo>
                  <a:lnTo>
                    <a:pt x="10064" y="198546"/>
                  </a:lnTo>
                  <a:lnTo>
                    <a:pt x="0" y="19854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2914031" y="3757692"/>
              <a:ext cx="299193" cy="299193"/>
            </a:xfrm>
            <a:custGeom>
              <a:avLst/>
              <a:pathLst>
                <a:path w="299193" h="299193">
                  <a:moveTo>
                    <a:pt x="299193" y="0"/>
                  </a:moveTo>
                  <a:lnTo>
                    <a:pt x="299193" y="10064"/>
                  </a:lnTo>
                  <a:lnTo>
                    <a:pt x="10064" y="299193"/>
                  </a:lnTo>
                  <a:lnTo>
                    <a:pt x="0" y="29919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2905641" y="365704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2905641" y="355639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2905641" y="345575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2905641" y="335510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2905641" y="325445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2905641" y="315380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2905641" y="305316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2905641" y="295251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2905641" y="285186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2905641" y="275122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2905641" y="265057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2905641" y="254992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2905641" y="244927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2905641" y="234863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2905641" y="224798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2905641" y="214733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2905641" y="204669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2905641" y="194604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2905641" y="184539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2905641" y="174474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2905641" y="1683253"/>
              <a:ext cx="278497" cy="278497"/>
            </a:xfrm>
            <a:custGeom>
              <a:avLst/>
              <a:pathLst>
                <a:path w="278497" h="278497">
                  <a:moveTo>
                    <a:pt x="268432" y="0"/>
                  </a:moveTo>
                  <a:lnTo>
                    <a:pt x="278497" y="0"/>
                  </a:lnTo>
                  <a:lnTo>
                    <a:pt x="0" y="278497"/>
                  </a:lnTo>
                  <a:lnTo>
                    <a:pt x="0" y="2684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2905641" y="1683253"/>
              <a:ext cx="177850" cy="177850"/>
            </a:xfrm>
            <a:custGeom>
              <a:avLst/>
              <a:pathLst>
                <a:path w="177850" h="177850">
                  <a:moveTo>
                    <a:pt x="167785" y="0"/>
                  </a:moveTo>
                  <a:lnTo>
                    <a:pt x="177850" y="0"/>
                  </a:lnTo>
                  <a:lnTo>
                    <a:pt x="0" y="177850"/>
                  </a:lnTo>
                  <a:lnTo>
                    <a:pt x="0" y="16778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2905641" y="1683253"/>
              <a:ext cx="77203" cy="77203"/>
            </a:xfrm>
            <a:custGeom>
              <a:avLst/>
              <a:pathLst>
                <a:path w="77203" h="77203">
                  <a:moveTo>
                    <a:pt x="67138" y="0"/>
                  </a:moveTo>
                  <a:lnTo>
                    <a:pt x="77203" y="0"/>
                  </a:lnTo>
                  <a:lnTo>
                    <a:pt x="0" y="77203"/>
                  </a:lnTo>
                  <a:lnTo>
                    <a:pt x="0" y="6713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3517914" y="4019815"/>
              <a:ext cx="37070" cy="37070"/>
            </a:xfrm>
            <a:custGeom>
              <a:avLst/>
              <a:pathLst>
                <a:path w="37070" h="37070">
                  <a:moveTo>
                    <a:pt x="37070" y="0"/>
                  </a:moveTo>
                  <a:lnTo>
                    <a:pt x="37070" y="10064"/>
                  </a:lnTo>
                  <a:lnTo>
                    <a:pt x="10064" y="37070"/>
                  </a:lnTo>
                  <a:lnTo>
                    <a:pt x="0" y="370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3417267" y="3919168"/>
              <a:ext cx="137717" cy="137717"/>
            </a:xfrm>
            <a:custGeom>
              <a:avLst/>
              <a:pathLst>
                <a:path w="137717" h="137717">
                  <a:moveTo>
                    <a:pt x="137717" y="0"/>
                  </a:moveTo>
                  <a:lnTo>
                    <a:pt x="137717" y="10064"/>
                  </a:lnTo>
                  <a:lnTo>
                    <a:pt x="10064" y="137717"/>
                  </a:lnTo>
                  <a:lnTo>
                    <a:pt x="0" y="13771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3316620" y="3818521"/>
              <a:ext cx="238365" cy="238365"/>
            </a:xfrm>
            <a:custGeom>
              <a:avLst/>
              <a:pathLst>
                <a:path w="238365" h="238365">
                  <a:moveTo>
                    <a:pt x="238365" y="0"/>
                  </a:moveTo>
                  <a:lnTo>
                    <a:pt x="238365" y="10064"/>
                  </a:lnTo>
                  <a:lnTo>
                    <a:pt x="10064" y="238365"/>
                  </a:lnTo>
                  <a:lnTo>
                    <a:pt x="0" y="2383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3247401" y="371787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3247401" y="361722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3247401" y="351657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3247401" y="341593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3247401" y="331528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3247401" y="321463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3247401" y="311399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3247401" y="301334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3247401" y="291269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3247401" y="281204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3247401" y="271140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3247401" y="261075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3247401" y="251010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3247401" y="240946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3247401" y="230881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3247401" y="220816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3247401" y="210751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3247401" y="200687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3247401" y="190622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3247401" y="180557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3247401" y="170493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3247401" y="160428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3247401" y="1590774"/>
              <a:ext cx="230510" cy="230510"/>
            </a:xfrm>
            <a:custGeom>
              <a:avLst/>
              <a:pathLst>
                <a:path w="230510" h="230510">
                  <a:moveTo>
                    <a:pt x="220446" y="0"/>
                  </a:moveTo>
                  <a:lnTo>
                    <a:pt x="230510" y="0"/>
                  </a:lnTo>
                  <a:lnTo>
                    <a:pt x="0" y="230510"/>
                  </a:lnTo>
                  <a:lnTo>
                    <a:pt x="0" y="22044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3247401" y="1590774"/>
              <a:ext cx="129863" cy="129863"/>
            </a:xfrm>
            <a:custGeom>
              <a:avLst/>
              <a:pathLst>
                <a:path w="129863" h="129863">
                  <a:moveTo>
                    <a:pt x="119798" y="0"/>
                  </a:moveTo>
                  <a:lnTo>
                    <a:pt x="129863" y="0"/>
                  </a:lnTo>
                  <a:lnTo>
                    <a:pt x="0" y="129863"/>
                  </a:lnTo>
                  <a:lnTo>
                    <a:pt x="0" y="11979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3247401" y="1590774"/>
              <a:ext cx="29216" cy="29216"/>
            </a:xfrm>
            <a:custGeom>
              <a:avLst/>
              <a:pathLst>
                <a:path w="29216" h="29216">
                  <a:moveTo>
                    <a:pt x="19151" y="0"/>
                  </a:moveTo>
                  <a:lnTo>
                    <a:pt x="29216" y="0"/>
                  </a:lnTo>
                  <a:lnTo>
                    <a:pt x="0" y="29216"/>
                  </a:lnTo>
                  <a:lnTo>
                    <a:pt x="0" y="1915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4524386" y="4001006"/>
              <a:ext cx="55879" cy="55879"/>
            </a:xfrm>
            <a:custGeom>
              <a:avLst/>
              <a:pathLst>
                <a:path w="55879" h="55879">
                  <a:moveTo>
                    <a:pt x="55879" y="0"/>
                  </a:moveTo>
                  <a:lnTo>
                    <a:pt x="55879" y="10064"/>
                  </a:lnTo>
                  <a:lnTo>
                    <a:pt x="10064" y="55879"/>
                  </a:lnTo>
                  <a:lnTo>
                    <a:pt x="0" y="5587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4423739" y="3900359"/>
              <a:ext cx="156526" cy="156526"/>
            </a:xfrm>
            <a:custGeom>
              <a:avLst/>
              <a:pathLst>
                <a:path w="156526" h="156526">
                  <a:moveTo>
                    <a:pt x="156526" y="0"/>
                  </a:moveTo>
                  <a:lnTo>
                    <a:pt x="156526" y="10064"/>
                  </a:lnTo>
                  <a:lnTo>
                    <a:pt x="10064" y="156526"/>
                  </a:lnTo>
                  <a:lnTo>
                    <a:pt x="0" y="15652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4323092" y="3799712"/>
              <a:ext cx="257173" cy="257173"/>
            </a:xfrm>
            <a:custGeom>
              <a:avLst/>
              <a:pathLst>
                <a:path w="257173" h="257173">
                  <a:moveTo>
                    <a:pt x="257173" y="0"/>
                  </a:moveTo>
                  <a:lnTo>
                    <a:pt x="257173" y="10064"/>
                  </a:lnTo>
                  <a:lnTo>
                    <a:pt x="10064" y="257173"/>
                  </a:lnTo>
                  <a:lnTo>
                    <a:pt x="0" y="2571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4272681" y="369906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4272681" y="359841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4272681" y="349777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4272681" y="339712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4272681" y="329647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4272681" y="319582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4272681" y="309518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4272681" y="299453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4272681" y="289388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4272681" y="279324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4272681" y="269259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4272681" y="259194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4272681" y="249129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4272681" y="239065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4272681" y="229000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4272681" y="218935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4272681" y="208871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4272681" y="198806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4272681" y="188741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4272681" y="178676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4272681" y="168612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4272681" y="158547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4272681" y="1529121"/>
              <a:ext cx="273354" cy="273354"/>
            </a:xfrm>
            <a:custGeom>
              <a:avLst/>
              <a:pathLst>
                <a:path w="273354" h="273354">
                  <a:moveTo>
                    <a:pt x="263290" y="0"/>
                  </a:moveTo>
                  <a:lnTo>
                    <a:pt x="273354" y="0"/>
                  </a:lnTo>
                  <a:lnTo>
                    <a:pt x="0" y="273354"/>
                  </a:lnTo>
                  <a:lnTo>
                    <a:pt x="0" y="2632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4272681" y="1529121"/>
              <a:ext cx="172707" cy="172707"/>
            </a:xfrm>
            <a:custGeom>
              <a:avLst/>
              <a:pathLst>
                <a:path w="172707" h="172707">
                  <a:moveTo>
                    <a:pt x="162643" y="0"/>
                  </a:moveTo>
                  <a:lnTo>
                    <a:pt x="172707" y="0"/>
                  </a:lnTo>
                  <a:lnTo>
                    <a:pt x="0" y="172707"/>
                  </a:lnTo>
                  <a:lnTo>
                    <a:pt x="0" y="1626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4272681" y="1529121"/>
              <a:ext cx="72060" cy="72060"/>
            </a:xfrm>
            <a:custGeom>
              <a:avLst/>
              <a:pathLst>
                <a:path w="72060" h="72060">
                  <a:moveTo>
                    <a:pt x="61995" y="0"/>
                  </a:moveTo>
                  <a:lnTo>
                    <a:pt x="72060" y="0"/>
                  </a:lnTo>
                  <a:lnTo>
                    <a:pt x="0" y="72060"/>
                  </a:lnTo>
                  <a:lnTo>
                    <a:pt x="0" y="6199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3819856" y="3979996"/>
              <a:ext cx="76889" cy="76889"/>
            </a:xfrm>
            <a:custGeom>
              <a:avLst/>
              <a:pathLst>
                <a:path w="76889" h="76889">
                  <a:moveTo>
                    <a:pt x="76889" y="0"/>
                  </a:moveTo>
                  <a:lnTo>
                    <a:pt x="76889" y="10064"/>
                  </a:lnTo>
                  <a:lnTo>
                    <a:pt x="10064" y="76889"/>
                  </a:lnTo>
                  <a:lnTo>
                    <a:pt x="0" y="7688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3719209" y="3879349"/>
              <a:ext cx="177536" cy="177536"/>
            </a:xfrm>
            <a:custGeom>
              <a:avLst/>
              <a:pathLst>
                <a:path w="177536" h="177536">
                  <a:moveTo>
                    <a:pt x="177536" y="0"/>
                  </a:moveTo>
                  <a:lnTo>
                    <a:pt x="177536" y="10064"/>
                  </a:lnTo>
                  <a:lnTo>
                    <a:pt x="10064" y="177536"/>
                  </a:lnTo>
                  <a:lnTo>
                    <a:pt x="0" y="17753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3618562" y="3778702"/>
              <a:ext cx="278183" cy="278183"/>
            </a:xfrm>
            <a:custGeom>
              <a:avLst/>
              <a:pathLst>
                <a:path w="278183" h="278183">
                  <a:moveTo>
                    <a:pt x="278183" y="0"/>
                  </a:moveTo>
                  <a:lnTo>
                    <a:pt x="278183" y="10064"/>
                  </a:lnTo>
                  <a:lnTo>
                    <a:pt x="10064" y="278183"/>
                  </a:lnTo>
                  <a:lnTo>
                    <a:pt x="0" y="2781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3589161" y="367805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3589161" y="357740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3589161" y="347676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3589161" y="337611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3589161" y="327546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3589161" y="317481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3589161" y="307417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3589161" y="297352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3589161" y="287287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3589161" y="277223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3589161" y="267158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3589161" y="257093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3589161" y="247028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3589161" y="236964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3589161" y="226899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3589161" y="216834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3589161" y="206770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3589161" y="196705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3589161" y="186640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3589161" y="176575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3589161" y="166511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3589161" y="156446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3589161" y="1529121"/>
              <a:ext cx="252345" cy="252345"/>
            </a:xfrm>
            <a:custGeom>
              <a:avLst/>
              <a:pathLst>
                <a:path w="252345" h="252345">
                  <a:moveTo>
                    <a:pt x="242280" y="0"/>
                  </a:moveTo>
                  <a:lnTo>
                    <a:pt x="252345" y="0"/>
                  </a:lnTo>
                  <a:lnTo>
                    <a:pt x="0" y="252345"/>
                  </a:lnTo>
                  <a:lnTo>
                    <a:pt x="0" y="24228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3589161" y="1529121"/>
              <a:ext cx="151697" cy="151697"/>
            </a:xfrm>
            <a:custGeom>
              <a:avLst/>
              <a:pathLst>
                <a:path w="151697" h="151697">
                  <a:moveTo>
                    <a:pt x="141633" y="0"/>
                  </a:moveTo>
                  <a:lnTo>
                    <a:pt x="151697" y="0"/>
                  </a:lnTo>
                  <a:lnTo>
                    <a:pt x="0" y="151697"/>
                  </a:lnTo>
                  <a:lnTo>
                    <a:pt x="0" y="14163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3589161" y="1529121"/>
              <a:ext cx="51050" cy="51050"/>
            </a:xfrm>
            <a:custGeom>
              <a:avLst/>
              <a:pathLst>
                <a:path w="51050" h="51050">
                  <a:moveTo>
                    <a:pt x="40986" y="0"/>
                  </a:moveTo>
                  <a:lnTo>
                    <a:pt x="51050" y="0"/>
                  </a:lnTo>
                  <a:lnTo>
                    <a:pt x="0" y="51050"/>
                  </a:lnTo>
                  <a:lnTo>
                    <a:pt x="0" y="409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5228916" y="4022016"/>
              <a:ext cx="34869" cy="34869"/>
            </a:xfrm>
            <a:custGeom>
              <a:avLst/>
              <a:pathLst>
                <a:path w="34869" h="34869">
                  <a:moveTo>
                    <a:pt x="34869" y="0"/>
                  </a:moveTo>
                  <a:lnTo>
                    <a:pt x="34869" y="10064"/>
                  </a:lnTo>
                  <a:lnTo>
                    <a:pt x="10064" y="34869"/>
                  </a:lnTo>
                  <a:lnTo>
                    <a:pt x="0" y="3486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5128269" y="3921369"/>
              <a:ext cx="135516" cy="135516"/>
            </a:xfrm>
            <a:custGeom>
              <a:avLst/>
              <a:pathLst>
                <a:path w="135516" h="135516">
                  <a:moveTo>
                    <a:pt x="135516" y="0"/>
                  </a:moveTo>
                  <a:lnTo>
                    <a:pt x="135516" y="10064"/>
                  </a:lnTo>
                  <a:lnTo>
                    <a:pt x="10064" y="135516"/>
                  </a:lnTo>
                  <a:lnTo>
                    <a:pt x="0" y="13551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5027622" y="3820722"/>
              <a:ext cx="236163" cy="236163"/>
            </a:xfrm>
            <a:custGeom>
              <a:avLst/>
              <a:pathLst>
                <a:path w="236163" h="236163">
                  <a:moveTo>
                    <a:pt x="236163" y="0"/>
                  </a:moveTo>
                  <a:lnTo>
                    <a:pt x="236163" y="10064"/>
                  </a:lnTo>
                  <a:lnTo>
                    <a:pt x="10064" y="236163"/>
                  </a:lnTo>
                  <a:lnTo>
                    <a:pt x="0" y="23616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4956201" y="372007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4956201" y="361942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4956201" y="351878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4956201" y="341813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4956201" y="331748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4956201" y="321683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4956201" y="311619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4956201" y="301554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4956201" y="291489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4956201" y="281425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4956201" y="271360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4956201" y="261295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4956201" y="251230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4956201" y="241166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4956201" y="231101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4956201" y="221036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4956201" y="210972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4956201" y="200907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4956201" y="190842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4956201" y="180777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4956201" y="170713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4956201" y="160648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4956201" y="150583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4956201" y="1467468"/>
              <a:ext cx="255370" cy="255370"/>
            </a:xfrm>
            <a:custGeom>
              <a:avLst/>
              <a:pathLst>
                <a:path w="255370" h="255370">
                  <a:moveTo>
                    <a:pt x="245305" y="0"/>
                  </a:moveTo>
                  <a:lnTo>
                    <a:pt x="255370" y="0"/>
                  </a:lnTo>
                  <a:lnTo>
                    <a:pt x="0" y="255370"/>
                  </a:lnTo>
                  <a:lnTo>
                    <a:pt x="0" y="24530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4956201" y="1467468"/>
              <a:ext cx="154723" cy="154723"/>
            </a:xfrm>
            <a:custGeom>
              <a:avLst/>
              <a:pathLst>
                <a:path w="154723" h="154723">
                  <a:moveTo>
                    <a:pt x="144658" y="0"/>
                  </a:moveTo>
                  <a:lnTo>
                    <a:pt x="154723" y="0"/>
                  </a:lnTo>
                  <a:lnTo>
                    <a:pt x="0" y="154723"/>
                  </a:lnTo>
                  <a:lnTo>
                    <a:pt x="0" y="14465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4956201" y="1467468"/>
              <a:ext cx="54076" cy="54076"/>
            </a:xfrm>
            <a:custGeom>
              <a:avLst/>
              <a:pathLst>
                <a:path w="54076" h="54076">
                  <a:moveTo>
                    <a:pt x="44011" y="0"/>
                  </a:moveTo>
                  <a:lnTo>
                    <a:pt x="54076" y="0"/>
                  </a:lnTo>
                  <a:lnTo>
                    <a:pt x="0" y="54076"/>
                  </a:lnTo>
                  <a:lnTo>
                    <a:pt x="0" y="4401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6235388" y="4003207"/>
              <a:ext cx="53678" cy="53678"/>
            </a:xfrm>
            <a:custGeom>
              <a:avLst/>
              <a:pathLst>
                <a:path w="53678" h="53678">
                  <a:moveTo>
                    <a:pt x="53678" y="0"/>
                  </a:moveTo>
                  <a:lnTo>
                    <a:pt x="53678" y="10064"/>
                  </a:lnTo>
                  <a:lnTo>
                    <a:pt x="10064" y="53678"/>
                  </a:lnTo>
                  <a:lnTo>
                    <a:pt x="0" y="536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6134740" y="3902560"/>
              <a:ext cx="154325" cy="154325"/>
            </a:xfrm>
            <a:custGeom>
              <a:avLst/>
              <a:pathLst>
                <a:path w="154325" h="154325">
                  <a:moveTo>
                    <a:pt x="154325" y="0"/>
                  </a:moveTo>
                  <a:lnTo>
                    <a:pt x="154325" y="10064"/>
                  </a:lnTo>
                  <a:lnTo>
                    <a:pt x="10064" y="154325"/>
                  </a:lnTo>
                  <a:lnTo>
                    <a:pt x="0" y="15432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6034093" y="3801913"/>
              <a:ext cx="254972" cy="254972"/>
            </a:xfrm>
            <a:custGeom>
              <a:avLst/>
              <a:pathLst>
                <a:path w="254972" h="254972">
                  <a:moveTo>
                    <a:pt x="254972" y="0"/>
                  </a:moveTo>
                  <a:lnTo>
                    <a:pt x="254972" y="10064"/>
                  </a:lnTo>
                  <a:lnTo>
                    <a:pt x="10064" y="254972"/>
                  </a:lnTo>
                  <a:lnTo>
                    <a:pt x="0" y="25497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5981482" y="370126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5981482" y="360061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5981482" y="349997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5981482" y="339932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5981482" y="329867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5981482" y="319803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5981482" y="309738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5981482" y="299673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5981482" y="289608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5981482" y="279544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5981482" y="269479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5981482" y="259414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5981482" y="249350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5981482" y="239285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5981482" y="229220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5981482" y="219155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5981482" y="209091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5981482" y="199026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5981482" y="188961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5981482" y="178897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5981482" y="168832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5981482" y="158767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5981482" y="148702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5981482" y="138638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5981482" y="128573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5981482" y="1251683"/>
              <a:ext cx="251052" cy="251052"/>
            </a:xfrm>
            <a:custGeom>
              <a:avLst/>
              <a:pathLst>
                <a:path w="251052" h="251052">
                  <a:moveTo>
                    <a:pt x="240987" y="0"/>
                  </a:moveTo>
                  <a:lnTo>
                    <a:pt x="251052" y="0"/>
                  </a:lnTo>
                  <a:lnTo>
                    <a:pt x="0" y="251052"/>
                  </a:lnTo>
                  <a:lnTo>
                    <a:pt x="0" y="24098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5981482" y="1251683"/>
              <a:ext cx="150405" cy="150405"/>
            </a:xfrm>
            <a:custGeom>
              <a:avLst/>
              <a:pathLst>
                <a:path w="150405" h="150405">
                  <a:moveTo>
                    <a:pt x="140340" y="0"/>
                  </a:moveTo>
                  <a:lnTo>
                    <a:pt x="150405" y="0"/>
                  </a:lnTo>
                  <a:lnTo>
                    <a:pt x="0" y="150405"/>
                  </a:lnTo>
                  <a:lnTo>
                    <a:pt x="0" y="14034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5981482" y="1251683"/>
              <a:ext cx="49758" cy="49758"/>
            </a:xfrm>
            <a:custGeom>
              <a:avLst/>
              <a:pathLst>
                <a:path w="49758" h="49758">
                  <a:moveTo>
                    <a:pt x="39693" y="0"/>
                  </a:moveTo>
                  <a:lnTo>
                    <a:pt x="49758" y="0"/>
                  </a:lnTo>
                  <a:lnTo>
                    <a:pt x="0" y="49758"/>
                  </a:lnTo>
                  <a:lnTo>
                    <a:pt x="0" y="3969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7946389" y="4005409"/>
              <a:ext cx="51476" cy="51476"/>
            </a:xfrm>
            <a:custGeom>
              <a:avLst/>
              <a:pathLst>
                <a:path w="51476" h="51476">
                  <a:moveTo>
                    <a:pt x="51476" y="0"/>
                  </a:moveTo>
                  <a:lnTo>
                    <a:pt x="51476" y="10064"/>
                  </a:lnTo>
                  <a:lnTo>
                    <a:pt x="10064" y="51476"/>
                  </a:lnTo>
                  <a:lnTo>
                    <a:pt x="0" y="5147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7845742" y="3904762"/>
              <a:ext cx="152124" cy="152124"/>
            </a:xfrm>
            <a:custGeom>
              <a:avLst/>
              <a:pathLst>
                <a:path w="152124" h="152124">
                  <a:moveTo>
                    <a:pt x="152124" y="0"/>
                  </a:moveTo>
                  <a:lnTo>
                    <a:pt x="152124" y="10064"/>
                  </a:lnTo>
                  <a:lnTo>
                    <a:pt x="10064" y="152124"/>
                  </a:lnTo>
                  <a:lnTo>
                    <a:pt x="0" y="15212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7745095" y="3804114"/>
              <a:ext cx="252771" cy="252771"/>
            </a:xfrm>
            <a:custGeom>
              <a:avLst/>
              <a:pathLst>
                <a:path w="252771" h="252771">
                  <a:moveTo>
                    <a:pt x="252771" y="0"/>
                  </a:moveTo>
                  <a:lnTo>
                    <a:pt x="252771" y="10064"/>
                  </a:lnTo>
                  <a:lnTo>
                    <a:pt x="10064" y="252771"/>
                  </a:lnTo>
                  <a:lnTo>
                    <a:pt x="0" y="2527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7690282" y="370346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7690282" y="360282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7690282" y="350217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7690282" y="340152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7690282" y="330087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7690282" y="320023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7690282" y="309958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7690282" y="299893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7690282" y="289829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7690282" y="279764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7690282" y="269699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7690282" y="259634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7690282" y="249570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7690282" y="239505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7690282" y="229440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7690282" y="219376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7690282" y="209311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7690282" y="199246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7690282" y="189181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7690282" y="179117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7690282" y="169052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7690282" y="158987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7690282" y="148923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7690282" y="138858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pg314"/>
            <p:cNvSpPr/>
            <p:nvPr/>
          </p:nvSpPr>
          <p:spPr>
            <a:xfrm>
              <a:off x="7690282" y="128793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5" name="pg315"/>
            <p:cNvSpPr/>
            <p:nvPr/>
          </p:nvSpPr>
          <p:spPr>
            <a:xfrm>
              <a:off x="7690282" y="118728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6" name="pg316"/>
            <p:cNvSpPr/>
            <p:nvPr/>
          </p:nvSpPr>
          <p:spPr>
            <a:xfrm>
              <a:off x="7690282" y="1128378"/>
              <a:ext cx="275912" cy="275912"/>
            </a:xfrm>
            <a:custGeom>
              <a:avLst/>
              <a:pathLst>
                <a:path w="275912" h="275912">
                  <a:moveTo>
                    <a:pt x="265847" y="0"/>
                  </a:moveTo>
                  <a:lnTo>
                    <a:pt x="275912" y="0"/>
                  </a:lnTo>
                  <a:lnTo>
                    <a:pt x="0" y="275912"/>
                  </a:lnTo>
                  <a:lnTo>
                    <a:pt x="0" y="2658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7" name="pg317"/>
            <p:cNvSpPr/>
            <p:nvPr/>
          </p:nvSpPr>
          <p:spPr>
            <a:xfrm>
              <a:off x="7690282" y="1128378"/>
              <a:ext cx="175264" cy="175264"/>
            </a:xfrm>
            <a:custGeom>
              <a:avLst/>
              <a:pathLst>
                <a:path w="175264" h="175264">
                  <a:moveTo>
                    <a:pt x="165200" y="0"/>
                  </a:moveTo>
                  <a:lnTo>
                    <a:pt x="175264" y="0"/>
                  </a:lnTo>
                  <a:lnTo>
                    <a:pt x="0" y="175264"/>
                  </a:lnTo>
                  <a:lnTo>
                    <a:pt x="0" y="16520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8" name="pg318"/>
            <p:cNvSpPr/>
            <p:nvPr/>
          </p:nvSpPr>
          <p:spPr>
            <a:xfrm>
              <a:off x="7690282" y="1128378"/>
              <a:ext cx="74617" cy="74617"/>
            </a:xfrm>
            <a:custGeom>
              <a:avLst/>
              <a:pathLst>
                <a:path w="74617" h="74617">
                  <a:moveTo>
                    <a:pt x="64553" y="0"/>
                  </a:moveTo>
                  <a:lnTo>
                    <a:pt x="74617" y="0"/>
                  </a:lnTo>
                  <a:lnTo>
                    <a:pt x="0" y="74617"/>
                  </a:lnTo>
                  <a:lnTo>
                    <a:pt x="0" y="645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9" name="rc319"/>
            <p:cNvSpPr/>
            <p:nvPr/>
          </p:nvSpPr>
          <p:spPr>
            <a:xfrm>
              <a:off x="855081" y="2453913"/>
              <a:ext cx="307584" cy="1602972"/>
            </a:xfrm>
            <a:prstGeom prst="rect">
              <a:avLst/>
            </a:prstGeom>
            <a:ln w="1355" cap="flat">
              <a:solidFill>
                <a:srgbClr val="000000">
                  <a:alpha val="100000"/>
                </a:srgbClr>
              </a:solidFill>
              <a:prstDash val="solid"/>
              <a:miter/>
            </a:ln>
          </p:spPr>
          <p:txBody>
            <a:bodyPr/>
            <a:lstStyle/>
            <a:p/>
          </p:txBody>
        </p:sp>
        <p:sp>
          <p:nvSpPr>
            <p:cNvPr id="320" name="rc320"/>
            <p:cNvSpPr/>
            <p:nvPr/>
          </p:nvSpPr>
          <p:spPr>
            <a:xfrm>
              <a:off x="1538601" y="1868211"/>
              <a:ext cx="307584" cy="2188674"/>
            </a:xfrm>
            <a:prstGeom prst="rect">
              <a:avLst/>
            </a:prstGeom>
            <a:ln w="1355" cap="flat">
              <a:solidFill>
                <a:srgbClr val="000000">
                  <a:alpha val="100000"/>
                </a:srgbClr>
              </a:solidFill>
              <a:prstDash val="solid"/>
              <a:miter/>
            </a:ln>
          </p:spPr>
          <p:txBody>
            <a:bodyPr/>
            <a:lstStyle/>
            <a:p/>
          </p:txBody>
        </p:sp>
        <p:sp>
          <p:nvSpPr>
            <p:cNvPr id="321" name="rc321"/>
            <p:cNvSpPr/>
            <p:nvPr/>
          </p:nvSpPr>
          <p:spPr>
            <a:xfrm>
              <a:off x="2563881" y="1714079"/>
              <a:ext cx="307584" cy="2342806"/>
            </a:xfrm>
            <a:prstGeom prst="rect">
              <a:avLst/>
            </a:prstGeom>
            <a:ln w="1355" cap="flat">
              <a:solidFill>
                <a:srgbClr val="000000">
                  <a:alpha val="100000"/>
                </a:srgbClr>
              </a:solidFill>
              <a:prstDash val="solid"/>
              <a:miter/>
            </a:ln>
          </p:spPr>
          <p:txBody>
            <a:bodyPr/>
            <a:lstStyle/>
            <a:p/>
          </p:txBody>
        </p:sp>
        <p:sp>
          <p:nvSpPr>
            <p:cNvPr id="322" name="rc322"/>
            <p:cNvSpPr/>
            <p:nvPr/>
          </p:nvSpPr>
          <p:spPr>
            <a:xfrm>
              <a:off x="2905641" y="1683253"/>
              <a:ext cx="307584" cy="2373632"/>
            </a:xfrm>
            <a:prstGeom prst="rect">
              <a:avLst/>
            </a:prstGeom>
            <a:ln w="1355" cap="flat">
              <a:solidFill>
                <a:srgbClr val="000000">
                  <a:alpha val="100000"/>
                </a:srgbClr>
              </a:solidFill>
              <a:prstDash val="solid"/>
              <a:miter/>
            </a:ln>
          </p:spPr>
          <p:txBody>
            <a:bodyPr/>
            <a:lstStyle/>
            <a:p/>
          </p:txBody>
        </p:sp>
        <p:sp>
          <p:nvSpPr>
            <p:cNvPr id="323" name="rc323"/>
            <p:cNvSpPr/>
            <p:nvPr/>
          </p:nvSpPr>
          <p:spPr>
            <a:xfrm>
              <a:off x="3247401" y="1590774"/>
              <a:ext cx="307584" cy="2466111"/>
            </a:xfrm>
            <a:prstGeom prst="rect">
              <a:avLst/>
            </a:prstGeom>
            <a:ln w="1355" cap="flat">
              <a:solidFill>
                <a:srgbClr val="000000">
                  <a:alpha val="100000"/>
                </a:srgbClr>
              </a:solidFill>
              <a:prstDash val="solid"/>
              <a:miter/>
            </a:ln>
          </p:spPr>
          <p:txBody>
            <a:bodyPr/>
            <a:lstStyle/>
            <a:p/>
          </p:txBody>
        </p:sp>
        <p:sp>
          <p:nvSpPr>
            <p:cNvPr id="324" name="rc324"/>
            <p:cNvSpPr/>
            <p:nvPr/>
          </p:nvSpPr>
          <p:spPr>
            <a:xfrm>
              <a:off x="4272681" y="1529121"/>
              <a:ext cx="307584" cy="2527764"/>
            </a:xfrm>
            <a:prstGeom prst="rect">
              <a:avLst/>
            </a:prstGeom>
            <a:ln w="1355" cap="flat">
              <a:solidFill>
                <a:srgbClr val="000000">
                  <a:alpha val="100000"/>
                </a:srgbClr>
              </a:solidFill>
              <a:prstDash val="solid"/>
              <a:miter/>
            </a:ln>
          </p:spPr>
          <p:txBody>
            <a:bodyPr/>
            <a:lstStyle/>
            <a:p/>
          </p:txBody>
        </p:sp>
        <p:sp>
          <p:nvSpPr>
            <p:cNvPr id="325" name="rc325"/>
            <p:cNvSpPr/>
            <p:nvPr/>
          </p:nvSpPr>
          <p:spPr>
            <a:xfrm>
              <a:off x="3589161" y="1529121"/>
              <a:ext cx="307584" cy="2527764"/>
            </a:xfrm>
            <a:prstGeom prst="rect">
              <a:avLst/>
            </a:prstGeom>
            <a:ln w="1355" cap="flat">
              <a:solidFill>
                <a:srgbClr val="000000">
                  <a:alpha val="100000"/>
                </a:srgbClr>
              </a:solidFill>
              <a:prstDash val="solid"/>
              <a:miter/>
            </a:ln>
          </p:spPr>
          <p:txBody>
            <a:bodyPr/>
            <a:lstStyle/>
            <a:p/>
          </p:txBody>
        </p:sp>
        <p:sp>
          <p:nvSpPr>
            <p:cNvPr id="326" name="rc326"/>
            <p:cNvSpPr/>
            <p:nvPr/>
          </p:nvSpPr>
          <p:spPr>
            <a:xfrm>
              <a:off x="4956201" y="1467468"/>
              <a:ext cx="307584" cy="2589417"/>
            </a:xfrm>
            <a:prstGeom prst="rect">
              <a:avLst/>
            </a:prstGeom>
            <a:ln w="1355" cap="flat">
              <a:solidFill>
                <a:srgbClr val="000000">
                  <a:alpha val="100000"/>
                </a:srgbClr>
              </a:solidFill>
              <a:prstDash val="solid"/>
              <a:miter/>
            </a:ln>
          </p:spPr>
          <p:txBody>
            <a:bodyPr/>
            <a:lstStyle/>
            <a:p/>
          </p:txBody>
        </p:sp>
        <p:sp>
          <p:nvSpPr>
            <p:cNvPr id="327" name="rc327"/>
            <p:cNvSpPr/>
            <p:nvPr/>
          </p:nvSpPr>
          <p:spPr>
            <a:xfrm>
              <a:off x="5981482" y="1251683"/>
              <a:ext cx="307584" cy="2805202"/>
            </a:xfrm>
            <a:prstGeom prst="rect">
              <a:avLst/>
            </a:prstGeom>
            <a:ln w="1355" cap="flat">
              <a:solidFill>
                <a:srgbClr val="000000">
                  <a:alpha val="100000"/>
                </a:srgbClr>
              </a:solidFill>
              <a:prstDash val="solid"/>
              <a:miter/>
            </a:ln>
          </p:spPr>
          <p:txBody>
            <a:bodyPr/>
            <a:lstStyle/>
            <a:p/>
          </p:txBody>
        </p:sp>
        <p:sp>
          <p:nvSpPr>
            <p:cNvPr id="328" name="rc328"/>
            <p:cNvSpPr/>
            <p:nvPr/>
          </p:nvSpPr>
          <p:spPr>
            <a:xfrm>
              <a:off x="7690282" y="1128378"/>
              <a:ext cx="307584" cy="2928507"/>
            </a:xfrm>
            <a:prstGeom prst="rect">
              <a:avLst/>
            </a:prstGeom>
            <a:ln w="1355" cap="flat">
              <a:solidFill>
                <a:srgbClr val="000000">
                  <a:alpha val="100000"/>
                </a:srgbClr>
              </a:solidFill>
              <a:prstDash val="solid"/>
              <a:miter/>
            </a:ln>
          </p:spPr>
          <p:txBody>
            <a:bodyPr/>
            <a:lstStyle/>
            <a:p/>
          </p:txBody>
        </p:sp>
        <p:sp>
          <p:nvSpPr>
            <p:cNvPr id="329" name="tx329"/>
            <p:cNvSpPr/>
            <p:nvPr/>
          </p:nvSpPr>
          <p:spPr>
            <a:xfrm>
              <a:off x="928486" y="2303814"/>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52</a:t>
              </a:r>
            </a:p>
          </p:txBody>
        </p:sp>
        <p:sp>
          <p:nvSpPr>
            <p:cNvPr id="330" name="tx330"/>
            <p:cNvSpPr/>
            <p:nvPr/>
          </p:nvSpPr>
          <p:spPr>
            <a:xfrm>
              <a:off x="1270246" y="197705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62</a:t>
              </a:r>
            </a:p>
          </p:txBody>
        </p:sp>
        <p:sp>
          <p:nvSpPr>
            <p:cNvPr id="331" name="tx331"/>
            <p:cNvSpPr/>
            <p:nvPr/>
          </p:nvSpPr>
          <p:spPr>
            <a:xfrm>
              <a:off x="1612006" y="1684735"/>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71</a:t>
              </a:r>
            </a:p>
          </p:txBody>
        </p:sp>
        <p:sp>
          <p:nvSpPr>
            <p:cNvPr id="332" name="tx332"/>
            <p:cNvSpPr/>
            <p:nvPr/>
          </p:nvSpPr>
          <p:spPr>
            <a:xfrm>
              <a:off x="1953767" y="1587131"/>
              <a:ext cx="160772" cy="103464"/>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74</a:t>
              </a:r>
            </a:p>
          </p:txBody>
        </p:sp>
        <p:sp>
          <p:nvSpPr>
            <p:cNvPr id="333" name="tx333"/>
            <p:cNvSpPr/>
            <p:nvPr/>
          </p:nvSpPr>
          <p:spPr>
            <a:xfrm>
              <a:off x="2295527" y="1554031"/>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75</a:t>
              </a:r>
            </a:p>
          </p:txBody>
        </p:sp>
        <p:sp>
          <p:nvSpPr>
            <p:cNvPr id="334" name="tx334"/>
            <p:cNvSpPr/>
            <p:nvPr/>
          </p:nvSpPr>
          <p:spPr>
            <a:xfrm>
              <a:off x="2637287" y="151959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76</a:t>
              </a:r>
            </a:p>
          </p:txBody>
        </p:sp>
        <p:sp>
          <p:nvSpPr>
            <p:cNvPr id="335" name="tx335"/>
            <p:cNvSpPr/>
            <p:nvPr/>
          </p:nvSpPr>
          <p:spPr>
            <a:xfrm>
              <a:off x="2979047" y="1490444"/>
              <a:ext cx="160772" cy="1021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77</a:t>
              </a:r>
            </a:p>
          </p:txBody>
        </p:sp>
        <p:sp>
          <p:nvSpPr>
            <p:cNvPr id="336" name="tx336"/>
            <p:cNvSpPr/>
            <p:nvPr/>
          </p:nvSpPr>
          <p:spPr>
            <a:xfrm>
              <a:off x="3320807" y="138888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80</a:t>
              </a:r>
            </a:p>
          </p:txBody>
        </p:sp>
        <p:sp>
          <p:nvSpPr>
            <p:cNvPr id="337" name="tx337"/>
            <p:cNvSpPr/>
            <p:nvPr/>
          </p:nvSpPr>
          <p:spPr>
            <a:xfrm>
              <a:off x="4346087" y="132353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82</a:t>
              </a:r>
            </a:p>
          </p:txBody>
        </p:sp>
        <p:sp>
          <p:nvSpPr>
            <p:cNvPr id="338" name="tx338"/>
            <p:cNvSpPr/>
            <p:nvPr/>
          </p:nvSpPr>
          <p:spPr>
            <a:xfrm>
              <a:off x="3662567" y="132353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82</a:t>
              </a:r>
            </a:p>
          </p:txBody>
        </p:sp>
        <p:sp>
          <p:nvSpPr>
            <p:cNvPr id="339" name="tx339"/>
            <p:cNvSpPr/>
            <p:nvPr/>
          </p:nvSpPr>
          <p:spPr>
            <a:xfrm>
              <a:off x="4004327" y="132353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82</a:t>
              </a:r>
            </a:p>
          </p:txBody>
        </p:sp>
        <p:sp>
          <p:nvSpPr>
            <p:cNvPr id="340" name="tx340"/>
            <p:cNvSpPr/>
            <p:nvPr/>
          </p:nvSpPr>
          <p:spPr>
            <a:xfrm>
              <a:off x="4687847" y="132353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82</a:t>
              </a:r>
            </a:p>
          </p:txBody>
        </p:sp>
        <p:sp>
          <p:nvSpPr>
            <p:cNvPr id="341" name="tx341"/>
            <p:cNvSpPr/>
            <p:nvPr/>
          </p:nvSpPr>
          <p:spPr>
            <a:xfrm>
              <a:off x="5029607" y="125818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84</a:t>
              </a:r>
            </a:p>
          </p:txBody>
        </p:sp>
        <p:sp>
          <p:nvSpPr>
            <p:cNvPr id="342" name="tx342"/>
            <p:cNvSpPr/>
            <p:nvPr/>
          </p:nvSpPr>
          <p:spPr>
            <a:xfrm>
              <a:off x="5371367" y="116015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87</a:t>
              </a:r>
            </a:p>
          </p:txBody>
        </p:sp>
        <p:sp>
          <p:nvSpPr>
            <p:cNvPr id="343" name="tx343"/>
            <p:cNvSpPr/>
            <p:nvPr/>
          </p:nvSpPr>
          <p:spPr>
            <a:xfrm>
              <a:off x="6054888" y="102945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44" name="tx344"/>
            <p:cNvSpPr/>
            <p:nvPr/>
          </p:nvSpPr>
          <p:spPr>
            <a:xfrm>
              <a:off x="5713127" y="102945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45" name="tx345"/>
            <p:cNvSpPr/>
            <p:nvPr/>
          </p:nvSpPr>
          <p:spPr>
            <a:xfrm>
              <a:off x="6396648" y="99677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92</a:t>
              </a:r>
            </a:p>
          </p:txBody>
        </p:sp>
        <p:sp>
          <p:nvSpPr>
            <p:cNvPr id="346" name="tx346"/>
            <p:cNvSpPr/>
            <p:nvPr/>
          </p:nvSpPr>
          <p:spPr>
            <a:xfrm>
              <a:off x="6738408" y="964029"/>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93</a:t>
              </a:r>
            </a:p>
          </p:txBody>
        </p:sp>
        <p:sp>
          <p:nvSpPr>
            <p:cNvPr id="347" name="tx347"/>
            <p:cNvSpPr/>
            <p:nvPr/>
          </p:nvSpPr>
          <p:spPr>
            <a:xfrm>
              <a:off x="7763688" y="89874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348" name="tx348"/>
            <p:cNvSpPr/>
            <p:nvPr/>
          </p:nvSpPr>
          <p:spPr>
            <a:xfrm>
              <a:off x="7080168" y="89874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349" name="tx349"/>
            <p:cNvSpPr/>
            <p:nvPr/>
          </p:nvSpPr>
          <p:spPr>
            <a:xfrm>
              <a:off x="8105448" y="89874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350" name="tx350"/>
            <p:cNvSpPr/>
            <p:nvPr/>
          </p:nvSpPr>
          <p:spPr>
            <a:xfrm>
              <a:off x="7421928" y="89874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351" name="tx351"/>
            <p:cNvSpPr/>
            <p:nvPr/>
          </p:nvSpPr>
          <p:spPr>
            <a:xfrm>
              <a:off x="8447208" y="86607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52" name="tx352"/>
            <p:cNvSpPr/>
            <p:nvPr/>
          </p:nvSpPr>
          <p:spPr>
            <a:xfrm>
              <a:off x="8788968" y="76804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53" name="pg353"/>
            <p:cNvSpPr/>
            <p:nvPr/>
          </p:nvSpPr>
          <p:spPr>
            <a:xfrm>
              <a:off x="946206" y="315325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4" name="tx354"/>
            <p:cNvSpPr/>
            <p:nvPr/>
          </p:nvSpPr>
          <p:spPr>
            <a:xfrm>
              <a:off x="978728" y="318413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55" name="pg355"/>
            <p:cNvSpPr/>
            <p:nvPr/>
          </p:nvSpPr>
          <p:spPr>
            <a:xfrm>
              <a:off x="1629726" y="286040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6" name="tx356"/>
            <p:cNvSpPr/>
            <p:nvPr/>
          </p:nvSpPr>
          <p:spPr>
            <a:xfrm>
              <a:off x="1662248" y="289260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57" name="pg357"/>
            <p:cNvSpPr/>
            <p:nvPr/>
          </p:nvSpPr>
          <p:spPr>
            <a:xfrm>
              <a:off x="2655007" y="2783335"/>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8" name="tx358"/>
            <p:cNvSpPr/>
            <p:nvPr/>
          </p:nvSpPr>
          <p:spPr>
            <a:xfrm>
              <a:off x="2687528" y="2816863"/>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59" name="pg359"/>
            <p:cNvSpPr/>
            <p:nvPr/>
          </p:nvSpPr>
          <p:spPr>
            <a:xfrm>
              <a:off x="2996767" y="276792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0" name="tx360"/>
            <p:cNvSpPr/>
            <p:nvPr/>
          </p:nvSpPr>
          <p:spPr>
            <a:xfrm>
              <a:off x="3029288" y="279880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61" name="pg361"/>
            <p:cNvSpPr/>
            <p:nvPr/>
          </p:nvSpPr>
          <p:spPr>
            <a:xfrm>
              <a:off x="3338527" y="272168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2" name="tx362"/>
            <p:cNvSpPr/>
            <p:nvPr/>
          </p:nvSpPr>
          <p:spPr>
            <a:xfrm>
              <a:off x="3371048" y="2752510"/>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63" name="pg363"/>
            <p:cNvSpPr/>
            <p:nvPr/>
          </p:nvSpPr>
          <p:spPr>
            <a:xfrm>
              <a:off x="4363807" y="269085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4" name="tx364"/>
            <p:cNvSpPr/>
            <p:nvPr/>
          </p:nvSpPr>
          <p:spPr>
            <a:xfrm>
              <a:off x="4396329" y="2723060"/>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65" name="pg365"/>
            <p:cNvSpPr/>
            <p:nvPr/>
          </p:nvSpPr>
          <p:spPr>
            <a:xfrm>
              <a:off x="3680287" y="269085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6" name="tx366"/>
            <p:cNvSpPr/>
            <p:nvPr/>
          </p:nvSpPr>
          <p:spPr>
            <a:xfrm>
              <a:off x="3712808" y="2723378"/>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67" name="pg367"/>
            <p:cNvSpPr/>
            <p:nvPr/>
          </p:nvSpPr>
          <p:spPr>
            <a:xfrm>
              <a:off x="5047327" y="266003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8" name="tx368"/>
            <p:cNvSpPr/>
            <p:nvPr/>
          </p:nvSpPr>
          <p:spPr>
            <a:xfrm>
              <a:off x="5079849" y="2692287"/>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69" name="pg369"/>
            <p:cNvSpPr/>
            <p:nvPr/>
          </p:nvSpPr>
          <p:spPr>
            <a:xfrm>
              <a:off x="6072607" y="255213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0" name="tx370"/>
            <p:cNvSpPr/>
            <p:nvPr/>
          </p:nvSpPr>
          <p:spPr>
            <a:xfrm>
              <a:off x="6105129" y="258301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71" name="pg371"/>
            <p:cNvSpPr/>
            <p:nvPr/>
          </p:nvSpPr>
          <p:spPr>
            <a:xfrm>
              <a:off x="7751263" y="2490485"/>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2" name="tx372"/>
            <p:cNvSpPr/>
            <p:nvPr/>
          </p:nvSpPr>
          <p:spPr>
            <a:xfrm>
              <a:off x="7783784" y="25213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73" name="tx373"/>
            <p:cNvSpPr/>
            <p:nvPr/>
          </p:nvSpPr>
          <p:spPr>
            <a:xfrm>
              <a:off x="663492" y="400477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74" name="tx374"/>
            <p:cNvSpPr/>
            <p:nvPr/>
          </p:nvSpPr>
          <p:spPr>
            <a:xfrm>
              <a:off x="585797" y="323411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375" name="tx375"/>
            <p:cNvSpPr/>
            <p:nvPr/>
          </p:nvSpPr>
          <p:spPr>
            <a:xfrm>
              <a:off x="585797" y="246345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376" name="tx376"/>
            <p:cNvSpPr/>
            <p:nvPr/>
          </p:nvSpPr>
          <p:spPr>
            <a:xfrm>
              <a:off x="585797" y="1694497"/>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377" name="tx377"/>
            <p:cNvSpPr/>
            <p:nvPr/>
          </p:nvSpPr>
          <p:spPr>
            <a:xfrm>
              <a:off x="508103" y="92213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378" name="tx378"/>
            <p:cNvSpPr/>
            <p:nvPr/>
          </p:nvSpPr>
          <p:spPr>
            <a:xfrm rot="-5400000">
              <a:off x="859691" y="4377033"/>
              <a:ext cx="29495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CAR</a:t>
              </a:r>
            </a:p>
          </p:txBody>
        </p:sp>
        <p:sp>
          <p:nvSpPr>
            <p:cNvPr id="379" name="tx379"/>
            <p:cNvSpPr/>
            <p:nvPr/>
          </p:nvSpPr>
          <p:spPr>
            <a:xfrm rot="-5400000">
              <a:off x="1139207" y="4439277"/>
              <a:ext cx="41944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Gabon</a:t>
              </a:r>
            </a:p>
          </p:txBody>
        </p:sp>
        <p:sp>
          <p:nvSpPr>
            <p:cNvPr id="380" name="tx380"/>
            <p:cNvSpPr/>
            <p:nvPr/>
          </p:nvSpPr>
          <p:spPr>
            <a:xfrm rot="-5400000">
              <a:off x="1456410" y="4437845"/>
              <a:ext cx="442565"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Nigeria</a:t>
              </a:r>
            </a:p>
          </p:txBody>
        </p:sp>
        <p:sp>
          <p:nvSpPr>
            <p:cNvPr id="381" name="tx381"/>
            <p:cNvSpPr/>
            <p:nvPr/>
          </p:nvSpPr>
          <p:spPr>
            <a:xfrm rot="-5400000">
              <a:off x="1574296" y="4687708"/>
              <a:ext cx="91630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Guinea-Bissau</a:t>
              </a:r>
            </a:p>
          </p:txBody>
        </p:sp>
        <p:sp>
          <p:nvSpPr>
            <p:cNvPr id="382" name="tx382"/>
            <p:cNvSpPr/>
            <p:nvPr/>
          </p:nvSpPr>
          <p:spPr>
            <a:xfrm rot="-5400000">
              <a:off x="1802004" y="4775703"/>
              <a:ext cx="1118350"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Equatorial Guinea</a:t>
              </a:r>
            </a:p>
          </p:txBody>
        </p:sp>
        <p:sp>
          <p:nvSpPr>
            <p:cNvPr id="383" name="tx383"/>
            <p:cNvSpPr/>
            <p:nvPr/>
          </p:nvSpPr>
          <p:spPr>
            <a:xfrm rot="-5400000">
              <a:off x="2538205" y="4409093"/>
              <a:ext cx="3572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Benin</a:t>
              </a:r>
            </a:p>
          </p:txBody>
        </p:sp>
        <p:sp>
          <p:nvSpPr>
            <p:cNvPr id="384" name="tx384"/>
            <p:cNvSpPr/>
            <p:nvPr/>
          </p:nvSpPr>
          <p:spPr>
            <a:xfrm rot="-5400000">
              <a:off x="2832489" y="4454796"/>
              <a:ext cx="4504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Guinea</a:t>
              </a:r>
            </a:p>
          </p:txBody>
        </p:sp>
        <p:sp>
          <p:nvSpPr>
            <p:cNvPr id="385" name="tx385"/>
            <p:cNvSpPr/>
            <p:nvPr/>
          </p:nvSpPr>
          <p:spPr>
            <a:xfrm rot="-5400000">
              <a:off x="3009549" y="4619496"/>
              <a:ext cx="7798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Cote d'Ivoire</a:t>
              </a:r>
            </a:p>
          </p:txBody>
        </p:sp>
        <p:sp>
          <p:nvSpPr>
            <p:cNvPr id="386" name="tx386"/>
            <p:cNvSpPr/>
            <p:nvPr/>
          </p:nvSpPr>
          <p:spPr>
            <a:xfrm rot="-5400000">
              <a:off x="3415122" y="4555682"/>
              <a:ext cx="65225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Cameroon</a:t>
              </a:r>
            </a:p>
          </p:txBody>
        </p:sp>
        <p:sp>
          <p:nvSpPr>
            <p:cNvPr id="387" name="tx387"/>
            <p:cNvSpPr/>
            <p:nvPr/>
          </p:nvSpPr>
          <p:spPr>
            <a:xfrm rot="-5400000">
              <a:off x="3863328" y="4421542"/>
              <a:ext cx="41166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Congo</a:t>
              </a:r>
            </a:p>
          </p:txBody>
        </p:sp>
        <p:sp>
          <p:nvSpPr>
            <p:cNvPr id="388" name="tx388"/>
            <p:cNvSpPr/>
            <p:nvPr/>
          </p:nvSpPr>
          <p:spPr>
            <a:xfrm rot="-5400000">
              <a:off x="4273438" y="4380887"/>
              <a:ext cx="30266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DRC</a:t>
              </a:r>
            </a:p>
          </p:txBody>
        </p:sp>
        <p:sp>
          <p:nvSpPr>
            <p:cNvPr id="389" name="tx389"/>
            <p:cNvSpPr/>
            <p:nvPr/>
          </p:nvSpPr>
          <p:spPr>
            <a:xfrm rot="-5400000">
              <a:off x="4521951" y="4474134"/>
              <a:ext cx="489154"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Gambia</a:t>
              </a:r>
            </a:p>
          </p:txBody>
        </p:sp>
        <p:sp>
          <p:nvSpPr>
            <p:cNvPr id="390" name="tx390"/>
            <p:cNvSpPr/>
            <p:nvPr/>
          </p:nvSpPr>
          <p:spPr>
            <a:xfrm rot="-5400000">
              <a:off x="4941303" y="4396542"/>
              <a:ext cx="33397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Chad</a:t>
              </a:r>
            </a:p>
          </p:txBody>
        </p:sp>
        <p:sp>
          <p:nvSpPr>
            <p:cNvPr id="391" name="tx391"/>
            <p:cNvSpPr/>
            <p:nvPr/>
          </p:nvSpPr>
          <p:spPr>
            <a:xfrm rot="-5400000">
              <a:off x="4707073" y="4946474"/>
              <a:ext cx="1459892"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Sao Tome and Principe</a:t>
              </a:r>
            </a:p>
          </p:txBody>
        </p:sp>
        <p:sp>
          <p:nvSpPr>
            <p:cNvPr id="392" name="tx392"/>
            <p:cNvSpPr/>
            <p:nvPr/>
          </p:nvSpPr>
          <p:spPr>
            <a:xfrm rot="-5400000">
              <a:off x="5583009" y="4440130"/>
              <a:ext cx="41937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Liberia</a:t>
              </a:r>
            </a:p>
          </p:txBody>
        </p:sp>
        <p:sp>
          <p:nvSpPr>
            <p:cNvPr id="393" name="tx393"/>
            <p:cNvSpPr/>
            <p:nvPr/>
          </p:nvSpPr>
          <p:spPr>
            <a:xfrm rot="-5400000">
              <a:off x="6006386" y="4358513"/>
              <a:ext cx="25613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Mali</a:t>
              </a:r>
            </a:p>
          </p:txBody>
        </p:sp>
        <p:sp>
          <p:nvSpPr>
            <p:cNvPr id="394" name="tx394"/>
            <p:cNvSpPr/>
            <p:nvPr/>
          </p:nvSpPr>
          <p:spPr>
            <a:xfrm rot="-5400000">
              <a:off x="6075362" y="4629523"/>
              <a:ext cx="79993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Sierra Leone</a:t>
              </a:r>
            </a:p>
          </p:txBody>
        </p:sp>
        <p:sp>
          <p:nvSpPr>
            <p:cNvPr id="395" name="tx395"/>
            <p:cNvSpPr/>
            <p:nvPr/>
          </p:nvSpPr>
          <p:spPr>
            <a:xfrm rot="-5400000">
              <a:off x="6444305" y="4602340"/>
              <a:ext cx="74556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Cabo Verde</a:t>
              </a:r>
            </a:p>
          </p:txBody>
        </p:sp>
        <p:sp>
          <p:nvSpPr>
            <p:cNvPr id="396" name="tx396"/>
            <p:cNvSpPr/>
            <p:nvPr/>
          </p:nvSpPr>
          <p:spPr>
            <a:xfrm rot="-5400000">
              <a:off x="6748207" y="4641972"/>
              <a:ext cx="823056"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Burkina Faso</a:t>
              </a:r>
            </a:p>
          </p:txBody>
        </p:sp>
        <p:sp>
          <p:nvSpPr>
            <p:cNvPr id="397" name="tx397"/>
            <p:cNvSpPr/>
            <p:nvPr/>
          </p:nvSpPr>
          <p:spPr>
            <a:xfrm rot="-5400000">
              <a:off x="7175370" y="4556569"/>
              <a:ext cx="65225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Mauritania</a:t>
              </a:r>
            </a:p>
          </p:txBody>
        </p:sp>
        <p:sp>
          <p:nvSpPr>
            <p:cNvPr id="398" name="tx398"/>
            <p:cNvSpPr/>
            <p:nvPr/>
          </p:nvSpPr>
          <p:spPr>
            <a:xfrm rot="-5400000">
              <a:off x="7662457" y="4383479"/>
              <a:ext cx="33383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Niger</a:t>
              </a:r>
            </a:p>
          </p:txBody>
        </p:sp>
        <p:sp>
          <p:nvSpPr>
            <p:cNvPr id="399" name="tx399"/>
            <p:cNvSpPr/>
            <p:nvPr/>
          </p:nvSpPr>
          <p:spPr>
            <a:xfrm rot="-5400000">
              <a:off x="8011925" y="4375771"/>
              <a:ext cx="31841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Togo</a:t>
              </a:r>
            </a:p>
          </p:txBody>
        </p:sp>
        <p:sp>
          <p:nvSpPr>
            <p:cNvPr id="400" name="tx400"/>
            <p:cNvSpPr/>
            <p:nvPr/>
          </p:nvSpPr>
          <p:spPr>
            <a:xfrm rot="-5400000">
              <a:off x="8255698" y="4472053"/>
              <a:ext cx="51268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Senegal</a:t>
              </a:r>
            </a:p>
          </p:txBody>
        </p:sp>
        <p:sp>
          <p:nvSpPr>
            <p:cNvPr id="401" name="tx401"/>
            <p:cNvSpPr/>
            <p:nvPr/>
          </p:nvSpPr>
          <p:spPr>
            <a:xfrm rot="-5400000">
              <a:off x="8657929" y="4439277"/>
              <a:ext cx="41944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Ghana</a:t>
              </a:r>
            </a:p>
          </p:txBody>
        </p:sp>
        <p:sp>
          <p:nvSpPr>
            <p:cNvPr id="402" name="tx402"/>
            <p:cNvSpPr/>
            <p:nvPr/>
          </p:nvSpPr>
          <p:spPr>
            <a:xfrm rot="-5400000">
              <a:off x="-52544" y="237387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03" name="rc403"/>
            <p:cNvSpPr/>
            <p:nvPr/>
          </p:nvSpPr>
          <p:spPr>
            <a:xfrm>
              <a:off x="4247114" y="6114116"/>
              <a:ext cx="219455" cy="219455"/>
            </a:xfrm>
            <a:prstGeom prst="rect">
              <a:avLst/>
            </a:prstGeom>
            <a:solidFill>
              <a:srgbClr val="FFFFFF">
                <a:alpha val="100000"/>
              </a:srgbClr>
            </a:solidFill>
          </p:spPr>
          <p:txBody>
            <a:bodyPr/>
            <a:lstStyle/>
            <a:p/>
          </p:txBody>
        </p:sp>
        <p:sp>
          <p:nvSpPr>
            <p:cNvPr id="404" name="pg404"/>
            <p:cNvSpPr/>
            <p:nvPr/>
          </p:nvSpPr>
          <p:spPr>
            <a:xfrm>
              <a:off x="4431665"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05" name="pg405"/>
            <p:cNvSpPr/>
            <p:nvPr/>
          </p:nvSpPr>
          <p:spPr>
            <a:xfrm>
              <a:off x="4337055"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06" name="pg406"/>
            <p:cNvSpPr/>
            <p:nvPr/>
          </p:nvSpPr>
          <p:spPr>
            <a:xfrm>
              <a:off x="4247176"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07" name="pg407"/>
            <p:cNvSpPr/>
            <p:nvPr/>
          </p:nvSpPr>
          <p:spPr>
            <a:xfrm>
              <a:off x="4247176"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08" name="pg408"/>
            <p:cNvSpPr/>
            <p:nvPr/>
          </p:nvSpPr>
          <p:spPr>
            <a:xfrm>
              <a:off x="4247176"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09" name="rc409"/>
            <p:cNvSpPr/>
            <p:nvPr/>
          </p:nvSpPr>
          <p:spPr>
            <a:xfrm>
              <a:off x="4247114" y="6114116"/>
              <a:ext cx="219455" cy="219455"/>
            </a:xfrm>
            <a:prstGeom prst="rect">
              <a:avLst/>
            </a:prstGeom>
            <a:ln w="476" cap="sq">
              <a:solidFill>
                <a:srgbClr val="000000">
                  <a:alpha val="100000"/>
                </a:srgbClr>
              </a:solidFill>
              <a:prstDash val="solid"/>
              <a:miter/>
            </a:ln>
          </p:spPr>
          <p:txBody>
            <a:bodyPr/>
            <a:lstStyle/>
            <a:p/>
          </p:txBody>
        </p:sp>
        <p:sp>
          <p:nvSpPr>
            <p:cNvPr id="410" name="tx410"/>
            <p:cNvSpPr/>
            <p:nvPr/>
          </p:nvSpPr>
          <p:spPr>
            <a:xfrm>
              <a:off x="4536159" y="6145672"/>
              <a:ext cx="1094953"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zero-dose</a:t>
              </a:r>
            </a:p>
          </p:txBody>
        </p:sp>
        <p:sp>
          <p:nvSpPr>
            <p:cNvPr id="411" name="tx411"/>
            <p:cNvSpPr/>
            <p:nvPr/>
          </p:nvSpPr>
          <p:spPr>
            <a:xfrm>
              <a:off x="803816" y="398022"/>
              <a:ext cx="5618723"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DTP1 coverage and ranking of number zero-dose, by country, WCAR, 2024</a:t>
              </a:r>
            </a:p>
          </p:txBody>
        </p:sp>
        <p:sp>
          <p:nvSpPr>
            <p:cNvPr id="412" name="tx412"/>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413" name="tx413"/>
            <p:cNvSpPr/>
            <p:nvPr/>
          </p:nvSpPr>
          <p:spPr>
            <a:xfrm>
              <a:off x="2315168" y="6568567"/>
              <a:ext cx="675924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zero-dose children.</a:t>
              </a:r>
            </a:p>
          </p:txBody>
        </p:sp>
      </p:grpSp>
      <p:sp>
        <p:nvSpPr>
          <p:cNvPr id="41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DTP1 coverage in countries in WCAR from lowest to highest coverage, and the rank of the top 10 countries with the most zero-dose children, based on absolute numbers.
In 2024, Sierra Leone ranked number 17 out of 24 countries for lowest DTP1 coverage (based on tied ranks).
Sierra Leone was not in the top 10 countries with the most zero-dose children.
Note: Large cohort countries may have high numbers of zero-dose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044" y="9050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5" name="pl5"/>
            <p:cNvSpPr/>
            <p:nvPr/>
          </p:nvSpPr>
          <p:spPr>
            <a:xfrm>
              <a:off x="695044" y="111798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33089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54381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75672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196963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218255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239546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260837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282129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303420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324712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346003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367294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388586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409877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431168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452460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473751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495043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695044" y="516334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5" name="pl25"/>
            <p:cNvSpPr/>
            <p:nvPr/>
          </p:nvSpPr>
          <p:spPr>
            <a:xfrm>
              <a:off x="695044" y="537625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6" name="pl26"/>
            <p:cNvSpPr/>
            <p:nvPr/>
          </p:nvSpPr>
          <p:spPr>
            <a:xfrm>
              <a:off x="695044" y="558917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7" name="pl27"/>
            <p:cNvSpPr/>
            <p:nvPr/>
          </p:nvSpPr>
          <p:spPr>
            <a:xfrm>
              <a:off x="695044" y="580208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8" name="pl28"/>
            <p:cNvSpPr/>
            <p:nvPr/>
          </p:nvSpPr>
          <p:spPr>
            <a:xfrm>
              <a:off x="2737948" y="2182694"/>
              <a:ext cx="4155057" cy="425684"/>
            </a:xfrm>
            <a:custGeom>
              <a:avLst/>
              <a:pathLst>
                <a:path w="4155057" h="425684">
                  <a:moveTo>
                    <a:pt x="0" y="425684"/>
                  </a:moveTo>
                  <a:lnTo>
                    <a:pt x="13990" y="425684"/>
                  </a:lnTo>
                  <a:lnTo>
                    <a:pt x="27980" y="425684"/>
                  </a:lnTo>
                  <a:lnTo>
                    <a:pt x="41970" y="425684"/>
                  </a:lnTo>
                  <a:lnTo>
                    <a:pt x="55960" y="425684"/>
                  </a:lnTo>
                  <a:lnTo>
                    <a:pt x="69950" y="425684"/>
                  </a:lnTo>
                  <a:lnTo>
                    <a:pt x="83940" y="425684"/>
                  </a:lnTo>
                  <a:lnTo>
                    <a:pt x="97930" y="425684"/>
                  </a:lnTo>
                  <a:lnTo>
                    <a:pt x="111920" y="425684"/>
                  </a:lnTo>
                  <a:lnTo>
                    <a:pt x="125910" y="425684"/>
                  </a:lnTo>
                  <a:lnTo>
                    <a:pt x="139900" y="425684"/>
                  </a:lnTo>
                  <a:lnTo>
                    <a:pt x="153891" y="425684"/>
                  </a:lnTo>
                  <a:lnTo>
                    <a:pt x="167881" y="425684"/>
                  </a:lnTo>
                  <a:lnTo>
                    <a:pt x="181871" y="425684"/>
                  </a:lnTo>
                  <a:lnTo>
                    <a:pt x="195861" y="425684"/>
                  </a:lnTo>
                  <a:lnTo>
                    <a:pt x="209851" y="425684"/>
                  </a:lnTo>
                  <a:lnTo>
                    <a:pt x="223841" y="425684"/>
                  </a:lnTo>
                  <a:lnTo>
                    <a:pt x="237831" y="425684"/>
                  </a:lnTo>
                  <a:lnTo>
                    <a:pt x="251821" y="425684"/>
                  </a:lnTo>
                  <a:lnTo>
                    <a:pt x="265811" y="425684"/>
                  </a:lnTo>
                  <a:lnTo>
                    <a:pt x="279801" y="425684"/>
                  </a:lnTo>
                  <a:lnTo>
                    <a:pt x="293791" y="425684"/>
                  </a:lnTo>
                  <a:lnTo>
                    <a:pt x="307782" y="425684"/>
                  </a:lnTo>
                  <a:lnTo>
                    <a:pt x="321772" y="425684"/>
                  </a:lnTo>
                  <a:lnTo>
                    <a:pt x="335762" y="425684"/>
                  </a:lnTo>
                  <a:lnTo>
                    <a:pt x="349752" y="425684"/>
                  </a:lnTo>
                  <a:lnTo>
                    <a:pt x="363742" y="425684"/>
                  </a:lnTo>
                  <a:lnTo>
                    <a:pt x="377732" y="425684"/>
                  </a:lnTo>
                  <a:lnTo>
                    <a:pt x="391722" y="425684"/>
                  </a:lnTo>
                  <a:lnTo>
                    <a:pt x="405712" y="425684"/>
                  </a:lnTo>
                  <a:lnTo>
                    <a:pt x="419702" y="425684"/>
                  </a:lnTo>
                  <a:lnTo>
                    <a:pt x="433692" y="425684"/>
                  </a:lnTo>
                  <a:lnTo>
                    <a:pt x="447682" y="425684"/>
                  </a:lnTo>
                  <a:lnTo>
                    <a:pt x="461673" y="425684"/>
                  </a:lnTo>
                  <a:lnTo>
                    <a:pt x="475663" y="425684"/>
                  </a:lnTo>
                  <a:lnTo>
                    <a:pt x="489653" y="425684"/>
                  </a:lnTo>
                  <a:lnTo>
                    <a:pt x="503643" y="425684"/>
                  </a:lnTo>
                  <a:lnTo>
                    <a:pt x="517633" y="425684"/>
                  </a:lnTo>
                  <a:lnTo>
                    <a:pt x="531623" y="425684"/>
                  </a:lnTo>
                  <a:lnTo>
                    <a:pt x="545613" y="425684"/>
                  </a:lnTo>
                  <a:lnTo>
                    <a:pt x="559603" y="425684"/>
                  </a:lnTo>
                  <a:lnTo>
                    <a:pt x="573593" y="425684"/>
                  </a:lnTo>
                  <a:lnTo>
                    <a:pt x="587583" y="425684"/>
                  </a:lnTo>
                  <a:lnTo>
                    <a:pt x="601574" y="425684"/>
                  </a:lnTo>
                  <a:lnTo>
                    <a:pt x="615564" y="425684"/>
                  </a:lnTo>
                  <a:lnTo>
                    <a:pt x="629554" y="425684"/>
                  </a:lnTo>
                  <a:lnTo>
                    <a:pt x="643544" y="425684"/>
                  </a:lnTo>
                  <a:lnTo>
                    <a:pt x="657534" y="425684"/>
                  </a:lnTo>
                  <a:lnTo>
                    <a:pt x="671524" y="425684"/>
                  </a:lnTo>
                  <a:lnTo>
                    <a:pt x="685514" y="425684"/>
                  </a:lnTo>
                  <a:lnTo>
                    <a:pt x="699504" y="425684"/>
                  </a:lnTo>
                  <a:lnTo>
                    <a:pt x="713494" y="425684"/>
                  </a:lnTo>
                  <a:lnTo>
                    <a:pt x="727484" y="425684"/>
                  </a:lnTo>
                  <a:lnTo>
                    <a:pt x="741474" y="425684"/>
                  </a:lnTo>
                  <a:lnTo>
                    <a:pt x="755465" y="425684"/>
                  </a:lnTo>
                  <a:lnTo>
                    <a:pt x="769455" y="425684"/>
                  </a:lnTo>
                  <a:lnTo>
                    <a:pt x="783445" y="425684"/>
                  </a:lnTo>
                  <a:lnTo>
                    <a:pt x="797435" y="425684"/>
                  </a:lnTo>
                  <a:lnTo>
                    <a:pt x="811425" y="425684"/>
                  </a:lnTo>
                  <a:lnTo>
                    <a:pt x="825415" y="425684"/>
                  </a:lnTo>
                  <a:lnTo>
                    <a:pt x="839405" y="425684"/>
                  </a:lnTo>
                  <a:lnTo>
                    <a:pt x="853395" y="425684"/>
                  </a:lnTo>
                  <a:lnTo>
                    <a:pt x="867385" y="425684"/>
                  </a:lnTo>
                  <a:lnTo>
                    <a:pt x="881375" y="425684"/>
                  </a:lnTo>
                  <a:lnTo>
                    <a:pt x="895365" y="425684"/>
                  </a:lnTo>
                  <a:lnTo>
                    <a:pt x="909356" y="425684"/>
                  </a:lnTo>
                  <a:lnTo>
                    <a:pt x="923346" y="425684"/>
                  </a:lnTo>
                  <a:lnTo>
                    <a:pt x="937336" y="425684"/>
                  </a:lnTo>
                  <a:lnTo>
                    <a:pt x="951326" y="425684"/>
                  </a:lnTo>
                  <a:lnTo>
                    <a:pt x="965316" y="425684"/>
                  </a:lnTo>
                  <a:lnTo>
                    <a:pt x="979306" y="425684"/>
                  </a:lnTo>
                  <a:lnTo>
                    <a:pt x="993296" y="425684"/>
                  </a:lnTo>
                  <a:lnTo>
                    <a:pt x="1007286" y="425684"/>
                  </a:lnTo>
                  <a:lnTo>
                    <a:pt x="1021276" y="425684"/>
                  </a:lnTo>
                  <a:lnTo>
                    <a:pt x="1035266" y="425684"/>
                  </a:lnTo>
                  <a:lnTo>
                    <a:pt x="1049256" y="425684"/>
                  </a:lnTo>
                  <a:lnTo>
                    <a:pt x="1063247" y="425684"/>
                  </a:lnTo>
                  <a:lnTo>
                    <a:pt x="1077237" y="425684"/>
                  </a:lnTo>
                  <a:lnTo>
                    <a:pt x="1091227" y="425684"/>
                  </a:lnTo>
                  <a:lnTo>
                    <a:pt x="1105217" y="425684"/>
                  </a:lnTo>
                  <a:lnTo>
                    <a:pt x="1119207" y="425684"/>
                  </a:lnTo>
                  <a:lnTo>
                    <a:pt x="1133197" y="425684"/>
                  </a:lnTo>
                  <a:lnTo>
                    <a:pt x="1147187" y="425684"/>
                  </a:lnTo>
                  <a:lnTo>
                    <a:pt x="1161177" y="425684"/>
                  </a:lnTo>
                  <a:lnTo>
                    <a:pt x="1175167" y="425684"/>
                  </a:lnTo>
                  <a:lnTo>
                    <a:pt x="1189157" y="425684"/>
                  </a:lnTo>
                  <a:lnTo>
                    <a:pt x="1203148" y="425684"/>
                  </a:lnTo>
                  <a:lnTo>
                    <a:pt x="1217138" y="425684"/>
                  </a:lnTo>
                  <a:lnTo>
                    <a:pt x="1231128" y="425684"/>
                  </a:lnTo>
                  <a:lnTo>
                    <a:pt x="1245118" y="425684"/>
                  </a:lnTo>
                  <a:lnTo>
                    <a:pt x="1259108" y="425684"/>
                  </a:lnTo>
                  <a:lnTo>
                    <a:pt x="1273098" y="425684"/>
                  </a:lnTo>
                  <a:lnTo>
                    <a:pt x="1287088" y="425684"/>
                  </a:lnTo>
                  <a:lnTo>
                    <a:pt x="1301078" y="425684"/>
                  </a:lnTo>
                  <a:lnTo>
                    <a:pt x="1315068" y="425684"/>
                  </a:lnTo>
                  <a:lnTo>
                    <a:pt x="1329058" y="425684"/>
                  </a:lnTo>
                  <a:lnTo>
                    <a:pt x="1343048" y="425684"/>
                  </a:lnTo>
                  <a:lnTo>
                    <a:pt x="1357039" y="425684"/>
                  </a:lnTo>
                  <a:lnTo>
                    <a:pt x="1371029" y="425684"/>
                  </a:lnTo>
                  <a:lnTo>
                    <a:pt x="1385019" y="425684"/>
                  </a:lnTo>
                  <a:lnTo>
                    <a:pt x="1385019" y="425684"/>
                  </a:lnTo>
                  <a:lnTo>
                    <a:pt x="1399009" y="425684"/>
                  </a:lnTo>
                  <a:lnTo>
                    <a:pt x="1412999" y="425684"/>
                  </a:lnTo>
                  <a:lnTo>
                    <a:pt x="1426989" y="425684"/>
                  </a:lnTo>
                  <a:lnTo>
                    <a:pt x="1440979" y="425684"/>
                  </a:lnTo>
                  <a:lnTo>
                    <a:pt x="1454969" y="425684"/>
                  </a:lnTo>
                  <a:lnTo>
                    <a:pt x="1468959" y="425684"/>
                  </a:lnTo>
                  <a:lnTo>
                    <a:pt x="1482949" y="425684"/>
                  </a:lnTo>
                  <a:lnTo>
                    <a:pt x="1496939" y="425684"/>
                  </a:lnTo>
                  <a:lnTo>
                    <a:pt x="1510930" y="425684"/>
                  </a:lnTo>
                  <a:lnTo>
                    <a:pt x="1524920" y="425684"/>
                  </a:lnTo>
                  <a:lnTo>
                    <a:pt x="1538910" y="425684"/>
                  </a:lnTo>
                  <a:lnTo>
                    <a:pt x="1552900" y="425684"/>
                  </a:lnTo>
                  <a:lnTo>
                    <a:pt x="1566890" y="425684"/>
                  </a:lnTo>
                  <a:lnTo>
                    <a:pt x="1580880" y="425684"/>
                  </a:lnTo>
                  <a:lnTo>
                    <a:pt x="1594870" y="425684"/>
                  </a:lnTo>
                  <a:lnTo>
                    <a:pt x="1608860" y="425684"/>
                  </a:lnTo>
                  <a:lnTo>
                    <a:pt x="1622850" y="425684"/>
                  </a:lnTo>
                  <a:lnTo>
                    <a:pt x="1636840" y="425684"/>
                  </a:lnTo>
                  <a:lnTo>
                    <a:pt x="1650830" y="425684"/>
                  </a:lnTo>
                  <a:lnTo>
                    <a:pt x="1664821" y="425684"/>
                  </a:lnTo>
                  <a:lnTo>
                    <a:pt x="1678811" y="425684"/>
                  </a:lnTo>
                  <a:lnTo>
                    <a:pt x="1692801" y="425684"/>
                  </a:lnTo>
                  <a:lnTo>
                    <a:pt x="1706791" y="425684"/>
                  </a:lnTo>
                  <a:lnTo>
                    <a:pt x="1720781" y="425684"/>
                  </a:lnTo>
                  <a:lnTo>
                    <a:pt x="1734771" y="425684"/>
                  </a:lnTo>
                  <a:lnTo>
                    <a:pt x="1748761" y="425684"/>
                  </a:lnTo>
                  <a:lnTo>
                    <a:pt x="1762751" y="425684"/>
                  </a:lnTo>
                  <a:lnTo>
                    <a:pt x="1776741" y="425684"/>
                  </a:lnTo>
                  <a:lnTo>
                    <a:pt x="1790731" y="425684"/>
                  </a:lnTo>
                  <a:lnTo>
                    <a:pt x="1804722" y="425684"/>
                  </a:lnTo>
                  <a:lnTo>
                    <a:pt x="1818712" y="425684"/>
                  </a:lnTo>
                  <a:lnTo>
                    <a:pt x="1832702" y="425684"/>
                  </a:lnTo>
                  <a:lnTo>
                    <a:pt x="1846692" y="425684"/>
                  </a:lnTo>
                  <a:lnTo>
                    <a:pt x="1860682" y="425684"/>
                  </a:lnTo>
                  <a:lnTo>
                    <a:pt x="1874672" y="425684"/>
                  </a:lnTo>
                  <a:lnTo>
                    <a:pt x="1888662" y="425684"/>
                  </a:lnTo>
                  <a:lnTo>
                    <a:pt x="1902652" y="425684"/>
                  </a:lnTo>
                  <a:lnTo>
                    <a:pt x="1916642" y="425684"/>
                  </a:lnTo>
                  <a:lnTo>
                    <a:pt x="1930632" y="425684"/>
                  </a:lnTo>
                  <a:lnTo>
                    <a:pt x="1944622" y="425684"/>
                  </a:lnTo>
                  <a:lnTo>
                    <a:pt x="1958613" y="425684"/>
                  </a:lnTo>
                  <a:lnTo>
                    <a:pt x="1972603" y="425684"/>
                  </a:lnTo>
                  <a:lnTo>
                    <a:pt x="1986593" y="425684"/>
                  </a:lnTo>
                  <a:lnTo>
                    <a:pt x="2000583" y="425684"/>
                  </a:lnTo>
                  <a:lnTo>
                    <a:pt x="2014573" y="425684"/>
                  </a:lnTo>
                  <a:lnTo>
                    <a:pt x="2028563" y="425684"/>
                  </a:lnTo>
                  <a:lnTo>
                    <a:pt x="2042553" y="425684"/>
                  </a:lnTo>
                  <a:lnTo>
                    <a:pt x="2056543" y="425684"/>
                  </a:lnTo>
                  <a:lnTo>
                    <a:pt x="2070533" y="425684"/>
                  </a:lnTo>
                  <a:lnTo>
                    <a:pt x="2084523" y="425684"/>
                  </a:lnTo>
                  <a:lnTo>
                    <a:pt x="2098513" y="425684"/>
                  </a:lnTo>
                  <a:lnTo>
                    <a:pt x="2112504" y="425684"/>
                  </a:lnTo>
                  <a:lnTo>
                    <a:pt x="2126494" y="425684"/>
                  </a:lnTo>
                  <a:lnTo>
                    <a:pt x="2140484" y="425684"/>
                  </a:lnTo>
                  <a:lnTo>
                    <a:pt x="2154474" y="425684"/>
                  </a:lnTo>
                  <a:lnTo>
                    <a:pt x="2168464" y="425684"/>
                  </a:lnTo>
                  <a:lnTo>
                    <a:pt x="2182454" y="425684"/>
                  </a:lnTo>
                  <a:lnTo>
                    <a:pt x="2196444" y="425684"/>
                  </a:lnTo>
                  <a:lnTo>
                    <a:pt x="2210434" y="425684"/>
                  </a:lnTo>
                  <a:lnTo>
                    <a:pt x="2224424" y="425684"/>
                  </a:lnTo>
                  <a:lnTo>
                    <a:pt x="2238414" y="425684"/>
                  </a:lnTo>
                  <a:lnTo>
                    <a:pt x="2252404" y="425684"/>
                  </a:lnTo>
                  <a:lnTo>
                    <a:pt x="2266395" y="425684"/>
                  </a:lnTo>
                  <a:lnTo>
                    <a:pt x="2280385" y="425684"/>
                  </a:lnTo>
                  <a:lnTo>
                    <a:pt x="2294375" y="425684"/>
                  </a:lnTo>
                  <a:lnTo>
                    <a:pt x="2308365" y="425684"/>
                  </a:lnTo>
                  <a:lnTo>
                    <a:pt x="2322355" y="425684"/>
                  </a:lnTo>
                  <a:lnTo>
                    <a:pt x="2336345" y="425684"/>
                  </a:lnTo>
                  <a:lnTo>
                    <a:pt x="2350335" y="425684"/>
                  </a:lnTo>
                  <a:lnTo>
                    <a:pt x="2364325" y="425684"/>
                  </a:lnTo>
                  <a:lnTo>
                    <a:pt x="2378315" y="425684"/>
                  </a:lnTo>
                  <a:lnTo>
                    <a:pt x="2392305" y="425684"/>
                  </a:lnTo>
                  <a:lnTo>
                    <a:pt x="2406296" y="425684"/>
                  </a:lnTo>
                  <a:lnTo>
                    <a:pt x="2420286" y="425684"/>
                  </a:lnTo>
                  <a:lnTo>
                    <a:pt x="2434276" y="425684"/>
                  </a:lnTo>
                  <a:lnTo>
                    <a:pt x="2448266" y="425684"/>
                  </a:lnTo>
                  <a:lnTo>
                    <a:pt x="2462256" y="425684"/>
                  </a:lnTo>
                  <a:lnTo>
                    <a:pt x="2476246" y="425684"/>
                  </a:lnTo>
                  <a:lnTo>
                    <a:pt x="2490236" y="425684"/>
                  </a:lnTo>
                  <a:lnTo>
                    <a:pt x="2504226" y="425684"/>
                  </a:lnTo>
                  <a:lnTo>
                    <a:pt x="2518216" y="425684"/>
                  </a:lnTo>
                  <a:lnTo>
                    <a:pt x="2532206" y="425684"/>
                  </a:lnTo>
                  <a:lnTo>
                    <a:pt x="2546196" y="425684"/>
                  </a:lnTo>
                  <a:lnTo>
                    <a:pt x="2560187" y="425684"/>
                  </a:lnTo>
                  <a:lnTo>
                    <a:pt x="2574177" y="425684"/>
                  </a:lnTo>
                  <a:lnTo>
                    <a:pt x="2588167" y="425684"/>
                  </a:lnTo>
                  <a:lnTo>
                    <a:pt x="2602157" y="425684"/>
                  </a:lnTo>
                  <a:lnTo>
                    <a:pt x="2616147" y="425684"/>
                  </a:lnTo>
                  <a:lnTo>
                    <a:pt x="2630137" y="425684"/>
                  </a:lnTo>
                  <a:lnTo>
                    <a:pt x="2644127" y="425684"/>
                  </a:lnTo>
                  <a:lnTo>
                    <a:pt x="2658117" y="425684"/>
                  </a:lnTo>
                  <a:lnTo>
                    <a:pt x="2672107" y="425684"/>
                  </a:lnTo>
                  <a:lnTo>
                    <a:pt x="2686097" y="425684"/>
                  </a:lnTo>
                  <a:lnTo>
                    <a:pt x="2700087" y="425684"/>
                  </a:lnTo>
                  <a:lnTo>
                    <a:pt x="2714078" y="425684"/>
                  </a:lnTo>
                  <a:lnTo>
                    <a:pt x="2728068" y="425684"/>
                  </a:lnTo>
                  <a:lnTo>
                    <a:pt x="2742058" y="425684"/>
                  </a:lnTo>
                  <a:lnTo>
                    <a:pt x="2756048" y="425684"/>
                  </a:lnTo>
                  <a:lnTo>
                    <a:pt x="2770038" y="425684"/>
                  </a:lnTo>
                  <a:lnTo>
                    <a:pt x="2770038" y="425541"/>
                  </a:lnTo>
                  <a:lnTo>
                    <a:pt x="2784028" y="425516"/>
                  </a:lnTo>
                  <a:lnTo>
                    <a:pt x="2798018" y="425487"/>
                  </a:lnTo>
                  <a:lnTo>
                    <a:pt x="2812008" y="425452"/>
                  </a:lnTo>
                  <a:lnTo>
                    <a:pt x="2825998" y="425412"/>
                  </a:lnTo>
                  <a:lnTo>
                    <a:pt x="2839988" y="425364"/>
                  </a:lnTo>
                  <a:lnTo>
                    <a:pt x="2853978" y="425308"/>
                  </a:lnTo>
                  <a:lnTo>
                    <a:pt x="2867969" y="425242"/>
                  </a:lnTo>
                  <a:lnTo>
                    <a:pt x="2881959" y="425164"/>
                  </a:lnTo>
                  <a:lnTo>
                    <a:pt x="2895949" y="425073"/>
                  </a:lnTo>
                  <a:lnTo>
                    <a:pt x="2909939" y="424966"/>
                  </a:lnTo>
                  <a:lnTo>
                    <a:pt x="2923929" y="424841"/>
                  </a:lnTo>
                  <a:lnTo>
                    <a:pt x="2937919" y="424693"/>
                  </a:lnTo>
                  <a:lnTo>
                    <a:pt x="2951909" y="424520"/>
                  </a:lnTo>
                  <a:lnTo>
                    <a:pt x="2965899" y="424316"/>
                  </a:lnTo>
                  <a:lnTo>
                    <a:pt x="2979889" y="424077"/>
                  </a:lnTo>
                  <a:lnTo>
                    <a:pt x="2993879" y="423796"/>
                  </a:lnTo>
                  <a:lnTo>
                    <a:pt x="3007870" y="423467"/>
                  </a:lnTo>
                  <a:lnTo>
                    <a:pt x="3021860" y="423080"/>
                  </a:lnTo>
                  <a:lnTo>
                    <a:pt x="3035850" y="422627"/>
                  </a:lnTo>
                  <a:lnTo>
                    <a:pt x="3049840" y="422095"/>
                  </a:lnTo>
                  <a:lnTo>
                    <a:pt x="3063830" y="421472"/>
                  </a:lnTo>
                  <a:lnTo>
                    <a:pt x="3077820" y="420742"/>
                  </a:lnTo>
                  <a:lnTo>
                    <a:pt x="3091810" y="419886"/>
                  </a:lnTo>
                  <a:lnTo>
                    <a:pt x="3105800" y="418886"/>
                  </a:lnTo>
                  <a:lnTo>
                    <a:pt x="3119790" y="417715"/>
                  </a:lnTo>
                  <a:lnTo>
                    <a:pt x="3133780" y="416348"/>
                  </a:lnTo>
                  <a:lnTo>
                    <a:pt x="3147770" y="414753"/>
                  </a:lnTo>
                  <a:lnTo>
                    <a:pt x="3161761" y="412893"/>
                  </a:lnTo>
                  <a:lnTo>
                    <a:pt x="3175751" y="410728"/>
                  </a:lnTo>
                  <a:lnTo>
                    <a:pt x="3189741" y="408212"/>
                  </a:lnTo>
                  <a:lnTo>
                    <a:pt x="3203731" y="405294"/>
                  </a:lnTo>
                  <a:lnTo>
                    <a:pt x="3217721" y="401917"/>
                  </a:lnTo>
                  <a:lnTo>
                    <a:pt x="3231711" y="398019"/>
                  </a:lnTo>
                  <a:lnTo>
                    <a:pt x="3245701" y="393532"/>
                  </a:lnTo>
                  <a:lnTo>
                    <a:pt x="3259691" y="388386"/>
                  </a:lnTo>
                  <a:lnTo>
                    <a:pt x="3273681" y="382507"/>
                  </a:lnTo>
                  <a:lnTo>
                    <a:pt x="3287671" y="375821"/>
                  </a:lnTo>
                  <a:lnTo>
                    <a:pt x="3301661" y="368254"/>
                  </a:lnTo>
                  <a:lnTo>
                    <a:pt x="3315652" y="359740"/>
                  </a:lnTo>
                  <a:lnTo>
                    <a:pt x="3329642" y="350223"/>
                  </a:lnTo>
                  <a:lnTo>
                    <a:pt x="3343632" y="339660"/>
                  </a:lnTo>
                  <a:lnTo>
                    <a:pt x="3357622" y="328031"/>
                  </a:lnTo>
                  <a:lnTo>
                    <a:pt x="3371612" y="315340"/>
                  </a:lnTo>
                  <a:lnTo>
                    <a:pt x="3385602" y="301624"/>
                  </a:lnTo>
                  <a:lnTo>
                    <a:pt x="3399592" y="286952"/>
                  </a:lnTo>
                  <a:lnTo>
                    <a:pt x="3413582" y="271433"/>
                  </a:lnTo>
                  <a:lnTo>
                    <a:pt x="3427572" y="255208"/>
                  </a:lnTo>
                  <a:lnTo>
                    <a:pt x="3441562" y="238453"/>
                  </a:lnTo>
                  <a:lnTo>
                    <a:pt x="3455552" y="221368"/>
                  </a:lnTo>
                  <a:lnTo>
                    <a:pt x="3469543" y="204173"/>
                  </a:lnTo>
                  <a:lnTo>
                    <a:pt x="3483533" y="187088"/>
                  </a:lnTo>
                  <a:lnTo>
                    <a:pt x="3497523" y="170333"/>
                  </a:lnTo>
                  <a:lnTo>
                    <a:pt x="3511513" y="154108"/>
                  </a:lnTo>
                  <a:lnTo>
                    <a:pt x="3525503" y="138589"/>
                  </a:lnTo>
                  <a:lnTo>
                    <a:pt x="3539493" y="123917"/>
                  </a:lnTo>
                  <a:lnTo>
                    <a:pt x="3553483" y="110201"/>
                  </a:lnTo>
                  <a:lnTo>
                    <a:pt x="3567473" y="97510"/>
                  </a:lnTo>
                  <a:lnTo>
                    <a:pt x="3581463" y="85881"/>
                  </a:lnTo>
                  <a:lnTo>
                    <a:pt x="3595453" y="75318"/>
                  </a:lnTo>
                  <a:lnTo>
                    <a:pt x="3609444" y="65801"/>
                  </a:lnTo>
                  <a:lnTo>
                    <a:pt x="3623434" y="57287"/>
                  </a:lnTo>
                  <a:lnTo>
                    <a:pt x="3637424" y="49720"/>
                  </a:lnTo>
                  <a:lnTo>
                    <a:pt x="3651414" y="43034"/>
                  </a:lnTo>
                  <a:lnTo>
                    <a:pt x="3665404" y="37155"/>
                  </a:lnTo>
                  <a:lnTo>
                    <a:pt x="3679394" y="32009"/>
                  </a:lnTo>
                  <a:lnTo>
                    <a:pt x="3693384" y="27522"/>
                  </a:lnTo>
                  <a:lnTo>
                    <a:pt x="3707374" y="23624"/>
                  </a:lnTo>
                  <a:lnTo>
                    <a:pt x="3721364" y="20247"/>
                  </a:lnTo>
                  <a:lnTo>
                    <a:pt x="3735354" y="17329"/>
                  </a:lnTo>
                  <a:lnTo>
                    <a:pt x="3749344" y="14813"/>
                  </a:lnTo>
                  <a:lnTo>
                    <a:pt x="3763335" y="12648"/>
                  </a:lnTo>
                  <a:lnTo>
                    <a:pt x="3777325" y="10788"/>
                  </a:lnTo>
                  <a:lnTo>
                    <a:pt x="3791315" y="9193"/>
                  </a:lnTo>
                  <a:lnTo>
                    <a:pt x="3805305" y="7826"/>
                  </a:lnTo>
                  <a:lnTo>
                    <a:pt x="3819295" y="6655"/>
                  </a:lnTo>
                  <a:lnTo>
                    <a:pt x="3833285" y="5655"/>
                  </a:lnTo>
                  <a:lnTo>
                    <a:pt x="3847275" y="4799"/>
                  </a:lnTo>
                  <a:lnTo>
                    <a:pt x="3861265" y="4069"/>
                  </a:lnTo>
                  <a:lnTo>
                    <a:pt x="3875255" y="3446"/>
                  </a:lnTo>
                  <a:lnTo>
                    <a:pt x="3889245" y="2914"/>
                  </a:lnTo>
                  <a:lnTo>
                    <a:pt x="3903235" y="2461"/>
                  </a:lnTo>
                  <a:lnTo>
                    <a:pt x="3917226" y="2074"/>
                  </a:lnTo>
                  <a:lnTo>
                    <a:pt x="3931216" y="1745"/>
                  </a:lnTo>
                  <a:lnTo>
                    <a:pt x="3945206" y="1464"/>
                  </a:lnTo>
                  <a:lnTo>
                    <a:pt x="3959196" y="1225"/>
                  </a:lnTo>
                  <a:lnTo>
                    <a:pt x="3973186" y="1021"/>
                  </a:lnTo>
                  <a:lnTo>
                    <a:pt x="3987176" y="848"/>
                  </a:lnTo>
                  <a:lnTo>
                    <a:pt x="4001166" y="700"/>
                  </a:lnTo>
                  <a:lnTo>
                    <a:pt x="4015156" y="575"/>
                  </a:lnTo>
                  <a:lnTo>
                    <a:pt x="4029146" y="468"/>
                  </a:lnTo>
                  <a:lnTo>
                    <a:pt x="4043136" y="377"/>
                  </a:lnTo>
                  <a:lnTo>
                    <a:pt x="4057126" y="299"/>
                  </a:lnTo>
                  <a:lnTo>
                    <a:pt x="4071117" y="233"/>
                  </a:lnTo>
                  <a:lnTo>
                    <a:pt x="4085107" y="177"/>
                  </a:lnTo>
                  <a:lnTo>
                    <a:pt x="4099097" y="129"/>
                  </a:lnTo>
                  <a:lnTo>
                    <a:pt x="4113087" y="89"/>
                  </a:lnTo>
                  <a:lnTo>
                    <a:pt x="4127077" y="54"/>
                  </a:lnTo>
                  <a:lnTo>
                    <a:pt x="4141067" y="25"/>
                  </a:lnTo>
                  <a:lnTo>
                    <a:pt x="4155057" y="0"/>
                  </a:lnTo>
                </a:path>
              </a:pathLst>
            </a:custGeom>
            <a:ln w="40651" cap="flat">
              <a:solidFill>
                <a:srgbClr val="D3D3D3">
                  <a:alpha val="100000"/>
                </a:srgbClr>
              </a:solidFill>
              <a:prstDash val="solid"/>
              <a:round/>
            </a:ln>
          </p:spPr>
          <p:txBody>
            <a:bodyPr/>
            <a:lstStyle/>
            <a:p/>
          </p:txBody>
        </p:sp>
        <p:sp>
          <p:nvSpPr>
            <p:cNvPr id="29" name="pl29"/>
            <p:cNvSpPr/>
            <p:nvPr/>
          </p:nvSpPr>
          <p:spPr>
            <a:xfrm>
              <a:off x="2737948" y="3034278"/>
              <a:ext cx="4155057" cy="425684"/>
            </a:xfrm>
            <a:custGeom>
              <a:avLst/>
              <a:pathLst>
                <a:path w="4155057" h="425684">
                  <a:moveTo>
                    <a:pt x="0" y="425684"/>
                  </a:moveTo>
                  <a:lnTo>
                    <a:pt x="13990" y="425672"/>
                  </a:lnTo>
                  <a:lnTo>
                    <a:pt x="27980" y="425657"/>
                  </a:lnTo>
                  <a:lnTo>
                    <a:pt x="41970" y="425640"/>
                  </a:lnTo>
                  <a:lnTo>
                    <a:pt x="55960" y="425619"/>
                  </a:lnTo>
                  <a:lnTo>
                    <a:pt x="69950" y="425596"/>
                  </a:lnTo>
                  <a:lnTo>
                    <a:pt x="83940" y="425567"/>
                  </a:lnTo>
                  <a:lnTo>
                    <a:pt x="97930" y="425535"/>
                  </a:lnTo>
                  <a:lnTo>
                    <a:pt x="111920" y="425496"/>
                  </a:lnTo>
                  <a:lnTo>
                    <a:pt x="125910" y="425450"/>
                  </a:lnTo>
                  <a:lnTo>
                    <a:pt x="139900" y="425397"/>
                  </a:lnTo>
                  <a:lnTo>
                    <a:pt x="153891" y="425334"/>
                  </a:lnTo>
                  <a:lnTo>
                    <a:pt x="167881" y="425260"/>
                  </a:lnTo>
                  <a:lnTo>
                    <a:pt x="181871" y="425173"/>
                  </a:lnTo>
                  <a:lnTo>
                    <a:pt x="195861" y="425072"/>
                  </a:lnTo>
                  <a:lnTo>
                    <a:pt x="209851" y="424952"/>
                  </a:lnTo>
                  <a:lnTo>
                    <a:pt x="223841" y="424812"/>
                  </a:lnTo>
                  <a:lnTo>
                    <a:pt x="237831" y="424647"/>
                  </a:lnTo>
                  <a:lnTo>
                    <a:pt x="251821" y="424454"/>
                  </a:lnTo>
                  <a:lnTo>
                    <a:pt x="265811" y="424227"/>
                  </a:lnTo>
                  <a:lnTo>
                    <a:pt x="279801" y="423961"/>
                  </a:lnTo>
                  <a:lnTo>
                    <a:pt x="293791" y="423649"/>
                  </a:lnTo>
                  <a:lnTo>
                    <a:pt x="307782" y="423284"/>
                  </a:lnTo>
                  <a:lnTo>
                    <a:pt x="321772" y="422857"/>
                  </a:lnTo>
                  <a:lnTo>
                    <a:pt x="335762" y="422356"/>
                  </a:lnTo>
                  <a:lnTo>
                    <a:pt x="349752" y="421771"/>
                  </a:lnTo>
                  <a:lnTo>
                    <a:pt x="363742" y="421088"/>
                  </a:lnTo>
                  <a:lnTo>
                    <a:pt x="377732" y="420290"/>
                  </a:lnTo>
                  <a:lnTo>
                    <a:pt x="391722" y="419360"/>
                  </a:lnTo>
                  <a:lnTo>
                    <a:pt x="405712" y="418277"/>
                  </a:lnTo>
                  <a:lnTo>
                    <a:pt x="419702" y="417019"/>
                  </a:lnTo>
                  <a:lnTo>
                    <a:pt x="433692" y="415560"/>
                  </a:lnTo>
                  <a:lnTo>
                    <a:pt x="447682" y="413872"/>
                  </a:lnTo>
                  <a:lnTo>
                    <a:pt x="461673" y="411923"/>
                  </a:lnTo>
                  <a:lnTo>
                    <a:pt x="475663" y="409680"/>
                  </a:lnTo>
                  <a:lnTo>
                    <a:pt x="489653" y="407107"/>
                  </a:lnTo>
                  <a:lnTo>
                    <a:pt x="503643" y="404167"/>
                  </a:lnTo>
                  <a:lnTo>
                    <a:pt x="517633" y="400824"/>
                  </a:lnTo>
                  <a:lnTo>
                    <a:pt x="531623" y="397040"/>
                  </a:lnTo>
                  <a:lnTo>
                    <a:pt x="545613" y="392784"/>
                  </a:lnTo>
                  <a:lnTo>
                    <a:pt x="559603" y="388025"/>
                  </a:lnTo>
                  <a:lnTo>
                    <a:pt x="573593" y="382744"/>
                  </a:lnTo>
                  <a:lnTo>
                    <a:pt x="587583" y="376929"/>
                  </a:lnTo>
                  <a:lnTo>
                    <a:pt x="601574" y="370584"/>
                  </a:lnTo>
                  <a:lnTo>
                    <a:pt x="615564" y="363726"/>
                  </a:lnTo>
                  <a:lnTo>
                    <a:pt x="629554" y="356390"/>
                  </a:lnTo>
                  <a:lnTo>
                    <a:pt x="643544" y="348630"/>
                  </a:lnTo>
                  <a:lnTo>
                    <a:pt x="657534" y="340517"/>
                  </a:lnTo>
                  <a:lnTo>
                    <a:pt x="671524" y="332140"/>
                  </a:lnTo>
                  <a:lnTo>
                    <a:pt x="685514" y="323598"/>
                  </a:lnTo>
                  <a:lnTo>
                    <a:pt x="699504" y="315000"/>
                  </a:lnTo>
                  <a:lnTo>
                    <a:pt x="713494" y="306458"/>
                  </a:lnTo>
                  <a:lnTo>
                    <a:pt x="727484" y="298080"/>
                  </a:lnTo>
                  <a:lnTo>
                    <a:pt x="741474" y="289968"/>
                  </a:lnTo>
                  <a:lnTo>
                    <a:pt x="755465" y="282208"/>
                  </a:lnTo>
                  <a:lnTo>
                    <a:pt x="769455" y="274872"/>
                  </a:lnTo>
                  <a:lnTo>
                    <a:pt x="783445" y="268014"/>
                  </a:lnTo>
                  <a:lnTo>
                    <a:pt x="797435" y="261669"/>
                  </a:lnTo>
                  <a:lnTo>
                    <a:pt x="811425" y="255854"/>
                  </a:lnTo>
                  <a:lnTo>
                    <a:pt x="825415" y="250573"/>
                  </a:lnTo>
                  <a:lnTo>
                    <a:pt x="839405" y="245814"/>
                  </a:lnTo>
                  <a:lnTo>
                    <a:pt x="853395" y="241557"/>
                  </a:lnTo>
                  <a:lnTo>
                    <a:pt x="867385" y="237774"/>
                  </a:lnTo>
                  <a:lnTo>
                    <a:pt x="881375" y="234430"/>
                  </a:lnTo>
                  <a:lnTo>
                    <a:pt x="895365" y="231491"/>
                  </a:lnTo>
                  <a:lnTo>
                    <a:pt x="909356" y="228918"/>
                  </a:lnTo>
                  <a:lnTo>
                    <a:pt x="923346" y="226675"/>
                  </a:lnTo>
                  <a:lnTo>
                    <a:pt x="937336" y="224726"/>
                  </a:lnTo>
                  <a:lnTo>
                    <a:pt x="951326" y="223037"/>
                  </a:lnTo>
                  <a:lnTo>
                    <a:pt x="965316" y="221578"/>
                  </a:lnTo>
                  <a:lnTo>
                    <a:pt x="979306" y="220320"/>
                  </a:lnTo>
                  <a:lnTo>
                    <a:pt x="993296" y="219238"/>
                  </a:lnTo>
                  <a:lnTo>
                    <a:pt x="1007286" y="218308"/>
                  </a:lnTo>
                  <a:lnTo>
                    <a:pt x="1021276" y="217510"/>
                  </a:lnTo>
                  <a:lnTo>
                    <a:pt x="1035266" y="216826"/>
                  </a:lnTo>
                  <a:lnTo>
                    <a:pt x="1049256" y="216241"/>
                  </a:lnTo>
                  <a:lnTo>
                    <a:pt x="1063247" y="215741"/>
                  </a:lnTo>
                  <a:lnTo>
                    <a:pt x="1077237" y="215313"/>
                  </a:lnTo>
                  <a:lnTo>
                    <a:pt x="1091227" y="214948"/>
                  </a:lnTo>
                  <a:lnTo>
                    <a:pt x="1105217" y="214636"/>
                  </a:lnTo>
                  <a:lnTo>
                    <a:pt x="1119207" y="214371"/>
                  </a:lnTo>
                  <a:lnTo>
                    <a:pt x="1133197" y="214144"/>
                  </a:lnTo>
                  <a:lnTo>
                    <a:pt x="1147187" y="213951"/>
                  </a:lnTo>
                  <a:lnTo>
                    <a:pt x="1161177" y="213786"/>
                  </a:lnTo>
                  <a:lnTo>
                    <a:pt x="1175167" y="213645"/>
                  </a:lnTo>
                  <a:lnTo>
                    <a:pt x="1189157" y="213526"/>
                  </a:lnTo>
                  <a:lnTo>
                    <a:pt x="1203148" y="213424"/>
                  </a:lnTo>
                  <a:lnTo>
                    <a:pt x="1217138" y="213337"/>
                  </a:lnTo>
                  <a:lnTo>
                    <a:pt x="1231128" y="213264"/>
                  </a:lnTo>
                  <a:lnTo>
                    <a:pt x="1245118" y="213201"/>
                  </a:lnTo>
                  <a:lnTo>
                    <a:pt x="1259108" y="213147"/>
                  </a:lnTo>
                  <a:lnTo>
                    <a:pt x="1273098" y="213102"/>
                  </a:lnTo>
                  <a:lnTo>
                    <a:pt x="1287088" y="213063"/>
                  </a:lnTo>
                  <a:lnTo>
                    <a:pt x="1301078" y="213030"/>
                  </a:lnTo>
                  <a:lnTo>
                    <a:pt x="1315068" y="213002"/>
                  </a:lnTo>
                  <a:lnTo>
                    <a:pt x="1329058" y="212978"/>
                  </a:lnTo>
                  <a:lnTo>
                    <a:pt x="1343048" y="212958"/>
                  </a:lnTo>
                  <a:lnTo>
                    <a:pt x="1357039" y="212941"/>
                  </a:lnTo>
                  <a:lnTo>
                    <a:pt x="1371029" y="212926"/>
                  </a:lnTo>
                  <a:lnTo>
                    <a:pt x="1385019" y="212913"/>
                  </a:lnTo>
                  <a:lnTo>
                    <a:pt x="1385019" y="212842"/>
                  </a:lnTo>
                  <a:lnTo>
                    <a:pt x="1399009" y="212842"/>
                  </a:lnTo>
                  <a:lnTo>
                    <a:pt x="1412999" y="212842"/>
                  </a:lnTo>
                  <a:lnTo>
                    <a:pt x="1426989" y="212842"/>
                  </a:lnTo>
                  <a:lnTo>
                    <a:pt x="1440979" y="212842"/>
                  </a:lnTo>
                  <a:lnTo>
                    <a:pt x="1454969" y="212842"/>
                  </a:lnTo>
                  <a:lnTo>
                    <a:pt x="1468959" y="212842"/>
                  </a:lnTo>
                  <a:lnTo>
                    <a:pt x="1482949" y="212842"/>
                  </a:lnTo>
                  <a:lnTo>
                    <a:pt x="1496939" y="212842"/>
                  </a:lnTo>
                  <a:lnTo>
                    <a:pt x="1510930" y="212842"/>
                  </a:lnTo>
                  <a:lnTo>
                    <a:pt x="1524920" y="212842"/>
                  </a:lnTo>
                  <a:lnTo>
                    <a:pt x="1538910" y="212842"/>
                  </a:lnTo>
                  <a:lnTo>
                    <a:pt x="1552900" y="212842"/>
                  </a:lnTo>
                  <a:lnTo>
                    <a:pt x="1566890" y="212842"/>
                  </a:lnTo>
                  <a:lnTo>
                    <a:pt x="1580880" y="212842"/>
                  </a:lnTo>
                  <a:lnTo>
                    <a:pt x="1594870" y="212842"/>
                  </a:lnTo>
                  <a:lnTo>
                    <a:pt x="1608860" y="212842"/>
                  </a:lnTo>
                  <a:lnTo>
                    <a:pt x="1622850" y="212842"/>
                  </a:lnTo>
                  <a:lnTo>
                    <a:pt x="1636840" y="212842"/>
                  </a:lnTo>
                  <a:lnTo>
                    <a:pt x="1650830" y="212842"/>
                  </a:lnTo>
                  <a:lnTo>
                    <a:pt x="1664821" y="212842"/>
                  </a:lnTo>
                  <a:lnTo>
                    <a:pt x="1678811" y="212842"/>
                  </a:lnTo>
                  <a:lnTo>
                    <a:pt x="1692801" y="212842"/>
                  </a:lnTo>
                  <a:lnTo>
                    <a:pt x="1706791" y="212842"/>
                  </a:lnTo>
                  <a:lnTo>
                    <a:pt x="1720781" y="212842"/>
                  </a:lnTo>
                  <a:lnTo>
                    <a:pt x="1734771" y="212842"/>
                  </a:lnTo>
                  <a:lnTo>
                    <a:pt x="1748761" y="212842"/>
                  </a:lnTo>
                  <a:lnTo>
                    <a:pt x="1762751" y="212842"/>
                  </a:lnTo>
                  <a:lnTo>
                    <a:pt x="1776741" y="212842"/>
                  </a:lnTo>
                  <a:lnTo>
                    <a:pt x="1790731" y="212842"/>
                  </a:lnTo>
                  <a:lnTo>
                    <a:pt x="1804722" y="212842"/>
                  </a:lnTo>
                  <a:lnTo>
                    <a:pt x="1818712" y="212842"/>
                  </a:lnTo>
                  <a:lnTo>
                    <a:pt x="1832702" y="212842"/>
                  </a:lnTo>
                  <a:lnTo>
                    <a:pt x="1846692" y="212842"/>
                  </a:lnTo>
                  <a:lnTo>
                    <a:pt x="1860682" y="212842"/>
                  </a:lnTo>
                  <a:lnTo>
                    <a:pt x="1874672" y="212842"/>
                  </a:lnTo>
                  <a:lnTo>
                    <a:pt x="1888662" y="212842"/>
                  </a:lnTo>
                  <a:lnTo>
                    <a:pt x="1902652" y="212842"/>
                  </a:lnTo>
                  <a:lnTo>
                    <a:pt x="1916642" y="212842"/>
                  </a:lnTo>
                  <a:lnTo>
                    <a:pt x="1930632" y="212842"/>
                  </a:lnTo>
                  <a:lnTo>
                    <a:pt x="1944622" y="212842"/>
                  </a:lnTo>
                  <a:lnTo>
                    <a:pt x="1958613" y="212842"/>
                  </a:lnTo>
                  <a:lnTo>
                    <a:pt x="1972603" y="212842"/>
                  </a:lnTo>
                  <a:lnTo>
                    <a:pt x="1986593" y="212842"/>
                  </a:lnTo>
                  <a:lnTo>
                    <a:pt x="2000583" y="212842"/>
                  </a:lnTo>
                  <a:lnTo>
                    <a:pt x="2014573" y="212842"/>
                  </a:lnTo>
                  <a:lnTo>
                    <a:pt x="2028563" y="212842"/>
                  </a:lnTo>
                  <a:lnTo>
                    <a:pt x="2042553" y="212842"/>
                  </a:lnTo>
                  <a:lnTo>
                    <a:pt x="2056543" y="212842"/>
                  </a:lnTo>
                  <a:lnTo>
                    <a:pt x="2070533" y="212842"/>
                  </a:lnTo>
                  <a:lnTo>
                    <a:pt x="2084523" y="212842"/>
                  </a:lnTo>
                  <a:lnTo>
                    <a:pt x="2098513" y="212842"/>
                  </a:lnTo>
                  <a:lnTo>
                    <a:pt x="2112504" y="212842"/>
                  </a:lnTo>
                  <a:lnTo>
                    <a:pt x="2126494" y="212842"/>
                  </a:lnTo>
                  <a:lnTo>
                    <a:pt x="2140484" y="212842"/>
                  </a:lnTo>
                  <a:lnTo>
                    <a:pt x="2154474" y="212842"/>
                  </a:lnTo>
                  <a:lnTo>
                    <a:pt x="2168464" y="212842"/>
                  </a:lnTo>
                  <a:lnTo>
                    <a:pt x="2182454" y="212842"/>
                  </a:lnTo>
                  <a:lnTo>
                    <a:pt x="2196444" y="212842"/>
                  </a:lnTo>
                  <a:lnTo>
                    <a:pt x="2210434" y="212842"/>
                  </a:lnTo>
                  <a:lnTo>
                    <a:pt x="2224424" y="212842"/>
                  </a:lnTo>
                  <a:lnTo>
                    <a:pt x="2238414" y="212842"/>
                  </a:lnTo>
                  <a:lnTo>
                    <a:pt x="2252404" y="212842"/>
                  </a:lnTo>
                  <a:lnTo>
                    <a:pt x="2266395" y="212842"/>
                  </a:lnTo>
                  <a:lnTo>
                    <a:pt x="2280385" y="212842"/>
                  </a:lnTo>
                  <a:lnTo>
                    <a:pt x="2294375" y="212842"/>
                  </a:lnTo>
                  <a:lnTo>
                    <a:pt x="2308365" y="212842"/>
                  </a:lnTo>
                  <a:lnTo>
                    <a:pt x="2322355" y="212842"/>
                  </a:lnTo>
                  <a:lnTo>
                    <a:pt x="2336345" y="212842"/>
                  </a:lnTo>
                  <a:lnTo>
                    <a:pt x="2350335" y="212842"/>
                  </a:lnTo>
                  <a:lnTo>
                    <a:pt x="2364325" y="212842"/>
                  </a:lnTo>
                  <a:lnTo>
                    <a:pt x="2378315" y="212842"/>
                  </a:lnTo>
                  <a:lnTo>
                    <a:pt x="2392305" y="212842"/>
                  </a:lnTo>
                  <a:lnTo>
                    <a:pt x="2406296" y="212842"/>
                  </a:lnTo>
                  <a:lnTo>
                    <a:pt x="2420286" y="212842"/>
                  </a:lnTo>
                  <a:lnTo>
                    <a:pt x="2434276" y="212842"/>
                  </a:lnTo>
                  <a:lnTo>
                    <a:pt x="2448266" y="212842"/>
                  </a:lnTo>
                  <a:lnTo>
                    <a:pt x="2462256" y="212842"/>
                  </a:lnTo>
                  <a:lnTo>
                    <a:pt x="2476246" y="212842"/>
                  </a:lnTo>
                  <a:lnTo>
                    <a:pt x="2490236" y="212842"/>
                  </a:lnTo>
                  <a:lnTo>
                    <a:pt x="2504226" y="212842"/>
                  </a:lnTo>
                  <a:lnTo>
                    <a:pt x="2518216" y="212842"/>
                  </a:lnTo>
                  <a:lnTo>
                    <a:pt x="2532206" y="212842"/>
                  </a:lnTo>
                  <a:lnTo>
                    <a:pt x="2546196" y="212842"/>
                  </a:lnTo>
                  <a:lnTo>
                    <a:pt x="2560187" y="212842"/>
                  </a:lnTo>
                  <a:lnTo>
                    <a:pt x="2574177" y="212842"/>
                  </a:lnTo>
                  <a:lnTo>
                    <a:pt x="2588167" y="212842"/>
                  </a:lnTo>
                  <a:lnTo>
                    <a:pt x="2602157" y="212842"/>
                  </a:lnTo>
                  <a:lnTo>
                    <a:pt x="2616147" y="212842"/>
                  </a:lnTo>
                  <a:lnTo>
                    <a:pt x="2630137" y="212842"/>
                  </a:lnTo>
                  <a:lnTo>
                    <a:pt x="2644127" y="212842"/>
                  </a:lnTo>
                  <a:lnTo>
                    <a:pt x="2658117" y="212842"/>
                  </a:lnTo>
                  <a:lnTo>
                    <a:pt x="2672107" y="212842"/>
                  </a:lnTo>
                  <a:lnTo>
                    <a:pt x="2686097" y="212842"/>
                  </a:lnTo>
                  <a:lnTo>
                    <a:pt x="2700087" y="212842"/>
                  </a:lnTo>
                  <a:lnTo>
                    <a:pt x="2714078" y="212842"/>
                  </a:lnTo>
                  <a:lnTo>
                    <a:pt x="2728068" y="212842"/>
                  </a:lnTo>
                  <a:lnTo>
                    <a:pt x="2742058" y="212842"/>
                  </a:lnTo>
                  <a:lnTo>
                    <a:pt x="2756048" y="212842"/>
                  </a:lnTo>
                  <a:lnTo>
                    <a:pt x="2770038" y="212842"/>
                  </a:lnTo>
                  <a:lnTo>
                    <a:pt x="2770038" y="212770"/>
                  </a:lnTo>
                  <a:lnTo>
                    <a:pt x="2784028" y="212758"/>
                  </a:lnTo>
                  <a:lnTo>
                    <a:pt x="2798018" y="212743"/>
                  </a:lnTo>
                  <a:lnTo>
                    <a:pt x="2812008" y="212726"/>
                  </a:lnTo>
                  <a:lnTo>
                    <a:pt x="2825998" y="212706"/>
                  </a:lnTo>
                  <a:lnTo>
                    <a:pt x="2839988" y="212682"/>
                  </a:lnTo>
                  <a:lnTo>
                    <a:pt x="2853978" y="212654"/>
                  </a:lnTo>
                  <a:lnTo>
                    <a:pt x="2867969" y="212621"/>
                  </a:lnTo>
                  <a:lnTo>
                    <a:pt x="2881959" y="212582"/>
                  </a:lnTo>
                  <a:lnTo>
                    <a:pt x="2895949" y="212536"/>
                  </a:lnTo>
                  <a:lnTo>
                    <a:pt x="2909939" y="212483"/>
                  </a:lnTo>
                  <a:lnTo>
                    <a:pt x="2923929" y="212420"/>
                  </a:lnTo>
                  <a:lnTo>
                    <a:pt x="2937919" y="212346"/>
                  </a:lnTo>
                  <a:lnTo>
                    <a:pt x="2951909" y="212260"/>
                  </a:lnTo>
                  <a:lnTo>
                    <a:pt x="2965899" y="212158"/>
                  </a:lnTo>
                  <a:lnTo>
                    <a:pt x="2979889" y="212038"/>
                  </a:lnTo>
                  <a:lnTo>
                    <a:pt x="2993879" y="211898"/>
                  </a:lnTo>
                  <a:lnTo>
                    <a:pt x="3007870" y="211733"/>
                  </a:lnTo>
                  <a:lnTo>
                    <a:pt x="3021860" y="211540"/>
                  </a:lnTo>
                  <a:lnTo>
                    <a:pt x="3035850" y="211313"/>
                  </a:lnTo>
                  <a:lnTo>
                    <a:pt x="3049840" y="211047"/>
                  </a:lnTo>
                  <a:lnTo>
                    <a:pt x="3063830" y="210736"/>
                  </a:lnTo>
                  <a:lnTo>
                    <a:pt x="3077820" y="210371"/>
                  </a:lnTo>
                  <a:lnTo>
                    <a:pt x="3091810" y="209943"/>
                  </a:lnTo>
                  <a:lnTo>
                    <a:pt x="3105800" y="209443"/>
                  </a:lnTo>
                  <a:lnTo>
                    <a:pt x="3119790" y="208857"/>
                  </a:lnTo>
                  <a:lnTo>
                    <a:pt x="3133780" y="208174"/>
                  </a:lnTo>
                  <a:lnTo>
                    <a:pt x="3147770" y="207376"/>
                  </a:lnTo>
                  <a:lnTo>
                    <a:pt x="3161761" y="206446"/>
                  </a:lnTo>
                  <a:lnTo>
                    <a:pt x="3175751" y="205364"/>
                  </a:lnTo>
                  <a:lnTo>
                    <a:pt x="3189741" y="204106"/>
                  </a:lnTo>
                  <a:lnTo>
                    <a:pt x="3203731" y="202647"/>
                  </a:lnTo>
                  <a:lnTo>
                    <a:pt x="3217721" y="200958"/>
                  </a:lnTo>
                  <a:lnTo>
                    <a:pt x="3231711" y="199009"/>
                  </a:lnTo>
                  <a:lnTo>
                    <a:pt x="3245701" y="196766"/>
                  </a:lnTo>
                  <a:lnTo>
                    <a:pt x="3259691" y="194193"/>
                  </a:lnTo>
                  <a:lnTo>
                    <a:pt x="3273681" y="191253"/>
                  </a:lnTo>
                  <a:lnTo>
                    <a:pt x="3287671" y="187910"/>
                  </a:lnTo>
                  <a:lnTo>
                    <a:pt x="3301661" y="184127"/>
                  </a:lnTo>
                  <a:lnTo>
                    <a:pt x="3315652" y="179870"/>
                  </a:lnTo>
                  <a:lnTo>
                    <a:pt x="3329642" y="175111"/>
                  </a:lnTo>
                  <a:lnTo>
                    <a:pt x="3343632" y="169830"/>
                  </a:lnTo>
                  <a:lnTo>
                    <a:pt x="3357622" y="164015"/>
                  </a:lnTo>
                  <a:lnTo>
                    <a:pt x="3371612" y="157670"/>
                  </a:lnTo>
                  <a:lnTo>
                    <a:pt x="3385602" y="150812"/>
                  </a:lnTo>
                  <a:lnTo>
                    <a:pt x="3399592" y="143476"/>
                  </a:lnTo>
                  <a:lnTo>
                    <a:pt x="3413582" y="135716"/>
                  </a:lnTo>
                  <a:lnTo>
                    <a:pt x="3427572" y="127604"/>
                  </a:lnTo>
                  <a:lnTo>
                    <a:pt x="3441562" y="119226"/>
                  </a:lnTo>
                  <a:lnTo>
                    <a:pt x="3455552" y="110684"/>
                  </a:lnTo>
                  <a:lnTo>
                    <a:pt x="3469543" y="102086"/>
                  </a:lnTo>
                  <a:lnTo>
                    <a:pt x="3483533" y="93544"/>
                  </a:lnTo>
                  <a:lnTo>
                    <a:pt x="3497523" y="85166"/>
                  </a:lnTo>
                  <a:lnTo>
                    <a:pt x="3511513" y="77054"/>
                  </a:lnTo>
                  <a:lnTo>
                    <a:pt x="3525503" y="69294"/>
                  </a:lnTo>
                  <a:lnTo>
                    <a:pt x="3539493" y="61958"/>
                  </a:lnTo>
                  <a:lnTo>
                    <a:pt x="3553483" y="55100"/>
                  </a:lnTo>
                  <a:lnTo>
                    <a:pt x="3567473" y="48755"/>
                  </a:lnTo>
                  <a:lnTo>
                    <a:pt x="3581463" y="42940"/>
                  </a:lnTo>
                  <a:lnTo>
                    <a:pt x="3595453" y="37659"/>
                  </a:lnTo>
                  <a:lnTo>
                    <a:pt x="3609444" y="32900"/>
                  </a:lnTo>
                  <a:lnTo>
                    <a:pt x="3623434" y="28643"/>
                  </a:lnTo>
                  <a:lnTo>
                    <a:pt x="3637424" y="24860"/>
                  </a:lnTo>
                  <a:lnTo>
                    <a:pt x="3651414" y="21517"/>
                  </a:lnTo>
                  <a:lnTo>
                    <a:pt x="3665404" y="18577"/>
                  </a:lnTo>
                  <a:lnTo>
                    <a:pt x="3679394" y="16004"/>
                  </a:lnTo>
                  <a:lnTo>
                    <a:pt x="3693384" y="13761"/>
                  </a:lnTo>
                  <a:lnTo>
                    <a:pt x="3707374" y="11812"/>
                  </a:lnTo>
                  <a:lnTo>
                    <a:pt x="3721364" y="10123"/>
                  </a:lnTo>
                  <a:lnTo>
                    <a:pt x="3735354" y="8664"/>
                  </a:lnTo>
                  <a:lnTo>
                    <a:pt x="3749344" y="7406"/>
                  </a:lnTo>
                  <a:lnTo>
                    <a:pt x="3763335" y="6324"/>
                  </a:lnTo>
                  <a:lnTo>
                    <a:pt x="3777325" y="5394"/>
                  </a:lnTo>
                  <a:lnTo>
                    <a:pt x="3791315" y="4596"/>
                  </a:lnTo>
                  <a:lnTo>
                    <a:pt x="3805305" y="3913"/>
                  </a:lnTo>
                  <a:lnTo>
                    <a:pt x="3819295" y="3327"/>
                  </a:lnTo>
                  <a:lnTo>
                    <a:pt x="3833285" y="2827"/>
                  </a:lnTo>
                  <a:lnTo>
                    <a:pt x="3847275" y="2399"/>
                  </a:lnTo>
                  <a:lnTo>
                    <a:pt x="3861265" y="2034"/>
                  </a:lnTo>
                  <a:lnTo>
                    <a:pt x="3875255" y="1723"/>
                  </a:lnTo>
                  <a:lnTo>
                    <a:pt x="3889245" y="1457"/>
                  </a:lnTo>
                  <a:lnTo>
                    <a:pt x="3903235" y="1230"/>
                  </a:lnTo>
                  <a:lnTo>
                    <a:pt x="3917226" y="1037"/>
                  </a:lnTo>
                  <a:lnTo>
                    <a:pt x="3931216" y="872"/>
                  </a:lnTo>
                  <a:lnTo>
                    <a:pt x="3945206" y="732"/>
                  </a:lnTo>
                  <a:lnTo>
                    <a:pt x="3959196" y="612"/>
                  </a:lnTo>
                  <a:lnTo>
                    <a:pt x="3973186" y="510"/>
                  </a:lnTo>
                  <a:lnTo>
                    <a:pt x="3987176" y="424"/>
                  </a:lnTo>
                  <a:lnTo>
                    <a:pt x="4001166" y="350"/>
                  </a:lnTo>
                  <a:lnTo>
                    <a:pt x="4015156" y="287"/>
                  </a:lnTo>
                  <a:lnTo>
                    <a:pt x="4029146" y="234"/>
                  </a:lnTo>
                  <a:lnTo>
                    <a:pt x="4043136" y="188"/>
                  </a:lnTo>
                  <a:lnTo>
                    <a:pt x="4057126" y="149"/>
                  </a:lnTo>
                  <a:lnTo>
                    <a:pt x="4071117" y="116"/>
                  </a:lnTo>
                  <a:lnTo>
                    <a:pt x="4085107" y="88"/>
                  </a:lnTo>
                  <a:lnTo>
                    <a:pt x="4099097" y="64"/>
                  </a:lnTo>
                  <a:lnTo>
                    <a:pt x="4113087" y="44"/>
                  </a:lnTo>
                  <a:lnTo>
                    <a:pt x="4127077" y="27"/>
                  </a:lnTo>
                  <a:lnTo>
                    <a:pt x="4141067" y="12"/>
                  </a:lnTo>
                  <a:lnTo>
                    <a:pt x="4155057" y="0"/>
                  </a:lnTo>
                </a:path>
              </a:pathLst>
            </a:custGeom>
            <a:ln w="40651" cap="flat">
              <a:solidFill>
                <a:srgbClr val="D3D3D3">
                  <a:alpha val="100000"/>
                </a:srgbClr>
              </a:solidFill>
              <a:prstDash val="solid"/>
              <a:round/>
            </a:ln>
          </p:spPr>
          <p:txBody>
            <a:bodyPr/>
            <a:lstStyle/>
            <a:p/>
          </p:txBody>
        </p:sp>
        <p:sp>
          <p:nvSpPr>
            <p:cNvPr id="30" name="pl30"/>
            <p:cNvSpPr/>
            <p:nvPr/>
          </p:nvSpPr>
          <p:spPr>
            <a:xfrm>
              <a:off x="2737948" y="5589243"/>
              <a:ext cx="4155057" cy="212842"/>
            </a:xfrm>
            <a:custGeom>
              <a:avLst/>
              <a:pathLst>
                <a:path w="4155057" h="212842">
                  <a:moveTo>
                    <a:pt x="0" y="0"/>
                  </a:moveTo>
                  <a:lnTo>
                    <a:pt x="13990" y="12"/>
                  </a:lnTo>
                  <a:lnTo>
                    <a:pt x="27980" y="27"/>
                  </a:lnTo>
                  <a:lnTo>
                    <a:pt x="41970" y="44"/>
                  </a:lnTo>
                  <a:lnTo>
                    <a:pt x="55960" y="64"/>
                  </a:lnTo>
                  <a:lnTo>
                    <a:pt x="69950" y="88"/>
                  </a:lnTo>
                  <a:lnTo>
                    <a:pt x="83940" y="116"/>
                  </a:lnTo>
                  <a:lnTo>
                    <a:pt x="97930" y="149"/>
                  </a:lnTo>
                  <a:lnTo>
                    <a:pt x="111920" y="188"/>
                  </a:lnTo>
                  <a:lnTo>
                    <a:pt x="125910" y="234"/>
                  </a:lnTo>
                  <a:lnTo>
                    <a:pt x="139900" y="287"/>
                  </a:lnTo>
                  <a:lnTo>
                    <a:pt x="153891" y="350"/>
                  </a:lnTo>
                  <a:lnTo>
                    <a:pt x="167881" y="424"/>
                  </a:lnTo>
                  <a:lnTo>
                    <a:pt x="181871" y="510"/>
                  </a:lnTo>
                  <a:lnTo>
                    <a:pt x="195861" y="612"/>
                  </a:lnTo>
                  <a:lnTo>
                    <a:pt x="209851" y="732"/>
                  </a:lnTo>
                  <a:lnTo>
                    <a:pt x="223841" y="872"/>
                  </a:lnTo>
                  <a:lnTo>
                    <a:pt x="237831" y="1037"/>
                  </a:lnTo>
                  <a:lnTo>
                    <a:pt x="251821" y="1230"/>
                  </a:lnTo>
                  <a:lnTo>
                    <a:pt x="265811" y="1457"/>
                  </a:lnTo>
                  <a:lnTo>
                    <a:pt x="279801" y="1723"/>
                  </a:lnTo>
                  <a:lnTo>
                    <a:pt x="293791" y="2034"/>
                  </a:lnTo>
                  <a:lnTo>
                    <a:pt x="307782" y="2399"/>
                  </a:lnTo>
                  <a:lnTo>
                    <a:pt x="321772" y="2827"/>
                  </a:lnTo>
                  <a:lnTo>
                    <a:pt x="335762" y="3327"/>
                  </a:lnTo>
                  <a:lnTo>
                    <a:pt x="349752" y="3913"/>
                  </a:lnTo>
                  <a:lnTo>
                    <a:pt x="363742" y="4596"/>
                  </a:lnTo>
                  <a:lnTo>
                    <a:pt x="377732" y="5394"/>
                  </a:lnTo>
                  <a:lnTo>
                    <a:pt x="391722" y="6324"/>
                  </a:lnTo>
                  <a:lnTo>
                    <a:pt x="405712" y="7406"/>
                  </a:lnTo>
                  <a:lnTo>
                    <a:pt x="419702" y="8664"/>
                  </a:lnTo>
                  <a:lnTo>
                    <a:pt x="433692" y="10123"/>
                  </a:lnTo>
                  <a:lnTo>
                    <a:pt x="447682" y="11812"/>
                  </a:lnTo>
                  <a:lnTo>
                    <a:pt x="461673" y="13761"/>
                  </a:lnTo>
                  <a:lnTo>
                    <a:pt x="475663" y="16004"/>
                  </a:lnTo>
                  <a:lnTo>
                    <a:pt x="489653" y="18577"/>
                  </a:lnTo>
                  <a:lnTo>
                    <a:pt x="503643" y="21517"/>
                  </a:lnTo>
                  <a:lnTo>
                    <a:pt x="517633" y="24860"/>
                  </a:lnTo>
                  <a:lnTo>
                    <a:pt x="531623" y="28643"/>
                  </a:lnTo>
                  <a:lnTo>
                    <a:pt x="545613" y="32900"/>
                  </a:lnTo>
                  <a:lnTo>
                    <a:pt x="559603" y="37659"/>
                  </a:lnTo>
                  <a:lnTo>
                    <a:pt x="573593" y="42940"/>
                  </a:lnTo>
                  <a:lnTo>
                    <a:pt x="587583" y="48755"/>
                  </a:lnTo>
                  <a:lnTo>
                    <a:pt x="601574" y="55100"/>
                  </a:lnTo>
                  <a:lnTo>
                    <a:pt x="615564" y="61958"/>
                  </a:lnTo>
                  <a:lnTo>
                    <a:pt x="629554" y="69294"/>
                  </a:lnTo>
                  <a:lnTo>
                    <a:pt x="643544" y="77054"/>
                  </a:lnTo>
                  <a:lnTo>
                    <a:pt x="657534" y="85166"/>
                  </a:lnTo>
                  <a:lnTo>
                    <a:pt x="671524" y="93544"/>
                  </a:lnTo>
                  <a:lnTo>
                    <a:pt x="685514" y="102086"/>
                  </a:lnTo>
                  <a:lnTo>
                    <a:pt x="699504" y="110684"/>
                  </a:lnTo>
                  <a:lnTo>
                    <a:pt x="713494" y="119226"/>
                  </a:lnTo>
                  <a:lnTo>
                    <a:pt x="727484" y="127604"/>
                  </a:lnTo>
                  <a:lnTo>
                    <a:pt x="741474" y="135716"/>
                  </a:lnTo>
                  <a:lnTo>
                    <a:pt x="755465" y="143476"/>
                  </a:lnTo>
                  <a:lnTo>
                    <a:pt x="769455" y="150812"/>
                  </a:lnTo>
                  <a:lnTo>
                    <a:pt x="783445" y="157670"/>
                  </a:lnTo>
                  <a:lnTo>
                    <a:pt x="797435" y="164015"/>
                  </a:lnTo>
                  <a:lnTo>
                    <a:pt x="811425" y="169830"/>
                  </a:lnTo>
                  <a:lnTo>
                    <a:pt x="825415" y="175111"/>
                  </a:lnTo>
                  <a:lnTo>
                    <a:pt x="839405" y="179870"/>
                  </a:lnTo>
                  <a:lnTo>
                    <a:pt x="853395" y="184127"/>
                  </a:lnTo>
                  <a:lnTo>
                    <a:pt x="867385" y="187910"/>
                  </a:lnTo>
                  <a:lnTo>
                    <a:pt x="881375" y="191253"/>
                  </a:lnTo>
                  <a:lnTo>
                    <a:pt x="895365" y="194193"/>
                  </a:lnTo>
                  <a:lnTo>
                    <a:pt x="909356" y="196766"/>
                  </a:lnTo>
                  <a:lnTo>
                    <a:pt x="923346" y="199009"/>
                  </a:lnTo>
                  <a:lnTo>
                    <a:pt x="937336" y="200958"/>
                  </a:lnTo>
                  <a:lnTo>
                    <a:pt x="951326" y="202647"/>
                  </a:lnTo>
                  <a:lnTo>
                    <a:pt x="965316" y="204106"/>
                  </a:lnTo>
                  <a:lnTo>
                    <a:pt x="979306" y="205364"/>
                  </a:lnTo>
                  <a:lnTo>
                    <a:pt x="993296" y="206446"/>
                  </a:lnTo>
                  <a:lnTo>
                    <a:pt x="1007286" y="207376"/>
                  </a:lnTo>
                  <a:lnTo>
                    <a:pt x="1021276" y="208174"/>
                  </a:lnTo>
                  <a:lnTo>
                    <a:pt x="1035266" y="208857"/>
                  </a:lnTo>
                  <a:lnTo>
                    <a:pt x="1049256" y="209443"/>
                  </a:lnTo>
                  <a:lnTo>
                    <a:pt x="1063247" y="209943"/>
                  </a:lnTo>
                  <a:lnTo>
                    <a:pt x="1077237" y="210371"/>
                  </a:lnTo>
                  <a:lnTo>
                    <a:pt x="1091227" y="210736"/>
                  </a:lnTo>
                  <a:lnTo>
                    <a:pt x="1105217" y="211047"/>
                  </a:lnTo>
                  <a:lnTo>
                    <a:pt x="1119207" y="211313"/>
                  </a:lnTo>
                  <a:lnTo>
                    <a:pt x="1133197" y="211540"/>
                  </a:lnTo>
                  <a:lnTo>
                    <a:pt x="1147187" y="211733"/>
                  </a:lnTo>
                  <a:lnTo>
                    <a:pt x="1161177" y="211898"/>
                  </a:lnTo>
                  <a:lnTo>
                    <a:pt x="1175167" y="212038"/>
                  </a:lnTo>
                  <a:lnTo>
                    <a:pt x="1189157" y="212158"/>
                  </a:lnTo>
                  <a:lnTo>
                    <a:pt x="1203148" y="212260"/>
                  </a:lnTo>
                  <a:lnTo>
                    <a:pt x="1217138" y="212346"/>
                  </a:lnTo>
                  <a:lnTo>
                    <a:pt x="1231128" y="212420"/>
                  </a:lnTo>
                  <a:lnTo>
                    <a:pt x="1245118" y="212483"/>
                  </a:lnTo>
                  <a:lnTo>
                    <a:pt x="1259108" y="212536"/>
                  </a:lnTo>
                  <a:lnTo>
                    <a:pt x="1273098" y="212582"/>
                  </a:lnTo>
                  <a:lnTo>
                    <a:pt x="1287088" y="212621"/>
                  </a:lnTo>
                  <a:lnTo>
                    <a:pt x="1301078" y="212654"/>
                  </a:lnTo>
                  <a:lnTo>
                    <a:pt x="1315068" y="212682"/>
                  </a:lnTo>
                  <a:lnTo>
                    <a:pt x="1329058" y="212706"/>
                  </a:lnTo>
                  <a:lnTo>
                    <a:pt x="1343048" y="212726"/>
                  </a:lnTo>
                  <a:lnTo>
                    <a:pt x="1357039" y="212743"/>
                  </a:lnTo>
                  <a:lnTo>
                    <a:pt x="1371029" y="212758"/>
                  </a:lnTo>
                  <a:lnTo>
                    <a:pt x="1385019" y="212770"/>
                  </a:lnTo>
                  <a:lnTo>
                    <a:pt x="1385019" y="212842"/>
                  </a:lnTo>
                  <a:lnTo>
                    <a:pt x="1399009" y="212842"/>
                  </a:lnTo>
                  <a:lnTo>
                    <a:pt x="1412999" y="212842"/>
                  </a:lnTo>
                  <a:lnTo>
                    <a:pt x="1426989" y="212842"/>
                  </a:lnTo>
                  <a:lnTo>
                    <a:pt x="1440979" y="212842"/>
                  </a:lnTo>
                  <a:lnTo>
                    <a:pt x="1454969" y="212842"/>
                  </a:lnTo>
                  <a:lnTo>
                    <a:pt x="1468959" y="212842"/>
                  </a:lnTo>
                  <a:lnTo>
                    <a:pt x="1482949" y="212842"/>
                  </a:lnTo>
                  <a:lnTo>
                    <a:pt x="1496939" y="212842"/>
                  </a:lnTo>
                  <a:lnTo>
                    <a:pt x="1510930" y="212842"/>
                  </a:lnTo>
                  <a:lnTo>
                    <a:pt x="1524920" y="212842"/>
                  </a:lnTo>
                  <a:lnTo>
                    <a:pt x="1538910" y="212842"/>
                  </a:lnTo>
                  <a:lnTo>
                    <a:pt x="1552900" y="212842"/>
                  </a:lnTo>
                  <a:lnTo>
                    <a:pt x="1566890" y="212842"/>
                  </a:lnTo>
                  <a:lnTo>
                    <a:pt x="1580880" y="212842"/>
                  </a:lnTo>
                  <a:lnTo>
                    <a:pt x="1594870" y="212842"/>
                  </a:lnTo>
                  <a:lnTo>
                    <a:pt x="1608860" y="212842"/>
                  </a:lnTo>
                  <a:lnTo>
                    <a:pt x="1622850" y="212842"/>
                  </a:lnTo>
                  <a:lnTo>
                    <a:pt x="1636840" y="212842"/>
                  </a:lnTo>
                  <a:lnTo>
                    <a:pt x="1650830" y="212842"/>
                  </a:lnTo>
                  <a:lnTo>
                    <a:pt x="1664821" y="212842"/>
                  </a:lnTo>
                  <a:lnTo>
                    <a:pt x="1678811" y="212842"/>
                  </a:lnTo>
                  <a:lnTo>
                    <a:pt x="1692801" y="212842"/>
                  </a:lnTo>
                  <a:lnTo>
                    <a:pt x="1706791" y="212842"/>
                  </a:lnTo>
                  <a:lnTo>
                    <a:pt x="1720781" y="212842"/>
                  </a:lnTo>
                  <a:lnTo>
                    <a:pt x="1734771" y="212842"/>
                  </a:lnTo>
                  <a:lnTo>
                    <a:pt x="1748761" y="212842"/>
                  </a:lnTo>
                  <a:lnTo>
                    <a:pt x="1762751" y="212842"/>
                  </a:lnTo>
                  <a:lnTo>
                    <a:pt x="1776741" y="212842"/>
                  </a:lnTo>
                  <a:lnTo>
                    <a:pt x="1790731" y="212842"/>
                  </a:lnTo>
                  <a:lnTo>
                    <a:pt x="1804722" y="212842"/>
                  </a:lnTo>
                  <a:lnTo>
                    <a:pt x="1818712" y="212842"/>
                  </a:lnTo>
                  <a:lnTo>
                    <a:pt x="1832702" y="212842"/>
                  </a:lnTo>
                  <a:lnTo>
                    <a:pt x="1846692" y="212842"/>
                  </a:lnTo>
                  <a:lnTo>
                    <a:pt x="1860682" y="212842"/>
                  </a:lnTo>
                  <a:lnTo>
                    <a:pt x="1874672" y="212842"/>
                  </a:lnTo>
                  <a:lnTo>
                    <a:pt x="1888662" y="212842"/>
                  </a:lnTo>
                  <a:lnTo>
                    <a:pt x="1902652" y="212842"/>
                  </a:lnTo>
                  <a:lnTo>
                    <a:pt x="1916642" y="212842"/>
                  </a:lnTo>
                  <a:lnTo>
                    <a:pt x="1930632" y="212842"/>
                  </a:lnTo>
                  <a:lnTo>
                    <a:pt x="1944622" y="212842"/>
                  </a:lnTo>
                  <a:lnTo>
                    <a:pt x="1958613" y="212842"/>
                  </a:lnTo>
                  <a:lnTo>
                    <a:pt x="1972603" y="212842"/>
                  </a:lnTo>
                  <a:lnTo>
                    <a:pt x="1986593" y="212842"/>
                  </a:lnTo>
                  <a:lnTo>
                    <a:pt x="2000583" y="212842"/>
                  </a:lnTo>
                  <a:lnTo>
                    <a:pt x="2014573" y="212842"/>
                  </a:lnTo>
                  <a:lnTo>
                    <a:pt x="2028563" y="212842"/>
                  </a:lnTo>
                  <a:lnTo>
                    <a:pt x="2042553" y="212842"/>
                  </a:lnTo>
                  <a:lnTo>
                    <a:pt x="2056543" y="212842"/>
                  </a:lnTo>
                  <a:lnTo>
                    <a:pt x="2070533" y="212842"/>
                  </a:lnTo>
                  <a:lnTo>
                    <a:pt x="2084523" y="212842"/>
                  </a:lnTo>
                  <a:lnTo>
                    <a:pt x="2098513" y="212842"/>
                  </a:lnTo>
                  <a:lnTo>
                    <a:pt x="2112504" y="212842"/>
                  </a:lnTo>
                  <a:lnTo>
                    <a:pt x="2126494" y="212842"/>
                  </a:lnTo>
                  <a:lnTo>
                    <a:pt x="2140484" y="212842"/>
                  </a:lnTo>
                  <a:lnTo>
                    <a:pt x="2154474" y="212842"/>
                  </a:lnTo>
                  <a:lnTo>
                    <a:pt x="2168464" y="212842"/>
                  </a:lnTo>
                  <a:lnTo>
                    <a:pt x="2182454" y="212842"/>
                  </a:lnTo>
                  <a:lnTo>
                    <a:pt x="2196444" y="212842"/>
                  </a:lnTo>
                  <a:lnTo>
                    <a:pt x="2210434" y="212842"/>
                  </a:lnTo>
                  <a:lnTo>
                    <a:pt x="2224424" y="212842"/>
                  </a:lnTo>
                  <a:lnTo>
                    <a:pt x="2238414" y="212842"/>
                  </a:lnTo>
                  <a:lnTo>
                    <a:pt x="2252404" y="212842"/>
                  </a:lnTo>
                  <a:lnTo>
                    <a:pt x="2266395" y="212842"/>
                  </a:lnTo>
                  <a:lnTo>
                    <a:pt x="2280385" y="212842"/>
                  </a:lnTo>
                  <a:lnTo>
                    <a:pt x="2294375" y="212842"/>
                  </a:lnTo>
                  <a:lnTo>
                    <a:pt x="2308365" y="212842"/>
                  </a:lnTo>
                  <a:lnTo>
                    <a:pt x="2322355" y="212842"/>
                  </a:lnTo>
                  <a:lnTo>
                    <a:pt x="2336345" y="212842"/>
                  </a:lnTo>
                  <a:lnTo>
                    <a:pt x="2350335" y="212842"/>
                  </a:lnTo>
                  <a:lnTo>
                    <a:pt x="2364325" y="212842"/>
                  </a:lnTo>
                  <a:lnTo>
                    <a:pt x="2378315" y="212842"/>
                  </a:lnTo>
                  <a:lnTo>
                    <a:pt x="2392305" y="212842"/>
                  </a:lnTo>
                  <a:lnTo>
                    <a:pt x="2406296" y="212842"/>
                  </a:lnTo>
                  <a:lnTo>
                    <a:pt x="2420286" y="212842"/>
                  </a:lnTo>
                  <a:lnTo>
                    <a:pt x="2434276" y="212842"/>
                  </a:lnTo>
                  <a:lnTo>
                    <a:pt x="2448266" y="212842"/>
                  </a:lnTo>
                  <a:lnTo>
                    <a:pt x="2462256" y="212842"/>
                  </a:lnTo>
                  <a:lnTo>
                    <a:pt x="2476246" y="212842"/>
                  </a:lnTo>
                  <a:lnTo>
                    <a:pt x="2490236" y="212842"/>
                  </a:lnTo>
                  <a:lnTo>
                    <a:pt x="2504226" y="212842"/>
                  </a:lnTo>
                  <a:lnTo>
                    <a:pt x="2518216" y="212842"/>
                  </a:lnTo>
                  <a:lnTo>
                    <a:pt x="2532206" y="212842"/>
                  </a:lnTo>
                  <a:lnTo>
                    <a:pt x="2546196" y="212842"/>
                  </a:lnTo>
                  <a:lnTo>
                    <a:pt x="2560187" y="212842"/>
                  </a:lnTo>
                  <a:lnTo>
                    <a:pt x="2574177" y="212842"/>
                  </a:lnTo>
                  <a:lnTo>
                    <a:pt x="2588167" y="212842"/>
                  </a:lnTo>
                  <a:lnTo>
                    <a:pt x="2602157" y="212842"/>
                  </a:lnTo>
                  <a:lnTo>
                    <a:pt x="2616147" y="212842"/>
                  </a:lnTo>
                  <a:lnTo>
                    <a:pt x="2630137" y="212842"/>
                  </a:lnTo>
                  <a:lnTo>
                    <a:pt x="2644127" y="212842"/>
                  </a:lnTo>
                  <a:lnTo>
                    <a:pt x="2658117" y="212842"/>
                  </a:lnTo>
                  <a:lnTo>
                    <a:pt x="2672107" y="212842"/>
                  </a:lnTo>
                  <a:lnTo>
                    <a:pt x="2686097" y="212842"/>
                  </a:lnTo>
                  <a:lnTo>
                    <a:pt x="2700087" y="212842"/>
                  </a:lnTo>
                  <a:lnTo>
                    <a:pt x="2714078" y="212842"/>
                  </a:lnTo>
                  <a:lnTo>
                    <a:pt x="2728068" y="212842"/>
                  </a:lnTo>
                  <a:lnTo>
                    <a:pt x="2742058" y="212842"/>
                  </a:lnTo>
                  <a:lnTo>
                    <a:pt x="2756048" y="212842"/>
                  </a:lnTo>
                  <a:lnTo>
                    <a:pt x="2770038" y="212842"/>
                  </a:lnTo>
                  <a:lnTo>
                    <a:pt x="2770038" y="212842"/>
                  </a:lnTo>
                  <a:lnTo>
                    <a:pt x="2784028" y="212842"/>
                  </a:lnTo>
                  <a:lnTo>
                    <a:pt x="2798018" y="212842"/>
                  </a:lnTo>
                  <a:lnTo>
                    <a:pt x="2812008" y="212842"/>
                  </a:lnTo>
                  <a:lnTo>
                    <a:pt x="2825998" y="212842"/>
                  </a:lnTo>
                  <a:lnTo>
                    <a:pt x="2839988" y="212842"/>
                  </a:lnTo>
                  <a:lnTo>
                    <a:pt x="2853978" y="212842"/>
                  </a:lnTo>
                  <a:lnTo>
                    <a:pt x="2867969" y="212842"/>
                  </a:lnTo>
                  <a:lnTo>
                    <a:pt x="2881959" y="212842"/>
                  </a:lnTo>
                  <a:lnTo>
                    <a:pt x="2895949" y="212842"/>
                  </a:lnTo>
                  <a:lnTo>
                    <a:pt x="2909939" y="212842"/>
                  </a:lnTo>
                  <a:lnTo>
                    <a:pt x="2923929" y="212842"/>
                  </a:lnTo>
                  <a:lnTo>
                    <a:pt x="2937919" y="212842"/>
                  </a:lnTo>
                  <a:lnTo>
                    <a:pt x="2951909" y="212842"/>
                  </a:lnTo>
                  <a:lnTo>
                    <a:pt x="2965899" y="212842"/>
                  </a:lnTo>
                  <a:lnTo>
                    <a:pt x="2979889" y="212842"/>
                  </a:lnTo>
                  <a:lnTo>
                    <a:pt x="2993879" y="212842"/>
                  </a:lnTo>
                  <a:lnTo>
                    <a:pt x="3007870" y="212842"/>
                  </a:lnTo>
                  <a:lnTo>
                    <a:pt x="3021860" y="212842"/>
                  </a:lnTo>
                  <a:lnTo>
                    <a:pt x="3035850" y="212842"/>
                  </a:lnTo>
                  <a:lnTo>
                    <a:pt x="3049840" y="212842"/>
                  </a:lnTo>
                  <a:lnTo>
                    <a:pt x="3063830" y="212842"/>
                  </a:lnTo>
                  <a:lnTo>
                    <a:pt x="3077820" y="212842"/>
                  </a:lnTo>
                  <a:lnTo>
                    <a:pt x="3091810" y="212842"/>
                  </a:lnTo>
                  <a:lnTo>
                    <a:pt x="3105800" y="212842"/>
                  </a:lnTo>
                  <a:lnTo>
                    <a:pt x="3119790" y="212842"/>
                  </a:lnTo>
                  <a:lnTo>
                    <a:pt x="3133780" y="212842"/>
                  </a:lnTo>
                  <a:lnTo>
                    <a:pt x="3147770" y="212842"/>
                  </a:lnTo>
                  <a:lnTo>
                    <a:pt x="3161761" y="212842"/>
                  </a:lnTo>
                  <a:lnTo>
                    <a:pt x="3175751" y="212842"/>
                  </a:lnTo>
                  <a:lnTo>
                    <a:pt x="3189741" y="212842"/>
                  </a:lnTo>
                  <a:lnTo>
                    <a:pt x="3203731" y="212842"/>
                  </a:lnTo>
                  <a:lnTo>
                    <a:pt x="3217721" y="212842"/>
                  </a:lnTo>
                  <a:lnTo>
                    <a:pt x="3231711" y="212842"/>
                  </a:lnTo>
                  <a:lnTo>
                    <a:pt x="3245701" y="212842"/>
                  </a:lnTo>
                  <a:lnTo>
                    <a:pt x="3259691" y="212842"/>
                  </a:lnTo>
                  <a:lnTo>
                    <a:pt x="3273681" y="212842"/>
                  </a:lnTo>
                  <a:lnTo>
                    <a:pt x="3287671" y="212842"/>
                  </a:lnTo>
                  <a:lnTo>
                    <a:pt x="3301661" y="212842"/>
                  </a:lnTo>
                  <a:lnTo>
                    <a:pt x="3315652" y="212842"/>
                  </a:lnTo>
                  <a:lnTo>
                    <a:pt x="3329642" y="212842"/>
                  </a:lnTo>
                  <a:lnTo>
                    <a:pt x="3343632" y="212842"/>
                  </a:lnTo>
                  <a:lnTo>
                    <a:pt x="3357622" y="212842"/>
                  </a:lnTo>
                  <a:lnTo>
                    <a:pt x="3371612" y="212842"/>
                  </a:lnTo>
                  <a:lnTo>
                    <a:pt x="3385602" y="212842"/>
                  </a:lnTo>
                  <a:lnTo>
                    <a:pt x="3399592" y="212842"/>
                  </a:lnTo>
                  <a:lnTo>
                    <a:pt x="3413582" y="212842"/>
                  </a:lnTo>
                  <a:lnTo>
                    <a:pt x="3427572" y="212842"/>
                  </a:lnTo>
                  <a:lnTo>
                    <a:pt x="3441562" y="212842"/>
                  </a:lnTo>
                  <a:lnTo>
                    <a:pt x="3455552" y="212842"/>
                  </a:lnTo>
                  <a:lnTo>
                    <a:pt x="3469543" y="212842"/>
                  </a:lnTo>
                  <a:lnTo>
                    <a:pt x="3483533" y="212842"/>
                  </a:lnTo>
                  <a:lnTo>
                    <a:pt x="3497523" y="212842"/>
                  </a:lnTo>
                  <a:lnTo>
                    <a:pt x="3511513" y="212842"/>
                  </a:lnTo>
                  <a:lnTo>
                    <a:pt x="3525503" y="212842"/>
                  </a:lnTo>
                  <a:lnTo>
                    <a:pt x="3539493" y="212842"/>
                  </a:lnTo>
                  <a:lnTo>
                    <a:pt x="3553483" y="212842"/>
                  </a:lnTo>
                  <a:lnTo>
                    <a:pt x="3567473" y="212842"/>
                  </a:lnTo>
                  <a:lnTo>
                    <a:pt x="3581463" y="212842"/>
                  </a:lnTo>
                  <a:lnTo>
                    <a:pt x="3595453" y="212842"/>
                  </a:lnTo>
                  <a:lnTo>
                    <a:pt x="3609444" y="212842"/>
                  </a:lnTo>
                  <a:lnTo>
                    <a:pt x="3623434" y="212842"/>
                  </a:lnTo>
                  <a:lnTo>
                    <a:pt x="3637424" y="212842"/>
                  </a:lnTo>
                  <a:lnTo>
                    <a:pt x="3651414" y="212842"/>
                  </a:lnTo>
                  <a:lnTo>
                    <a:pt x="3665404" y="212842"/>
                  </a:lnTo>
                  <a:lnTo>
                    <a:pt x="3679394" y="212842"/>
                  </a:lnTo>
                  <a:lnTo>
                    <a:pt x="3693384" y="212842"/>
                  </a:lnTo>
                  <a:lnTo>
                    <a:pt x="3707374" y="212842"/>
                  </a:lnTo>
                  <a:lnTo>
                    <a:pt x="3721364" y="212842"/>
                  </a:lnTo>
                  <a:lnTo>
                    <a:pt x="3735354" y="212842"/>
                  </a:lnTo>
                  <a:lnTo>
                    <a:pt x="3749344" y="212842"/>
                  </a:lnTo>
                  <a:lnTo>
                    <a:pt x="3763335" y="212842"/>
                  </a:lnTo>
                  <a:lnTo>
                    <a:pt x="3777325" y="212842"/>
                  </a:lnTo>
                  <a:lnTo>
                    <a:pt x="3791315" y="212842"/>
                  </a:lnTo>
                  <a:lnTo>
                    <a:pt x="3805305" y="212842"/>
                  </a:lnTo>
                  <a:lnTo>
                    <a:pt x="3819295" y="212842"/>
                  </a:lnTo>
                  <a:lnTo>
                    <a:pt x="3833285" y="212842"/>
                  </a:lnTo>
                  <a:lnTo>
                    <a:pt x="3847275" y="212842"/>
                  </a:lnTo>
                  <a:lnTo>
                    <a:pt x="3861265" y="212842"/>
                  </a:lnTo>
                  <a:lnTo>
                    <a:pt x="3875255" y="212842"/>
                  </a:lnTo>
                  <a:lnTo>
                    <a:pt x="3889245" y="212842"/>
                  </a:lnTo>
                  <a:lnTo>
                    <a:pt x="3903235" y="212842"/>
                  </a:lnTo>
                  <a:lnTo>
                    <a:pt x="3917226" y="212842"/>
                  </a:lnTo>
                  <a:lnTo>
                    <a:pt x="3931216" y="212842"/>
                  </a:lnTo>
                  <a:lnTo>
                    <a:pt x="3945206" y="212842"/>
                  </a:lnTo>
                  <a:lnTo>
                    <a:pt x="3959196" y="212842"/>
                  </a:lnTo>
                  <a:lnTo>
                    <a:pt x="3973186" y="212842"/>
                  </a:lnTo>
                  <a:lnTo>
                    <a:pt x="3987176" y="212842"/>
                  </a:lnTo>
                  <a:lnTo>
                    <a:pt x="4001166" y="212842"/>
                  </a:lnTo>
                  <a:lnTo>
                    <a:pt x="4015156" y="212842"/>
                  </a:lnTo>
                  <a:lnTo>
                    <a:pt x="4029146" y="212842"/>
                  </a:lnTo>
                  <a:lnTo>
                    <a:pt x="4043136" y="212842"/>
                  </a:lnTo>
                  <a:lnTo>
                    <a:pt x="4057126" y="212842"/>
                  </a:lnTo>
                  <a:lnTo>
                    <a:pt x="4071117" y="212842"/>
                  </a:lnTo>
                  <a:lnTo>
                    <a:pt x="4085107" y="212842"/>
                  </a:lnTo>
                  <a:lnTo>
                    <a:pt x="4099097" y="212842"/>
                  </a:lnTo>
                  <a:lnTo>
                    <a:pt x="4113087" y="212842"/>
                  </a:lnTo>
                  <a:lnTo>
                    <a:pt x="4127077" y="212842"/>
                  </a:lnTo>
                  <a:lnTo>
                    <a:pt x="4141067" y="212842"/>
                  </a:lnTo>
                  <a:lnTo>
                    <a:pt x="4155057" y="212842"/>
                  </a:lnTo>
                </a:path>
              </a:pathLst>
            </a:custGeom>
            <a:ln w="40651" cap="flat">
              <a:solidFill>
                <a:srgbClr val="D3D3D3">
                  <a:alpha val="100000"/>
                </a:srgbClr>
              </a:solidFill>
              <a:prstDash val="solid"/>
              <a:round/>
            </a:ln>
          </p:spPr>
          <p:txBody>
            <a:bodyPr/>
            <a:lstStyle/>
            <a:p/>
          </p:txBody>
        </p:sp>
        <p:sp>
          <p:nvSpPr>
            <p:cNvPr id="31" name="pl31"/>
            <p:cNvSpPr/>
            <p:nvPr/>
          </p:nvSpPr>
          <p:spPr>
            <a:xfrm>
              <a:off x="2737948" y="1330896"/>
              <a:ext cx="4155057" cy="212842"/>
            </a:xfrm>
            <a:custGeom>
              <a:avLst/>
              <a:pathLst>
                <a:path w="4155057" h="212842">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71"/>
                  </a:lnTo>
                  <a:lnTo>
                    <a:pt x="2784028" y="83"/>
                  </a:lnTo>
                  <a:lnTo>
                    <a:pt x="2798018" y="98"/>
                  </a:lnTo>
                  <a:lnTo>
                    <a:pt x="2812008" y="115"/>
                  </a:lnTo>
                  <a:lnTo>
                    <a:pt x="2825998" y="136"/>
                  </a:lnTo>
                  <a:lnTo>
                    <a:pt x="2839988" y="160"/>
                  </a:lnTo>
                  <a:lnTo>
                    <a:pt x="2853978" y="188"/>
                  </a:lnTo>
                  <a:lnTo>
                    <a:pt x="2867969" y="221"/>
                  </a:lnTo>
                  <a:lnTo>
                    <a:pt x="2881959" y="259"/>
                  </a:lnTo>
                  <a:lnTo>
                    <a:pt x="2895949" y="305"/>
                  </a:lnTo>
                  <a:lnTo>
                    <a:pt x="2909939" y="358"/>
                  </a:lnTo>
                  <a:lnTo>
                    <a:pt x="2923929" y="421"/>
                  </a:lnTo>
                  <a:lnTo>
                    <a:pt x="2937919" y="495"/>
                  </a:lnTo>
                  <a:lnTo>
                    <a:pt x="2951909" y="582"/>
                  </a:lnTo>
                  <a:lnTo>
                    <a:pt x="2965899" y="684"/>
                  </a:lnTo>
                  <a:lnTo>
                    <a:pt x="2979889" y="803"/>
                  </a:lnTo>
                  <a:lnTo>
                    <a:pt x="2993879" y="943"/>
                  </a:lnTo>
                  <a:lnTo>
                    <a:pt x="3007870" y="1108"/>
                  </a:lnTo>
                  <a:lnTo>
                    <a:pt x="3021860" y="1301"/>
                  </a:lnTo>
                  <a:lnTo>
                    <a:pt x="3035850" y="1528"/>
                  </a:lnTo>
                  <a:lnTo>
                    <a:pt x="3049840" y="1794"/>
                  </a:lnTo>
                  <a:lnTo>
                    <a:pt x="3063830" y="2106"/>
                  </a:lnTo>
                  <a:lnTo>
                    <a:pt x="3077820" y="2471"/>
                  </a:lnTo>
                  <a:lnTo>
                    <a:pt x="3091810" y="2898"/>
                  </a:lnTo>
                  <a:lnTo>
                    <a:pt x="3105800" y="3399"/>
                  </a:lnTo>
                  <a:lnTo>
                    <a:pt x="3119790" y="3984"/>
                  </a:lnTo>
                  <a:lnTo>
                    <a:pt x="3133780" y="4668"/>
                  </a:lnTo>
                  <a:lnTo>
                    <a:pt x="3147770" y="5465"/>
                  </a:lnTo>
                  <a:lnTo>
                    <a:pt x="3161761" y="6395"/>
                  </a:lnTo>
                  <a:lnTo>
                    <a:pt x="3175751" y="7478"/>
                  </a:lnTo>
                  <a:lnTo>
                    <a:pt x="3189741" y="8736"/>
                  </a:lnTo>
                  <a:lnTo>
                    <a:pt x="3203731" y="10195"/>
                  </a:lnTo>
                  <a:lnTo>
                    <a:pt x="3217721" y="11883"/>
                  </a:lnTo>
                  <a:lnTo>
                    <a:pt x="3231711" y="13832"/>
                  </a:lnTo>
                  <a:lnTo>
                    <a:pt x="3245701" y="16076"/>
                  </a:lnTo>
                  <a:lnTo>
                    <a:pt x="3259691" y="18648"/>
                  </a:lnTo>
                  <a:lnTo>
                    <a:pt x="3273681" y="21588"/>
                  </a:lnTo>
                  <a:lnTo>
                    <a:pt x="3287671" y="24931"/>
                  </a:lnTo>
                  <a:lnTo>
                    <a:pt x="3301661" y="28715"/>
                  </a:lnTo>
                  <a:lnTo>
                    <a:pt x="3315652" y="32972"/>
                  </a:lnTo>
                  <a:lnTo>
                    <a:pt x="3329642" y="37730"/>
                  </a:lnTo>
                  <a:lnTo>
                    <a:pt x="3343632" y="43012"/>
                  </a:lnTo>
                  <a:lnTo>
                    <a:pt x="3357622" y="48826"/>
                  </a:lnTo>
                  <a:lnTo>
                    <a:pt x="3371612" y="55171"/>
                  </a:lnTo>
                  <a:lnTo>
                    <a:pt x="3385602" y="62030"/>
                  </a:lnTo>
                  <a:lnTo>
                    <a:pt x="3399592" y="69365"/>
                  </a:lnTo>
                  <a:lnTo>
                    <a:pt x="3413582" y="77125"/>
                  </a:lnTo>
                  <a:lnTo>
                    <a:pt x="3427572" y="85238"/>
                  </a:lnTo>
                  <a:lnTo>
                    <a:pt x="3441562" y="93615"/>
                  </a:lnTo>
                  <a:lnTo>
                    <a:pt x="3455552" y="102157"/>
                  </a:lnTo>
                  <a:lnTo>
                    <a:pt x="3469543" y="110755"/>
                  </a:lnTo>
                  <a:lnTo>
                    <a:pt x="3483533" y="119297"/>
                  </a:lnTo>
                  <a:lnTo>
                    <a:pt x="3497523" y="127675"/>
                  </a:lnTo>
                  <a:lnTo>
                    <a:pt x="3511513" y="135787"/>
                  </a:lnTo>
                  <a:lnTo>
                    <a:pt x="3525503" y="143547"/>
                  </a:lnTo>
                  <a:lnTo>
                    <a:pt x="3539493" y="150883"/>
                  </a:lnTo>
                  <a:lnTo>
                    <a:pt x="3553483" y="157741"/>
                  </a:lnTo>
                  <a:lnTo>
                    <a:pt x="3567473" y="164087"/>
                  </a:lnTo>
                  <a:lnTo>
                    <a:pt x="3581463" y="169901"/>
                  </a:lnTo>
                  <a:lnTo>
                    <a:pt x="3595453" y="175182"/>
                  </a:lnTo>
                  <a:lnTo>
                    <a:pt x="3609444" y="179941"/>
                  </a:lnTo>
                  <a:lnTo>
                    <a:pt x="3623434" y="184198"/>
                  </a:lnTo>
                  <a:lnTo>
                    <a:pt x="3637424" y="187981"/>
                  </a:lnTo>
                  <a:lnTo>
                    <a:pt x="3651414" y="191325"/>
                  </a:lnTo>
                  <a:lnTo>
                    <a:pt x="3665404" y="194264"/>
                  </a:lnTo>
                  <a:lnTo>
                    <a:pt x="3679394" y="196837"/>
                  </a:lnTo>
                  <a:lnTo>
                    <a:pt x="3693384" y="199080"/>
                  </a:lnTo>
                  <a:lnTo>
                    <a:pt x="3707374" y="201030"/>
                  </a:lnTo>
                  <a:lnTo>
                    <a:pt x="3721364" y="202718"/>
                  </a:lnTo>
                  <a:lnTo>
                    <a:pt x="3735354" y="204177"/>
                  </a:lnTo>
                  <a:lnTo>
                    <a:pt x="3749344" y="205435"/>
                  </a:lnTo>
                  <a:lnTo>
                    <a:pt x="3763335" y="206518"/>
                  </a:lnTo>
                  <a:lnTo>
                    <a:pt x="3777325" y="207447"/>
                  </a:lnTo>
                  <a:lnTo>
                    <a:pt x="3791315" y="208245"/>
                  </a:lnTo>
                  <a:lnTo>
                    <a:pt x="3805305" y="208929"/>
                  </a:lnTo>
                  <a:lnTo>
                    <a:pt x="3819295" y="209514"/>
                  </a:lnTo>
                  <a:lnTo>
                    <a:pt x="3833285" y="210014"/>
                  </a:lnTo>
                  <a:lnTo>
                    <a:pt x="3847275" y="210442"/>
                  </a:lnTo>
                  <a:lnTo>
                    <a:pt x="3861265" y="210807"/>
                  </a:lnTo>
                  <a:lnTo>
                    <a:pt x="3875255" y="211119"/>
                  </a:lnTo>
                  <a:lnTo>
                    <a:pt x="3889245" y="211385"/>
                  </a:lnTo>
                  <a:lnTo>
                    <a:pt x="3903235" y="211611"/>
                  </a:lnTo>
                  <a:lnTo>
                    <a:pt x="3917226" y="211805"/>
                  </a:lnTo>
                  <a:lnTo>
                    <a:pt x="3931216" y="211969"/>
                  </a:lnTo>
                  <a:lnTo>
                    <a:pt x="3945206" y="212110"/>
                  </a:lnTo>
                  <a:lnTo>
                    <a:pt x="3959196" y="212229"/>
                  </a:lnTo>
                  <a:lnTo>
                    <a:pt x="3973186" y="212331"/>
                  </a:lnTo>
                  <a:lnTo>
                    <a:pt x="3987176" y="212418"/>
                  </a:lnTo>
                  <a:lnTo>
                    <a:pt x="4001166" y="212492"/>
                  </a:lnTo>
                  <a:lnTo>
                    <a:pt x="4015156" y="212554"/>
                  </a:lnTo>
                  <a:lnTo>
                    <a:pt x="4029146" y="212608"/>
                  </a:lnTo>
                  <a:lnTo>
                    <a:pt x="4043136" y="212653"/>
                  </a:lnTo>
                  <a:lnTo>
                    <a:pt x="4057126" y="212692"/>
                  </a:lnTo>
                  <a:lnTo>
                    <a:pt x="4071117" y="212725"/>
                  </a:lnTo>
                  <a:lnTo>
                    <a:pt x="4085107" y="212753"/>
                  </a:lnTo>
                  <a:lnTo>
                    <a:pt x="4099097" y="212777"/>
                  </a:lnTo>
                  <a:lnTo>
                    <a:pt x="4113087" y="212797"/>
                  </a:lnTo>
                  <a:lnTo>
                    <a:pt x="4127077" y="212815"/>
                  </a:lnTo>
                  <a:lnTo>
                    <a:pt x="4141067" y="212829"/>
                  </a:lnTo>
                  <a:lnTo>
                    <a:pt x="4155057" y="212842"/>
                  </a:lnTo>
                </a:path>
              </a:pathLst>
            </a:custGeom>
            <a:ln w="40651" cap="flat">
              <a:solidFill>
                <a:srgbClr val="D3D3D3">
                  <a:alpha val="100000"/>
                </a:srgbClr>
              </a:solidFill>
              <a:prstDash val="solid"/>
              <a:round/>
            </a:ln>
          </p:spPr>
          <p:txBody>
            <a:bodyPr/>
            <a:lstStyle/>
            <a:p/>
          </p:txBody>
        </p:sp>
        <p:sp>
          <p:nvSpPr>
            <p:cNvPr id="32" name="pl32"/>
            <p:cNvSpPr/>
            <p:nvPr/>
          </p:nvSpPr>
          <p:spPr>
            <a:xfrm>
              <a:off x="2737948" y="1969780"/>
              <a:ext cx="4155057" cy="425684"/>
            </a:xfrm>
            <a:custGeom>
              <a:avLst/>
              <a:pathLst>
                <a:path w="4155057" h="425684">
                  <a:moveTo>
                    <a:pt x="0" y="425684"/>
                  </a:moveTo>
                  <a:lnTo>
                    <a:pt x="13990" y="425684"/>
                  </a:lnTo>
                  <a:lnTo>
                    <a:pt x="27980" y="425684"/>
                  </a:lnTo>
                  <a:lnTo>
                    <a:pt x="41970" y="425684"/>
                  </a:lnTo>
                  <a:lnTo>
                    <a:pt x="55960" y="425684"/>
                  </a:lnTo>
                  <a:lnTo>
                    <a:pt x="69950" y="425684"/>
                  </a:lnTo>
                  <a:lnTo>
                    <a:pt x="83940" y="425684"/>
                  </a:lnTo>
                  <a:lnTo>
                    <a:pt x="97930" y="425684"/>
                  </a:lnTo>
                  <a:lnTo>
                    <a:pt x="111920" y="425684"/>
                  </a:lnTo>
                  <a:lnTo>
                    <a:pt x="125910" y="425684"/>
                  </a:lnTo>
                  <a:lnTo>
                    <a:pt x="139900" y="425684"/>
                  </a:lnTo>
                  <a:lnTo>
                    <a:pt x="153891" y="425684"/>
                  </a:lnTo>
                  <a:lnTo>
                    <a:pt x="167881" y="425684"/>
                  </a:lnTo>
                  <a:lnTo>
                    <a:pt x="181871" y="425684"/>
                  </a:lnTo>
                  <a:lnTo>
                    <a:pt x="195861" y="425684"/>
                  </a:lnTo>
                  <a:lnTo>
                    <a:pt x="209851" y="425684"/>
                  </a:lnTo>
                  <a:lnTo>
                    <a:pt x="223841" y="425684"/>
                  </a:lnTo>
                  <a:lnTo>
                    <a:pt x="237831" y="425684"/>
                  </a:lnTo>
                  <a:lnTo>
                    <a:pt x="251821" y="425684"/>
                  </a:lnTo>
                  <a:lnTo>
                    <a:pt x="265811" y="425684"/>
                  </a:lnTo>
                  <a:lnTo>
                    <a:pt x="279801" y="425684"/>
                  </a:lnTo>
                  <a:lnTo>
                    <a:pt x="293791" y="425684"/>
                  </a:lnTo>
                  <a:lnTo>
                    <a:pt x="307782" y="425684"/>
                  </a:lnTo>
                  <a:lnTo>
                    <a:pt x="321772" y="425684"/>
                  </a:lnTo>
                  <a:lnTo>
                    <a:pt x="335762" y="425684"/>
                  </a:lnTo>
                  <a:lnTo>
                    <a:pt x="349752" y="425684"/>
                  </a:lnTo>
                  <a:lnTo>
                    <a:pt x="363742" y="425684"/>
                  </a:lnTo>
                  <a:lnTo>
                    <a:pt x="377732" y="425684"/>
                  </a:lnTo>
                  <a:lnTo>
                    <a:pt x="391722" y="425684"/>
                  </a:lnTo>
                  <a:lnTo>
                    <a:pt x="405712" y="425684"/>
                  </a:lnTo>
                  <a:lnTo>
                    <a:pt x="419702" y="425684"/>
                  </a:lnTo>
                  <a:lnTo>
                    <a:pt x="433692" y="425684"/>
                  </a:lnTo>
                  <a:lnTo>
                    <a:pt x="447682" y="425684"/>
                  </a:lnTo>
                  <a:lnTo>
                    <a:pt x="461673" y="425684"/>
                  </a:lnTo>
                  <a:lnTo>
                    <a:pt x="475663" y="425684"/>
                  </a:lnTo>
                  <a:lnTo>
                    <a:pt x="489653" y="425684"/>
                  </a:lnTo>
                  <a:lnTo>
                    <a:pt x="503643" y="425684"/>
                  </a:lnTo>
                  <a:lnTo>
                    <a:pt x="517633" y="425684"/>
                  </a:lnTo>
                  <a:lnTo>
                    <a:pt x="531623" y="425684"/>
                  </a:lnTo>
                  <a:lnTo>
                    <a:pt x="545613" y="425684"/>
                  </a:lnTo>
                  <a:lnTo>
                    <a:pt x="559603" y="425684"/>
                  </a:lnTo>
                  <a:lnTo>
                    <a:pt x="573593" y="425684"/>
                  </a:lnTo>
                  <a:lnTo>
                    <a:pt x="587583" y="425684"/>
                  </a:lnTo>
                  <a:lnTo>
                    <a:pt x="601574" y="425684"/>
                  </a:lnTo>
                  <a:lnTo>
                    <a:pt x="615564" y="425684"/>
                  </a:lnTo>
                  <a:lnTo>
                    <a:pt x="629554" y="425684"/>
                  </a:lnTo>
                  <a:lnTo>
                    <a:pt x="643544" y="425684"/>
                  </a:lnTo>
                  <a:lnTo>
                    <a:pt x="657534" y="425684"/>
                  </a:lnTo>
                  <a:lnTo>
                    <a:pt x="671524" y="425684"/>
                  </a:lnTo>
                  <a:lnTo>
                    <a:pt x="685514" y="425684"/>
                  </a:lnTo>
                  <a:lnTo>
                    <a:pt x="699504" y="425684"/>
                  </a:lnTo>
                  <a:lnTo>
                    <a:pt x="713494" y="425684"/>
                  </a:lnTo>
                  <a:lnTo>
                    <a:pt x="727484" y="425684"/>
                  </a:lnTo>
                  <a:lnTo>
                    <a:pt x="741474" y="425684"/>
                  </a:lnTo>
                  <a:lnTo>
                    <a:pt x="755465" y="425684"/>
                  </a:lnTo>
                  <a:lnTo>
                    <a:pt x="769455" y="425684"/>
                  </a:lnTo>
                  <a:lnTo>
                    <a:pt x="783445" y="425684"/>
                  </a:lnTo>
                  <a:lnTo>
                    <a:pt x="797435" y="425684"/>
                  </a:lnTo>
                  <a:lnTo>
                    <a:pt x="811425" y="425684"/>
                  </a:lnTo>
                  <a:lnTo>
                    <a:pt x="825415" y="425684"/>
                  </a:lnTo>
                  <a:lnTo>
                    <a:pt x="839405" y="425684"/>
                  </a:lnTo>
                  <a:lnTo>
                    <a:pt x="853395" y="425684"/>
                  </a:lnTo>
                  <a:lnTo>
                    <a:pt x="867385" y="425684"/>
                  </a:lnTo>
                  <a:lnTo>
                    <a:pt x="881375" y="425684"/>
                  </a:lnTo>
                  <a:lnTo>
                    <a:pt x="895365" y="425684"/>
                  </a:lnTo>
                  <a:lnTo>
                    <a:pt x="909356" y="425684"/>
                  </a:lnTo>
                  <a:lnTo>
                    <a:pt x="923346" y="425684"/>
                  </a:lnTo>
                  <a:lnTo>
                    <a:pt x="937336" y="425684"/>
                  </a:lnTo>
                  <a:lnTo>
                    <a:pt x="951326" y="425684"/>
                  </a:lnTo>
                  <a:lnTo>
                    <a:pt x="965316" y="425684"/>
                  </a:lnTo>
                  <a:lnTo>
                    <a:pt x="979306" y="425684"/>
                  </a:lnTo>
                  <a:lnTo>
                    <a:pt x="993296" y="425684"/>
                  </a:lnTo>
                  <a:lnTo>
                    <a:pt x="1007286" y="425684"/>
                  </a:lnTo>
                  <a:lnTo>
                    <a:pt x="1021276" y="425684"/>
                  </a:lnTo>
                  <a:lnTo>
                    <a:pt x="1035266" y="425684"/>
                  </a:lnTo>
                  <a:lnTo>
                    <a:pt x="1049256" y="425684"/>
                  </a:lnTo>
                  <a:lnTo>
                    <a:pt x="1063247" y="425684"/>
                  </a:lnTo>
                  <a:lnTo>
                    <a:pt x="1077237" y="425684"/>
                  </a:lnTo>
                  <a:lnTo>
                    <a:pt x="1091227" y="425684"/>
                  </a:lnTo>
                  <a:lnTo>
                    <a:pt x="1105217" y="425684"/>
                  </a:lnTo>
                  <a:lnTo>
                    <a:pt x="1119207" y="425684"/>
                  </a:lnTo>
                  <a:lnTo>
                    <a:pt x="1133197" y="425684"/>
                  </a:lnTo>
                  <a:lnTo>
                    <a:pt x="1147187" y="425684"/>
                  </a:lnTo>
                  <a:lnTo>
                    <a:pt x="1161177" y="425684"/>
                  </a:lnTo>
                  <a:lnTo>
                    <a:pt x="1175167" y="425684"/>
                  </a:lnTo>
                  <a:lnTo>
                    <a:pt x="1189157" y="425684"/>
                  </a:lnTo>
                  <a:lnTo>
                    <a:pt x="1203148" y="425684"/>
                  </a:lnTo>
                  <a:lnTo>
                    <a:pt x="1217138" y="425684"/>
                  </a:lnTo>
                  <a:lnTo>
                    <a:pt x="1231128" y="425684"/>
                  </a:lnTo>
                  <a:lnTo>
                    <a:pt x="1245118" y="425684"/>
                  </a:lnTo>
                  <a:lnTo>
                    <a:pt x="1259108" y="425684"/>
                  </a:lnTo>
                  <a:lnTo>
                    <a:pt x="1273098" y="425684"/>
                  </a:lnTo>
                  <a:lnTo>
                    <a:pt x="1287088" y="425684"/>
                  </a:lnTo>
                  <a:lnTo>
                    <a:pt x="1301078" y="425684"/>
                  </a:lnTo>
                  <a:lnTo>
                    <a:pt x="1315068" y="425684"/>
                  </a:lnTo>
                  <a:lnTo>
                    <a:pt x="1329058" y="425684"/>
                  </a:lnTo>
                  <a:lnTo>
                    <a:pt x="1343048" y="425684"/>
                  </a:lnTo>
                  <a:lnTo>
                    <a:pt x="1357039" y="425684"/>
                  </a:lnTo>
                  <a:lnTo>
                    <a:pt x="1371029" y="425684"/>
                  </a:lnTo>
                  <a:lnTo>
                    <a:pt x="1385019" y="425684"/>
                  </a:lnTo>
                  <a:lnTo>
                    <a:pt x="1385019" y="425684"/>
                  </a:lnTo>
                  <a:lnTo>
                    <a:pt x="1399009" y="425684"/>
                  </a:lnTo>
                  <a:lnTo>
                    <a:pt x="1412999" y="425684"/>
                  </a:lnTo>
                  <a:lnTo>
                    <a:pt x="1426989" y="425684"/>
                  </a:lnTo>
                  <a:lnTo>
                    <a:pt x="1440979" y="425684"/>
                  </a:lnTo>
                  <a:lnTo>
                    <a:pt x="1454969" y="425684"/>
                  </a:lnTo>
                  <a:lnTo>
                    <a:pt x="1468959" y="425684"/>
                  </a:lnTo>
                  <a:lnTo>
                    <a:pt x="1482949" y="425684"/>
                  </a:lnTo>
                  <a:lnTo>
                    <a:pt x="1496939" y="425684"/>
                  </a:lnTo>
                  <a:lnTo>
                    <a:pt x="1510930" y="425684"/>
                  </a:lnTo>
                  <a:lnTo>
                    <a:pt x="1524920" y="425684"/>
                  </a:lnTo>
                  <a:lnTo>
                    <a:pt x="1538910" y="425684"/>
                  </a:lnTo>
                  <a:lnTo>
                    <a:pt x="1552900" y="425684"/>
                  </a:lnTo>
                  <a:lnTo>
                    <a:pt x="1566890" y="425684"/>
                  </a:lnTo>
                  <a:lnTo>
                    <a:pt x="1580880" y="425684"/>
                  </a:lnTo>
                  <a:lnTo>
                    <a:pt x="1594870" y="425684"/>
                  </a:lnTo>
                  <a:lnTo>
                    <a:pt x="1608860" y="425684"/>
                  </a:lnTo>
                  <a:lnTo>
                    <a:pt x="1622850" y="425684"/>
                  </a:lnTo>
                  <a:lnTo>
                    <a:pt x="1636840" y="425684"/>
                  </a:lnTo>
                  <a:lnTo>
                    <a:pt x="1650830" y="425684"/>
                  </a:lnTo>
                  <a:lnTo>
                    <a:pt x="1664821" y="425684"/>
                  </a:lnTo>
                  <a:lnTo>
                    <a:pt x="1678811" y="425684"/>
                  </a:lnTo>
                  <a:lnTo>
                    <a:pt x="1692801" y="425684"/>
                  </a:lnTo>
                  <a:lnTo>
                    <a:pt x="1706791" y="425684"/>
                  </a:lnTo>
                  <a:lnTo>
                    <a:pt x="1720781" y="425684"/>
                  </a:lnTo>
                  <a:lnTo>
                    <a:pt x="1734771" y="425684"/>
                  </a:lnTo>
                  <a:lnTo>
                    <a:pt x="1748761" y="425684"/>
                  </a:lnTo>
                  <a:lnTo>
                    <a:pt x="1762751" y="425684"/>
                  </a:lnTo>
                  <a:lnTo>
                    <a:pt x="1776741" y="425684"/>
                  </a:lnTo>
                  <a:lnTo>
                    <a:pt x="1790731" y="425684"/>
                  </a:lnTo>
                  <a:lnTo>
                    <a:pt x="1804722" y="425684"/>
                  </a:lnTo>
                  <a:lnTo>
                    <a:pt x="1818712" y="425684"/>
                  </a:lnTo>
                  <a:lnTo>
                    <a:pt x="1832702" y="425684"/>
                  </a:lnTo>
                  <a:lnTo>
                    <a:pt x="1846692" y="425684"/>
                  </a:lnTo>
                  <a:lnTo>
                    <a:pt x="1860682" y="425684"/>
                  </a:lnTo>
                  <a:lnTo>
                    <a:pt x="1874672" y="425684"/>
                  </a:lnTo>
                  <a:lnTo>
                    <a:pt x="1888662" y="425684"/>
                  </a:lnTo>
                  <a:lnTo>
                    <a:pt x="1902652" y="425684"/>
                  </a:lnTo>
                  <a:lnTo>
                    <a:pt x="1916642" y="425684"/>
                  </a:lnTo>
                  <a:lnTo>
                    <a:pt x="1930632" y="425684"/>
                  </a:lnTo>
                  <a:lnTo>
                    <a:pt x="1944622" y="425684"/>
                  </a:lnTo>
                  <a:lnTo>
                    <a:pt x="1958613" y="425684"/>
                  </a:lnTo>
                  <a:lnTo>
                    <a:pt x="1972603" y="425684"/>
                  </a:lnTo>
                  <a:lnTo>
                    <a:pt x="1986593" y="425684"/>
                  </a:lnTo>
                  <a:lnTo>
                    <a:pt x="2000583" y="425684"/>
                  </a:lnTo>
                  <a:lnTo>
                    <a:pt x="2014573" y="425684"/>
                  </a:lnTo>
                  <a:lnTo>
                    <a:pt x="2028563" y="425684"/>
                  </a:lnTo>
                  <a:lnTo>
                    <a:pt x="2042553" y="425684"/>
                  </a:lnTo>
                  <a:lnTo>
                    <a:pt x="2056543" y="425684"/>
                  </a:lnTo>
                  <a:lnTo>
                    <a:pt x="2070533" y="425684"/>
                  </a:lnTo>
                  <a:lnTo>
                    <a:pt x="2084523" y="425684"/>
                  </a:lnTo>
                  <a:lnTo>
                    <a:pt x="2098513" y="425684"/>
                  </a:lnTo>
                  <a:lnTo>
                    <a:pt x="2112504" y="425684"/>
                  </a:lnTo>
                  <a:lnTo>
                    <a:pt x="2126494" y="425684"/>
                  </a:lnTo>
                  <a:lnTo>
                    <a:pt x="2140484" y="425684"/>
                  </a:lnTo>
                  <a:lnTo>
                    <a:pt x="2154474" y="425684"/>
                  </a:lnTo>
                  <a:lnTo>
                    <a:pt x="2168464" y="425684"/>
                  </a:lnTo>
                  <a:lnTo>
                    <a:pt x="2182454" y="425684"/>
                  </a:lnTo>
                  <a:lnTo>
                    <a:pt x="2196444" y="425684"/>
                  </a:lnTo>
                  <a:lnTo>
                    <a:pt x="2210434" y="425684"/>
                  </a:lnTo>
                  <a:lnTo>
                    <a:pt x="2224424" y="425684"/>
                  </a:lnTo>
                  <a:lnTo>
                    <a:pt x="2238414" y="425684"/>
                  </a:lnTo>
                  <a:lnTo>
                    <a:pt x="2252404" y="425684"/>
                  </a:lnTo>
                  <a:lnTo>
                    <a:pt x="2266395" y="425684"/>
                  </a:lnTo>
                  <a:lnTo>
                    <a:pt x="2280385" y="425684"/>
                  </a:lnTo>
                  <a:lnTo>
                    <a:pt x="2294375" y="425684"/>
                  </a:lnTo>
                  <a:lnTo>
                    <a:pt x="2308365" y="425684"/>
                  </a:lnTo>
                  <a:lnTo>
                    <a:pt x="2322355" y="425684"/>
                  </a:lnTo>
                  <a:lnTo>
                    <a:pt x="2336345" y="425684"/>
                  </a:lnTo>
                  <a:lnTo>
                    <a:pt x="2350335" y="425684"/>
                  </a:lnTo>
                  <a:lnTo>
                    <a:pt x="2364325" y="425684"/>
                  </a:lnTo>
                  <a:lnTo>
                    <a:pt x="2378315" y="425684"/>
                  </a:lnTo>
                  <a:lnTo>
                    <a:pt x="2392305" y="425684"/>
                  </a:lnTo>
                  <a:lnTo>
                    <a:pt x="2406296" y="425684"/>
                  </a:lnTo>
                  <a:lnTo>
                    <a:pt x="2420286" y="425684"/>
                  </a:lnTo>
                  <a:lnTo>
                    <a:pt x="2434276" y="425684"/>
                  </a:lnTo>
                  <a:lnTo>
                    <a:pt x="2448266" y="425684"/>
                  </a:lnTo>
                  <a:lnTo>
                    <a:pt x="2462256" y="425684"/>
                  </a:lnTo>
                  <a:lnTo>
                    <a:pt x="2476246" y="425684"/>
                  </a:lnTo>
                  <a:lnTo>
                    <a:pt x="2490236" y="425684"/>
                  </a:lnTo>
                  <a:lnTo>
                    <a:pt x="2504226" y="425684"/>
                  </a:lnTo>
                  <a:lnTo>
                    <a:pt x="2518216" y="425684"/>
                  </a:lnTo>
                  <a:lnTo>
                    <a:pt x="2532206" y="425684"/>
                  </a:lnTo>
                  <a:lnTo>
                    <a:pt x="2546196" y="425684"/>
                  </a:lnTo>
                  <a:lnTo>
                    <a:pt x="2560187" y="425684"/>
                  </a:lnTo>
                  <a:lnTo>
                    <a:pt x="2574177" y="425684"/>
                  </a:lnTo>
                  <a:lnTo>
                    <a:pt x="2588167" y="425684"/>
                  </a:lnTo>
                  <a:lnTo>
                    <a:pt x="2602157" y="425684"/>
                  </a:lnTo>
                  <a:lnTo>
                    <a:pt x="2616147" y="425684"/>
                  </a:lnTo>
                  <a:lnTo>
                    <a:pt x="2630137" y="425684"/>
                  </a:lnTo>
                  <a:lnTo>
                    <a:pt x="2644127" y="425684"/>
                  </a:lnTo>
                  <a:lnTo>
                    <a:pt x="2658117" y="425684"/>
                  </a:lnTo>
                  <a:lnTo>
                    <a:pt x="2672107" y="425684"/>
                  </a:lnTo>
                  <a:lnTo>
                    <a:pt x="2686097" y="425684"/>
                  </a:lnTo>
                  <a:lnTo>
                    <a:pt x="2700087" y="425684"/>
                  </a:lnTo>
                  <a:lnTo>
                    <a:pt x="2714078" y="425684"/>
                  </a:lnTo>
                  <a:lnTo>
                    <a:pt x="2728068" y="425684"/>
                  </a:lnTo>
                  <a:lnTo>
                    <a:pt x="2742058" y="425684"/>
                  </a:lnTo>
                  <a:lnTo>
                    <a:pt x="2756048" y="425684"/>
                  </a:lnTo>
                  <a:lnTo>
                    <a:pt x="2770038" y="425684"/>
                  </a:lnTo>
                  <a:lnTo>
                    <a:pt x="2770038" y="425541"/>
                  </a:lnTo>
                  <a:lnTo>
                    <a:pt x="2784028" y="425516"/>
                  </a:lnTo>
                  <a:lnTo>
                    <a:pt x="2798018" y="425487"/>
                  </a:lnTo>
                  <a:lnTo>
                    <a:pt x="2812008" y="425452"/>
                  </a:lnTo>
                  <a:lnTo>
                    <a:pt x="2825998" y="425412"/>
                  </a:lnTo>
                  <a:lnTo>
                    <a:pt x="2839988" y="425364"/>
                  </a:lnTo>
                  <a:lnTo>
                    <a:pt x="2853978" y="425308"/>
                  </a:lnTo>
                  <a:lnTo>
                    <a:pt x="2867969" y="425242"/>
                  </a:lnTo>
                  <a:lnTo>
                    <a:pt x="2881959" y="425164"/>
                  </a:lnTo>
                  <a:lnTo>
                    <a:pt x="2895949" y="425073"/>
                  </a:lnTo>
                  <a:lnTo>
                    <a:pt x="2909939" y="424966"/>
                  </a:lnTo>
                  <a:lnTo>
                    <a:pt x="2923929" y="424841"/>
                  </a:lnTo>
                  <a:lnTo>
                    <a:pt x="2937919" y="424693"/>
                  </a:lnTo>
                  <a:lnTo>
                    <a:pt x="2951909" y="424520"/>
                  </a:lnTo>
                  <a:lnTo>
                    <a:pt x="2965899" y="424316"/>
                  </a:lnTo>
                  <a:lnTo>
                    <a:pt x="2979889" y="424077"/>
                  </a:lnTo>
                  <a:lnTo>
                    <a:pt x="2993879" y="423796"/>
                  </a:lnTo>
                  <a:lnTo>
                    <a:pt x="3007870" y="423467"/>
                  </a:lnTo>
                  <a:lnTo>
                    <a:pt x="3021860" y="423080"/>
                  </a:lnTo>
                  <a:lnTo>
                    <a:pt x="3035850" y="422627"/>
                  </a:lnTo>
                  <a:lnTo>
                    <a:pt x="3049840" y="422095"/>
                  </a:lnTo>
                  <a:lnTo>
                    <a:pt x="3063830" y="421472"/>
                  </a:lnTo>
                  <a:lnTo>
                    <a:pt x="3077820" y="420742"/>
                  </a:lnTo>
                  <a:lnTo>
                    <a:pt x="3091810" y="419886"/>
                  </a:lnTo>
                  <a:lnTo>
                    <a:pt x="3105800" y="418886"/>
                  </a:lnTo>
                  <a:lnTo>
                    <a:pt x="3119790" y="417715"/>
                  </a:lnTo>
                  <a:lnTo>
                    <a:pt x="3133780" y="416348"/>
                  </a:lnTo>
                  <a:lnTo>
                    <a:pt x="3147770" y="414753"/>
                  </a:lnTo>
                  <a:lnTo>
                    <a:pt x="3161761" y="412893"/>
                  </a:lnTo>
                  <a:lnTo>
                    <a:pt x="3175751" y="410728"/>
                  </a:lnTo>
                  <a:lnTo>
                    <a:pt x="3189741" y="408212"/>
                  </a:lnTo>
                  <a:lnTo>
                    <a:pt x="3203731" y="405294"/>
                  </a:lnTo>
                  <a:lnTo>
                    <a:pt x="3217721" y="401917"/>
                  </a:lnTo>
                  <a:lnTo>
                    <a:pt x="3231711" y="398019"/>
                  </a:lnTo>
                  <a:lnTo>
                    <a:pt x="3245701" y="393532"/>
                  </a:lnTo>
                  <a:lnTo>
                    <a:pt x="3259691" y="388386"/>
                  </a:lnTo>
                  <a:lnTo>
                    <a:pt x="3273681" y="382507"/>
                  </a:lnTo>
                  <a:lnTo>
                    <a:pt x="3287671" y="375821"/>
                  </a:lnTo>
                  <a:lnTo>
                    <a:pt x="3301661" y="368254"/>
                  </a:lnTo>
                  <a:lnTo>
                    <a:pt x="3315652" y="359740"/>
                  </a:lnTo>
                  <a:lnTo>
                    <a:pt x="3329642" y="350223"/>
                  </a:lnTo>
                  <a:lnTo>
                    <a:pt x="3343632" y="339660"/>
                  </a:lnTo>
                  <a:lnTo>
                    <a:pt x="3357622" y="328031"/>
                  </a:lnTo>
                  <a:lnTo>
                    <a:pt x="3371612" y="315340"/>
                  </a:lnTo>
                  <a:lnTo>
                    <a:pt x="3385602" y="301624"/>
                  </a:lnTo>
                  <a:lnTo>
                    <a:pt x="3399592" y="286952"/>
                  </a:lnTo>
                  <a:lnTo>
                    <a:pt x="3413582" y="271433"/>
                  </a:lnTo>
                  <a:lnTo>
                    <a:pt x="3427572" y="255208"/>
                  </a:lnTo>
                  <a:lnTo>
                    <a:pt x="3441562" y="238453"/>
                  </a:lnTo>
                  <a:lnTo>
                    <a:pt x="3455552" y="221368"/>
                  </a:lnTo>
                  <a:lnTo>
                    <a:pt x="3469543" y="204173"/>
                  </a:lnTo>
                  <a:lnTo>
                    <a:pt x="3483533" y="187088"/>
                  </a:lnTo>
                  <a:lnTo>
                    <a:pt x="3497523" y="170333"/>
                  </a:lnTo>
                  <a:lnTo>
                    <a:pt x="3511513" y="154108"/>
                  </a:lnTo>
                  <a:lnTo>
                    <a:pt x="3525503" y="138589"/>
                  </a:lnTo>
                  <a:lnTo>
                    <a:pt x="3539493" y="123917"/>
                  </a:lnTo>
                  <a:lnTo>
                    <a:pt x="3553483" y="110201"/>
                  </a:lnTo>
                  <a:lnTo>
                    <a:pt x="3567473" y="97510"/>
                  </a:lnTo>
                  <a:lnTo>
                    <a:pt x="3581463" y="85881"/>
                  </a:lnTo>
                  <a:lnTo>
                    <a:pt x="3595453" y="75318"/>
                  </a:lnTo>
                  <a:lnTo>
                    <a:pt x="3609444" y="65801"/>
                  </a:lnTo>
                  <a:lnTo>
                    <a:pt x="3623434" y="57287"/>
                  </a:lnTo>
                  <a:lnTo>
                    <a:pt x="3637424" y="49720"/>
                  </a:lnTo>
                  <a:lnTo>
                    <a:pt x="3651414" y="43034"/>
                  </a:lnTo>
                  <a:lnTo>
                    <a:pt x="3665404" y="37155"/>
                  </a:lnTo>
                  <a:lnTo>
                    <a:pt x="3679394" y="32009"/>
                  </a:lnTo>
                  <a:lnTo>
                    <a:pt x="3693384" y="27522"/>
                  </a:lnTo>
                  <a:lnTo>
                    <a:pt x="3707374" y="23624"/>
                  </a:lnTo>
                  <a:lnTo>
                    <a:pt x="3721364" y="20247"/>
                  </a:lnTo>
                  <a:lnTo>
                    <a:pt x="3735354" y="17329"/>
                  </a:lnTo>
                  <a:lnTo>
                    <a:pt x="3749344" y="14813"/>
                  </a:lnTo>
                  <a:lnTo>
                    <a:pt x="3763335" y="12648"/>
                  </a:lnTo>
                  <a:lnTo>
                    <a:pt x="3777325" y="10788"/>
                  </a:lnTo>
                  <a:lnTo>
                    <a:pt x="3791315" y="9193"/>
                  </a:lnTo>
                  <a:lnTo>
                    <a:pt x="3805305" y="7826"/>
                  </a:lnTo>
                  <a:lnTo>
                    <a:pt x="3819295" y="6655"/>
                  </a:lnTo>
                  <a:lnTo>
                    <a:pt x="3833285" y="5655"/>
                  </a:lnTo>
                  <a:lnTo>
                    <a:pt x="3847275" y="4799"/>
                  </a:lnTo>
                  <a:lnTo>
                    <a:pt x="3861265" y="4069"/>
                  </a:lnTo>
                  <a:lnTo>
                    <a:pt x="3875255" y="3446"/>
                  </a:lnTo>
                  <a:lnTo>
                    <a:pt x="3889245" y="2914"/>
                  </a:lnTo>
                  <a:lnTo>
                    <a:pt x="3903235" y="2461"/>
                  </a:lnTo>
                  <a:lnTo>
                    <a:pt x="3917226" y="2074"/>
                  </a:lnTo>
                  <a:lnTo>
                    <a:pt x="3931216" y="1745"/>
                  </a:lnTo>
                  <a:lnTo>
                    <a:pt x="3945206" y="1464"/>
                  </a:lnTo>
                  <a:lnTo>
                    <a:pt x="3959196" y="1225"/>
                  </a:lnTo>
                  <a:lnTo>
                    <a:pt x="3973186" y="1021"/>
                  </a:lnTo>
                  <a:lnTo>
                    <a:pt x="3987176" y="848"/>
                  </a:lnTo>
                  <a:lnTo>
                    <a:pt x="4001166" y="700"/>
                  </a:lnTo>
                  <a:lnTo>
                    <a:pt x="4015156" y="575"/>
                  </a:lnTo>
                  <a:lnTo>
                    <a:pt x="4029146" y="468"/>
                  </a:lnTo>
                  <a:lnTo>
                    <a:pt x="4043136" y="377"/>
                  </a:lnTo>
                  <a:lnTo>
                    <a:pt x="4057126" y="299"/>
                  </a:lnTo>
                  <a:lnTo>
                    <a:pt x="4071117" y="233"/>
                  </a:lnTo>
                  <a:lnTo>
                    <a:pt x="4085107" y="177"/>
                  </a:lnTo>
                  <a:lnTo>
                    <a:pt x="4099097" y="129"/>
                  </a:lnTo>
                  <a:lnTo>
                    <a:pt x="4113087" y="89"/>
                  </a:lnTo>
                  <a:lnTo>
                    <a:pt x="4127077" y="54"/>
                  </a:lnTo>
                  <a:lnTo>
                    <a:pt x="4141067" y="25"/>
                  </a:lnTo>
                  <a:lnTo>
                    <a:pt x="4155057" y="0"/>
                  </a:lnTo>
                </a:path>
              </a:pathLst>
            </a:custGeom>
            <a:ln w="40651" cap="flat">
              <a:solidFill>
                <a:srgbClr val="D3D3D3">
                  <a:alpha val="100000"/>
                </a:srgbClr>
              </a:solidFill>
              <a:prstDash val="solid"/>
              <a:round/>
            </a:ln>
          </p:spPr>
          <p:txBody>
            <a:bodyPr/>
            <a:lstStyle/>
            <a:p/>
          </p:txBody>
        </p:sp>
        <p:sp>
          <p:nvSpPr>
            <p:cNvPr id="33" name="pl33"/>
            <p:cNvSpPr/>
            <p:nvPr/>
          </p:nvSpPr>
          <p:spPr>
            <a:xfrm>
              <a:off x="2737948" y="1756866"/>
              <a:ext cx="4155057" cy="425613"/>
            </a:xfrm>
            <a:custGeom>
              <a:avLst/>
              <a:pathLst>
                <a:path w="4155057" h="425613">
                  <a:moveTo>
                    <a:pt x="0" y="212770"/>
                  </a:moveTo>
                  <a:lnTo>
                    <a:pt x="13990" y="212770"/>
                  </a:lnTo>
                  <a:lnTo>
                    <a:pt x="27980" y="212770"/>
                  </a:lnTo>
                  <a:lnTo>
                    <a:pt x="41970" y="212770"/>
                  </a:lnTo>
                  <a:lnTo>
                    <a:pt x="55960" y="212770"/>
                  </a:lnTo>
                  <a:lnTo>
                    <a:pt x="69950" y="212770"/>
                  </a:lnTo>
                  <a:lnTo>
                    <a:pt x="83940" y="212770"/>
                  </a:lnTo>
                  <a:lnTo>
                    <a:pt x="97930" y="212770"/>
                  </a:lnTo>
                  <a:lnTo>
                    <a:pt x="111920" y="212770"/>
                  </a:lnTo>
                  <a:lnTo>
                    <a:pt x="125910" y="212770"/>
                  </a:lnTo>
                  <a:lnTo>
                    <a:pt x="139900" y="212770"/>
                  </a:lnTo>
                  <a:lnTo>
                    <a:pt x="153891" y="212770"/>
                  </a:lnTo>
                  <a:lnTo>
                    <a:pt x="167881" y="212770"/>
                  </a:lnTo>
                  <a:lnTo>
                    <a:pt x="181871" y="212770"/>
                  </a:lnTo>
                  <a:lnTo>
                    <a:pt x="195861" y="212770"/>
                  </a:lnTo>
                  <a:lnTo>
                    <a:pt x="209851" y="212770"/>
                  </a:lnTo>
                  <a:lnTo>
                    <a:pt x="223841" y="212770"/>
                  </a:lnTo>
                  <a:lnTo>
                    <a:pt x="237831" y="212770"/>
                  </a:lnTo>
                  <a:lnTo>
                    <a:pt x="251821" y="212770"/>
                  </a:lnTo>
                  <a:lnTo>
                    <a:pt x="265811" y="212770"/>
                  </a:lnTo>
                  <a:lnTo>
                    <a:pt x="279801" y="212770"/>
                  </a:lnTo>
                  <a:lnTo>
                    <a:pt x="293791" y="212770"/>
                  </a:lnTo>
                  <a:lnTo>
                    <a:pt x="307782" y="212770"/>
                  </a:lnTo>
                  <a:lnTo>
                    <a:pt x="321772" y="212770"/>
                  </a:lnTo>
                  <a:lnTo>
                    <a:pt x="335762" y="212770"/>
                  </a:lnTo>
                  <a:lnTo>
                    <a:pt x="349752" y="212770"/>
                  </a:lnTo>
                  <a:lnTo>
                    <a:pt x="363742" y="212770"/>
                  </a:lnTo>
                  <a:lnTo>
                    <a:pt x="377732" y="212770"/>
                  </a:lnTo>
                  <a:lnTo>
                    <a:pt x="391722" y="212770"/>
                  </a:lnTo>
                  <a:lnTo>
                    <a:pt x="405712" y="212770"/>
                  </a:lnTo>
                  <a:lnTo>
                    <a:pt x="419702" y="212770"/>
                  </a:lnTo>
                  <a:lnTo>
                    <a:pt x="433692" y="212770"/>
                  </a:lnTo>
                  <a:lnTo>
                    <a:pt x="447682" y="212770"/>
                  </a:lnTo>
                  <a:lnTo>
                    <a:pt x="461673" y="212770"/>
                  </a:lnTo>
                  <a:lnTo>
                    <a:pt x="475663" y="212770"/>
                  </a:lnTo>
                  <a:lnTo>
                    <a:pt x="489653" y="212770"/>
                  </a:lnTo>
                  <a:lnTo>
                    <a:pt x="503643" y="212770"/>
                  </a:lnTo>
                  <a:lnTo>
                    <a:pt x="517633" y="212770"/>
                  </a:lnTo>
                  <a:lnTo>
                    <a:pt x="531623" y="212770"/>
                  </a:lnTo>
                  <a:lnTo>
                    <a:pt x="545613" y="212770"/>
                  </a:lnTo>
                  <a:lnTo>
                    <a:pt x="559603" y="212770"/>
                  </a:lnTo>
                  <a:lnTo>
                    <a:pt x="573593" y="212770"/>
                  </a:lnTo>
                  <a:lnTo>
                    <a:pt x="587583" y="212770"/>
                  </a:lnTo>
                  <a:lnTo>
                    <a:pt x="601574" y="212770"/>
                  </a:lnTo>
                  <a:lnTo>
                    <a:pt x="615564" y="212770"/>
                  </a:lnTo>
                  <a:lnTo>
                    <a:pt x="629554" y="212770"/>
                  </a:lnTo>
                  <a:lnTo>
                    <a:pt x="643544" y="212770"/>
                  </a:lnTo>
                  <a:lnTo>
                    <a:pt x="657534" y="212770"/>
                  </a:lnTo>
                  <a:lnTo>
                    <a:pt x="671524" y="212770"/>
                  </a:lnTo>
                  <a:lnTo>
                    <a:pt x="685514" y="212770"/>
                  </a:lnTo>
                  <a:lnTo>
                    <a:pt x="699504" y="212770"/>
                  </a:lnTo>
                  <a:lnTo>
                    <a:pt x="713494" y="212770"/>
                  </a:lnTo>
                  <a:lnTo>
                    <a:pt x="727484" y="212770"/>
                  </a:lnTo>
                  <a:lnTo>
                    <a:pt x="741474" y="212770"/>
                  </a:lnTo>
                  <a:lnTo>
                    <a:pt x="755465" y="212770"/>
                  </a:lnTo>
                  <a:lnTo>
                    <a:pt x="769455" y="212770"/>
                  </a:lnTo>
                  <a:lnTo>
                    <a:pt x="783445" y="212770"/>
                  </a:lnTo>
                  <a:lnTo>
                    <a:pt x="797435" y="212770"/>
                  </a:lnTo>
                  <a:lnTo>
                    <a:pt x="811425" y="212770"/>
                  </a:lnTo>
                  <a:lnTo>
                    <a:pt x="825415" y="212770"/>
                  </a:lnTo>
                  <a:lnTo>
                    <a:pt x="839405" y="212770"/>
                  </a:lnTo>
                  <a:lnTo>
                    <a:pt x="853395" y="212770"/>
                  </a:lnTo>
                  <a:lnTo>
                    <a:pt x="867385" y="212770"/>
                  </a:lnTo>
                  <a:lnTo>
                    <a:pt x="881375" y="212770"/>
                  </a:lnTo>
                  <a:lnTo>
                    <a:pt x="895365" y="212770"/>
                  </a:lnTo>
                  <a:lnTo>
                    <a:pt x="909356" y="212770"/>
                  </a:lnTo>
                  <a:lnTo>
                    <a:pt x="923346" y="212770"/>
                  </a:lnTo>
                  <a:lnTo>
                    <a:pt x="937336" y="212770"/>
                  </a:lnTo>
                  <a:lnTo>
                    <a:pt x="951326" y="212770"/>
                  </a:lnTo>
                  <a:lnTo>
                    <a:pt x="965316" y="212770"/>
                  </a:lnTo>
                  <a:lnTo>
                    <a:pt x="979306" y="212770"/>
                  </a:lnTo>
                  <a:lnTo>
                    <a:pt x="993296" y="212770"/>
                  </a:lnTo>
                  <a:lnTo>
                    <a:pt x="1007286" y="212770"/>
                  </a:lnTo>
                  <a:lnTo>
                    <a:pt x="1021276" y="212770"/>
                  </a:lnTo>
                  <a:lnTo>
                    <a:pt x="1035266" y="212770"/>
                  </a:lnTo>
                  <a:lnTo>
                    <a:pt x="1049256" y="212770"/>
                  </a:lnTo>
                  <a:lnTo>
                    <a:pt x="1063247" y="212770"/>
                  </a:lnTo>
                  <a:lnTo>
                    <a:pt x="1077237" y="212770"/>
                  </a:lnTo>
                  <a:lnTo>
                    <a:pt x="1091227" y="212770"/>
                  </a:lnTo>
                  <a:lnTo>
                    <a:pt x="1105217" y="212770"/>
                  </a:lnTo>
                  <a:lnTo>
                    <a:pt x="1119207" y="212770"/>
                  </a:lnTo>
                  <a:lnTo>
                    <a:pt x="1133197" y="212770"/>
                  </a:lnTo>
                  <a:lnTo>
                    <a:pt x="1147187" y="212770"/>
                  </a:lnTo>
                  <a:lnTo>
                    <a:pt x="1161177" y="212770"/>
                  </a:lnTo>
                  <a:lnTo>
                    <a:pt x="1175167" y="212770"/>
                  </a:lnTo>
                  <a:lnTo>
                    <a:pt x="1189157" y="212770"/>
                  </a:lnTo>
                  <a:lnTo>
                    <a:pt x="1203148" y="212770"/>
                  </a:lnTo>
                  <a:lnTo>
                    <a:pt x="1217138" y="212770"/>
                  </a:lnTo>
                  <a:lnTo>
                    <a:pt x="1231128" y="212770"/>
                  </a:lnTo>
                  <a:lnTo>
                    <a:pt x="1245118" y="212770"/>
                  </a:lnTo>
                  <a:lnTo>
                    <a:pt x="1259108" y="212770"/>
                  </a:lnTo>
                  <a:lnTo>
                    <a:pt x="1273098" y="212770"/>
                  </a:lnTo>
                  <a:lnTo>
                    <a:pt x="1287088" y="212770"/>
                  </a:lnTo>
                  <a:lnTo>
                    <a:pt x="1301078" y="212770"/>
                  </a:lnTo>
                  <a:lnTo>
                    <a:pt x="1315068" y="212770"/>
                  </a:lnTo>
                  <a:lnTo>
                    <a:pt x="1329058" y="212770"/>
                  </a:lnTo>
                  <a:lnTo>
                    <a:pt x="1343048" y="212770"/>
                  </a:lnTo>
                  <a:lnTo>
                    <a:pt x="1357039" y="212770"/>
                  </a:lnTo>
                  <a:lnTo>
                    <a:pt x="1371029" y="212770"/>
                  </a:lnTo>
                  <a:lnTo>
                    <a:pt x="1385019" y="212770"/>
                  </a:lnTo>
                  <a:lnTo>
                    <a:pt x="1385019" y="212842"/>
                  </a:lnTo>
                  <a:lnTo>
                    <a:pt x="1399009" y="212854"/>
                  </a:lnTo>
                  <a:lnTo>
                    <a:pt x="1412999" y="212869"/>
                  </a:lnTo>
                  <a:lnTo>
                    <a:pt x="1426989" y="212886"/>
                  </a:lnTo>
                  <a:lnTo>
                    <a:pt x="1440979" y="212907"/>
                  </a:lnTo>
                  <a:lnTo>
                    <a:pt x="1454969" y="212931"/>
                  </a:lnTo>
                  <a:lnTo>
                    <a:pt x="1468959" y="212959"/>
                  </a:lnTo>
                  <a:lnTo>
                    <a:pt x="1482949" y="212992"/>
                  </a:lnTo>
                  <a:lnTo>
                    <a:pt x="1496939" y="213030"/>
                  </a:lnTo>
                  <a:lnTo>
                    <a:pt x="1510930" y="213076"/>
                  </a:lnTo>
                  <a:lnTo>
                    <a:pt x="1524920" y="213129"/>
                  </a:lnTo>
                  <a:lnTo>
                    <a:pt x="1538910" y="213192"/>
                  </a:lnTo>
                  <a:lnTo>
                    <a:pt x="1552900" y="213266"/>
                  </a:lnTo>
                  <a:lnTo>
                    <a:pt x="1566890" y="213353"/>
                  </a:lnTo>
                  <a:lnTo>
                    <a:pt x="1580880" y="213455"/>
                  </a:lnTo>
                  <a:lnTo>
                    <a:pt x="1594870" y="213574"/>
                  </a:lnTo>
                  <a:lnTo>
                    <a:pt x="1608860" y="213714"/>
                  </a:lnTo>
                  <a:lnTo>
                    <a:pt x="1622850" y="213879"/>
                  </a:lnTo>
                  <a:lnTo>
                    <a:pt x="1636840" y="214072"/>
                  </a:lnTo>
                  <a:lnTo>
                    <a:pt x="1650830" y="214299"/>
                  </a:lnTo>
                  <a:lnTo>
                    <a:pt x="1664821" y="214565"/>
                  </a:lnTo>
                  <a:lnTo>
                    <a:pt x="1678811" y="214877"/>
                  </a:lnTo>
                  <a:lnTo>
                    <a:pt x="1692801" y="215242"/>
                  </a:lnTo>
                  <a:lnTo>
                    <a:pt x="1706791" y="215669"/>
                  </a:lnTo>
                  <a:lnTo>
                    <a:pt x="1720781" y="216170"/>
                  </a:lnTo>
                  <a:lnTo>
                    <a:pt x="1734771" y="216755"/>
                  </a:lnTo>
                  <a:lnTo>
                    <a:pt x="1748761" y="217439"/>
                  </a:lnTo>
                  <a:lnTo>
                    <a:pt x="1762751" y="218236"/>
                  </a:lnTo>
                  <a:lnTo>
                    <a:pt x="1776741" y="219166"/>
                  </a:lnTo>
                  <a:lnTo>
                    <a:pt x="1790731" y="220249"/>
                  </a:lnTo>
                  <a:lnTo>
                    <a:pt x="1804722" y="221507"/>
                  </a:lnTo>
                  <a:lnTo>
                    <a:pt x="1818712" y="222966"/>
                  </a:lnTo>
                  <a:lnTo>
                    <a:pt x="1832702" y="224654"/>
                  </a:lnTo>
                  <a:lnTo>
                    <a:pt x="1846692" y="226603"/>
                  </a:lnTo>
                  <a:lnTo>
                    <a:pt x="1860682" y="228847"/>
                  </a:lnTo>
                  <a:lnTo>
                    <a:pt x="1874672" y="231419"/>
                  </a:lnTo>
                  <a:lnTo>
                    <a:pt x="1888662" y="234359"/>
                  </a:lnTo>
                  <a:lnTo>
                    <a:pt x="1902652" y="237702"/>
                  </a:lnTo>
                  <a:lnTo>
                    <a:pt x="1916642" y="241486"/>
                  </a:lnTo>
                  <a:lnTo>
                    <a:pt x="1930632" y="245743"/>
                  </a:lnTo>
                  <a:lnTo>
                    <a:pt x="1944622" y="250501"/>
                  </a:lnTo>
                  <a:lnTo>
                    <a:pt x="1958613" y="255783"/>
                  </a:lnTo>
                  <a:lnTo>
                    <a:pt x="1972603" y="261597"/>
                  </a:lnTo>
                  <a:lnTo>
                    <a:pt x="1986593" y="267942"/>
                  </a:lnTo>
                  <a:lnTo>
                    <a:pt x="2000583" y="274801"/>
                  </a:lnTo>
                  <a:lnTo>
                    <a:pt x="2014573" y="282136"/>
                  </a:lnTo>
                  <a:lnTo>
                    <a:pt x="2028563" y="289896"/>
                  </a:lnTo>
                  <a:lnTo>
                    <a:pt x="2042553" y="298009"/>
                  </a:lnTo>
                  <a:lnTo>
                    <a:pt x="2056543" y="306386"/>
                  </a:lnTo>
                  <a:lnTo>
                    <a:pt x="2070533" y="314928"/>
                  </a:lnTo>
                  <a:lnTo>
                    <a:pt x="2084523" y="323526"/>
                  </a:lnTo>
                  <a:lnTo>
                    <a:pt x="2098513" y="332068"/>
                  </a:lnTo>
                  <a:lnTo>
                    <a:pt x="2112504" y="340446"/>
                  </a:lnTo>
                  <a:lnTo>
                    <a:pt x="2126494" y="348558"/>
                  </a:lnTo>
                  <a:lnTo>
                    <a:pt x="2140484" y="356318"/>
                  </a:lnTo>
                  <a:lnTo>
                    <a:pt x="2154474" y="363654"/>
                  </a:lnTo>
                  <a:lnTo>
                    <a:pt x="2168464" y="370512"/>
                  </a:lnTo>
                  <a:lnTo>
                    <a:pt x="2182454" y="376858"/>
                  </a:lnTo>
                  <a:lnTo>
                    <a:pt x="2196444" y="382672"/>
                  </a:lnTo>
                  <a:lnTo>
                    <a:pt x="2210434" y="387953"/>
                  </a:lnTo>
                  <a:lnTo>
                    <a:pt x="2224424" y="392712"/>
                  </a:lnTo>
                  <a:lnTo>
                    <a:pt x="2238414" y="396969"/>
                  </a:lnTo>
                  <a:lnTo>
                    <a:pt x="2252404" y="400752"/>
                  </a:lnTo>
                  <a:lnTo>
                    <a:pt x="2266395" y="404096"/>
                  </a:lnTo>
                  <a:lnTo>
                    <a:pt x="2280385" y="407035"/>
                  </a:lnTo>
                  <a:lnTo>
                    <a:pt x="2294375" y="409608"/>
                  </a:lnTo>
                  <a:lnTo>
                    <a:pt x="2308365" y="411851"/>
                  </a:lnTo>
                  <a:lnTo>
                    <a:pt x="2322355" y="413801"/>
                  </a:lnTo>
                  <a:lnTo>
                    <a:pt x="2336345" y="415489"/>
                  </a:lnTo>
                  <a:lnTo>
                    <a:pt x="2350335" y="416948"/>
                  </a:lnTo>
                  <a:lnTo>
                    <a:pt x="2364325" y="418206"/>
                  </a:lnTo>
                  <a:lnTo>
                    <a:pt x="2378315" y="419288"/>
                  </a:lnTo>
                  <a:lnTo>
                    <a:pt x="2392305" y="420218"/>
                  </a:lnTo>
                  <a:lnTo>
                    <a:pt x="2406296" y="421016"/>
                  </a:lnTo>
                  <a:lnTo>
                    <a:pt x="2420286" y="421700"/>
                  </a:lnTo>
                  <a:lnTo>
                    <a:pt x="2434276" y="422285"/>
                  </a:lnTo>
                  <a:lnTo>
                    <a:pt x="2448266" y="422785"/>
                  </a:lnTo>
                  <a:lnTo>
                    <a:pt x="2462256" y="423213"/>
                  </a:lnTo>
                  <a:lnTo>
                    <a:pt x="2476246" y="423578"/>
                  </a:lnTo>
                  <a:lnTo>
                    <a:pt x="2490236" y="423890"/>
                  </a:lnTo>
                  <a:lnTo>
                    <a:pt x="2504226" y="424156"/>
                  </a:lnTo>
                  <a:lnTo>
                    <a:pt x="2518216" y="424382"/>
                  </a:lnTo>
                  <a:lnTo>
                    <a:pt x="2532206" y="424576"/>
                  </a:lnTo>
                  <a:lnTo>
                    <a:pt x="2546196" y="424740"/>
                  </a:lnTo>
                  <a:lnTo>
                    <a:pt x="2560187" y="424881"/>
                  </a:lnTo>
                  <a:lnTo>
                    <a:pt x="2574177" y="425000"/>
                  </a:lnTo>
                  <a:lnTo>
                    <a:pt x="2588167" y="425102"/>
                  </a:lnTo>
                  <a:lnTo>
                    <a:pt x="2602157" y="425189"/>
                  </a:lnTo>
                  <a:lnTo>
                    <a:pt x="2616147" y="425263"/>
                  </a:lnTo>
                  <a:lnTo>
                    <a:pt x="2630137" y="425325"/>
                  </a:lnTo>
                  <a:lnTo>
                    <a:pt x="2644127" y="425379"/>
                  </a:lnTo>
                  <a:lnTo>
                    <a:pt x="2658117" y="425424"/>
                  </a:lnTo>
                  <a:lnTo>
                    <a:pt x="2672107" y="425463"/>
                  </a:lnTo>
                  <a:lnTo>
                    <a:pt x="2686097" y="425496"/>
                  </a:lnTo>
                  <a:lnTo>
                    <a:pt x="2700087" y="425524"/>
                  </a:lnTo>
                  <a:lnTo>
                    <a:pt x="2714078" y="425548"/>
                  </a:lnTo>
                  <a:lnTo>
                    <a:pt x="2728068" y="425568"/>
                  </a:lnTo>
                  <a:lnTo>
                    <a:pt x="2742058" y="425586"/>
                  </a:lnTo>
                  <a:lnTo>
                    <a:pt x="2756048" y="425600"/>
                  </a:lnTo>
                  <a:lnTo>
                    <a:pt x="2770038" y="425613"/>
                  </a:lnTo>
                  <a:lnTo>
                    <a:pt x="2770038" y="425541"/>
                  </a:lnTo>
                  <a:lnTo>
                    <a:pt x="2784028" y="425516"/>
                  </a:lnTo>
                  <a:lnTo>
                    <a:pt x="2798018" y="425487"/>
                  </a:lnTo>
                  <a:lnTo>
                    <a:pt x="2812008" y="425452"/>
                  </a:lnTo>
                  <a:lnTo>
                    <a:pt x="2825998" y="425412"/>
                  </a:lnTo>
                  <a:lnTo>
                    <a:pt x="2839988" y="425364"/>
                  </a:lnTo>
                  <a:lnTo>
                    <a:pt x="2853978" y="425308"/>
                  </a:lnTo>
                  <a:lnTo>
                    <a:pt x="2867969" y="425242"/>
                  </a:lnTo>
                  <a:lnTo>
                    <a:pt x="2881959" y="425164"/>
                  </a:lnTo>
                  <a:lnTo>
                    <a:pt x="2895949" y="425073"/>
                  </a:lnTo>
                  <a:lnTo>
                    <a:pt x="2909939" y="424966"/>
                  </a:lnTo>
                  <a:lnTo>
                    <a:pt x="2923929" y="424841"/>
                  </a:lnTo>
                  <a:lnTo>
                    <a:pt x="2937919" y="424693"/>
                  </a:lnTo>
                  <a:lnTo>
                    <a:pt x="2951909" y="424520"/>
                  </a:lnTo>
                  <a:lnTo>
                    <a:pt x="2965899" y="424316"/>
                  </a:lnTo>
                  <a:lnTo>
                    <a:pt x="2979889" y="424077"/>
                  </a:lnTo>
                  <a:lnTo>
                    <a:pt x="2993879" y="423796"/>
                  </a:lnTo>
                  <a:lnTo>
                    <a:pt x="3007870" y="423467"/>
                  </a:lnTo>
                  <a:lnTo>
                    <a:pt x="3021860" y="423080"/>
                  </a:lnTo>
                  <a:lnTo>
                    <a:pt x="3035850" y="422627"/>
                  </a:lnTo>
                  <a:lnTo>
                    <a:pt x="3049840" y="422095"/>
                  </a:lnTo>
                  <a:lnTo>
                    <a:pt x="3063830" y="421472"/>
                  </a:lnTo>
                  <a:lnTo>
                    <a:pt x="3077820" y="420742"/>
                  </a:lnTo>
                  <a:lnTo>
                    <a:pt x="3091810" y="419886"/>
                  </a:lnTo>
                  <a:lnTo>
                    <a:pt x="3105800" y="418886"/>
                  </a:lnTo>
                  <a:lnTo>
                    <a:pt x="3119790" y="417715"/>
                  </a:lnTo>
                  <a:lnTo>
                    <a:pt x="3133780" y="416348"/>
                  </a:lnTo>
                  <a:lnTo>
                    <a:pt x="3147770" y="414753"/>
                  </a:lnTo>
                  <a:lnTo>
                    <a:pt x="3161761" y="412893"/>
                  </a:lnTo>
                  <a:lnTo>
                    <a:pt x="3175751" y="410728"/>
                  </a:lnTo>
                  <a:lnTo>
                    <a:pt x="3189741" y="408212"/>
                  </a:lnTo>
                  <a:lnTo>
                    <a:pt x="3203731" y="405294"/>
                  </a:lnTo>
                  <a:lnTo>
                    <a:pt x="3217721" y="401917"/>
                  </a:lnTo>
                  <a:lnTo>
                    <a:pt x="3231711" y="398019"/>
                  </a:lnTo>
                  <a:lnTo>
                    <a:pt x="3245701" y="393532"/>
                  </a:lnTo>
                  <a:lnTo>
                    <a:pt x="3259691" y="388386"/>
                  </a:lnTo>
                  <a:lnTo>
                    <a:pt x="3273681" y="382507"/>
                  </a:lnTo>
                  <a:lnTo>
                    <a:pt x="3287671" y="375821"/>
                  </a:lnTo>
                  <a:lnTo>
                    <a:pt x="3301661" y="368254"/>
                  </a:lnTo>
                  <a:lnTo>
                    <a:pt x="3315652" y="359740"/>
                  </a:lnTo>
                  <a:lnTo>
                    <a:pt x="3329642" y="350223"/>
                  </a:lnTo>
                  <a:lnTo>
                    <a:pt x="3343632" y="339660"/>
                  </a:lnTo>
                  <a:lnTo>
                    <a:pt x="3357622" y="328031"/>
                  </a:lnTo>
                  <a:lnTo>
                    <a:pt x="3371612" y="315340"/>
                  </a:lnTo>
                  <a:lnTo>
                    <a:pt x="3385602" y="301624"/>
                  </a:lnTo>
                  <a:lnTo>
                    <a:pt x="3399592" y="286952"/>
                  </a:lnTo>
                  <a:lnTo>
                    <a:pt x="3413582" y="271433"/>
                  </a:lnTo>
                  <a:lnTo>
                    <a:pt x="3427572" y="255208"/>
                  </a:lnTo>
                  <a:lnTo>
                    <a:pt x="3441562" y="238453"/>
                  </a:lnTo>
                  <a:lnTo>
                    <a:pt x="3455552" y="221368"/>
                  </a:lnTo>
                  <a:lnTo>
                    <a:pt x="3469543" y="204173"/>
                  </a:lnTo>
                  <a:lnTo>
                    <a:pt x="3483533" y="187088"/>
                  </a:lnTo>
                  <a:lnTo>
                    <a:pt x="3497523" y="170333"/>
                  </a:lnTo>
                  <a:lnTo>
                    <a:pt x="3511513" y="154108"/>
                  </a:lnTo>
                  <a:lnTo>
                    <a:pt x="3525503" y="138589"/>
                  </a:lnTo>
                  <a:lnTo>
                    <a:pt x="3539493" y="123917"/>
                  </a:lnTo>
                  <a:lnTo>
                    <a:pt x="3553483" y="110201"/>
                  </a:lnTo>
                  <a:lnTo>
                    <a:pt x="3567473" y="97510"/>
                  </a:lnTo>
                  <a:lnTo>
                    <a:pt x="3581463" y="85881"/>
                  </a:lnTo>
                  <a:lnTo>
                    <a:pt x="3595453" y="75318"/>
                  </a:lnTo>
                  <a:lnTo>
                    <a:pt x="3609444" y="65801"/>
                  </a:lnTo>
                  <a:lnTo>
                    <a:pt x="3623434" y="57287"/>
                  </a:lnTo>
                  <a:lnTo>
                    <a:pt x="3637424" y="49720"/>
                  </a:lnTo>
                  <a:lnTo>
                    <a:pt x="3651414" y="43034"/>
                  </a:lnTo>
                  <a:lnTo>
                    <a:pt x="3665404" y="37155"/>
                  </a:lnTo>
                  <a:lnTo>
                    <a:pt x="3679394" y="32009"/>
                  </a:lnTo>
                  <a:lnTo>
                    <a:pt x="3693384" y="27522"/>
                  </a:lnTo>
                  <a:lnTo>
                    <a:pt x="3707374" y="23624"/>
                  </a:lnTo>
                  <a:lnTo>
                    <a:pt x="3721364" y="20247"/>
                  </a:lnTo>
                  <a:lnTo>
                    <a:pt x="3735354" y="17329"/>
                  </a:lnTo>
                  <a:lnTo>
                    <a:pt x="3749344" y="14813"/>
                  </a:lnTo>
                  <a:lnTo>
                    <a:pt x="3763335" y="12648"/>
                  </a:lnTo>
                  <a:lnTo>
                    <a:pt x="3777325" y="10788"/>
                  </a:lnTo>
                  <a:lnTo>
                    <a:pt x="3791315" y="9193"/>
                  </a:lnTo>
                  <a:lnTo>
                    <a:pt x="3805305" y="7826"/>
                  </a:lnTo>
                  <a:lnTo>
                    <a:pt x="3819295" y="6655"/>
                  </a:lnTo>
                  <a:lnTo>
                    <a:pt x="3833285" y="5655"/>
                  </a:lnTo>
                  <a:lnTo>
                    <a:pt x="3847275" y="4799"/>
                  </a:lnTo>
                  <a:lnTo>
                    <a:pt x="3861265" y="4069"/>
                  </a:lnTo>
                  <a:lnTo>
                    <a:pt x="3875255" y="3446"/>
                  </a:lnTo>
                  <a:lnTo>
                    <a:pt x="3889245" y="2914"/>
                  </a:lnTo>
                  <a:lnTo>
                    <a:pt x="3903235" y="2461"/>
                  </a:lnTo>
                  <a:lnTo>
                    <a:pt x="3917226" y="2074"/>
                  </a:lnTo>
                  <a:lnTo>
                    <a:pt x="3931216" y="1745"/>
                  </a:lnTo>
                  <a:lnTo>
                    <a:pt x="3945206" y="1464"/>
                  </a:lnTo>
                  <a:lnTo>
                    <a:pt x="3959196" y="1225"/>
                  </a:lnTo>
                  <a:lnTo>
                    <a:pt x="3973186" y="1021"/>
                  </a:lnTo>
                  <a:lnTo>
                    <a:pt x="3987176" y="848"/>
                  </a:lnTo>
                  <a:lnTo>
                    <a:pt x="4001166" y="700"/>
                  </a:lnTo>
                  <a:lnTo>
                    <a:pt x="4015156" y="575"/>
                  </a:lnTo>
                  <a:lnTo>
                    <a:pt x="4029146" y="468"/>
                  </a:lnTo>
                  <a:lnTo>
                    <a:pt x="4043136" y="377"/>
                  </a:lnTo>
                  <a:lnTo>
                    <a:pt x="4057126" y="299"/>
                  </a:lnTo>
                  <a:lnTo>
                    <a:pt x="4071117" y="233"/>
                  </a:lnTo>
                  <a:lnTo>
                    <a:pt x="4085107" y="177"/>
                  </a:lnTo>
                  <a:lnTo>
                    <a:pt x="4099097" y="129"/>
                  </a:lnTo>
                  <a:lnTo>
                    <a:pt x="4113087" y="89"/>
                  </a:lnTo>
                  <a:lnTo>
                    <a:pt x="4127077" y="54"/>
                  </a:lnTo>
                  <a:lnTo>
                    <a:pt x="4141067" y="25"/>
                  </a:lnTo>
                  <a:lnTo>
                    <a:pt x="4155057" y="0"/>
                  </a:lnTo>
                </a:path>
              </a:pathLst>
            </a:custGeom>
            <a:ln w="40651" cap="flat">
              <a:solidFill>
                <a:srgbClr val="D3D3D3">
                  <a:alpha val="100000"/>
                </a:srgbClr>
              </a:solidFill>
              <a:prstDash val="solid"/>
              <a:round/>
            </a:ln>
          </p:spPr>
          <p:txBody>
            <a:bodyPr/>
            <a:lstStyle/>
            <a:p/>
          </p:txBody>
        </p:sp>
        <p:sp>
          <p:nvSpPr>
            <p:cNvPr id="34" name="pl34"/>
            <p:cNvSpPr/>
            <p:nvPr/>
          </p:nvSpPr>
          <p:spPr>
            <a:xfrm>
              <a:off x="2737948" y="3247191"/>
              <a:ext cx="4155057" cy="212842"/>
            </a:xfrm>
            <a:custGeom>
              <a:avLst/>
              <a:pathLst>
                <a:path w="4155057" h="212842">
                  <a:moveTo>
                    <a:pt x="0" y="0"/>
                  </a:moveTo>
                  <a:lnTo>
                    <a:pt x="13990" y="12"/>
                  </a:lnTo>
                  <a:lnTo>
                    <a:pt x="27980" y="27"/>
                  </a:lnTo>
                  <a:lnTo>
                    <a:pt x="41970" y="44"/>
                  </a:lnTo>
                  <a:lnTo>
                    <a:pt x="55960" y="64"/>
                  </a:lnTo>
                  <a:lnTo>
                    <a:pt x="69950" y="88"/>
                  </a:lnTo>
                  <a:lnTo>
                    <a:pt x="83940" y="116"/>
                  </a:lnTo>
                  <a:lnTo>
                    <a:pt x="97930" y="149"/>
                  </a:lnTo>
                  <a:lnTo>
                    <a:pt x="111920" y="188"/>
                  </a:lnTo>
                  <a:lnTo>
                    <a:pt x="125910" y="234"/>
                  </a:lnTo>
                  <a:lnTo>
                    <a:pt x="139900" y="287"/>
                  </a:lnTo>
                  <a:lnTo>
                    <a:pt x="153891" y="350"/>
                  </a:lnTo>
                  <a:lnTo>
                    <a:pt x="167881" y="424"/>
                  </a:lnTo>
                  <a:lnTo>
                    <a:pt x="181871" y="510"/>
                  </a:lnTo>
                  <a:lnTo>
                    <a:pt x="195861" y="612"/>
                  </a:lnTo>
                  <a:lnTo>
                    <a:pt x="209851" y="732"/>
                  </a:lnTo>
                  <a:lnTo>
                    <a:pt x="223841" y="872"/>
                  </a:lnTo>
                  <a:lnTo>
                    <a:pt x="237831" y="1037"/>
                  </a:lnTo>
                  <a:lnTo>
                    <a:pt x="251821" y="1230"/>
                  </a:lnTo>
                  <a:lnTo>
                    <a:pt x="265811" y="1457"/>
                  </a:lnTo>
                  <a:lnTo>
                    <a:pt x="279801" y="1723"/>
                  </a:lnTo>
                  <a:lnTo>
                    <a:pt x="293791" y="2034"/>
                  </a:lnTo>
                  <a:lnTo>
                    <a:pt x="307782" y="2399"/>
                  </a:lnTo>
                  <a:lnTo>
                    <a:pt x="321772" y="2827"/>
                  </a:lnTo>
                  <a:lnTo>
                    <a:pt x="335762" y="3327"/>
                  </a:lnTo>
                  <a:lnTo>
                    <a:pt x="349752" y="3913"/>
                  </a:lnTo>
                  <a:lnTo>
                    <a:pt x="363742" y="4596"/>
                  </a:lnTo>
                  <a:lnTo>
                    <a:pt x="377732" y="5394"/>
                  </a:lnTo>
                  <a:lnTo>
                    <a:pt x="391722" y="6324"/>
                  </a:lnTo>
                  <a:lnTo>
                    <a:pt x="405712" y="7406"/>
                  </a:lnTo>
                  <a:lnTo>
                    <a:pt x="419702" y="8664"/>
                  </a:lnTo>
                  <a:lnTo>
                    <a:pt x="433692" y="10123"/>
                  </a:lnTo>
                  <a:lnTo>
                    <a:pt x="447682" y="11812"/>
                  </a:lnTo>
                  <a:lnTo>
                    <a:pt x="461673" y="13761"/>
                  </a:lnTo>
                  <a:lnTo>
                    <a:pt x="475663" y="16004"/>
                  </a:lnTo>
                  <a:lnTo>
                    <a:pt x="489653" y="18577"/>
                  </a:lnTo>
                  <a:lnTo>
                    <a:pt x="503643" y="21517"/>
                  </a:lnTo>
                  <a:lnTo>
                    <a:pt x="517633" y="24860"/>
                  </a:lnTo>
                  <a:lnTo>
                    <a:pt x="531623" y="28643"/>
                  </a:lnTo>
                  <a:lnTo>
                    <a:pt x="545613" y="32900"/>
                  </a:lnTo>
                  <a:lnTo>
                    <a:pt x="559603" y="37659"/>
                  </a:lnTo>
                  <a:lnTo>
                    <a:pt x="573593" y="42940"/>
                  </a:lnTo>
                  <a:lnTo>
                    <a:pt x="587583" y="48755"/>
                  </a:lnTo>
                  <a:lnTo>
                    <a:pt x="601574" y="55100"/>
                  </a:lnTo>
                  <a:lnTo>
                    <a:pt x="615564" y="61958"/>
                  </a:lnTo>
                  <a:lnTo>
                    <a:pt x="629554" y="69294"/>
                  </a:lnTo>
                  <a:lnTo>
                    <a:pt x="643544" y="77054"/>
                  </a:lnTo>
                  <a:lnTo>
                    <a:pt x="657534" y="85166"/>
                  </a:lnTo>
                  <a:lnTo>
                    <a:pt x="671524" y="93544"/>
                  </a:lnTo>
                  <a:lnTo>
                    <a:pt x="685514" y="102086"/>
                  </a:lnTo>
                  <a:lnTo>
                    <a:pt x="699504" y="110684"/>
                  </a:lnTo>
                  <a:lnTo>
                    <a:pt x="713494" y="119226"/>
                  </a:lnTo>
                  <a:lnTo>
                    <a:pt x="727484" y="127604"/>
                  </a:lnTo>
                  <a:lnTo>
                    <a:pt x="741474" y="135716"/>
                  </a:lnTo>
                  <a:lnTo>
                    <a:pt x="755465" y="143476"/>
                  </a:lnTo>
                  <a:lnTo>
                    <a:pt x="769455" y="150812"/>
                  </a:lnTo>
                  <a:lnTo>
                    <a:pt x="783445" y="157670"/>
                  </a:lnTo>
                  <a:lnTo>
                    <a:pt x="797435" y="164015"/>
                  </a:lnTo>
                  <a:lnTo>
                    <a:pt x="811425" y="169830"/>
                  </a:lnTo>
                  <a:lnTo>
                    <a:pt x="825415" y="175111"/>
                  </a:lnTo>
                  <a:lnTo>
                    <a:pt x="839405" y="179870"/>
                  </a:lnTo>
                  <a:lnTo>
                    <a:pt x="853395" y="184127"/>
                  </a:lnTo>
                  <a:lnTo>
                    <a:pt x="867385" y="187910"/>
                  </a:lnTo>
                  <a:lnTo>
                    <a:pt x="881375" y="191253"/>
                  </a:lnTo>
                  <a:lnTo>
                    <a:pt x="895365" y="194193"/>
                  </a:lnTo>
                  <a:lnTo>
                    <a:pt x="909356" y="196766"/>
                  </a:lnTo>
                  <a:lnTo>
                    <a:pt x="923346" y="199009"/>
                  </a:lnTo>
                  <a:lnTo>
                    <a:pt x="937336" y="200958"/>
                  </a:lnTo>
                  <a:lnTo>
                    <a:pt x="951326" y="202647"/>
                  </a:lnTo>
                  <a:lnTo>
                    <a:pt x="965316" y="204106"/>
                  </a:lnTo>
                  <a:lnTo>
                    <a:pt x="979306" y="205364"/>
                  </a:lnTo>
                  <a:lnTo>
                    <a:pt x="993296" y="206446"/>
                  </a:lnTo>
                  <a:lnTo>
                    <a:pt x="1007286" y="207376"/>
                  </a:lnTo>
                  <a:lnTo>
                    <a:pt x="1021276" y="208174"/>
                  </a:lnTo>
                  <a:lnTo>
                    <a:pt x="1035266" y="208857"/>
                  </a:lnTo>
                  <a:lnTo>
                    <a:pt x="1049256" y="209443"/>
                  </a:lnTo>
                  <a:lnTo>
                    <a:pt x="1063247" y="209943"/>
                  </a:lnTo>
                  <a:lnTo>
                    <a:pt x="1077237" y="210371"/>
                  </a:lnTo>
                  <a:lnTo>
                    <a:pt x="1091227" y="210736"/>
                  </a:lnTo>
                  <a:lnTo>
                    <a:pt x="1105217" y="211047"/>
                  </a:lnTo>
                  <a:lnTo>
                    <a:pt x="1119207" y="211313"/>
                  </a:lnTo>
                  <a:lnTo>
                    <a:pt x="1133197" y="211540"/>
                  </a:lnTo>
                  <a:lnTo>
                    <a:pt x="1147187" y="211733"/>
                  </a:lnTo>
                  <a:lnTo>
                    <a:pt x="1161177" y="211898"/>
                  </a:lnTo>
                  <a:lnTo>
                    <a:pt x="1175167" y="212038"/>
                  </a:lnTo>
                  <a:lnTo>
                    <a:pt x="1189157" y="212158"/>
                  </a:lnTo>
                  <a:lnTo>
                    <a:pt x="1203148" y="212260"/>
                  </a:lnTo>
                  <a:lnTo>
                    <a:pt x="1217138" y="212346"/>
                  </a:lnTo>
                  <a:lnTo>
                    <a:pt x="1231128" y="212420"/>
                  </a:lnTo>
                  <a:lnTo>
                    <a:pt x="1245118" y="212483"/>
                  </a:lnTo>
                  <a:lnTo>
                    <a:pt x="1259108" y="212536"/>
                  </a:lnTo>
                  <a:lnTo>
                    <a:pt x="1273098" y="212582"/>
                  </a:lnTo>
                  <a:lnTo>
                    <a:pt x="1287088" y="212621"/>
                  </a:lnTo>
                  <a:lnTo>
                    <a:pt x="1301078" y="212654"/>
                  </a:lnTo>
                  <a:lnTo>
                    <a:pt x="1315068" y="212682"/>
                  </a:lnTo>
                  <a:lnTo>
                    <a:pt x="1329058" y="212706"/>
                  </a:lnTo>
                  <a:lnTo>
                    <a:pt x="1343048" y="212726"/>
                  </a:lnTo>
                  <a:lnTo>
                    <a:pt x="1357039" y="212743"/>
                  </a:lnTo>
                  <a:lnTo>
                    <a:pt x="1371029" y="212758"/>
                  </a:lnTo>
                  <a:lnTo>
                    <a:pt x="1385019" y="212770"/>
                  </a:lnTo>
                  <a:lnTo>
                    <a:pt x="1385019" y="212842"/>
                  </a:lnTo>
                  <a:lnTo>
                    <a:pt x="1399009" y="212842"/>
                  </a:lnTo>
                  <a:lnTo>
                    <a:pt x="1412999" y="212842"/>
                  </a:lnTo>
                  <a:lnTo>
                    <a:pt x="1426989" y="212842"/>
                  </a:lnTo>
                  <a:lnTo>
                    <a:pt x="1440979" y="212842"/>
                  </a:lnTo>
                  <a:lnTo>
                    <a:pt x="1454969" y="212842"/>
                  </a:lnTo>
                  <a:lnTo>
                    <a:pt x="1468959" y="212842"/>
                  </a:lnTo>
                  <a:lnTo>
                    <a:pt x="1482949" y="212842"/>
                  </a:lnTo>
                  <a:lnTo>
                    <a:pt x="1496939" y="212842"/>
                  </a:lnTo>
                  <a:lnTo>
                    <a:pt x="1510930" y="212842"/>
                  </a:lnTo>
                  <a:lnTo>
                    <a:pt x="1524920" y="212842"/>
                  </a:lnTo>
                  <a:lnTo>
                    <a:pt x="1538910" y="212842"/>
                  </a:lnTo>
                  <a:lnTo>
                    <a:pt x="1552900" y="212842"/>
                  </a:lnTo>
                  <a:lnTo>
                    <a:pt x="1566890" y="212842"/>
                  </a:lnTo>
                  <a:lnTo>
                    <a:pt x="1580880" y="212842"/>
                  </a:lnTo>
                  <a:lnTo>
                    <a:pt x="1594870" y="212842"/>
                  </a:lnTo>
                  <a:lnTo>
                    <a:pt x="1608860" y="212842"/>
                  </a:lnTo>
                  <a:lnTo>
                    <a:pt x="1622850" y="212842"/>
                  </a:lnTo>
                  <a:lnTo>
                    <a:pt x="1636840" y="212842"/>
                  </a:lnTo>
                  <a:lnTo>
                    <a:pt x="1650830" y="212842"/>
                  </a:lnTo>
                  <a:lnTo>
                    <a:pt x="1664821" y="212842"/>
                  </a:lnTo>
                  <a:lnTo>
                    <a:pt x="1678811" y="212842"/>
                  </a:lnTo>
                  <a:lnTo>
                    <a:pt x="1692801" y="212842"/>
                  </a:lnTo>
                  <a:lnTo>
                    <a:pt x="1706791" y="212842"/>
                  </a:lnTo>
                  <a:lnTo>
                    <a:pt x="1720781" y="212842"/>
                  </a:lnTo>
                  <a:lnTo>
                    <a:pt x="1734771" y="212842"/>
                  </a:lnTo>
                  <a:lnTo>
                    <a:pt x="1748761" y="212842"/>
                  </a:lnTo>
                  <a:lnTo>
                    <a:pt x="1762751" y="212842"/>
                  </a:lnTo>
                  <a:lnTo>
                    <a:pt x="1776741" y="212842"/>
                  </a:lnTo>
                  <a:lnTo>
                    <a:pt x="1790731" y="212842"/>
                  </a:lnTo>
                  <a:lnTo>
                    <a:pt x="1804722" y="212842"/>
                  </a:lnTo>
                  <a:lnTo>
                    <a:pt x="1818712" y="212842"/>
                  </a:lnTo>
                  <a:lnTo>
                    <a:pt x="1832702" y="212842"/>
                  </a:lnTo>
                  <a:lnTo>
                    <a:pt x="1846692" y="212842"/>
                  </a:lnTo>
                  <a:lnTo>
                    <a:pt x="1860682" y="212842"/>
                  </a:lnTo>
                  <a:lnTo>
                    <a:pt x="1874672" y="212842"/>
                  </a:lnTo>
                  <a:lnTo>
                    <a:pt x="1888662" y="212842"/>
                  </a:lnTo>
                  <a:lnTo>
                    <a:pt x="1902652" y="212842"/>
                  </a:lnTo>
                  <a:lnTo>
                    <a:pt x="1916642" y="212842"/>
                  </a:lnTo>
                  <a:lnTo>
                    <a:pt x="1930632" y="212842"/>
                  </a:lnTo>
                  <a:lnTo>
                    <a:pt x="1944622" y="212842"/>
                  </a:lnTo>
                  <a:lnTo>
                    <a:pt x="1958613" y="212842"/>
                  </a:lnTo>
                  <a:lnTo>
                    <a:pt x="1972603" y="212842"/>
                  </a:lnTo>
                  <a:lnTo>
                    <a:pt x="1986593" y="212842"/>
                  </a:lnTo>
                  <a:lnTo>
                    <a:pt x="2000583" y="212842"/>
                  </a:lnTo>
                  <a:lnTo>
                    <a:pt x="2014573" y="212842"/>
                  </a:lnTo>
                  <a:lnTo>
                    <a:pt x="2028563" y="212842"/>
                  </a:lnTo>
                  <a:lnTo>
                    <a:pt x="2042553" y="212842"/>
                  </a:lnTo>
                  <a:lnTo>
                    <a:pt x="2056543" y="212842"/>
                  </a:lnTo>
                  <a:lnTo>
                    <a:pt x="2070533" y="212842"/>
                  </a:lnTo>
                  <a:lnTo>
                    <a:pt x="2084523" y="212842"/>
                  </a:lnTo>
                  <a:lnTo>
                    <a:pt x="2098513" y="212842"/>
                  </a:lnTo>
                  <a:lnTo>
                    <a:pt x="2112504" y="212842"/>
                  </a:lnTo>
                  <a:lnTo>
                    <a:pt x="2126494" y="212842"/>
                  </a:lnTo>
                  <a:lnTo>
                    <a:pt x="2140484" y="212842"/>
                  </a:lnTo>
                  <a:lnTo>
                    <a:pt x="2154474" y="212842"/>
                  </a:lnTo>
                  <a:lnTo>
                    <a:pt x="2168464" y="212842"/>
                  </a:lnTo>
                  <a:lnTo>
                    <a:pt x="2182454" y="212842"/>
                  </a:lnTo>
                  <a:lnTo>
                    <a:pt x="2196444" y="212842"/>
                  </a:lnTo>
                  <a:lnTo>
                    <a:pt x="2210434" y="212842"/>
                  </a:lnTo>
                  <a:lnTo>
                    <a:pt x="2224424" y="212842"/>
                  </a:lnTo>
                  <a:lnTo>
                    <a:pt x="2238414" y="212842"/>
                  </a:lnTo>
                  <a:lnTo>
                    <a:pt x="2252404" y="212842"/>
                  </a:lnTo>
                  <a:lnTo>
                    <a:pt x="2266395" y="212842"/>
                  </a:lnTo>
                  <a:lnTo>
                    <a:pt x="2280385" y="212842"/>
                  </a:lnTo>
                  <a:lnTo>
                    <a:pt x="2294375" y="212842"/>
                  </a:lnTo>
                  <a:lnTo>
                    <a:pt x="2308365" y="212842"/>
                  </a:lnTo>
                  <a:lnTo>
                    <a:pt x="2322355" y="212842"/>
                  </a:lnTo>
                  <a:lnTo>
                    <a:pt x="2336345" y="212842"/>
                  </a:lnTo>
                  <a:lnTo>
                    <a:pt x="2350335" y="212842"/>
                  </a:lnTo>
                  <a:lnTo>
                    <a:pt x="2364325" y="212842"/>
                  </a:lnTo>
                  <a:lnTo>
                    <a:pt x="2378315" y="212842"/>
                  </a:lnTo>
                  <a:lnTo>
                    <a:pt x="2392305" y="212842"/>
                  </a:lnTo>
                  <a:lnTo>
                    <a:pt x="2406296" y="212842"/>
                  </a:lnTo>
                  <a:lnTo>
                    <a:pt x="2420286" y="212842"/>
                  </a:lnTo>
                  <a:lnTo>
                    <a:pt x="2434276" y="212842"/>
                  </a:lnTo>
                  <a:lnTo>
                    <a:pt x="2448266" y="212842"/>
                  </a:lnTo>
                  <a:lnTo>
                    <a:pt x="2462256" y="212842"/>
                  </a:lnTo>
                  <a:lnTo>
                    <a:pt x="2476246" y="212842"/>
                  </a:lnTo>
                  <a:lnTo>
                    <a:pt x="2490236" y="212842"/>
                  </a:lnTo>
                  <a:lnTo>
                    <a:pt x="2504226" y="212842"/>
                  </a:lnTo>
                  <a:lnTo>
                    <a:pt x="2518216" y="212842"/>
                  </a:lnTo>
                  <a:lnTo>
                    <a:pt x="2532206" y="212842"/>
                  </a:lnTo>
                  <a:lnTo>
                    <a:pt x="2546196" y="212842"/>
                  </a:lnTo>
                  <a:lnTo>
                    <a:pt x="2560187" y="212842"/>
                  </a:lnTo>
                  <a:lnTo>
                    <a:pt x="2574177" y="212842"/>
                  </a:lnTo>
                  <a:lnTo>
                    <a:pt x="2588167" y="212842"/>
                  </a:lnTo>
                  <a:lnTo>
                    <a:pt x="2602157" y="212842"/>
                  </a:lnTo>
                  <a:lnTo>
                    <a:pt x="2616147" y="212842"/>
                  </a:lnTo>
                  <a:lnTo>
                    <a:pt x="2630137" y="212842"/>
                  </a:lnTo>
                  <a:lnTo>
                    <a:pt x="2644127" y="212842"/>
                  </a:lnTo>
                  <a:lnTo>
                    <a:pt x="2658117" y="212842"/>
                  </a:lnTo>
                  <a:lnTo>
                    <a:pt x="2672107" y="212842"/>
                  </a:lnTo>
                  <a:lnTo>
                    <a:pt x="2686097" y="212842"/>
                  </a:lnTo>
                  <a:lnTo>
                    <a:pt x="2700087" y="212842"/>
                  </a:lnTo>
                  <a:lnTo>
                    <a:pt x="2714078" y="212842"/>
                  </a:lnTo>
                  <a:lnTo>
                    <a:pt x="2728068" y="212842"/>
                  </a:lnTo>
                  <a:lnTo>
                    <a:pt x="2742058" y="212842"/>
                  </a:lnTo>
                  <a:lnTo>
                    <a:pt x="2756048" y="212842"/>
                  </a:lnTo>
                  <a:lnTo>
                    <a:pt x="2770038" y="212842"/>
                  </a:lnTo>
                  <a:lnTo>
                    <a:pt x="2770038" y="212770"/>
                  </a:lnTo>
                  <a:lnTo>
                    <a:pt x="2784028" y="212758"/>
                  </a:lnTo>
                  <a:lnTo>
                    <a:pt x="2798018" y="212743"/>
                  </a:lnTo>
                  <a:lnTo>
                    <a:pt x="2812008" y="212726"/>
                  </a:lnTo>
                  <a:lnTo>
                    <a:pt x="2825998" y="212706"/>
                  </a:lnTo>
                  <a:lnTo>
                    <a:pt x="2839988" y="212682"/>
                  </a:lnTo>
                  <a:lnTo>
                    <a:pt x="2853978" y="212654"/>
                  </a:lnTo>
                  <a:lnTo>
                    <a:pt x="2867969" y="212621"/>
                  </a:lnTo>
                  <a:lnTo>
                    <a:pt x="2881959" y="212582"/>
                  </a:lnTo>
                  <a:lnTo>
                    <a:pt x="2895949" y="212536"/>
                  </a:lnTo>
                  <a:lnTo>
                    <a:pt x="2909939" y="212483"/>
                  </a:lnTo>
                  <a:lnTo>
                    <a:pt x="2923929" y="212420"/>
                  </a:lnTo>
                  <a:lnTo>
                    <a:pt x="2937919" y="212346"/>
                  </a:lnTo>
                  <a:lnTo>
                    <a:pt x="2951909" y="212260"/>
                  </a:lnTo>
                  <a:lnTo>
                    <a:pt x="2965899" y="212158"/>
                  </a:lnTo>
                  <a:lnTo>
                    <a:pt x="2979889" y="212038"/>
                  </a:lnTo>
                  <a:lnTo>
                    <a:pt x="2993879" y="211898"/>
                  </a:lnTo>
                  <a:lnTo>
                    <a:pt x="3007870" y="211733"/>
                  </a:lnTo>
                  <a:lnTo>
                    <a:pt x="3021860" y="211540"/>
                  </a:lnTo>
                  <a:lnTo>
                    <a:pt x="3035850" y="211313"/>
                  </a:lnTo>
                  <a:lnTo>
                    <a:pt x="3049840" y="211047"/>
                  </a:lnTo>
                  <a:lnTo>
                    <a:pt x="3063830" y="210736"/>
                  </a:lnTo>
                  <a:lnTo>
                    <a:pt x="3077820" y="210371"/>
                  </a:lnTo>
                  <a:lnTo>
                    <a:pt x="3091810" y="209943"/>
                  </a:lnTo>
                  <a:lnTo>
                    <a:pt x="3105800" y="209443"/>
                  </a:lnTo>
                  <a:lnTo>
                    <a:pt x="3119790" y="208857"/>
                  </a:lnTo>
                  <a:lnTo>
                    <a:pt x="3133780" y="208174"/>
                  </a:lnTo>
                  <a:lnTo>
                    <a:pt x="3147770" y="207376"/>
                  </a:lnTo>
                  <a:lnTo>
                    <a:pt x="3161761" y="206446"/>
                  </a:lnTo>
                  <a:lnTo>
                    <a:pt x="3175751" y="205364"/>
                  </a:lnTo>
                  <a:lnTo>
                    <a:pt x="3189741" y="204106"/>
                  </a:lnTo>
                  <a:lnTo>
                    <a:pt x="3203731" y="202647"/>
                  </a:lnTo>
                  <a:lnTo>
                    <a:pt x="3217721" y="200958"/>
                  </a:lnTo>
                  <a:lnTo>
                    <a:pt x="3231711" y="199009"/>
                  </a:lnTo>
                  <a:lnTo>
                    <a:pt x="3245701" y="196766"/>
                  </a:lnTo>
                  <a:lnTo>
                    <a:pt x="3259691" y="194193"/>
                  </a:lnTo>
                  <a:lnTo>
                    <a:pt x="3273681" y="191253"/>
                  </a:lnTo>
                  <a:lnTo>
                    <a:pt x="3287671" y="187910"/>
                  </a:lnTo>
                  <a:lnTo>
                    <a:pt x="3301661" y="184127"/>
                  </a:lnTo>
                  <a:lnTo>
                    <a:pt x="3315652" y="179870"/>
                  </a:lnTo>
                  <a:lnTo>
                    <a:pt x="3329642" y="175111"/>
                  </a:lnTo>
                  <a:lnTo>
                    <a:pt x="3343632" y="169830"/>
                  </a:lnTo>
                  <a:lnTo>
                    <a:pt x="3357622" y="164015"/>
                  </a:lnTo>
                  <a:lnTo>
                    <a:pt x="3371612" y="157670"/>
                  </a:lnTo>
                  <a:lnTo>
                    <a:pt x="3385602" y="150812"/>
                  </a:lnTo>
                  <a:lnTo>
                    <a:pt x="3399592" y="143476"/>
                  </a:lnTo>
                  <a:lnTo>
                    <a:pt x="3413582" y="135716"/>
                  </a:lnTo>
                  <a:lnTo>
                    <a:pt x="3427572" y="127604"/>
                  </a:lnTo>
                  <a:lnTo>
                    <a:pt x="3441562" y="119226"/>
                  </a:lnTo>
                  <a:lnTo>
                    <a:pt x="3455552" y="110684"/>
                  </a:lnTo>
                  <a:lnTo>
                    <a:pt x="3469543" y="102086"/>
                  </a:lnTo>
                  <a:lnTo>
                    <a:pt x="3483533" y="93544"/>
                  </a:lnTo>
                  <a:lnTo>
                    <a:pt x="3497523" y="85166"/>
                  </a:lnTo>
                  <a:lnTo>
                    <a:pt x="3511513" y="77054"/>
                  </a:lnTo>
                  <a:lnTo>
                    <a:pt x="3525503" y="69294"/>
                  </a:lnTo>
                  <a:lnTo>
                    <a:pt x="3539493" y="61958"/>
                  </a:lnTo>
                  <a:lnTo>
                    <a:pt x="3553483" y="55100"/>
                  </a:lnTo>
                  <a:lnTo>
                    <a:pt x="3567473" y="48755"/>
                  </a:lnTo>
                  <a:lnTo>
                    <a:pt x="3581463" y="42940"/>
                  </a:lnTo>
                  <a:lnTo>
                    <a:pt x="3595453" y="37659"/>
                  </a:lnTo>
                  <a:lnTo>
                    <a:pt x="3609444" y="32900"/>
                  </a:lnTo>
                  <a:lnTo>
                    <a:pt x="3623434" y="28643"/>
                  </a:lnTo>
                  <a:lnTo>
                    <a:pt x="3637424" y="24860"/>
                  </a:lnTo>
                  <a:lnTo>
                    <a:pt x="3651414" y="21517"/>
                  </a:lnTo>
                  <a:lnTo>
                    <a:pt x="3665404" y="18577"/>
                  </a:lnTo>
                  <a:lnTo>
                    <a:pt x="3679394" y="16004"/>
                  </a:lnTo>
                  <a:lnTo>
                    <a:pt x="3693384" y="13761"/>
                  </a:lnTo>
                  <a:lnTo>
                    <a:pt x="3707374" y="11812"/>
                  </a:lnTo>
                  <a:lnTo>
                    <a:pt x="3721364" y="10123"/>
                  </a:lnTo>
                  <a:lnTo>
                    <a:pt x="3735354" y="8664"/>
                  </a:lnTo>
                  <a:lnTo>
                    <a:pt x="3749344" y="7406"/>
                  </a:lnTo>
                  <a:lnTo>
                    <a:pt x="3763335" y="6324"/>
                  </a:lnTo>
                  <a:lnTo>
                    <a:pt x="3777325" y="5394"/>
                  </a:lnTo>
                  <a:lnTo>
                    <a:pt x="3791315" y="4596"/>
                  </a:lnTo>
                  <a:lnTo>
                    <a:pt x="3805305" y="3913"/>
                  </a:lnTo>
                  <a:lnTo>
                    <a:pt x="3819295" y="3327"/>
                  </a:lnTo>
                  <a:lnTo>
                    <a:pt x="3833285" y="2827"/>
                  </a:lnTo>
                  <a:lnTo>
                    <a:pt x="3847275" y="2399"/>
                  </a:lnTo>
                  <a:lnTo>
                    <a:pt x="3861265" y="2034"/>
                  </a:lnTo>
                  <a:lnTo>
                    <a:pt x="3875255" y="1723"/>
                  </a:lnTo>
                  <a:lnTo>
                    <a:pt x="3889245" y="1457"/>
                  </a:lnTo>
                  <a:lnTo>
                    <a:pt x="3903235" y="1230"/>
                  </a:lnTo>
                  <a:lnTo>
                    <a:pt x="3917226" y="1037"/>
                  </a:lnTo>
                  <a:lnTo>
                    <a:pt x="3931216" y="872"/>
                  </a:lnTo>
                  <a:lnTo>
                    <a:pt x="3945206" y="732"/>
                  </a:lnTo>
                  <a:lnTo>
                    <a:pt x="3959196" y="612"/>
                  </a:lnTo>
                  <a:lnTo>
                    <a:pt x="3973186" y="510"/>
                  </a:lnTo>
                  <a:lnTo>
                    <a:pt x="3987176" y="424"/>
                  </a:lnTo>
                  <a:lnTo>
                    <a:pt x="4001166" y="350"/>
                  </a:lnTo>
                  <a:lnTo>
                    <a:pt x="4015156" y="287"/>
                  </a:lnTo>
                  <a:lnTo>
                    <a:pt x="4029146" y="234"/>
                  </a:lnTo>
                  <a:lnTo>
                    <a:pt x="4043136" y="188"/>
                  </a:lnTo>
                  <a:lnTo>
                    <a:pt x="4057126" y="149"/>
                  </a:lnTo>
                  <a:lnTo>
                    <a:pt x="4071117" y="116"/>
                  </a:lnTo>
                  <a:lnTo>
                    <a:pt x="4085107" y="88"/>
                  </a:lnTo>
                  <a:lnTo>
                    <a:pt x="4099097" y="64"/>
                  </a:lnTo>
                  <a:lnTo>
                    <a:pt x="4113087" y="44"/>
                  </a:lnTo>
                  <a:lnTo>
                    <a:pt x="4127077" y="27"/>
                  </a:lnTo>
                  <a:lnTo>
                    <a:pt x="4141067" y="12"/>
                  </a:lnTo>
                  <a:lnTo>
                    <a:pt x="4155057" y="0"/>
                  </a:lnTo>
                </a:path>
              </a:pathLst>
            </a:custGeom>
            <a:ln w="40651" cap="flat">
              <a:solidFill>
                <a:srgbClr val="D3D3D3">
                  <a:alpha val="100000"/>
                </a:srgbClr>
              </a:solidFill>
              <a:prstDash val="solid"/>
              <a:round/>
            </a:ln>
          </p:spPr>
          <p:txBody>
            <a:bodyPr/>
            <a:lstStyle/>
            <a:p/>
          </p:txBody>
        </p:sp>
        <p:sp>
          <p:nvSpPr>
            <p:cNvPr id="35" name="pl35"/>
            <p:cNvSpPr/>
            <p:nvPr/>
          </p:nvSpPr>
          <p:spPr>
            <a:xfrm>
              <a:off x="2737948" y="1330967"/>
              <a:ext cx="4155057" cy="212842"/>
            </a:xfrm>
            <a:custGeom>
              <a:avLst/>
              <a:pathLst>
                <a:path w="4155057" h="212842">
                  <a:moveTo>
                    <a:pt x="0" y="212842"/>
                  </a:moveTo>
                  <a:lnTo>
                    <a:pt x="13990" y="212842"/>
                  </a:lnTo>
                  <a:lnTo>
                    <a:pt x="27980" y="212842"/>
                  </a:lnTo>
                  <a:lnTo>
                    <a:pt x="41970" y="212842"/>
                  </a:lnTo>
                  <a:lnTo>
                    <a:pt x="55960" y="212842"/>
                  </a:lnTo>
                  <a:lnTo>
                    <a:pt x="69950" y="212842"/>
                  </a:lnTo>
                  <a:lnTo>
                    <a:pt x="83940" y="212842"/>
                  </a:lnTo>
                  <a:lnTo>
                    <a:pt x="97930" y="212842"/>
                  </a:lnTo>
                  <a:lnTo>
                    <a:pt x="111920" y="212842"/>
                  </a:lnTo>
                  <a:lnTo>
                    <a:pt x="125910" y="212842"/>
                  </a:lnTo>
                  <a:lnTo>
                    <a:pt x="139900" y="212842"/>
                  </a:lnTo>
                  <a:lnTo>
                    <a:pt x="153891" y="212842"/>
                  </a:lnTo>
                  <a:lnTo>
                    <a:pt x="167881" y="212842"/>
                  </a:lnTo>
                  <a:lnTo>
                    <a:pt x="181871" y="212842"/>
                  </a:lnTo>
                  <a:lnTo>
                    <a:pt x="195861" y="212842"/>
                  </a:lnTo>
                  <a:lnTo>
                    <a:pt x="209851" y="212842"/>
                  </a:lnTo>
                  <a:lnTo>
                    <a:pt x="223841" y="212842"/>
                  </a:lnTo>
                  <a:lnTo>
                    <a:pt x="237831" y="212842"/>
                  </a:lnTo>
                  <a:lnTo>
                    <a:pt x="251821" y="212842"/>
                  </a:lnTo>
                  <a:lnTo>
                    <a:pt x="265811" y="212842"/>
                  </a:lnTo>
                  <a:lnTo>
                    <a:pt x="279801" y="212842"/>
                  </a:lnTo>
                  <a:lnTo>
                    <a:pt x="293791" y="212842"/>
                  </a:lnTo>
                  <a:lnTo>
                    <a:pt x="307782" y="212842"/>
                  </a:lnTo>
                  <a:lnTo>
                    <a:pt x="321772" y="212842"/>
                  </a:lnTo>
                  <a:lnTo>
                    <a:pt x="335762" y="212842"/>
                  </a:lnTo>
                  <a:lnTo>
                    <a:pt x="349752" y="212842"/>
                  </a:lnTo>
                  <a:lnTo>
                    <a:pt x="363742" y="212842"/>
                  </a:lnTo>
                  <a:lnTo>
                    <a:pt x="377732" y="212842"/>
                  </a:lnTo>
                  <a:lnTo>
                    <a:pt x="391722" y="212842"/>
                  </a:lnTo>
                  <a:lnTo>
                    <a:pt x="405712" y="212842"/>
                  </a:lnTo>
                  <a:lnTo>
                    <a:pt x="419702" y="212842"/>
                  </a:lnTo>
                  <a:lnTo>
                    <a:pt x="433692" y="212842"/>
                  </a:lnTo>
                  <a:lnTo>
                    <a:pt x="447682" y="212842"/>
                  </a:lnTo>
                  <a:lnTo>
                    <a:pt x="461673" y="212842"/>
                  </a:lnTo>
                  <a:lnTo>
                    <a:pt x="475663" y="212842"/>
                  </a:lnTo>
                  <a:lnTo>
                    <a:pt x="489653" y="212842"/>
                  </a:lnTo>
                  <a:lnTo>
                    <a:pt x="503643" y="212842"/>
                  </a:lnTo>
                  <a:lnTo>
                    <a:pt x="517633" y="212842"/>
                  </a:lnTo>
                  <a:lnTo>
                    <a:pt x="531623" y="212842"/>
                  </a:lnTo>
                  <a:lnTo>
                    <a:pt x="545613" y="212842"/>
                  </a:lnTo>
                  <a:lnTo>
                    <a:pt x="559603" y="212842"/>
                  </a:lnTo>
                  <a:lnTo>
                    <a:pt x="573593" y="212842"/>
                  </a:lnTo>
                  <a:lnTo>
                    <a:pt x="587583" y="212842"/>
                  </a:lnTo>
                  <a:lnTo>
                    <a:pt x="601574" y="212842"/>
                  </a:lnTo>
                  <a:lnTo>
                    <a:pt x="615564" y="212842"/>
                  </a:lnTo>
                  <a:lnTo>
                    <a:pt x="629554" y="212842"/>
                  </a:lnTo>
                  <a:lnTo>
                    <a:pt x="643544" y="212842"/>
                  </a:lnTo>
                  <a:lnTo>
                    <a:pt x="657534" y="212842"/>
                  </a:lnTo>
                  <a:lnTo>
                    <a:pt x="671524" y="212842"/>
                  </a:lnTo>
                  <a:lnTo>
                    <a:pt x="685514" y="212842"/>
                  </a:lnTo>
                  <a:lnTo>
                    <a:pt x="699504" y="212842"/>
                  </a:lnTo>
                  <a:lnTo>
                    <a:pt x="713494" y="212842"/>
                  </a:lnTo>
                  <a:lnTo>
                    <a:pt x="727484" y="212842"/>
                  </a:lnTo>
                  <a:lnTo>
                    <a:pt x="741474" y="212842"/>
                  </a:lnTo>
                  <a:lnTo>
                    <a:pt x="755465" y="212842"/>
                  </a:lnTo>
                  <a:lnTo>
                    <a:pt x="769455" y="212842"/>
                  </a:lnTo>
                  <a:lnTo>
                    <a:pt x="783445" y="212842"/>
                  </a:lnTo>
                  <a:lnTo>
                    <a:pt x="797435" y="212842"/>
                  </a:lnTo>
                  <a:lnTo>
                    <a:pt x="811425" y="212842"/>
                  </a:lnTo>
                  <a:lnTo>
                    <a:pt x="825415" y="212842"/>
                  </a:lnTo>
                  <a:lnTo>
                    <a:pt x="839405" y="212842"/>
                  </a:lnTo>
                  <a:lnTo>
                    <a:pt x="853395" y="212842"/>
                  </a:lnTo>
                  <a:lnTo>
                    <a:pt x="867385" y="212842"/>
                  </a:lnTo>
                  <a:lnTo>
                    <a:pt x="881375" y="212842"/>
                  </a:lnTo>
                  <a:lnTo>
                    <a:pt x="895365" y="212842"/>
                  </a:lnTo>
                  <a:lnTo>
                    <a:pt x="909356" y="212842"/>
                  </a:lnTo>
                  <a:lnTo>
                    <a:pt x="923346" y="212842"/>
                  </a:lnTo>
                  <a:lnTo>
                    <a:pt x="937336" y="212842"/>
                  </a:lnTo>
                  <a:lnTo>
                    <a:pt x="951326" y="212842"/>
                  </a:lnTo>
                  <a:lnTo>
                    <a:pt x="965316" y="212842"/>
                  </a:lnTo>
                  <a:lnTo>
                    <a:pt x="979306" y="212842"/>
                  </a:lnTo>
                  <a:lnTo>
                    <a:pt x="993296" y="212842"/>
                  </a:lnTo>
                  <a:lnTo>
                    <a:pt x="1007286" y="212842"/>
                  </a:lnTo>
                  <a:lnTo>
                    <a:pt x="1021276" y="212842"/>
                  </a:lnTo>
                  <a:lnTo>
                    <a:pt x="1035266" y="212842"/>
                  </a:lnTo>
                  <a:lnTo>
                    <a:pt x="1049256" y="212842"/>
                  </a:lnTo>
                  <a:lnTo>
                    <a:pt x="1063247" y="212842"/>
                  </a:lnTo>
                  <a:lnTo>
                    <a:pt x="1077237" y="212842"/>
                  </a:lnTo>
                  <a:lnTo>
                    <a:pt x="1091227" y="212842"/>
                  </a:lnTo>
                  <a:lnTo>
                    <a:pt x="1105217" y="212842"/>
                  </a:lnTo>
                  <a:lnTo>
                    <a:pt x="1119207" y="212842"/>
                  </a:lnTo>
                  <a:lnTo>
                    <a:pt x="1133197" y="212842"/>
                  </a:lnTo>
                  <a:lnTo>
                    <a:pt x="1147187" y="212842"/>
                  </a:lnTo>
                  <a:lnTo>
                    <a:pt x="1161177" y="212842"/>
                  </a:lnTo>
                  <a:lnTo>
                    <a:pt x="1175167" y="212842"/>
                  </a:lnTo>
                  <a:lnTo>
                    <a:pt x="1189157" y="212842"/>
                  </a:lnTo>
                  <a:lnTo>
                    <a:pt x="1203148" y="212842"/>
                  </a:lnTo>
                  <a:lnTo>
                    <a:pt x="1217138" y="212842"/>
                  </a:lnTo>
                  <a:lnTo>
                    <a:pt x="1231128" y="212842"/>
                  </a:lnTo>
                  <a:lnTo>
                    <a:pt x="1245118" y="212842"/>
                  </a:lnTo>
                  <a:lnTo>
                    <a:pt x="1259108" y="212842"/>
                  </a:lnTo>
                  <a:lnTo>
                    <a:pt x="1273098" y="212842"/>
                  </a:lnTo>
                  <a:lnTo>
                    <a:pt x="1287088" y="212842"/>
                  </a:lnTo>
                  <a:lnTo>
                    <a:pt x="1301078" y="212842"/>
                  </a:lnTo>
                  <a:lnTo>
                    <a:pt x="1315068" y="212842"/>
                  </a:lnTo>
                  <a:lnTo>
                    <a:pt x="1329058" y="212842"/>
                  </a:lnTo>
                  <a:lnTo>
                    <a:pt x="1343048" y="212842"/>
                  </a:lnTo>
                  <a:lnTo>
                    <a:pt x="1357039" y="212842"/>
                  </a:lnTo>
                  <a:lnTo>
                    <a:pt x="1371029" y="212842"/>
                  </a:lnTo>
                  <a:lnTo>
                    <a:pt x="1385019" y="212842"/>
                  </a:lnTo>
                  <a:lnTo>
                    <a:pt x="1385019" y="212842"/>
                  </a:lnTo>
                  <a:lnTo>
                    <a:pt x="1399009" y="212842"/>
                  </a:lnTo>
                  <a:lnTo>
                    <a:pt x="1412999" y="212842"/>
                  </a:lnTo>
                  <a:lnTo>
                    <a:pt x="1426989" y="212842"/>
                  </a:lnTo>
                  <a:lnTo>
                    <a:pt x="1440979" y="212842"/>
                  </a:lnTo>
                  <a:lnTo>
                    <a:pt x="1454969" y="212842"/>
                  </a:lnTo>
                  <a:lnTo>
                    <a:pt x="1468959" y="212842"/>
                  </a:lnTo>
                  <a:lnTo>
                    <a:pt x="1482949" y="212842"/>
                  </a:lnTo>
                  <a:lnTo>
                    <a:pt x="1496939" y="212842"/>
                  </a:lnTo>
                  <a:lnTo>
                    <a:pt x="1510930" y="212842"/>
                  </a:lnTo>
                  <a:lnTo>
                    <a:pt x="1524920" y="212842"/>
                  </a:lnTo>
                  <a:lnTo>
                    <a:pt x="1538910" y="212842"/>
                  </a:lnTo>
                  <a:lnTo>
                    <a:pt x="1552900" y="212842"/>
                  </a:lnTo>
                  <a:lnTo>
                    <a:pt x="1566890" y="212842"/>
                  </a:lnTo>
                  <a:lnTo>
                    <a:pt x="1580880" y="212842"/>
                  </a:lnTo>
                  <a:lnTo>
                    <a:pt x="1594870" y="212842"/>
                  </a:lnTo>
                  <a:lnTo>
                    <a:pt x="1608860" y="212842"/>
                  </a:lnTo>
                  <a:lnTo>
                    <a:pt x="1622850" y="212842"/>
                  </a:lnTo>
                  <a:lnTo>
                    <a:pt x="1636840" y="212842"/>
                  </a:lnTo>
                  <a:lnTo>
                    <a:pt x="1650830" y="212842"/>
                  </a:lnTo>
                  <a:lnTo>
                    <a:pt x="1664821" y="212842"/>
                  </a:lnTo>
                  <a:lnTo>
                    <a:pt x="1678811" y="212842"/>
                  </a:lnTo>
                  <a:lnTo>
                    <a:pt x="1692801" y="212842"/>
                  </a:lnTo>
                  <a:lnTo>
                    <a:pt x="1706791" y="212842"/>
                  </a:lnTo>
                  <a:lnTo>
                    <a:pt x="1720781" y="212842"/>
                  </a:lnTo>
                  <a:lnTo>
                    <a:pt x="1734771" y="212842"/>
                  </a:lnTo>
                  <a:lnTo>
                    <a:pt x="1748761" y="212842"/>
                  </a:lnTo>
                  <a:lnTo>
                    <a:pt x="1762751" y="212842"/>
                  </a:lnTo>
                  <a:lnTo>
                    <a:pt x="1776741" y="212842"/>
                  </a:lnTo>
                  <a:lnTo>
                    <a:pt x="1790731" y="212842"/>
                  </a:lnTo>
                  <a:lnTo>
                    <a:pt x="1804722" y="212842"/>
                  </a:lnTo>
                  <a:lnTo>
                    <a:pt x="1818712" y="212842"/>
                  </a:lnTo>
                  <a:lnTo>
                    <a:pt x="1832702" y="212842"/>
                  </a:lnTo>
                  <a:lnTo>
                    <a:pt x="1846692" y="212842"/>
                  </a:lnTo>
                  <a:lnTo>
                    <a:pt x="1860682" y="212842"/>
                  </a:lnTo>
                  <a:lnTo>
                    <a:pt x="1874672" y="212842"/>
                  </a:lnTo>
                  <a:lnTo>
                    <a:pt x="1888662" y="212842"/>
                  </a:lnTo>
                  <a:lnTo>
                    <a:pt x="1902652" y="212842"/>
                  </a:lnTo>
                  <a:lnTo>
                    <a:pt x="1916642" y="212842"/>
                  </a:lnTo>
                  <a:lnTo>
                    <a:pt x="1930632" y="212842"/>
                  </a:lnTo>
                  <a:lnTo>
                    <a:pt x="1944622" y="212842"/>
                  </a:lnTo>
                  <a:lnTo>
                    <a:pt x="1958613" y="212842"/>
                  </a:lnTo>
                  <a:lnTo>
                    <a:pt x="1972603" y="212842"/>
                  </a:lnTo>
                  <a:lnTo>
                    <a:pt x="1986593" y="212842"/>
                  </a:lnTo>
                  <a:lnTo>
                    <a:pt x="2000583" y="212842"/>
                  </a:lnTo>
                  <a:lnTo>
                    <a:pt x="2014573" y="212842"/>
                  </a:lnTo>
                  <a:lnTo>
                    <a:pt x="2028563" y="212842"/>
                  </a:lnTo>
                  <a:lnTo>
                    <a:pt x="2042553" y="212842"/>
                  </a:lnTo>
                  <a:lnTo>
                    <a:pt x="2056543" y="212842"/>
                  </a:lnTo>
                  <a:lnTo>
                    <a:pt x="2070533" y="212842"/>
                  </a:lnTo>
                  <a:lnTo>
                    <a:pt x="2084523" y="212842"/>
                  </a:lnTo>
                  <a:lnTo>
                    <a:pt x="2098513" y="212842"/>
                  </a:lnTo>
                  <a:lnTo>
                    <a:pt x="2112504" y="212842"/>
                  </a:lnTo>
                  <a:lnTo>
                    <a:pt x="2126494" y="212842"/>
                  </a:lnTo>
                  <a:lnTo>
                    <a:pt x="2140484" y="212842"/>
                  </a:lnTo>
                  <a:lnTo>
                    <a:pt x="2154474" y="212842"/>
                  </a:lnTo>
                  <a:lnTo>
                    <a:pt x="2168464" y="212842"/>
                  </a:lnTo>
                  <a:lnTo>
                    <a:pt x="2182454" y="212842"/>
                  </a:lnTo>
                  <a:lnTo>
                    <a:pt x="2196444" y="212842"/>
                  </a:lnTo>
                  <a:lnTo>
                    <a:pt x="2210434" y="212842"/>
                  </a:lnTo>
                  <a:lnTo>
                    <a:pt x="2224424" y="212842"/>
                  </a:lnTo>
                  <a:lnTo>
                    <a:pt x="2238414" y="212842"/>
                  </a:lnTo>
                  <a:lnTo>
                    <a:pt x="2252404" y="212842"/>
                  </a:lnTo>
                  <a:lnTo>
                    <a:pt x="2266395" y="212842"/>
                  </a:lnTo>
                  <a:lnTo>
                    <a:pt x="2280385" y="212842"/>
                  </a:lnTo>
                  <a:lnTo>
                    <a:pt x="2294375" y="212842"/>
                  </a:lnTo>
                  <a:lnTo>
                    <a:pt x="2308365" y="212842"/>
                  </a:lnTo>
                  <a:lnTo>
                    <a:pt x="2322355" y="212842"/>
                  </a:lnTo>
                  <a:lnTo>
                    <a:pt x="2336345" y="212842"/>
                  </a:lnTo>
                  <a:lnTo>
                    <a:pt x="2350335" y="212842"/>
                  </a:lnTo>
                  <a:lnTo>
                    <a:pt x="2364325" y="212842"/>
                  </a:lnTo>
                  <a:lnTo>
                    <a:pt x="2378315" y="212842"/>
                  </a:lnTo>
                  <a:lnTo>
                    <a:pt x="2392305" y="212842"/>
                  </a:lnTo>
                  <a:lnTo>
                    <a:pt x="2406296" y="212842"/>
                  </a:lnTo>
                  <a:lnTo>
                    <a:pt x="2420286" y="212842"/>
                  </a:lnTo>
                  <a:lnTo>
                    <a:pt x="2434276" y="212842"/>
                  </a:lnTo>
                  <a:lnTo>
                    <a:pt x="2448266" y="212842"/>
                  </a:lnTo>
                  <a:lnTo>
                    <a:pt x="2462256" y="212842"/>
                  </a:lnTo>
                  <a:lnTo>
                    <a:pt x="2476246" y="212842"/>
                  </a:lnTo>
                  <a:lnTo>
                    <a:pt x="2490236" y="212842"/>
                  </a:lnTo>
                  <a:lnTo>
                    <a:pt x="2504226" y="212842"/>
                  </a:lnTo>
                  <a:lnTo>
                    <a:pt x="2518216" y="212842"/>
                  </a:lnTo>
                  <a:lnTo>
                    <a:pt x="2532206" y="212842"/>
                  </a:lnTo>
                  <a:lnTo>
                    <a:pt x="2546196" y="212842"/>
                  </a:lnTo>
                  <a:lnTo>
                    <a:pt x="2560187" y="212842"/>
                  </a:lnTo>
                  <a:lnTo>
                    <a:pt x="2574177" y="212842"/>
                  </a:lnTo>
                  <a:lnTo>
                    <a:pt x="2588167" y="212842"/>
                  </a:lnTo>
                  <a:lnTo>
                    <a:pt x="2602157" y="212842"/>
                  </a:lnTo>
                  <a:lnTo>
                    <a:pt x="2616147" y="212842"/>
                  </a:lnTo>
                  <a:lnTo>
                    <a:pt x="2630137" y="212842"/>
                  </a:lnTo>
                  <a:lnTo>
                    <a:pt x="2644127" y="212842"/>
                  </a:lnTo>
                  <a:lnTo>
                    <a:pt x="2658117" y="212842"/>
                  </a:lnTo>
                  <a:lnTo>
                    <a:pt x="2672107" y="212842"/>
                  </a:lnTo>
                  <a:lnTo>
                    <a:pt x="2686097" y="212842"/>
                  </a:lnTo>
                  <a:lnTo>
                    <a:pt x="2700087" y="212842"/>
                  </a:lnTo>
                  <a:lnTo>
                    <a:pt x="2714078" y="212842"/>
                  </a:lnTo>
                  <a:lnTo>
                    <a:pt x="2728068" y="212842"/>
                  </a:lnTo>
                  <a:lnTo>
                    <a:pt x="2742058" y="212842"/>
                  </a:lnTo>
                  <a:lnTo>
                    <a:pt x="2756048" y="212842"/>
                  </a:lnTo>
                  <a:lnTo>
                    <a:pt x="2770038" y="212842"/>
                  </a:lnTo>
                  <a:lnTo>
                    <a:pt x="2770038" y="212770"/>
                  </a:lnTo>
                  <a:lnTo>
                    <a:pt x="2784028" y="212758"/>
                  </a:lnTo>
                  <a:lnTo>
                    <a:pt x="2798018" y="212743"/>
                  </a:lnTo>
                  <a:lnTo>
                    <a:pt x="2812008" y="212726"/>
                  </a:lnTo>
                  <a:lnTo>
                    <a:pt x="2825998" y="212706"/>
                  </a:lnTo>
                  <a:lnTo>
                    <a:pt x="2839988" y="212682"/>
                  </a:lnTo>
                  <a:lnTo>
                    <a:pt x="2853978" y="212654"/>
                  </a:lnTo>
                  <a:lnTo>
                    <a:pt x="2867969" y="212621"/>
                  </a:lnTo>
                  <a:lnTo>
                    <a:pt x="2881959" y="212582"/>
                  </a:lnTo>
                  <a:lnTo>
                    <a:pt x="2895949" y="212536"/>
                  </a:lnTo>
                  <a:lnTo>
                    <a:pt x="2909939" y="212483"/>
                  </a:lnTo>
                  <a:lnTo>
                    <a:pt x="2923929" y="212420"/>
                  </a:lnTo>
                  <a:lnTo>
                    <a:pt x="2937919" y="212346"/>
                  </a:lnTo>
                  <a:lnTo>
                    <a:pt x="2951909" y="212260"/>
                  </a:lnTo>
                  <a:lnTo>
                    <a:pt x="2965899" y="212158"/>
                  </a:lnTo>
                  <a:lnTo>
                    <a:pt x="2979889" y="212038"/>
                  </a:lnTo>
                  <a:lnTo>
                    <a:pt x="2993879" y="211898"/>
                  </a:lnTo>
                  <a:lnTo>
                    <a:pt x="3007870" y="211733"/>
                  </a:lnTo>
                  <a:lnTo>
                    <a:pt x="3021860" y="211540"/>
                  </a:lnTo>
                  <a:lnTo>
                    <a:pt x="3035850" y="211313"/>
                  </a:lnTo>
                  <a:lnTo>
                    <a:pt x="3049840" y="211047"/>
                  </a:lnTo>
                  <a:lnTo>
                    <a:pt x="3063830" y="210736"/>
                  </a:lnTo>
                  <a:lnTo>
                    <a:pt x="3077820" y="210371"/>
                  </a:lnTo>
                  <a:lnTo>
                    <a:pt x="3091810" y="209943"/>
                  </a:lnTo>
                  <a:lnTo>
                    <a:pt x="3105800" y="209443"/>
                  </a:lnTo>
                  <a:lnTo>
                    <a:pt x="3119790" y="208857"/>
                  </a:lnTo>
                  <a:lnTo>
                    <a:pt x="3133780" y="208174"/>
                  </a:lnTo>
                  <a:lnTo>
                    <a:pt x="3147770" y="207376"/>
                  </a:lnTo>
                  <a:lnTo>
                    <a:pt x="3161761" y="206446"/>
                  </a:lnTo>
                  <a:lnTo>
                    <a:pt x="3175751" y="205364"/>
                  </a:lnTo>
                  <a:lnTo>
                    <a:pt x="3189741" y="204106"/>
                  </a:lnTo>
                  <a:lnTo>
                    <a:pt x="3203731" y="202647"/>
                  </a:lnTo>
                  <a:lnTo>
                    <a:pt x="3217721" y="200958"/>
                  </a:lnTo>
                  <a:lnTo>
                    <a:pt x="3231711" y="199009"/>
                  </a:lnTo>
                  <a:lnTo>
                    <a:pt x="3245701" y="196766"/>
                  </a:lnTo>
                  <a:lnTo>
                    <a:pt x="3259691" y="194193"/>
                  </a:lnTo>
                  <a:lnTo>
                    <a:pt x="3273681" y="191253"/>
                  </a:lnTo>
                  <a:lnTo>
                    <a:pt x="3287671" y="187910"/>
                  </a:lnTo>
                  <a:lnTo>
                    <a:pt x="3301661" y="184127"/>
                  </a:lnTo>
                  <a:lnTo>
                    <a:pt x="3315652" y="179870"/>
                  </a:lnTo>
                  <a:lnTo>
                    <a:pt x="3329642" y="175111"/>
                  </a:lnTo>
                  <a:lnTo>
                    <a:pt x="3343632" y="169830"/>
                  </a:lnTo>
                  <a:lnTo>
                    <a:pt x="3357622" y="164015"/>
                  </a:lnTo>
                  <a:lnTo>
                    <a:pt x="3371612" y="157670"/>
                  </a:lnTo>
                  <a:lnTo>
                    <a:pt x="3385602" y="150812"/>
                  </a:lnTo>
                  <a:lnTo>
                    <a:pt x="3399592" y="143476"/>
                  </a:lnTo>
                  <a:lnTo>
                    <a:pt x="3413582" y="135716"/>
                  </a:lnTo>
                  <a:lnTo>
                    <a:pt x="3427572" y="127604"/>
                  </a:lnTo>
                  <a:lnTo>
                    <a:pt x="3441562" y="119226"/>
                  </a:lnTo>
                  <a:lnTo>
                    <a:pt x="3455552" y="110684"/>
                  </a:lnTo>
                  <a:lnTo>
                    <a:pt x="3469543" y="102086"/>
                  </a:lnTo>
                  <a:lnTo>
                    <a:pt x="3483533" y="93544"/>
                  </a:lnTo>
                  <a:lnTo>
                    <a:pt x="3497523" y="85166"/>
                  </a:lnTo>
                  <a:lnTo>
                    <a:pt x="3511513" y="77054"/>
                  </a:lnTo>
                  <a:lnTo>
                    <a:pt x="3525503" y="69294"/>
                  </a:lnTo>
                  <a:lnTo>
                    <a:pt x="3539493" y="61958"/>
                  </a:lnTo>
                  <a:lnTo>
                    <a:pt x="3553483" y="55100"/>
                  </a:lnTo>
                  <a:lnTo>
                    <a:pt x="3567473" y="48755"/>
                  </a:lnTo>
                  <a:lnTo>
                    <a:pt x="3581463" y="42940"/>
                  </a:lnTo>
                  <a:lnTo>
                    <a:pt x="3595453" y="37659"/>
                  </a:lnTo>
                  <a:lnTo>
                    <a:pt x="3609444" y="32900"/>
                  </a:lnTo>
                  <a:lnTo>
                    <a:pt x="3623434" y="28643"/>
                  </a:lnTo>
                  <a:lnTo>
                    <a:pt x="3637424" y="24860"/>
                  </a:lnTo>
                  <a:lnTo>
                    <a:pt x="3651414" y="21517"/>
                  </a:lnTo>
                  <a:lnTo>
                    <a:pt x="3665404" y="18577"/>
                  </a:lnTo>
                  <a:lnTo>
                    <a:pt x="3679394" y="16004"/>
                  </a:lnTo>
                  <a:lnTo>
                    <a:pt x="3693384" y="13761"/>
                  </a:lnTo>
                  <a:lnTo>
                    <a:pt x="3707374" y="11812"/>
                  </a:lnTo>
                  <a:lnTo>
                    <a:pt x="3721364" y="10123"/>
                  </a:lnTo>
                  <a:lnTo>
                    <a:pt x="3735354" y="8664"/>
                  </a:lnTo>
                  <a:lnTo>
                    <a:pt x="3749344" y="7406"/>
                  </a:lnTo>
                  <a:lnTo>
                    <a:pt x="3763335" y="6324"/>
                  </a:lnTo>
                  <a:lnTo>
                    <a:pt x="3777325" y="5394"/>
                  </a:lnTo>
                  <a:lnTo>
                    <a:pt x="3791315" y="4596"/>
                  </a:lnTo>
                  <a:lnTo>
                    <a:pt x="3805305" y="3913"/>
                  </a:lnTo>
                  <a:lnTo>
                    <a:pt x="3819295" y="3327"/>
                  </a:lnTo>
                  <a:lnTo>
                    <a:pt x="3833285" y="2827"/>
                  </a:lnTo>
                  <a:lnTo>
                    <a:pt x="3847275" y="2399"/>
                  </a:lnTo>
                  <a:lnTo>
                    <a:pt x="3861265" y="2034"/>
                  </a:lnTo>
                  <a:lnTo>
                    <a:pt x="3875255" y="1723"/>
                  </a:lnTo>
                  <a:lnTo>
                    <a:pt x="3889245" y="1457"/>
                  </a:lnTo>
                  <a:lnTo>
                    <a:pt x="3903235" y="1230"/>
                  </a:lnTo>
                  <a:lnTo>
                    <a:pt x="3917226" y="1037"/>
                  </a:lnTo>
                  <a:lnTo>
                    <a:pt x="3931216" y="872"/>
                  </a:lnTo>
                  <a:lnTo>
                    <a:pt x="3945206" y="732"/>
                  </a:lnTo>
                  <a:lnTo>
                    <a:pt x="3959196" y="612"/>
                  </a:lnTo>
                  <a:lnTo>
                    <a:pt x="3973186" y="510"/>
                  </a:lnTo>
                  <a:lnTo>
                    <a:pt x="3987176" y="424"/>
                  </a:lnTo>
                  <a:lnTo>
                    <a:pt x="4001166" y="350"/>
                  </a:lnTo>
                  <a:lnTo>
                    <a:pt x="4015156" y="287"/>
                  </a:lnTo>
                  <a:lnTo>
                    <a:pt x="4029146" y="234"/>
                  </a:lnTo>
                  <a:lnTo>
                    <a:pt x="4043136" y="188"/>
                  </a:lnTo>
                  <a:lnTo>
                    <a:pt x="4057126" y="149"/>
                  </a:lnTo>
                  <a:lnTo>
                    <a:pt x="4071117" y="116"/>
                  </a:lnTo>
                  <a:lnTo>
                    <a:pt x="4085107" y="88"/>
                  </a:lnTo>
                  <a:lnTo>
                    <a:pt x="4099097" y="64"/>
                  </a:lnTo>
                  <a:lnTo>
                    <a:pt x="4113087" y="44"/>
                  </a:lnTo>
                  <a:lnTo>
                    <a:pt x="4127077" y="27"/>
                  </a:lnTo>
                  <a:lnTo>
                    <a:pt x="4141067" y="12"/>
                  </a:lnTo>
                  <a:lnTo>
                    <a:pt x="4155057" y="0"/>
                  </a:lnTo>
                </a:path>
              </a:pathLst>
            </a:custGeom>
            <a:ln w="40651" cap="flat">
              <a:solidFill>
                <a:srgbClr val="D3D3D3">
                  <a:alpha val="100000"/>
                </a:srgbClr>
              </a:solidFill>
              <a:prstDash val="solid"/>
              <a:round/>
            </a:ln>
          </p:spPr>
          <p:txBody>
            <a:bodyPr/>
            <a:lstStyle/>
            <a:p/>
          </p:txBody>
        </p:sp>
        <p:sp>
          <p:nvSpPr>
            <p:cNvPr id="36" name="pl36"/>
            <p:cNvSpPr/>
            <p:nvPr/>
          </p:nvSpPr>
          <p:spPr>
            <a:xfrm>
              <a:off x="2737948" y="1117982"/>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37" name="pl37"/>
            <p:cNvSpPr/>
            <p:nvPr/>
          </p:nvSpPr>
          <p:spPr>
            <a:xfrm>
              <a:off x="2737948" y="4311903"/>
              <a:ext cx="4155057" cy="638527"/>
            </a:xfrm>
            <a:custGeom>
              <a:avLst/>
              <a:pathLst>
                <a:path w="4155057" h="638527">
                  <a:moveTo>
                    <a:pt x="0" y="638312"/>
                  </a:moveTo>
                  <a:lnTo>
                    <a:pt x="13990" y="638275"/>
                  </a:lnTo>
                  <a:lnTo>
                    <a:pt x="27980" y="638231"/>
                  </a:lnTo>
                  <a:lnTo>
                    <a:pt x="41970" y="638179"/>
                  </a:lnTo>
                  <a:lnTo>
                    <a:pt x="55960" y="638118"/>
                  </a:lnTo>
                  <a:lnTo>
                    <a:pt x="69950" y="638046"/>
                  </a:lnTo>
                  <a:lnTo>
                    <a:pt x="83940" y="637962"/>
                  </a:lnTo>
                  <a:lnTo>
                    <a:pt x="97930" y="637863"/>
                  </a:lnTo>
                  <a:lnTo>
                    <a:pt x="111920" y="637747"/>
                  </a:lnTo>
                  <a:lnTo>
                    <a:pt x="125910" y="637610"/>
                  </a:lnTo>
                  <a:lnTo>
                    <a:pt x="139900" y="637450"/>
                  </a:lnTo>
                  <a:lnTo>
                    <a:pt x="153891" y="637261"/>
                  </a:lnTo>
                  <a:lnTo>
                    <a:pt x="167881" y="637040"/>
                  </a:lnTo>
                  <a:lnTo>
                    <a:pt x="181871" y="636780"/>
                  </a:lnTo>
                  <a:lnTo>
                    <a:pt x="195861" y="636474"/>
                  </a:lnTo>
                  <a:lnTo>
                    <a:pt x="209851" y="636116"/>
                  </a:lnTo>
                  <a:lnTo>
                    <a:pt x="223841" y="635695"/>
                  </a:lnTo>
                  <a:lnTo>
                    <a:pt x="237831" y="635201"/>
                  </a:lnTo>
                  <a:lnTo>
                    <a:pt x="251821" y="634621"/>
                  </a:lnTo>
                  <a:lnTo>
                    <a:pt x="265811" y="633941"/>
                  </a:lnTo>
                  <a:lnTo>
                    <a:pt x="279801" y="633143"/>
                  </a:lnTo>
                  <a:lnTo>
                    <a:pt x="293791" y="632208"/>
                  </a:lnTo>
                  <a:lnTo>
                    <a:pt x="307782" y="631113"/>
                  </a:lnTo>
                  <a:lnTo>
                    <a:pt x="321772" y="629830"/>
                  </a:lnTo>
                  <a:lnTo>
                    <a:pt x="335762" y="628329"/>
                  </a:lnTo>
                  <a:lnTo>
                    <a:pt x="349752" y="626573"/>
                  </a:lnTo>
                  <a:lnTo>
                    <a:pt x="363742" y="624523"/>
                  </a:lnTo>
                  <a:lnTo>
                    <a:pt x="377732" y="622129"/>
                  </a:lnTo>
                  <a:lnTo>
                    <a:pt x="391722" y="619339"/>
                  </a:lnTo>
                  <a:lnTo>
                    <a:pt x="405712" y="616092"/>
                  </a:lnTo>
                  <a:lnTo>
                    <a:pt x="419702" y="612318"/>
                  </a:lnTo>
                  <a:lnTo>
                    <a:pt x="433692" y="607941"/>
                  </a:lnTo>
                  <a:lnTo>
                    <a:pt x="447682" y="602875"/>
                  </a:lnTo>
                  <a:lnTo>
                    <a:pt x="461673" y="597028"/>
                  </a:lnTo>
                  <a:lnTo>
                    <a:pt x="475663" y="590299"/>
                  </a:lnTo>
                  <a:lnTo>
                    <a:pt x="489653" y="582580"/>
                  </a:lnTo>
                  <a:lnTo>
                    <a:pt x="503643" y="573761"/>
                  </a:lnTo>
                  <a:lnTo>
                    <a:pt x="517633" y="563731"/>
                  </a:lnTo>
                  <a:lnTo>
                    <a:pt x="531623" y="552381"/>
                  </a:lnTo>
                  <a:lnTo>
                    <a:pt x="545613" y="539610"/>
                  </a:lnTo>
                  <a:lnTo>
                    <a:pt x="559603" y="525334"/>
                  </a:lnTo>
                  <a:lnTo>
                    <a:pt x="573593" y="509490"/>
                  </a:lnTo>
                  <a:lnTo>
                    <a:pt x="587583" y="492047"/>
                  </a:lnTo>
                  <a:lnTo>
                    <a:pt x="601574" y="473011"/>
                  </a:lnTo>
                  <a:lnTo>
                    <a:pt x="615564" y="452436"/>
                  </a:lnTo>
                  <a:lnTo>
                    <a:pt x="629554" y="430429"/>
                  </a:lnTo>
                  <a:lnTo>
                    <a:pt x="643544" y="407149"/>
                  </a:lnTo>
                  <a:lnTo>
                    <a:pt x="657534" y="382812"/>
                  </a:lnTo>
                  <a:lnTo>
                    <a:pt x="671524" y="357679"/>
                  </a:lnTo>
                  <a:lnTo>
                    <a:pt x="685514" y="332053"/>
                  </a:lnTo>
                  <a:lnTo>
                    <a:pt x="699504" y="306259"/>
                  </a:lnTo>
                  <a:lnTo>
                    <a:pt x="713494" y="280633"/>
                  </a:lnTo>
                  <a:lnTo>
                    <a:pt x="727484" y="255500"/>
                  </a:lnTo>
                  <a:lnTo>
                    <a:pt x="741474" y="231163"/>
                  </a:lnTo>
                  <a:lnTo>
                    <a:pt x="755465" y="207883"/>
                  </a:lnTo>
                  <a:lnTo>
                    <a:pt x="769455" y="185876"/>
                  </a:lnTo>
                  <a:lnTo>
                    <a:pt x="783445" y="165301"/>
                  </a:lnTo>
                  <a:lnTo>
                    <a:pt x="797435" y="146265"/>
                  </a:lnTo>
                  <a:lnTo>
                    <a:pt x="811425" y="128822"/>
                  </a:lnTo>
                  <a:lnTo>
                    <a:pt x="825415" y="112978"/>
                  </a:lnTo>
                  <a:lnTo>
                    <a:pt x="839405" y="98702"/>
                  </a:lnTo>
                  <a:lnTo>
                    <a:pt x="853395" y="85931"/>
                  </a:lnTo>
                  <a:lnTo>
                    <a:pt x="867385" y="74581"/>
                  </a:lnTo>
                  <a:lnTo>
                    <a:pt x="881375" y="64551"/>
                  </a:lnTo>
                  <a:lnTo>
                    <a:pt x="895365" y="55732"/>
                  </a:lnTo>
                  <a:lnTo>
                    <a:pt x="909356" y="48013"/>
                  </a:lnTo>
                  <a:lnTo>
                    <a:pt x="923346" y="41284"/>
                  </a:lnTo>
                  <a:lnTo>
                    <a:pt x="937336" y="35437"/>
                  </a:lnTo>
                  <a:lnTo>
                    <a:pt x="951326" y="30371"/>
                  </a:lnTo>
                  <a:lnTo>
                    <a:pt x="965316" y="25994"/>
                  </a:lnTo>
                  <a:lnTo>
                    <a:pt x="979306" y="22220"/>
                  </a:lnTo>
                  <a:lnTo>
                    <a:pt x="993296" y="18973"/>
                  </a:lnTo>
                  <a:lnTo>
                    <a:pt x="1007286" y="16183"/>
                  </a:lnTo>
                  <a:lnTo>
                    <a:pt x="1021276" y="13789"/>
                  </a:lnTo>
                  <a:lnTo>
                    <a:pt x="1035266" y="11739"/>
                  </a:lnTo>
                  <a:lnTo>
                    <a:pt x="1049256" y="9983"/>
                  </a:lnTo>
                  <a:lnTo>
                    <a:pt x="1063247" y="8482"/>
                  </a:lnTo>
                  <a:lnTo>
                    <a:pt x="1077237" y="7199"/>
                  </a:lnTo>
                  <a:lnTo>
                    <a:pt x="1091227" y="6104"/>
                  </a:lnTo>
                  <a:lnTo>
                    <a:pt x="1105217" y="5169"/>
                  </a:lnTo>
                  <a:lnTo>
                    <a:pt x="1119207" y="4371"/>
                  </a:lnTo>
                  <a:lnTo>
                    <a:pt x="1133197" y="3691"/>
                  </a:lnTo>
                  <a:lnTo>
                    <a:pt x="1147187" y="3111"/>
                  </a:lnTo>
                  <a:lnTo>
                    <a:pt x="1161177" y="2617"/>
                  </a:lnTo>
                  <a:lnTo>
                    <a:pt x="1175167" y="2196"/>
                  </a:lnTo>
                  <a:lnTo>
                    <a:pt x="1189157" y="1837"/>
                  </a:lnTo>
                  <a:lnTo>
                    <a:pt x="1203148" y="1532"/>
                  </a:lnTo>
                  <a:lnTo>
                    <a:pt x="1217138" y="1272"/>
                  </a:lnTo>
                  <a:lnTo>
                    <a:pt x="1231128" y="1051"/>
                  </a:lnTo>
                  <a:lnTo>
                    <a:pt x="1245118" y="862"/>
                  </a:lnTo>
                  <a:lnTo>
                    <a:pt x="1259108" y="702"/>
                  </a:lnTo>
                  <a:lnTo>
                    <a:pt x="1273098" y="565"/>
                  </a:lnTo>
                  <a:lnTo>
                    <a:pt x="1287088" y="449"/>
                  </a:lnTo>
                  <a:lnTo>
                    <a:pt x="1301078" y="350"/>
                  </a:lnTo>
                  <a:lnTo>
                    <a:pt x="1315068" y="266"/>
                  </a:lnTo>
                  <a:lnTo>
                    <a:pt x="1329058" y="194"/>
                  </a:lnTo>
                  <a:lnTo>
                    <a:pt x="1343048" y="133"/>
                  </a:lnTo>
                  <a:lnTo>
                    <a:pt x="1357039" y="81"/>
                  </a:lnTo>
                  <a:lnTo>
                    <a:pt x="1371029" y="37"/>
                  </a:lnTo>
                  <a:lnTo>
                    <a:pt x="1385019" y="0"/>
                  </a:lnTo>
                  <a:lnTo>
                    <a:pt x="1385019" y="0"/>
                  </a:lnTo>
                  <a:lnTo>
                    <a:pt x="1399009" y="37"/>
                  </a:lnTo>
                  <a:lnTo>
                    <a:pt x="1412999" y="81"/>
                  </a:lnTo>
                  <a:lnTo>
                    <a:pt x="1426989" y="133"/>
                  </a:lnTo>
                  <a:lnTo>
                    <a:pt x="1440979" y="194"/>
                  </a:lnTo>
                  <a:lnTo>
                    <a:pt x="1454969" y="266"/>
                  </a:lnTo>
                  <a:lnTo>
                    <a:pt x="1468959" y="350"/>
                  </a:lnTo>
                  <a:lnTo>
                    <a:pt x="1482949" y="449"/>
                  </a:lnTo>
                  <a:lnTo>
                    <a:pt x="1496939" y="565"/>
                  </a:lnTo>
                  <a:lnTo>
                    <a:pt x="1510930" y="702"/>
                  </a:lnTo>
                  <a:lnTo>
                    <a:pt x="1524920" y="862"/>
                  </a:lnTo>
                  <a:lnTo>
                    <a:pt x="1538910" y="1051"/>
                  </a:lnTo>
                  <a:lnTo>
                    <a:pt x="1552900" y="1272"/>
                  </a:lnTo>
                  <a:lnTo>
                    <a:pt x="1566890" y="1532"/>
                  </a:lnTo>
                  <a:lnTo>
                    <a:pt x="1580880" y="1837"/>
                  </a:lnTo>
                  <a:lnTo>
                    <a:pt x="1594870" y="2196"/>
                  </a:lnTo>
                  <a:lnTo>
                    <a:pt x="1608860" y="2617"/>
                  </a:lnTo>
                  <a:lnTo>
                    <a:pt x="1622850" y="3111"/>
                  </a:lnTo>
                  <a:lnTo>
                    <a:pt x="1636840" y="3691"/>
                  </a:lnTo>
                  <a:lnTo>
                    <a:pt x="1650830" y="4371"/>
                  </a:lnTo>
                  <a:lnTo>
                    <a:pt x="1664821" y="5169"/>
                  </a:lnTo>
                  <a:lnTo>
                    <a:pt x="1678811" y="6104"/>
                  </a:lnTo>
                  <a:lnTo>
                    <a:pt x="1692801" y="7199"/>
                  </a:lnTo>
                  <a:lnTo>
                    <a:pt x="1706791" y="8482"/>
                  </a:lnTo>
                  <a:lnTo>
                    <a:pt x="1720781" y="9983"/>
                  </a:lnTo>
                  <a:lnTo>
                    <a:pt x="1734771" y="11739"/>
                  </a:lnTo>
                  <a:lnTo>
                    <a:pt x="1748761" y="13789"/>
                  </a:lnTo>
                  <a:lnTo>
                    <a:pt x="1762751" y="16183"/>
                  </a:lnTo>
                  <a:lnTo>
                    <a:pt x="1776741" y="18973"/>
                  </a:lnTo>
                  <a:lnTo>
                    <a:pt x="1790731" y="22220"/>
                  </a:lnTo>
                  <a:lnTo>
                    <a:pt x="1804722" y="25994"/>
                  </a:lnTo>
                  <a:lnTo>
                    <a:pt x="1818712" y="30371"/>
                  </a:lnTo>
                  <a:lnTo>
                    <a:pt x="1832702" y="35437"/>
                  </a:lnTo>
                  <a:lnTo>
                    <a:pt x="1846692" y="41284"/>
                  </a:lnTo>
                  <a:lnTo>
                    <a:pt x="1860682" y="48013"/>
                  </a:lnTo>
                  <a:lnTo>
                    <a:pt x="1874672" y="55732"/>
                  </a:lnTo>
                  <a:lnTo>
                    <a:pt x="1888662" y="64551"/>
                  </a:lnTo>
                  <a:lnTo>
                    <a:pt x="1902652" y="74581"/>
                  </a:lnTo>
                  <a:lnTo>
                    <a:pt x="1916642" y="85931"/>
                  </a:lnTo>
                  <a:lnTo>
                    <a:pt x="1930632" y="98702"/>
                  </a:lnTo>
                  <a:lnTo>
                    <a:pt x="1944622" y="112978"/>
                  </a:lnTo>
                  <a:lnTo>
                    <a:pt x="1958613" y="128822"/>
                  </a:lnTo>
                  <a:lnTo>
                    <a:pt x="1972603" y="146265"/>
                  </a:lnTo>
                  <a:lnTo>
                    <a:pt x="1986593" y="165301"/>
                  </a:lnTo>
                  <a:lnTo>
                    <a:pt x="2000583" y="185876"/>
                  </a:lnTo>
                  <a:lnTo>
                    <a:pt x="2014573" y="207883"/>
                  </a:lnTo>
                  <a:lnTo>
                    <a:pt x="2028563" y="231163"/>
                  </a:lnTo>
                  <a:lnTo>
                    <a:pt x="2042553" y="255500"/>
                  </a:lnTo>
                  <a:lnTo>
                    <a:pt x="2056543" y="280633"/>
                  </a:lnTo>
                  <a:lnTo>
                    <a:pt x="2070533" y="306259"/>
                  </a:lnTo>
                  <a:lnTo>
                    <a:pt x="2084523" y="332053"/>
                  </a:lnTo>
                  <a:lnTo>
                    <a:pt x="2098513" y="357679"/>
                  </a:lnTo>
                  <a:lnTo>
                    <a:pt x="2112504" y="382812"/>
                  </a:lnTo>
                  <a:lnTo>
                    <a:pt x="2126494" y="407149"/>
                  </a:lnTo>
                  <a:lnTo>
                    <a:pt x="2140484" y="430429"/>
                  </a:lnTo>
                  <a:lnTo>
                    <a:pt x="2154474" y="452436"/>
                  </a:lnTo>
                  <a:lnTo>
                    <a:pt x="2168464" y="473011"/>
                  </a:lnTo>
                  <a:lnTo>
                    <a:pt x="2182454" y="492047"/>
                  </a:lnTo>
                  <a:lnTo>
                    <a:pt x="2196444" y="509490"/>
                  </a:lnTo>
                  <a:lnTo>
                    <a:pt x="2210434" y="525334"/>
                  </a:lnTo>
                  <a:lnTo>
                    <a:pt x="2224424" y="539610"/>
                  </a:lnTo>
                  <a:lnTo>
                    <a:pt x="2238414" y="552381"/>
                  </a:lnTo>
                  <a:lnTo>
                    <a:pt x="2252404" y="563731"/>
                  </a:lnTo>
                  <a:lnTo>
                    <a:pt x="2266395" y="573761"/>
                  </a:lnTo>
                  <a:lnTo>
                    <a:pt x="2280385" y="582580"/>
                  </a:lnTo>
                  <a:lnTo>
                    <a:pt x="2294375" y="590299"/>
                  </a:lnTo>
                  <a:lnTo>
                    <a:pt x="2308365" y="597028"/>
                  </a:lnTo>
                  <a:lnTo>
                    <a:pt x="2322355" y="602875"/>
                  </a:lnTo>
                  <a:lnTo>
                    <a:pt x="2336345" y="607941"/>
                  </a:lnTo>
                  <a:lnTo>
                    <a:pt x="2350335" y="612318"/>
                  </a:lnTo>
                  <a:lnTo>
                    <a:pt x="2364325" y="616092"/>
                  </a:lnTo>
                  <a:lnTo>
                    <a:pt x="2378315" y="619339"/>
                  </a:lnTo>
                  <a:lnTo>
                    <a:pt x="2392305" y="622129"/>
                  </a:lnTo>
                  <a:lnTo>
                    <a:pt x="2406296" y="624523"/>
                  </a:lnTo>
                  <a:lnTo>
                    <a:pt x="2420286" y="626573"/>
                  </a:lnTo>
                  <a:lnTo>
                    <a:pt x="2434276" y="628329"/>
                  </a:lnTo>
                  <a:lnTo>
                    <a:pt x="2448266" y="629830"/>
                  </a:lnTo>
                  <a:lnTo>
                    <a:pt x="2462256" y="631113"/>
                  </a:lnTo>
                  <a:lnTo>
                    <a:pt x="2476246" y="632208"/>
                  </a:lnTo>
                  <a:lnTo>
                    <a:pt x="2490236" y="633143"/>
                  </a:lnTo>
                  <a:lnTo>
                    <a:pt x="2504226" y="633941"/>
                  </a:lnTo>
                  <a:lnTo>
                    <a:pt x="2518216" y="634621"/>
                  </a:lnTo>
                  <a:lnTo>
                    <a:pt x="2532206" y="635201"/>
                  </a:lnTo>
                  <a:lnTo>
                    <a:pt x="2546196" y="635695"/>
                  </a:lnTo>
                  <a:lnTo>
                    <a:pt x="2560187" y="636116"/>
                  </a:lnTo>
                  <a:lnTo>
                    <a:pt x="2574177" y="636474"/>
                  </a:lnTo>
                  <a:lnTo>
                    <a:pt x="2588167" y="636780"/>
                  </a:lnTo>
                  <a:lnTo>
                    <a:pt x="2602157" y="637040"/>
                  </a:lnTo>
                  <a:lnTo>
                    <a:pt x="2616147" y="637261"/>
                  </a:lnTo>
                  <a:lnTo>
                    <a:pt x="2630137" y="637450"/>
                  </a:lnTo>
                  <a:lnTo>
                    <a:pt x="2644127" y="637610"/>
                  </a:lnTo>
                  <a:lnTo>
                    <a:pt x="2658117" y="637747"/>
                  </a:lnTo>
                  <a:lnTo>
                    <a:pt x="2672107" y="637863"/>
                  </a:lnTo>
                  <a:lnTo>
                    <a:pt x="2686097" y="637962"/>
                  </a:lnTo>
                  <a:lnTo>
                    <a:pt x="2700087" y="638046"/>
                  </a:lnTo>
                  <a:lnTo>
                    <a:pt x="2714078" y="638118"/>
                  </a:lnTo>
                  <a:lnTo>
                    <a:pt x="2728068" y="638179"/>
                  </a:lnTo>
                  <a:lnTo>
                    <a:pt x="2742058" y="638231"/>
                  </a:lnTo>
                  <a:lnTo>
                    <a:pt x="2756048" y="638275"/>
                  </a:lnTo>
                  <a:lnTo>
                    <a:pt x="2770038" y="638312"/>
                  </a:lnTo>
                  <a:lnTo>
                    <a:pt x="2770038" y="638527"/>
                  </a:lnTo>
                  <a:lnTo>
                    <a:pt x="2784028" y="638527"/>
                  </a:lnTo>
                  <a:lnTo>
                    <a:pt x="2798018" y="638527"/>
                  </a:lnTo>
                  <a:lnTo>
                    <a:pt x="2812008" y="638527"/>
                  </a:lnTo>
                  <a:lnTo>
                    <a:pt x="2825998" y="638527"/>
                  </a:lnTo>
                  <a:lnTo>
                    <a:pt x="2839988" y="638527"/>
                  </a:lnTo>
                  <a:lnTo>
                    <a:pt x="2853978" y="638527"/>
                  </a:lnTo>
                  <a:lnTo>
                    <a:pt x="2867969" y="638527"/>
                  </a:lnTo>
                  <a:lnTo>
                    <a:pt x="2881959" y="638527"/>
                  </a:lnTo>
                  <a:lnTo>
                    <a:pt x="2895949" y="638527"/>
                  </a:lnTo>
                  <a:lnTo>
                    <a:pt x="2909939" y="638527"/>
                  </a:lnTo>
                  <a:lnTo>
                    <a:pt x="2923929" y="638527"/>
                  </a:lnTo>
                  <a:lnTo>
                    <a:pt x="2937919" y="638527"/>
                  </a:lnTo>
                  <a:lnTo>
                    <a:pt x="2951909" y="638527"/>
                  </a:lnTo>
                  <a:lnTo>
                    <a:pt x="2965899" y="638527"/>
                  </a:lnTo>
                  <a:lnTo>
                    <a:pt x="2979889" y="638527"/>
                  </a:lnTo>
                  <a:lnTo>
                    <a:pt x="2993879" y="638527"/>
                  </a:lnTo>
                  <a:lnTo>
                    <a:pt x="3007870" y="638527"/>
                  </a:lnTo>
                  <a:lnTo>
                    <a:pt x="3021860" y="638527"/>
                  </a:lnTo>
                  <a:lnTo>
                    <a:pt x="3035850" y="638527"/>
                  </a:lnTo>
                  <a:lnTo>
                    <a:pt x="3049840" y="638527"/>
                  </a:lnTo>
                  <a:lnTo>
                    <a:pt x="3063830" y="638527"/>
                  </a:lnTo>
                  <a:lnTo>
                    <a:pt x="3077820" y="638527"/>
                  </a:lnTo>
                  <a:lnTo>
                    <a:pt x="3091810" y="638527"/>
                  </a:lnTo>
                  <a:lnTo>
                    <a:pt x="3105800" y="638527"/>
                  </a:lnTo>
                  <a:lnTo>
                    <a:pt x="3119790" y="638527"/>
                  </a:lnTo>
                  <a:lnTo>
                    <a:pt x="3133780" y="638527"/>
                  </a:lnTo>
                  <a:lnTo>
                    <a:pt x="3147770" y="638527"/>
                  </a:lnTo>
                  <a:lnTo>
                    <a:pt x="3161761" y="638527"/>
                  </a:lnTo>
                  <a:lnTo>
                    <a:pt x="3175751" y="638527"/>
                  </a:lnTo>
                  <a:lnTo>
                    <a:pt x="3189741" y="638527"/>
                  </a:lnTo>
                  <a:lnTo>
                    <a:pt x="3203731" y="638527"/>
                  </a:lnTo>
                  <a:lnTo>
                    <a:pt x="3217721" y="638527"/>
                  </a:lnTo>
                  <a:lnTo>
                    <a:pt x="3231711" y="638527"/>
                  </a:lnTo>
                  <a:lnTo>
                    <a:pt x="3245701" y="638527"/>
                  </a:lnTo>
                  <a:lnTo>
                    <a:pt x="3259691" y="638527"/>
                  </a:lnTo>
                  <a:lnTo>
                    <a:pt x="3273681" y="638527"/>
                  </a:lnTo>
                  <a:lnTo>
                    <a:pt x="3287671" y="638527"/>
                  </a:lnTo>
                  <a:lnTo>
                    <a:pt x="3301661" y="638527"/>
                  </a:lnTo>
                  <a:lnTo>
                    <a:pt x="3315652" y="638527"/>
                  </a:lnTo>
                  <a:lnTo>
                    <a:pt x="3329642" y="638527"/>
                  </a:lnTo>
                  <a:lnTo>
                    <a:pt x="3343632" y="638527"/>
                  </a:lnTo>
                  <a:lnTo>
                    <a:pt x="3357622" y="638527"/>
                  </a:lnTo>
                  <a:lnTo>
                    <a:pt x="3371612" y="638527"/>
                  </a:lnTo>
                  <a:lnTo>
                    <a:pt x="3385602" y="638527"/>
                  </a:lnTo>
                  <a:lnTo>
                    <a:pt x="3399592" y="638527"/>
                  </a:lnTo>
                  <a:lnTo>
                    <a:pt x="3413582" y="638527"/>
                  </a:lnTo>
                  <a:lnTo>
                    <a:pt x="3427572" y="638527"/>
                  </a:lnTo>
                  <a:lnTo>
                    <a:pt x="3441562" y="638527"/>
                  </a:lnTo>
                  <a:lnTo>
                    <a:pt x="3455552" y="638527"/>
                  </a:lnTo>
                  <a:lnTo>
                    <a:pt x="3469543" y="638527"/>
                  </a:lnTo>
                  <a:lnTo>
                    <a:pt x="3483533" y="638527"/>
                  </a:lnTo>
                  <a:lnTo>
                    <a:pt x="3497523" y="638527"/>
                  </a:lnTo>
                  <a:lnTo>
                    <a:pt x="3511513" y="638527"/>
                  </a:lnTo>
                  <a:lnTo>
                    <a:pt x="3525503" y="638527"/>
                  </a:lnTo>
                  <a:lnTo>
                    <a:pt x="3539493" y="638527"/>
                  </a:lnTo>
                  <a:lnTo>
                    <a:pt x="3553483" y="638527"/>
                  </a:lnTo>
                  <a:lnTo>
                    <a:pt x="3567473" y="638527"/>
                  </a:lnTo>
                  <a:lnTo>
                    <a:pt x="3581463" y="638527"/>
                  </a:lnTo>
                  <a:lnTo>
                    <a:pt x="3595453" y="638527"/>
                  </a:lnTo>
                  <a:lnTo>
                    <a:pt x="3609444" y="638527"/>
                  </a:lnTo>
                  <a:lnTo>
                    <a:pt x="3623434" y="638527"/>
                  </a:lnTo>
                  <a:lnTo>
                    <a:pt x="3637424" y="638527"/>
                  </a:lnTo>
                  <a:lnTo>
                    <a:pt x="3651414" y="638527"/>
                  </a:lnTo>
                  <a:lnTo>
                    <a:pt x="3665404" y="638527"/>
                  </a:lnTo>
                  <a:lnTo>
                    <a:pt x="3679394" y="638527"/>
                  </a:lnTo>
                  <a:lnTo>
                    <a:pt x="3693384" y="638527"/>
                  </a:lnTo>
                  <a:lnTo>
                    <a:pt x="3707374" y="638527"/>
                  </a:lnTo>
                  <a:lnTo>
                    <a:pt x="3721364" y="638527"/>
                  </a:lnTo>
                  <a:lnTo>
                    <a:pt x="3735354" y="638527"/>
                  </a:lnTo>
                  <a:lnTo>
                    <a:pt x="3749344" y="638527"/>
                  </a:lnTo>
                  <a:lnTo>
                    <a:pt x="3763335" y="638527"/>
                  </a:lnTo>
                  <a:lnTo>
                    <a:pt x="3777325" y="638527"/>
                  </a:lnTo>
                  <a:lnTo>
                    <a:pt x="3791315" y="638527"/>
                  </a:lnTo>
                  <a:lnTo>
                    <a:pt x="3805305" y="638527"/>
                  </a:lnTo>
                  <a:lnTo>
                    <a:pt x="3819295" y="638527"/>
                  </a:lnTo>
                  <a:lnTo>
                    <a:pt x="3833285" y="638527"/>
                  </a:lnTo>
                  <a:lnTo>
                    <a:pt x="3847275" y="638527"/>
                  </a:lnTo>
                  <a:lnTo>
                    <a:pt x="3861265" y="638527"/>
                  </a:lnTo>
                  <a:lnTo>
                    <a:pt x="3875255" y="638527"/>
                  </a:lnTo>
                  <a:lnTo>
                    <a:pt x="3889245" y="638527"/>
                  </a:lnTo>
                  <a:lnTo>
                    <a:pt x="3903235" y="638527"/>
                  </a:lnTo>
                  <a:lnTo>
                    <a:pt x="3917226" y="638527"/>
                  </a:lnTo>
                  <a:lnTo>
                    <a:pt x="3931216" y="638527"/>
                  </a:lnTo>
                  <a:lnTo>
                    <a:pt x="3945206" y="638527"/>
                  </a:lnTo>
                  <a:lnTo>
                    <a:pt x="3959196" y="638527"/>
                  </a:lnTo>
                  <a:lnTo>
                    <a:pt x="3973186" y="638527"/>
                  </a:lnTo>
                  <a:lnTo>
                    <a:pt x="3987176" y="638527"/>
                  </a:lnTo>
                  <a:lnTo>
                    <a:pt x="4001166" y="638527"/>
                  </a:lnTo>
                  <a:lnTo>
                    <a:pt x="4015156" y="638527"/>
                  </a:lnTo>
                  <a:lnTo>
                    <a:pt x="4029146" y="638527"/>
                  </a:lnTo>
                  <a:lnTo>
                    <a:pt x="4043136" y="638527"/>
                  </a:lnTo>
                  <a:lnTo>
                    <a:pt x="4057126" y="638527"/>
                  </a:lnTo>
                  <a:lnTo>
                    <a:pt x="4071117" y="638527"/>
                  </a:lnTo>
                  <a:lnTo>
                    <a:pt x="4085107" y="638527"/>
                  </a:lnTo>
                  <a:lnTo>
                    <a:pt x="4099097" y="638527"/>
                  </a:lnTo>
                  <a:lnTo>
                    <a:pt x="4113087" y="638527"/>
                  </a:lnTo>
                  <a:lnTo>
                    <a:pt x="4127077" y="638527"/>
                  </a:lnTo>
                  <a:lnTo>
                    <a:pt x="4141067" y="638527"/>
                  </a:lnTo>
                  <a:lnTo>
                    <a:pt x="4155057" y="638527"/>
                  </a:lnTo>
                </a:path>
              </a:pathLst>
            </a:custGeom>
            <a:ln w="40651" cap="flat">
              <a:solidFill>
                <a:srgbClr val="D3D3D3">
                  <a:alpha val="100000"/>
                </a:srgbClr>
              </a:solidFill>
              <a:prstDash val="solid"/>
              <a:round/>
            </a:ln>
          </p:spPr>
          <p:txBody>
            <a:bodyPr/>
            <a:lstStyle/>
            <a:p/>
          </p:txBody>
        </p:sp>
        <p:sp>
          <p:nvSpPr>
            <p:cNvPr id="38" name="pl38"/>
            <p:cNvSpPr/>
            <p:nvPr/>
          </p:nvSpPr>
          <p:spPr>
            <a:xfrm>
              <a:off x="2737948" y="3460177"/>
              <a:ext cx="4155057" cy="851369"/>
            </a:xfrm>
            <a:custGeom>
              <a:avLst/>
              <a:pathLst>
                <a:path w="4155057" h="851369">
                  <a:moveTo>
                    <a:pt x="0" y="851369"/>
                  </a:moveTo>
                  <a:lnTo>
                    <a:pt x="13990" y="851344"/>
                  </a:lnTo>
                  <a:lnTo>
                    <a:pt x="27980" y="851315"/>
                  </a:lnTo>
                  <a:lnTo>
                    <a:pt x="41970" y="851280"/>
                  </a:lnTo>
                  <a:lnTo>
                    <a:pt x="55960" y="851239"/>
                  </a:lnTo>
                  <a:lnTo>
                    <a:pt x="69950" y="851192"/>
                  </a:lnTo>
                  <a:lnTo>
                    <a:pt x="83940" y="851135"/>
                  </a:lnTo>
                  <a:lnTo>
                    <a:pt x="97930" y="851070"/>
                  </a:lnTo>
                  <a:lnTo>
                    <a:pt x="111920" y="850992"/>
                  </a:lnTo>
                  <a:lnTo>
                    <a:pt x="125910" y="850901"/>
                  </a:lnTo>
                  <a:lnTo>
                    <a:pt x="139900" y="850794"/>
                  </a:lnTo>
                  <a:lnTo>
                    <a:pt x="153891" y="850668"/>
                  </a:lnTo>
                  <a:lnTo>
                    <a:pt x="167881" y="850521"/>
                  </a:lnTo>
                  <a:lnTo>
                    <a:pt x="181871" y="850347"/>
                  </a:lnTo>
                  <a:lnTo>
                    <a:pt x="195861" y="850144"/>
                  </a:lnTo>
                  <a:lnTo>
                    <a:pt x="209851" y="849905"/>
                  </a:lnTo>
                  <a:lnTo>
                    <a:pt x="223841" y="849624"/>
                  </a:lnTo>
                  <a:lnTo>
                    <a:pt x="237831" y="849295"/>
                  </a:lnTo>
                  <a:lnTo>
                    <a:pt x="251821" y="848908"/>
                  </a:lnTo>
                  <a:lnTo>
                    <a:pt x="265811" y="848455"/>
                  </a:lnTo>
                  <a:lnTo>
                    <a:pt x="279801" y="847923"/>
                  </a:lnTo>
                  <a:lnTo>
                    <a:pt x="293791" y="847299"/>
                  </a:lnTo>
                  <a:lnTo>
                    <a:pt x="307782" y="846569"/>
                  </a:lnTo>
                  <a:lnTo>
                    <a:pt x="321772" y="845714"/>
                  </a:lnTo>
                  <a:lnTo>
                    <a:pt x="335762" y="844713"/>
                  </a:lnTo>
                  <a:lnTo>
                    <a:pt x="349752" y="843543"/>
                  </a:lnTo>
                  <a:lnTo>
                    <a:pt x="363742" y="842176"/>
                  </a:lnTo>
                  <a:lnTo>
                    <a:pt x="377732" y="840580"/>
                  </a:lnTo>
                  <a:lnTo>
                    <a:pt x="391722" y="838720"/>
                  </a:lnTo>
                  <a:lnTo>
                    <a:pt x="405712" y="836555"/>
                  </a:lnTo>
                  <a:lnTo>
                    <a:pt x="419702" y="834039"/>
                  </a:lnTo>
                  <a:lnTo>
                    <a:pt x="433692" y="831121"/>
                  </a:lnTo>
                  <a:lnTo>
                    <a:pt x="447682" y="827744"/>
                  </a:lnTo>
                  <a:lnTo>
                    <a:pt x="461673" y="823846"/>
                  </a:lnTo>
                  <a:lnTo>
                    <a:pt x="475663" y="819360"/>
                  </a:lnTo>
                  <a:lnTo>
                    <a:pt x="489653" y="814214"/>
                  </a:lnTo>
                  <a:lnTo>
                    <a:pt x="503643" y="808335"/>
                  </a:lnTo>
                  <a:lnTo>
                    <a:pt x="517633" y="801648"/>
                  </a:lnTo>
                  <a:lnTo>
                    <a:pt x="531623" y="794081"/>
                  </a:lnTo>
                  <a:lnTo>
                    <a:pt x="545613" y="785568"/>
                  </a:lnTo>
                  <a:lnTo>
                    <a:pt x="559603" y="776050"/>
                  </a:lnTo>
                  <a:lnTo>
                    <a:pt x="573593" y="765488"/>
                  </a:lnTo>
                  <a:lnTo>
                    <a:pt x="587583" y="753859"/>
                  </a:lnTo>
                  <a:lnTo>
                    <a:pt x="601574" y="741168"/>
                  </a:lnTo>
                  <a:lnTo>
                    <a:pt x="615564" y="727452"/>
                  </a:lnTo>
                  <a:lnTo>
                    <a:pt x="629554" y="712780"/>
                  </a:lnTo>
                  <a:lnTo>
                    <a:pt x="643544" y="697260"/>
                  </a:lnTo>
                  <a:lnTo>
                    <a:pt x="657534" y="681035"/>
                  </a:lnTo>
                  <a:lnTo>
                    <a:pt x="671524" y="664280"/>
                  </a:lnTo>
                  <a:lnTo>
                    <a:pt x="685514" y="647196"/>
                  </a:lnTo>
                  <a:lnTo>
                    <a:pt x="699504" y="630000"/>
                  </a:lnTo>
                  <a:lnTo>
                    <a:pt x="713494" y="612916"/>
                  </a:lnTo>
                  <a:lnTo>
                    <a:pt x="727484" y="596161"/>
                  </a:lnTo>
                  <a:lnTo>
                    <a:pt x="741474" y="579936"/>
                  </a:lnTo>
                  <a:lnTo>
                    <a:pt x="755465" y="564416"/>
                  </a:lnTo>
                  <a:lnTo>
                    <a:pt x="769455" y="549745"/>
                  </a:lnTo>
                  <a:lnTo>
                    <a:pt x="783445" y="536028"/>
                  </a:lnTo>
                  <a:lnTo>
                    <a:pt x="797435" y="523338"/>
                  </a:lnTo>
                  <a:lnTo>
                    <a:pt x="811425" y="511709"/>
                  </a:lnTo>
                  <a:lnTo>
                    <a:pt x="825415" y="501146"/>
                  </a:lnTo>
                  <a:lnTo>
                    <a:pt x="839405" y="491629"/>
                  </a:lnTo>
                  <a:lnTo>
                    <a:pt x="853395" y="483115"/>
                  </a:lnTo>
                  <a:lnTo>
                    <a:pt x="867385" y="475548"/>
                  </a:lnTo>
                  <a:lnTo>
                    <a:pt x="881375" y="468861"/>
                  </a:lnTo>
                  <a:lnTo>
                    <a:pt x="895365" y="462982"/>
                  </a:lnTo>
                  <a:lnTo>
                    <a:pt x="909356" y="457836"/>
                  </a:lnTo>
                  <a:lnTo>
                    <a:pt x="923346" y="453350"/>
                  </a:lnTo>
                  <a:lnTo>
                    <a:pt x="937336" y="449452"/>
                  </a:lnTo>
                  <a:lnTo>
                    <a:pt x="951326" y="446075"/>
                  </a:lnTo>
                  <a:lnTo>
                    <a:pt x="965316" y="443157"/>
                  </a:lnTo>
                  <a:lnTo>
                    <a:pt x="979306" y="440641"/>
                  </a:lnTo>
                  <a:lnTo>
                    <a:pt x="993296" y="438476"/>
                  </a:lnTo>
                  <a:lnTo>
                    <a:pt x="1007286" y="436616"/>
                  </a:lnTo>
                  <a:lnTo>
                    <a:pt x="1021276" y="435020"/>
                  </a:lnTo>
                  <a:lnTo>
                    <a:pt x="1035266" y="433653"/>
                  </a:lnTo>
                  <a:lnTo>
                    <a:pt x="1049256" y="432483"/>
                  </a:lnTo>
                  <a:lnTo>
                    <a:pt x="1063247" y="431482"/>
                  </a:lnTo>
                  <a:lnTo>
                    <a:pt x="1077237" y="430627"/>
                  </a:lnTo>
                  <a:lnTo>
                    <a:pt x="1091227" y="429897"/>
                  </a:lnTo>
                  <a:lnTo>
                    <a:pt x="1105217" y="429273"/>
                  </a:lnTo>
                  <a:lnTo>
                    <a:pt x="1119207" y="428742"/>
                  </a:lnTo>
                  <a:lnTo>
                    <a:pt x="1133197" y="428288"/>
                  </a:lnTo>
                  <a:lnTo>
                    <a:pt x="1147187" y="427902"/>
                  </a:lnTo>
                  <a:lnTo>
                    <a:pt x="1161177" y="427572"/>
                  </a:lnTo>
                  <a:lnTo>
                    <a:pt x="1175167" y="427291"/>
                  </a:lnTo>
                  <a:lnTo>
                    <a:pt x="1189157" y="427052"/>
                  </a:lnTo>
                  <a:lnTo>
                    <a:pt x="1203148" y="426849"/>
                  </a:lnTo>
                  <a:lnTo>
                    <a:pt x="1217138" y="426675"/>
                  </a:lnTo>
                  <a:lnTo>
                    <a:pt x="1231128" y="426528"/>
                  </a:lnTo>
                  <a:lnTo>
                    <a:pt x="1245118" y="426402"/>
                  </a:lnTo>
                  <a:lnTo>
                    <a:pt x="1259108" y="426295"/>
                  </a:lnTo>
                  <a:lnTo>
                    <a:pt x="1273098" y="426204"/>
                  </a:lnTo>
                  <a:lnTo>
                    <a:pt x="1287088" y="426127"/>
                  </a:lnTo>
                  <a:lnTo>
                    <a:pt x="1301078" y="426061"/>
                  </a:lnTo>
                  <a:lnTo>
                    <a:pt x="1315068" y="426005"/>
                  </a:lnTo>
                  <a:lnTo>
                    <a:pt x="1329058" y="425957"/>
                  </a:lnTo>
                  <a:lnTo>
                    <a:pt x="1343048" y="425916"/>
                  </a:lnTo>
                  <a:lnTo>
                    <a:pt x="1357039" y="425882"/>
                  </a:lnTo>
                  <a:lnTo>
                    <a:pt x="1371029" y="425852"/>
                  </a:lnTo>
                  <a:lnTo>
                    <a:pt x="1385019" y="425827"/>
                  </a:lnTo>
                  <a:lnTo>
                    <a:pt x="1385019" y="425684"/>
                  </a:lnTo>
                  <a:lnTo>
                    <a:pt x="1399009" y="425684"/>
                  </a:lnTo>
                  <a:lnTo>
                    <a:pt x="1412999" y="425684"/>
                  </a:lnTo>
                  <a:lnTo>
                    <a:pt x="1426989" y="425684"/>
                  </a:lnTo>
                  <a:lnTo>
                    <a:pt x="1440979" y="425684"/>
                  </a:lnTo>
                  <a:lnTo>
                    <a:pt x="1454969" y="425684"/>
                  </a:lnTo>
                  <a:lnTo>
                    <a:pt x="1468959" y="425684"/>
                  </a:lnTo>
                  <a:lnTo>
                    <a:pt x="1482949" y="425684"/>
                  </a:lnTo>
                  <a:lnTo>
                    <a:pt x="1496939" y="425684"/>
                  </a:lnTo>
                  <a:lnTo>
                    <a:pt x="1510930" y="425684"/>
                  </a:lnTo>
                  <a:lnTo>
                    <a:pt x="1524920" y="425684"/>
                  </a:lnTo>
                  <a:lnTo>
                    <a:pt x="1538910" y="425684"/>
                  </a:lnTo>
                  <a:lnTo>
                    <a:pt x="1552900" y="425684"/>
                  </a:lnTo>
                  <a:lnTo>
                    <a:pt x="1566890" y="425684"/>
                  </a:lnTo>
                  <a:lnTo>
                    <a:pt x="1580880" y="425684"/>
                  </a:lnTo>
                  <a:lnTo>
                    <a:pt x="1594870" y="425684"/>
                  </a:lnTo>
                  <a:lnTo>
                    <a:pt x="1608860" y="425684"/>
                  </a:lnTo>
                  <a:lnTo>
                    <a:pt x="1622850" y="425684"/>
                  </a:lnTo>
                  <a:lnTo>
                    <a:pt x="1636840" y="425684"/>
                  </a:lnTo>
                  <a:lnTo>
                    <a:pt x="1650830" y="425684"/>
                  </a:lnTo>
                  <a:lnTo>
                    <a:pt x="1664821" y="425684"/>
                  </a:lnTo>
                  <a:lnTo>
                    <a:pt x="1678811" y="425684"/>
                  </a:lnTo>
                  <a:lnTo>
                    <a:pt x="1692801" y="425684"/>
                  </a:lnTo>
                  <a:lnTo>
                    <a:pt x="1706791" y="425684"/>
                  </a:lnTo>
                  <a:lnTo>
                    <a:pt x="1720781" y="425684"/>
                  </a:lnTo>
                  <a:lnTo>
                    <a:pt x="1734771" y="425684"/>
                  </a:lnTo>
                  <a:lnTo>
                    <a:pt x="1748761" y="425684"/>
                  </a:lnTo>
                  <a:lnTo>
                    <a:pt x="1762751" y="425684"/>
                  </a:lnTo>
                  <a:lnTo>
                    <a:pt x="1776741" y="425684"/>
                  </a:lnTo>
                  <a:lnTo>
                    <a:pt x="1790731" y="425684"/>
                  </a:lnTo>
                  <a:lnTo>
                    <a:pt x="1804722" y="425684"/>
                  </a:lnTo>
                  <a:lnTo>
                    <a:pt x="1818712" y="425684"/>
                  </a:lnTo>
                  <a:lnTo>
                    <a:pt x="1832702" y="425684"/>
                  </a:lnTo>
                  <a:lnTo>
                    <a:pt x="1846692" y="425684"/>
                  </a:lnTo>
                  <a:lnTo>
                    <a:pt x="1860682" y="425684"/>
                  </a:lnTo>
                  <a:lnTo>
                    <a:pt x="1874672" y="425684"/>
                  </a:lnTo>
                  <a:lnTo>
                    <a:pt x="1888662" y="425684"/>
                  </a:lnTo>
                  <a:lnTo>
                    <a:pt x="1902652" y="425684"/>
                  </a:lnTo>
                  <a:lnTo>
                    <a:pt x="1916642" y="425684"/>
                  </a:lnTo>
                  <a:lnTo>
                    <a:pt x="1930632" y="425684"/>
                  </a:lnTo>
                  <a:lnTo>
                    <a:pt x="1944622" y="425684"/>
                  </a:lnTo>
                  <a:lnTo>
                    <a:pt x="1958613" y="425684"/>
                  </a:lnTo>
                  <a:lnTo>
                    <a:pt x="1972603" y="425684"/>
                  </a:lnTo>
                  <a:lnTo>
                    <a:pt x="1986593" y="425684"/>
                  </a:lnTo>
                  <a:lnTo>
                    <a:pt x="2000583" y="425684"/>
                  </a:lnTo>
                  <a:lnTo>
                    <a:pt x="2014573" y="425684"/>
                  </a:lnTo>
                  <a:lnTo>
                    <a:pt x="2028563" y="425684"/>
                  </a:lnTo>
                  <a:lnTo>
                    <a:pt x="2042553" y="425684"/>
                  </a:lnTo>
                  <a:lnTo>
                    <a:pt x="2056543" y="425684"/>
                  </a:lnTo>
                  <a:lnTo>
                    <a:pt x="2070533" y="425684"/>
                  </a:lnTo>
                  <a:lnTo>
                    <a:pt x="2084523" y="425684"/>
                  </a:lnTo>
                  <a:lnTo>
                    <a:pt x="2098513" y="425684"/>
                  </a:lnTo>
                  <a:lnTo>
                    <a:pt x="2112504" y="425684"/>
                  </a:lnTo>
                  <a:lnTo>
                    <a:pt x="2126494" y="425684"/>
                  </a:lnTo>
                  <a:lnTo>
                    <a:pt x="2140484" y="425684"/>
                  </a:lnTo>
                  <a:lnTo>
                    <a:pt x="2154474" y="425684"/>
                  </a:lnTo>
                  <a:lnTo>
                    <a:pt x="2168464" y="425684"/>
                  </a:lnTo>
                  <a:lnTo>
                    <a:pt x="2182454" y="425684"/>
                  </a:lnTo>
                  <a:lnTo>
                    <a:pt x="2196444" y="425684"/>
                  </a:lnTo>
                  <a:lnTo>
                    <a:pt x="2210434" y="425684"/>
                  </a:lnTo>
                  <a:lnTo>
                    <a:pt x="2224424" y="425684"/>
                  </a:lnTo>
                  <a:lnTo>
                    <a:pt x="2238414" y="425684"/>
                  </a:lnTo>
                  <a:lnTo>
                    <a:pt x="2252404" y="425684"/>
                  </a:lnTo>
                  <a:lnTo>
                    <a:pt x="2266395" y="425684"/>
                  </a:lnTo>
                  <a:lnTo>
                    <a:pt x="2280385" y="425684"/>
                  </a:lnTo>
                  <a:lnTo>
                    <a:pt x="2294375" y="425684"/>
                  </a:lnTo>
                  <a:lnTo>
                    <a:pt x="2308365" y="425684"/>
                  </a:lnTo>
                  <a:lnTo>
                    <a:pt x="2322355" y="425684"/>
                  </a:lnTo>
                  <a:lnTo>
                    <a:pt x="2336345" y="425684"/>
                  </a:lnTo>
                  <a:lnTo>
                    <a:pt x="2350335" y="425684"/>
                  </a:lnTo>
                  <a:lnTo>
                    <a:pt x="2364325" y="425684"/>
                  </a:lnTo>
                  <a:lnTo>
                    <a:pt x="2378315" y="425684"/>
                  </a:lnTo>
                  <a:lnTo>
                    <a:pt x="2392305" y="425684"/>
                  </a:lnTo>
                  <a:lnTo>
                    <a:pt x="2406296" y="425684"/>
                  </a:lnTo>
                  <a:lnTo>
                    <a:pt x="2420286" y="425684"/>
                  </a:lnTo>
                  <a:lnTo>
                    <a:pt x="2434276" y="425684"/>
                  </a:lnTo>
                  <a:lnTo>
                    <a:pt x="2448266" y="425684"/>
                  </a:lnTo>
                  <a:lnTo>
                    <a:pt x="2462256" y="425684"/>
                  </a:lnTo>
                  <a:lnTo>
                    <a:pt x="2476246" y="425684"/>
                  </a:lnTo>
                  <a:lnTo>
                    <a:pt x="2490236" y="425684"/>
                  </a:lnTo>
                  <a:lnTo>
                    <a:pt x="2504226" y="425684"/>
                  </a:lnTo>
                  <a:lnTo>
                    <a:pt x="2518216" y="425684"/>
                  </a:lnTo>
                  <a:lnTo>
                    <a:pt x="2532206" y="425684"/>
                  </a:lnTo>
                  <a:lnTo>
                    <a:pt x="2546196" y="425684"/>
                  </a:lnTo>
                  <a:lnTo>
                    <a:pt x="2560187" y="425684"/>
                  </a:lnTo>
                  <a:lnTo>
                    <a:pt x="2574177" y="425684"/>
                  </a:lnTo>
                  <a:lnTo>
                    <a:pt x="2588167" y="425684"/>
                  </a:lnTo>
                  <a:lnTo>
                    <a:pt x="2602157" y="425684"/>
                  </a:lnTo>
                  <a:lnTo>
                    <a:pt x="2616147" y="425684"/>
                  </a:lnTo>
                  <a:lnTo>
                    <a:pt x="2630137" y="425684"/>
                  </a:lnTo>
                  <a:lnTo>
                    <a:pt x="2644127" y="425684"/>
                  </a:lnTo>
                  <a:lnTo>
                    <a:pt x="2658117" y="425684"/>
                  </a:lnTo>
                  <a:lnTo>
                    <a:pt x="2672107" y="425684"/>
                  </a:lnTo>
                  <a:lnTo>
                    <a:pt x="2686097" y="425684"/>
                  </a:lnTo>
                  <a:lnTo>
                    <a:pt x="2700087" y="425684"/>
                  </a:lnTo>
                  <a:lnTo>
                    <a:pt x="2714078" y="425684"/>
                  </a:lnTo>
                  <a:lnTo>
                    <a:pt x="2728068" y="425684"/>
                  </a:lnTo>
                  <a:lnTo>
                    <a:pt x="2742058" y="425684"/>
                  </a:lnTo>
                  <a:lnTo>
                    <a:pt x="2756048" y="425684"/>
                  </a:lnTo>
                  <a:lnTo>
                    <a:pt x="2770038" y="425684"/>
                  </a:lnTo>
                  <a:lnTo>
                    <a:pt x="2770038" y="425541"/>
                  </a:lnTo>
                  <a:lnTo>
                    <a:pt x="2784028" y="425516"/>
                  </a:lnTo>
                  <a:lnTo>
                    <a:pt x="2798018" y="425487"/>
                  </a:lnTo>
                  <a:lnTo>
                    <a:pt x="2812008" y="425452"/>
                  </a:lnTo>
                  <a:lnTo>
                    <a:pt x="2825998" y="425412"/>
                  </a:lnTo>
                  <a:lnTo>
                    <a:pt x="2839988" y="425364"/>
                  </a:lnTo>
                  <a:lnTo>
                    <a:pt x="2853978" y="425308"/>
                  </a:lnTo>
                  <a:lnTo>
                    <a:pt x="2867969" y="425242"/>
                  </a:lnTo>
                  <a:lnTo>
                    <a:pt x="2881959" y="425164"/>
                  </a:lnTo>
                  <a:lnTo>
                    <a:pt x="2895949" y="425073"/>
                  </a:lnTo>
                  <a:lnTo>
                    <a:pt x="2909939" y="424966"/>
                  </a:lnTo>
                  <a:lnTo>
                    <a:pt x="2923929" y="424841"/>
                  </a:lnTo>
                  <a:lnTo>
                    <a:pt x="2937919" y="424693"/>
                  </a:lnTo>
                  <a:lnTo>
                    <a:pt x="2951909" y="424520"/>
                  </a:lnTo>
                  <a:lnTo>
                    <a:pt x="2965899" y="424316"/>
                  </a:lnTo>
                  <a:lnTo>
                    <a:pt x="2979889" y="424077"/>
                  </a:lnTo>
                  <a:lnTo>
                    <a:pt x="2993879" y="423796"/>
                  </a:lnTo>
                  <a:lnTo>
                    <a:pt x="3007870" y="423467"/>
                  </a:lnTo>
                  <a:lnTo>
                    <a:pt x="3021860" y="423080"/>
                  </a:lnTo>
                  <a:lnTo>
                    <a:pt x="3035850" y="422627"/>
                  </a:lnTo>
                  <a:lnTo>
                    <a:pt x="3049840" y="422095"/>
                  </a:lnTo>
                  <a:lnTo>
                    <a:pt x="3063830" y="421472"/>
                  </a:lnTo>
                  <a:lnTo>
                    <a:pt x="3077820" y="420742"/>
                  </a:lnTo>
                  <a:lnTo>
                    <a:pt x="3091810" y="419886"/>
                  </a:lnTo>
                  <a:lnTo>
                    <a:pt x="3105800" y="418886"/>
                  </a:lnTo>
                  <a:lnTo>
                    <a:pt x="3119790" y="417715"/>
                  </a:lnTo>
                  <a:lnTo>
                    <a:pt x="3133780" y="416348"/>
                  </a:lnTo>
                  <a:lnTo>
                    <a:pt x="3147770" y="414753"/>
                  </a:lnTo>
                  <a:lnTo>
                    <a:pt x="3161761" y="412893"/>
                  </a:lnTo>
                  <a:lnTo>
                    <a:pt x="3175751" y="410728"/>
                  </a:lnTo>
                  <a:lnTo>
                    <a:pt x="3189741" y="408212"/>
                  </a:lnTo>
                  <a:lnTo>
                    <a:pt x="3203731" y="405294"/>
                  </a:lnTo>
                  <a:lnTo>
                    <a:pt x="3217721" y="401917"/>
                  </a:lnTo>
                  <a:lnTo>
                    <a:pt x="3231711" y="398019"/>
                  </a:lnTo>
                  <a:lnTo>
                    <a:pt x="3245701" y="393532"/>
                  </a:lnTo>
                  <a:lnTo>
                    <a:pt x="3259691" y="388386"/>
                  </a:lnTo>
                  <a:lnTo>
                    <a:pt x="3273681" y="382507"/>
                  </a:lnTo>
                  <a:lnTo>
                    <a:pt x="3287671" y="375821"/>
                  </a:lnTo>
                  <a:lnTo>
                    <a:pt x="3301661" y="368254"/>
                  </a:lnTo>
                  <a:lnTo>
                    <a:pt x="3315652" y="359740"/>
                  </a:lnTo>
                  <a:lnTo>
                    <a:pt x="3329642" y="350223"/>
                  </a:lnTo>
                  <a:lnTo>
                    <a:pt x="3343632" y="339660"/>
                  </a:lnTo>
                  <a:lnTo>
                    <a:pt x="3357622" y="328031"/>
                  </a:lnTo>
                  <a:lnTo>
                    <a:pt x="3371612" y="315340"/>
                  </a:lnTo>
                  <a:lnTo>
                    <a:pt x="3385602" y="301624"/>
                  </a:lnTo>
                  <a:lnTo>
                    <a:pt x="3399592" y="286952"/>
                  </a:lnTo>
                  <a:lnTo>
                    <a:pt x="3413582" y="271433"/>
                  </a:lnTo>
                  <a:lnTo>
                    <a:pt x="3427572" y="255208"/>
                  </a:lnTo>
                  <a:lnTo>
                    <a:pt x="3441562" y="238453"/>
                  </a:lnTo>
                  <a:lnTo>
                    <a:pt x="3455552" y="221368"/>
                  </a:lnTo>
                  <a:lnTo>
                    <a:pt x="3469543" y="204173"/>
                  </a:lnTo>
                  <a:lnTo>
                    <a:pt x="3483533" y="187088"/>
                  </a:lnTo>
                  <a:lnTo>
                    <a:pt x="3497523" y="170333"/>
                  </a:lnTo>
                  <a:lnTo>
                    <a:pt x="3511513" y="154108"/>
                  </a:lnTo>
                  <a:lnTo>
                    <a:pt x="3525503" y="138589"/>
                  </a:lnTo>
                  <a:lnTo>
                    <a:pt x="3539493" y="123917"/>
                  </a:lnTo>
                  <a:lnTo>
                    <a:pt x="3553483" y="110201"/>
                  </a:lnTo>
                  <a:lnTo>
                    <a:pt x="3567473" y="97510"/>
                  </a:lnTo>
                  <a:lnTo>
                    <a:pt x="3581463" y="85881"/>
                  </a:lnTo>
                  <a:lnTo>
                    <a:pt x="3595453" y="75318"/>
                  </a:lnTo>
                  <a:lnTo>
                    <a:pt x="3609444" y="65801"/>
                  </a:lnTo>
                  <a:lnTo>
                    <a:pt x="3623434" y="57287"/>
                  </a:lnTo>
                  <a:lnTo>
                    <a:pt x="3637424" y="49720"/>
                  </a:lnTo>
                  <a:lnTo>
                    <a:pt x="3651414" y="43034"/>
                  </a:lnTo>
                  <a:lnTo>
                    <a:pt x="3665404" y="37155"/>
                  </a:lnTo>
                  <a:lnTo>
                    <a:pt x="3679394" y="32009"/>
                  </a:lnTo>
                  <a:lnTo>
                    <a:pt x="3693384" y="27522"/>
                  </a:lnTo>
                  <a:lnTo>
                    <a:pt x="3707374" y="23624"/>
                  </a:lnTo>
                  <a:lnTo>
                    <a:pt x="3721364" y="20247"/>
                  </a:lnTo>
                  <a:lnTo>
                    <a:pt x="3735354" y="17329"/>
                  </a:lnTo>
                  <a:lnTo>
                    <a:pt x="3749344" y="14813"/>
                  </a:lnTo>
                  <a:lnTo>
                    <a:pt x="3763335" y="12648"/>
                  </a:lnTo>
                  <a:lnTo>
                    <a:pt x="3777325" y="10788"/>
                  </a:lnTo>
                  <a:lnTo>
                    <a:pt x="3791315" y="9193"/>
                  </a:lnTo>
                  <a:lnTo>
                    <a:pt x="3805305" y="7826"/>
                  </a:lnTo>
                  <a:lnTo>
                    <a:pt x="3819295" y="6655"/>
                  </a:lnTo>
                  <a:lnTo>
                    <a:pt x="3833285" y="5655"/>
                  </a:lnTo>
                  <a:lnTo>
                    <a:pt x="3847275" y="4799"/>
                  </a:lnTo>
                  <a:lnTo>
                    <a:pt x="3861265" y="4069"/>
                  </a:lnTo>
                  <a:lnTo>
                    <a:pt x="3875255" y="3446"/>
                  </a:lnTo>
                  <a:lnTo>
                    <a:pt x="3889245" y="2914"/>
                  </a:lnTo>
                  <a:lnTo>
                    <a:pt x="3903235" y="2461"/>
                  </a:lnTo>
                  <a:lnTo>
                    <a:pt x="3917226" y="2074"/>
                  </a:lnTo>
                  <a:lnTo>
                    <a:pt x="3931216" y="1745"/>
                  </a:lnTo>
                  <a:lnTo>
                    <a:pt x="3945206" y="1464"/>
                  </a:lnTo>
                  <a:lnTo>
                    <a:pt x="3959196" y="1225"/>
                  </a:lnTo>
                  <a:lnTo>
                    <a:pt x="3973186" y="1021"/>
                  </a:lnTo>
                  <a:lnTo>
                    <a:pt x="3987176" y="848"/>
                  </a:lnTo>
                  <a:lnTo>
                    <a:pt x="4001166" y="700"/>
                  </a:lnTo>
                  <a:lnTo>
                    <a:pt x="4015156" y="575"/>
                  </a:lnTo>
                  <a:lnTo>
                    <a:pt x="4029146" y="468"/>
                  </a:lnTo>
                  <a:lnTo>
                    <a:pt x="4043136" y="377"/>
                  </a:lnTo>
                  <a:lnTo>
                    <a:pt x="4057126" y="299"/>
                  </a:lnTo>
                  <a:lnTo>
                    <a:pt x="4071117" y="233"/>
                  </a:lnTo>
                  <a:lnTo>
                    <a:pt x="4085107" y="177"/>
                  </a:lnTo>
                  <a:lnTo>
                    <a:pt x="4099097" y="129"/>
                  </a:lnTo>
                  <a:lnTo>
                    <a:pt x="4113087" y="89"/>
                  </a:lnTo>
                  <a:lnTo>
                    <a:pt x="4127077" y="54"/>
                  </a:lnTo>
                  <a:lnTo>
                    <a:pt x="4141067" y="25"/>
                  </a:lnTo>
                  <a:lnTo>
                    <a:pt x="4155057" y="0"/>
                  </a:lnTo>
                </a:path>
              </a:pathLst>
            </a:custGeom>
            <a:ln w="40651" cap="flat">
              <a:solidFill>
                <a:srgbClr val="D3D3D3">
                  <a:alpha val="100000"/>
                </a:srgbClr>
              </a:solidFill>
              <a:prstDash val="solid"/>
              <a:round/>
            </a:ln>
          </p:spPr>
          <p:txBody>
            <a:bodyPr/>
            <a:lstStyle/>
            <a:p/>
          </p:txBody>
        </p:sp>
        <p:sp>
          <p:nvSpPr>
            <p:cNvPr id="39" name="pl39"/>
            <p:cNvSpPr/>
            <p:nvPr/>
          </p:nvSpPr>
          <p:spPr>
            <a:xfrm>
              <a:off x="2737948" y="4524603"/>
              <a:ext cx="4155057" cy="212842"/>
            </a:xfrm>
            <a:custGeom>
              <a:avLst/>
              <a:pathLst>
                <a:path w="4155057" h="212842">
                  <a:moveTo>
                    <a:pt x="0" y="212842"/>
                  </a:moveTo>
                  <a:lnTo>
                    <a:pt x="13990" y="212829"/>
                  </a:lnTo>
                  <a:lnTo>
                    <a:pt x="27980" y="212815"/>
                  </a:lnTo>
                  <a:lnTo>
                    <a:pt x="41970" y="212797"/>
                  </a:lnTo>
                  <a:lnTo>
                    <a:pt x="55960" y="212777"/>
                  </a:lnTo>
                  <a:lnTo>
                    <a:pt x="69950" y="212753"/>
                  </a:lnTo>
                  <a:lnTo>
                    <a:pt x="83940" y="212725"/>
                  </a:lnTo>
                  <a:lnTo>
                    <a:pt x="97930" y="212692"/>
                  </a:lnTo>
                  <a:lnTo>
                    <a:pt x="111920" y="212653"/>
                  </a:lnTo>
                  <a:lnTo>
                    <a:pt x="125910" y="212608"/>
                  </a:lnTo>
                  <a:lnTo>
                    <a:pt x="139900" y="212554"/>
                  </a:lnTo>
                  <a:lnTo>
                    <a:pt x="153891" y="212492"/>
                  </a:lnTo>
                  <a:lnTo>
                    <a:pt x="167881" y="212418"/>
                  </a:lnTo>
                  <a:lnTo>
                    <a:pt x="181871" y="212331"/>
                  </a:lnTo>
                  <a:lnTo>
                    <a:pt x="195861" y="212229"/>
                  </a:lnTo>
                  <a:lnTo>
                    <a:pt x="209851" y="212110"/>
                  </a:lnTo>
                  <a:lnTo>
                    <a:pt x="223841" y="211969"/>
                  </a:lnTo>
                  <a:lnTo>
                    <a:pt x="237831" y="211805"/>
                  </a:lnTo>
                  <a:lnTo>
                    <a:pt x="251821" y="211611"/>
                  </a:lnTo>
                  <a:lnTo>
                    <a:pt x="265811" y="211385"/>
                  </a:lnTo>
                  <a:lnTo>
                    <a:pt x="279801" y="211119"/>
                  </a:lnTo>
                  <a:lnTo>
                    <a:pt x="293791" y="210807"/>
                  </a:lnTo>
                  <a:lnTo>
                    <a:pt x="307782" y="210442"/>
                  </a:lnTo>
                  <a:lnTo>
                    <a:pt x="321772" y="210014"/>
                  </a:lnTo>
                  <a:lnTo>
                    <a:pt x="335762" y="209514"/>
                  </a:lnTo>
                  <a:lnTo>
                    <a:pt x="349752" y="208929"/>
                  </a:lnTo>
                  <a:lnTo>
                    <a:pt x="363742" y="208245"/>
                  </a:lnTo>
                  <a:lnTo>
                    <a:pt x="377732" y="207447"/>
                  </a:lnTo>
                  <a:lnTo>
                    <a:pt x="391722" y="206518"/>
                  </a:lnTo>
                  <a:lnTo>
                    <a:pt x="405712" y="205435"/>
                  </a:lnTo>
                  <a:lnTo>
                    <a:pt x="419702" y="204177"/>
                  </a:lnTo>
                  <a:lnTo>
                    <a:pt x="433692" y="202718"/>
                  </a:lnTo>
                  <a:lnTo>
                    <a:pt x="447682" y="201030"/>
                  </a:lnTo>
                  <a:lnTo>
                    <a:pt x="461673" y="199080"/>
                  </a:lnTo>
                  <a:lnTo>
                    <a:pt x="475663" y="196837"/>
                  </a:lnTo>
                  <a:lnTo>
                    <a:pt x="489653" y="194264"/>
                  </a:lnTo>
                  <a:lnTo>
                    <a:pt x="503643" y="191325"/>
                  </a:lnTo>
                  <a:lnTo>
                    <a:pt x="517633" y="187981"/>
                  </a:lnTo>
                  <a:lnTo>
                    <a:pt x="531623" y="184198"/>
                  </a:lnTo>
                  <a:lnTo>
                    <a:pt x="545613" y="179941"/>
                  </a:lnTo>
                  <a:lnTo>
                    <a:pt x="559603" y="175182"/>
                  </a:lnTo>
                  <a:lnTo>
                    <a:pt x="573593" y="169901"/>
                  </a:lnTo>
                  <a:lnTo>
                    <a:pt x="587583" y="164087"/>
                  </a:lnTo>
                  <a:lnTo>
                    <a:pt x="601574" y="157741"/>
                  </a:lnTo>
                  <a:lnTo>
                    <a:pt x="615564" y="150883"/>
                  </a:lnTo>
                  <a:lnTo>
                    <a:pt x="629554" y="143547"/>
                  </a:lnTo>
                  <a:lnTo>
                    <a:pt x="643544" y="135787"/>
                  </a:lnTo>
                  <a:lnTo>
                    <a:pt x="657534" y="127675"/>
                  </a:lnTo>
                  <a:lnTo>
                    <a:pt x="671524" y="119297"/>
                  </a:lnTo>
                  <a:lnTo>
                    <a:pt x="685514" y="110755"/>
                  </a:lnTo>
                  <a:lnTo>
                    <a:pt x="699504" y="102157"/>
                  </a:lnTo>
                  <a:lnTo>
                    <a:pt x="713494" y="93615"/>
                  </a:lnTo>
                  <a:lnTo>
                    <a:pt x="727484" y="85238"/>
                  </a:lnTo>
                  <a:lnTo>
                    <a:pt x="741474" y="77125"/>
                  </a:lnTo>
                  <a:lnTo>
                    <a:pt x="755465" y="69365"/>
                  </a:lnTo>
                  <a:lnTo>
                    <a:pt x="769455" y="62030"/>
                  </a:lnTo>
                  <a:lnTo>
                    <a:pt x="783445" y="55171"/>
                  </a:lnTo>
                  <a:lnTo>
                    <a:pt x="797435" y="48826"/>
                  </a:lnTo>
                  <a:lnTo>
                    <a:pt x="811425" y="43012"/>
                  </a:lnTo>
                  <a:lnTo>
                    <a:pt x="825415" y="37730"/>
                  </a:lnTo>
                  <a:lnTo>
                    <a:pt x="839405" y="32972"/>
                  </a:lnTo>
                  <a:lnTo>
                    <a:pt x="853395" y="28715"/>
                  </a:lnTo>
                  <a:lnTo>
                    <a:pt x="867385" y="24931"/>
                  </a:lnTo>
                  <a:lnTo>
                    <a:pt x="881375" y="21588"/>
                  </a:lnTo>
                  <a:lnTo>
                    <a:pt x="895365" y="18648"/>
                  </a:lnTo>
                  <a:lnTo>
                    <a:pt x="909356" y="16076"/>
                  </a:lnTo>
                  <a:lnTo>
                    <a:pt x="923346" y="13832"/>
                  </a:lnTo>
                  <a:lnTo>
                    <a:pt x="937336" y="11883"/>
                  </a:lnTo>
                  <a:lnTo>
                    <a:pt x="951326" y="10195"/>
                  </a:lnTo>
                  <a:lnTo>
                    <a:pt x="965316" y="8736"/>
                  </a:lnTo>
                  <a:lnTo>
                    <a:pt x="979306" y="7478"/>
                  </a:lnTo>
                  <a:lnTo>
                    <a:pt x="993296" y="6395"/>
                  </a:lnTo>
                  <a:lnTo>
                    <a:pt x="1007286" y="5465"/>
                  </a:lnTo>
                  <a:lnTo>
                    <a:pt x="1021276" y="4668"/>
                  </a:lnTo>
                  <a:lnTo>
                    <a:pt x="1035266" y="3984"/>
                  </a:lnTo>
                  <a:lnTo>
                    <a:pt x="1049256" y="3399"/>
                  </a:lnTo>
                  <a:lnTo>
                    <a:pt x="1063247" y="2898"/>
                  </a:lnTo>
                  <a:lnTo>
                    <a:pt x="1077237" y="2471"/>
                  </a:lnTo>
                  <a:lnTo>
                    <a:pt x="1091227" y="2106"/>
                  </a:lnTo>
                  <a:lnTo>
                    <a:pt x="1105217" y="1794"/>
                  </a:lnTo>
                  <a:lnTo>
                    <a:pt x="1119207" y="1528"/>
                  </a:lnTo>
                  <a:lnTo>
                    <a:pt x="1133197" y="1301"/>
                  </a:lnTo>
                  <a:lnTo>
                    <a:pt x="1147187" y="1108"/>
                  </a:lnTo>
                  <a:lnTo>
                    <a:pt x="1161177" y="943"/>
                  </a:lnTo>
                  <a:lnTo>
                    <a:pt x="1175167" y="803"/>
                  </a:lnTo>
                  <a:lnTo>
                    <a:pt x="1189157" y="684"/>
                  </a:lnTo>
                  <a:lnTo>
                    <a:pt x="1203148" y="582"/>
                  </a:lnTo>
                  <a:lnTo>
                    <a:pt x="1217138" y="495"/>
                  </a:lnTo>
                  <a:lnTo>
                    <a:pt x="1231128" y="421"/>
                  </a:lnTo>
                  <a:lnTo>
                    <a:pt x="1245118" y="358"/>
                  </a:lnTo>
                  <a:lnTo>
                    <a:pt x="1259108" y="305"/>
                  </a:lnTo>
                  <a:lnTo>
                    <a:pt x="1273098" y="259"/>
                  </a:lnTo>
                  <a:lnTo>
                    <a:pt x="1287088" y="221"/>
                  </a:lnTo>
                  <a:lnTo>
                    <a:pt x="1301078" y="188"/>
                  </a:lnTo>
                  <a:lnTo>
                    <a:pt x="1315068" y="160"/>
                  </a:lnTo>
                  <a:lnTo>
                    <a:pt x="1329058" y="136"/>
                  </a:lnTo>
                  <a:lnTo>
                    <a:pt x="1343048" y="115"/>
                  </a:lnTo>
                  <a:lnTo>
                    <a:pt x="1357039" y="98"/>
                  </a:lnTo>
                  <a:lnTo>
                    <a:pt x="1371029" y="83"/>
                  </a:lnTo>
                  <a:lnTo>
                    <a:pt x="1385019" y="71"/>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40" name="pl40"/>
            <p:cNvSpPr/>
            <p:nvPr/>
          </p:nvSpPr>
          <p:spPr>
            <a:xfrm>
              <a:off x="2737948" y="5163344"/>
              <a:ext cx="4155057" cy="212842"/>
            </a:xfrm>
            <a:custGeom>
              <a:avLst/>
              <a:pathLst>
                <a:path w="4155057" h="212842">
                  <a:moveTo>
                    <a:pt x="0" y="212842"/>
                  </a:moveTo>
                  <a:lnTo>
                    <a:pt x="13990" y="212829"/>
                  </a:lnTo>
                  <a:lnTo>
                    <a:pt x="27980" y="212815"/>
                  </a:lnTo>
                  <a:lnTo>
                    <a:pt x="41970" y="212797"/>
                  </a:lnTo>
                  <a:lnTo>
                    <a:pt x="55960" y="212777"/>
                  </a:lnTo>
                  <a:lnTo>
                    <a:pt x="69950" y="212753"/>
                  </a:lnTo>
                  <a:lnTo>
                    <a:pt x="83940" y="212725"/>
                  </a:lnTo>
                  <a:lnTo>
                    <a:pt x="97930" y="212692"/>
                  </a:lnTo>
                  <a:lnTo>
                    <a:pt x="111920" y="212653"/>
                  </a:lnTo>
                  <a:lnTo>
                    <a:pt x="125910" y="212608"/>
                  </a:lnTo>
                  <a:lnTo>
                    <a:pt x="139900" y="212554"/>
                  </a:lnTo>
                  <a:lnTo>
                    <a:pt x="153891" y="212492"/>
                  </a:lnTo>
                  <a:lnTo>
                    <a:pt x="167881" y="212418"/>
                  </a:lnTo>
                  <a:lnTo>
                    <a:pt x="181871" y="212331"/>
                  </a:lnTo>
                  <a:lnTo>
                    <a:pt x="195861" y="212229"/>
                  </a:lnTo>
                  <a:lnTo>
                    <a:pt x="209851" y="212110"/>
                  </a:lnTo>
                  <a:lnTo>
                    <a:pt x="223841" y="211969"/>
                  </a:lnTo>
                  <a:lnTo>
                    <a:pt x="237831" y="211805"/>
                  </a:lnTo>
                  <a:lnTo>
                    <a:pt x="251821" y="211611"/>
                  </a:lnTo>
                  <a:lnTo>
                    <a:pt x="265811" y="211385"/>
                  </a:lnTo>
                  <a:lnTo>
                    <a:pt x="279801" y="211119"/>
                  </a:lnTo>
                  <a:lnTo>
                    <a:pt x="293791" y="210807"/>
                  </a:lnTo>
                  <a:lnTo>
                    <a:pt x="307782" y="210442"/>
                  </a:lnTo>
                  <a:lnTo>
                    <a:pt x="321772" y="210014"/>
                  </a:lnTo>
                  <a:lnTo>
                    <a:pt x="335762" y="209514"/>
                  </a:lnTo>
                  <a:lnTo>
                    <a:pt x="349752" y="208929"/>
                  </a:lnTo>
                  <a:lnTo>
                    <a:pt x="363742" y="208245"/>
                  </a:lnTo>
                  <a:lnTo>
                    <a:pt x="377732" y="207447"/>
                  </a:lnTo>
                  <a:lnTo>
                    <a:pt x="391722" y="206518"/>
                  </a:lnTo>
                  <a:lnTo>
                    <a:pt x="405712" y="205435"/>
                  </a:lnTo>
                  <a:lnTo>
                    <a:pt x="419702" y="204177"/>
                  </a:lnTo>
                  <a:lnTo>
                    <a:pt x="433692" y="202718"/>
                  </a:lnTo>
                  <a:lnTo>
                    <a:pt x="447682" y="201030"/>
                  </a:lnTo>
                  <a:lnTo>
                    <a:pt x="461673" y="199080"/>
                  </a:lnTo>
                  <a:lnTo>
                    <a:pt x="475663" y="196837"/>
                  </a:lnTo>
                  <a:lnTo>
                    <a:pt x="489653" y="194264"/>
                  </a:lnTo>
                  <a:lnTo>
                    <a:pt x="503643" y="191325"/>
                  </a:lnTo>
                  <a:lnTo>
                    <a:pt x="517633" y="187981"/>
                  </a:lnTo>
                  <a:lnTo>
                    <a:pt x="531623" y="184198"/>
                  </a:lnTo>
                  <a:lnTo>
                    <a:pt x="545613" y="179941"/>
                  </a:lnTo>
                  <a:lnTo>
                    <a:pt x="559603" y="175182"/>
                  </a:lnTo>
                  <a:lnTo>
                    <a:pt x="573593" y="169901"/>
                  </a:lnTo>
                  <a:lnTo>
                    <a:pt x="587583" y="164087"/>
                  </a:lnTo>
                  <a:lnTo>
                    <a:pt x="601574" y="157741"/>
                  </a:lnTo>
                  <a:lnTo>
                    <a:pt x="615564" y="150883"/>
                  </a:lnTo>
                  <a:lnTo>
                    <a:pt x="629554" y="143547"/>
                  </a:lnTo>
                  <a:lnTo>
                    <a:pt x="643544" y="135787"/>
                  </a:lnTo>
                  <a:lnTo>
                    <a:pt x="657534" y="127675"/>
                  </a:lnTo>
                  <a:lnTo>
                    <a:pt x="671524" y="119297"/>
                  </a:lnTo>
                  <a:lnTo>
                    <a:pt x="685514" y="110755"/>
                  </a:lnTo>
                  <a:lnTo>
                    <a:pt x="699504" y="102157"/>
                  </a:lnTo>
                  <a:lnTo>
                    <a:pt x="713494" y="93615"/>
                  </a:lnTo>
                  <a:lnTo>
                    <a:pt x="727484" y="85238"/>
                  </a:lnTo>
                  <a:lnTo>
                    <a:pt x="741474" y="77125"/>
                  </a:lnTo>
                  <a:lnTo>
                    <a:pt x="755465" y="69365"/>
                  </a:lnTo>
                  <a:lnTo>
                    <a:pt x="769455" y="62030"/>
                  </a:lnTo>
                  <a:lnTo>
                    <a:pt x="783445" y="55171"/>
                  </a:lnTo>
                  <a:lnTo>
                    <a:pt x="797435" y="48826"/>
                  </a:lnTo>
                  <a:lnTo>
                    <a:pt x="811425" y="43012"/>
                  </a:lnTo>
                  <a:lnTo>
                    <a:pt x="825415" y="37730"/>
                  </a:lnTo>
                  <a:lnTo>
                    <a:pt x="839405" y="32972"/>
                  </a:lnTo>
                  <a:lnTo>
                    <a:pt x="853395" y="28715"/>
                  </a:lnTo>
                  <a:lnTo>
                    <a:pt x="867385" y="24931"/>
                  </a:lnTo>
                  <a:lnTo>
                    <a:pt x="881375" y="21588"/>
                  </a:lnTo>
                  <a:lnTo>
                    <a:pt x="895365" y="18648"/>
                  </a:lnTo>
                  <a:lnTo>
                    <a:pt x="909356" y="16076"/>
                  </a:lnTo>
                  <a:lnTo>
                    <a:pt x="923346" y="13832"/>
                  </a:lnTo>
                  <a:lnTo>
                    <a:pt x="937336" y="11883"/>
                  </a:lnTo>
                  <a:lnTo>
                    <a:pt x="951326" y="10195"/>
                  </a:lnTo>
                  <a:lnTo>
                    <a:pt x="965316" y="8736"/>
                  </a:lnTo>
                  <a:lnTo>
                    <a:pt x="979306" y="7478"/>
                  </a:lnTo>
                  <a:lnTo>
                    <a:pt x="993296" y="6395"/>
                  </a:lnTo>
                  <a:lnTo>
                    <a:pt x="1007286" y="5465"/>
                  </a:lnTo>
                  <a:lnTo>
                    <a:pt x="1021276" y="4668"/>
                  </a:lnTo>
                  <a:lnTo>
                    <a:pt x="1035266" y="3984"/>
                  </a:lnTo>
                  <a:lnTo>
                    <a:pt x="1049256" y="3399"/>
                  </a:lnTo>
                  <a:lnTo>
                    <a:pt x="1063247" y="2898"/>
                  </a:lnTo>
                  <a:lnTo>
                    <a:pt x="1077237" y="2471"/>
                  </a:lnTo>
                  <a:lnTo>
                    <a:pt x="1091227" y="2106"/>
                  </a:lnTo>
                  <a:lnTo>
                    <a:pt x="1105217" y="1794"/>
                  </a:lnTo>
                  <a:lnTo>
                    <a:pt x="1119207" y="1528"/>
                  </a:lnTo>
                  <a:lnTo>
                    <a:pt x="1133197" y="1301"/>
                  </a:lnTo>
                  <a:lnTo>
                    <a:pt x="1147187" y="1108"/>
                  </a:lnTo>
                  <a:lnTo>
                    <a:pt x="1161177" y="943"/>
                  </a:lnTo>
                  <a:lnTo>
                    <a:pt x="1175167" y="803"/>
                  </a:lnTo>
                  <a:lnTo>
                    <a:pt x="1189157" y="684"/>
                  </a:lnTo>
                  <a:lnTo>
                    <a:pt x="1203148" y="582"/>
                  </a:lnTo>
                  <a:lnTo>
                    <a:pt x="1217138" y="495"/>
                  </a:lnTo>
                  <a:lnTo>
                    <a:pt x="1231128" y="421"/>
                  </a:lnTo>
                  <a:lnTo>
                    <a:pt x="1245118" y="358"/>
                  </a:lnTo>
                  <a:lnTo>
                    <a:pt x="1259108" y="305"/>
                  </a:lnTo>
                  <a:lnTo>
                    <a:pt x="1273098" y="259"/>
                  </a:lnTo>
                  <a:lnTo>
                    <a:pt x="1287088" y="221"/>
                  </a:lnTo>
                  <a:lnTo>
                    <a:pt x="1301078" y="188"/>
                  </a:lnTo>
                  <a:lnTo>
                    <a:pt x="1315068" y="160"/>
                  </a:lnTo>
                  <a:lnTo>
                    <a:pt x="1329058" y="136"/>
                  </a:lnTo>
                  <a:lnTo>
                    <a:pt x="1343048" y="115"/>
                  </a:lnTo>
                  <a:lnTo>
                    <a:pt x="1357039" y="98"/>
                  </a:lnTo>
                  <a:lnTo>
                    <a:pt x="1371029" y="83"/>
                  </a:lnTo>
                  <a:lnTo>
                    <a:pt x="1385019" y="71"/>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41" name="pl41"/>
            <p:cNvSpPr/>
            <p:nvPr/>
          </p:nvSpPr>
          <p:spPr>
            <a:xfrm>
              <a:off x="2737948" y="1969709"/>
              <a:ext cx="4155057" cy="425613"/>
            </a:xfrm>
            <a:custGeom>
              <a:avLst/>
              <a:pathLst>
                <a:path w="4155057" h="425613">
                  <a:moveTo>
                    <a:pt x="0" y="212842"/>
                  </a:moveTo>
                  <a:lnTo>
                    <a:pt x="13990" y="212842"/>
                  </a:lnTo>
                  <a:lnTo>
                    <a:pt x="27980" y="212842"/>
                  </a:lnTo>
                  <a:lnTo>
                    <a:pt x="41970" y="212842"/>
                  </a:lnTo>
                  <a:lnTo>
                    <a:pt x="55960" y="212842"/>
                  </a:lnTo>
                  <a:lnTo>
                    <a:pt x="69950" y="212842"/>
                  </a:lnTo>
                  <a:lnTo>
                    <a:pt x="83940" y="212842"/>
                  </a:lnTo>
                  <a:lnTo>
                    <a:pt x="97930" y="212842"/>
                  </a:lnTo>
                  <a:lnTo>
                    <a:pt x="111920" y="212842"/>
                  </a:lnTo>
                  <a:lnTo>
                    <a:pt x="125910" y="212842"/>
                  </a:lnTo>
                  <a:lnTo>
                    <a:pt x="139900" y="212842"/>
                  </a:lnTo>
                  <a:lnTo>
                    <a:pt x="153891" y="212842"/>
                  </a:lnTo>
                  <a:lnTo>
                    <a:pt x="167881" y="212842"/>
                  </a:lnTo>
                  <a:lnTo>
                    <a:pt x="181871" y="212842"/>
                  </a:lnTo>
                  <a:lnTo>
                    <a:pt x="195861" y="212842"/>
                  </a:lnTo>
                  <a:lnTo>
                    <a:pt x="209851" y="212842"/>
                  </a:lnTo>
                  <a:lnTo>
                    <a:pt x="223841" y="212842"/>
                  </a:lnTo>
                  <a:lnTo>
                    <a:pt x="237831" y="212842"/>
                  </a:lnTo>
                  <a:lnTo>
                    <a:pt x="251821" y="212842"/>
                  </a:lnTo>
                  <a:lnTo>
                    <a:pt x="265811" y="212842"/>
                  </a:lnTo>
                  <a:lnTo>
                    <a:pt x="279801" y="212842"/>
                  </a:lnTo>
                  <a:lnTo>
                    <a:pt x="293791" y="212842"/>
                  </a:lnTo>
                  <a:lnTo>
                    <a:pt x="307782" y="212842"/>
                  </a:lnTo>
                  <a:lnTo>
                    <a:pt x="321772" y="212842"/>
                  </a:lnTo>
                  <a:lnTo>
                    <a:pt x="335762" y="212842"/>
                  </a:lnTo>
                  <a:lnTo>
                    <a:pt x="349752" y="212842"/>
                  </a:lnTo>
                  <a:lnTo>
                    <a:pt x="363742" y="212842"/>
                  </a:lnTo>
                  <a:lnTo>
                    <a:pt x="377732" y="212842"/>
                  </a:lnTo>
                  <a:lnTo>
                    <a:pt x="391722" y="212842"/>
                  </a:lnTo>
                  <a:lnTo>
                    <a:pt x="405712" y="212842"/>
                  </a:lnTo>
                  <a:lnTo>
                    <a:pt x="419702" y="212842"/>
                  </a:lnTo>
                  <a:lnTo>
                    <a:pt x="433692" y="212842"/>
                  </a:lnTo>
                  <a:lnTo>
                    <a:pt x="447682" y="212842"/>
                  </a:lnTo>
                  <a:lnTo>
                    <a:pt x="461673" y="212842"/>
                  </a:lnTo>
                  <a:lnTo>
                    <a:pt x="475663" y="212842"/>
                  </a:lnTo>
                  <a:lnTo>
                    <a:pt x="489653" y="212842"/>
                  </a:lnTo>
                  <a:lnTo>
                    <a:pt x="503643" y="212842"/>
                  </a:lnTo>
                  <a:lnTo>
                    <a:pt x="517633" y="212842"/>
                  </a:lnTo>
                  <a:lnTo>
                    <a:pt x="531623" y="212842"/>
                  </a:lnTo>
                  <a:lnTo>
                    <a:pt x="545613" y="212842"/>
                  </a:lnTo>
                  <a:lnTo>
                    <a:pt x="559603" y="212842"/>
                  </a:lnTo>
                  <a:lnTo>
                    <a:pt x="573593" y="212842"/>
                  </a:lnTo>
                  <a:lnTo>
                    <a:pt x="587583" y="212842"/>
                  </a:lnTo>
                  <a:lnTo>
                    <a:pt x="601574" y="212842"/>
                  </a:lnTo>
                  <a:lnTo>
                    <a:pt x="615564" y="212842"/>
                  </a:lnTo>
                  <a:lnTo>
                    <a:pt x="629554" y="212842"/>
                  </a:lnTo>
                  <a:lnTo>
                    <a:pt x="643544" y="212842"/>
                  </a:lnTo>
                  <a:lnTo>
                    <a:pt x="657534" y="212842"/>
                  </a:lnTo>
                  <a:lnTo>
                    <a:pt x="671524" y="212842"/>
                  </a:lnTo>
                  <a:lnTo>
                    <a:pt x="685514" y="212842"/>
                  </a:lnTo>
                  <a:lnTo>
                    <a:pt x="699504" y="212842"/>
                  </a:lnTo>
                  <a:lnTo>
                    <a:pt x="713494" y="212842"/>
                  </a:lnTo>
                  <a:lnTo>
                    <a:pt x="727484" y="212842"/>
                  </a:lnTo>
                  <a:lnTo>
                    <a:pt x="741474" y="212842"/>
                  </a:lnTo>
                  <a:lnTo>
                    <a:pt x="755465" y="212842"/>
                  </a:lnTo>
                  <a:lnTo>
                    <a:pt x="769455" y="212842"/>
                  </a:lnTo>
                  <a:lnTo>
                    <a:pt x="783445" y="212842"/>
                  </a:lnTo>
                  <a:lnTo>
                    <a:pt x="797435" y="212842"/>
                  </a:lnTo>
                  <a:lnTo>
                    <a:pt x="811425" y="212842"/>
                  </a:lnTo>
                  <a:lnTo>
                    <a:pt x="825415" y="212842"/>
                  </a:lnTo>
                  <a:lnTo>
                    <a:pt x="839405" y="212842"/>
                  </a:lnTo>
                  <a:lnTo>
                    <a:pt x="853395" y="212842"/>
                  </a:lnTo>
                  <a:lnTo>
                    <a:pt x="867385" y="212842"/>
                  </a:lnTo>
                  <a:lnTo>
                    <a:pt x="881375" y="212842"/>
                  </a:lnTo>
                  <a:lnTo>
                    <a:pt x="895365" y="212842"/>
                  </a:lnTo>
                  <a:lnTo>
                    <a:pt x="909356" y="212842"/>
                  </a:lnTo>
                  <a:lnTo>
                    <a:pt x="923346" y="212842"/>
                  </a:lnTo>
                  <a:lnTo>
                    <a:pt x="937336" y="212842"/>
                  </a:lnTo>
                  <a:lnTo>
                    <a:pt x="951326" y="212842"/>
                  </a:lnTo>
                  <a:lnTo>
                    <a:pt x="965316" y="212842"/>
                  </a:lnTo>
                  <a:lnTo>
                    <a:pt x="979306" y="212842"/>
                  </a:lnTo>
                  <a:lnTo>
                    <a:pt x="993296" y="212842"/>
                  </a:lnTo>
                  <a:lnTo>
                    <a:pt x="1007286" y="212842"/>
                  </a:lnTo>
                  <a:lnTo>
                    <a:pt x="1021276" y="212842"/>
                  </a:lnTo>
                  <a:lnTo>
                    <a:pt x="1035266" y="212842"/>
                  </a:lnTo>
                  <a:lnTo>
                    <a:pt x="1049256" y="212842"/>
                  </a:lnTo>
                  <a:lnTo>
                    <a:pt x="1063247" y="212842"/>
                  </a:lnTo>
                  <a:lnTo>
                    <a:pt x="1077237" y="212842"/>
                  </a:lnTo>
                  <a:lnTo>
                    <a:pt x="1091227" y="212842"/>
                  </a:lnTo>
                  <a:lnTo>
                    <a:pt x="1105217" y="212842"/>
                  </a:lnTo>
                  <a:lnTo>
                    <a:pt x="1119207" y="212842"/>
                  </a:lnTo>
                  <a:lnTo>
                    <a:pt x="1133197" y="212842"/>
                  </a:lnTo>
                  <a:lnTo>
                    <a:pt x="1147187" y="212842"/>
                  </a:lnTo>
                  <a:lnTo>
                    <a:pt x="1161177" y="212842"/>
                  </a:lnTo>
                  <a:lnTo>
                    <a:pt x="1175167" y="212842"/>
                  </a:lnTo>
                  <a:lnTo>
                    <a:pt x="1189157" y="212842"/>
                  </a:lnTo>
                  <a:lnTo>
                    <a:pt x="1203148" y="212842"/>
                  </a:lnTo>
                  <a:lnTo>
                    <a:pt x="1217138" y="212842"/>
                  </a:lnTo>
                  <a:lnTo>
                    <a:pt x="1231128" y="212842"/>
                  </a:lnTo>
                  <a:lnTo>
                    <a:pt x="1245118" y="212842"/>
                  </a:lnTo>
                  <a:lnTo>
                    <a:pt x="1259108" y="212842"/>
                  </a:lnTo>
                  <a:lnTo>
                    <a:pt x="1273098" y="212842"/>
                  </a:lnTo>
                  <a:lnTo>
                    <a:pt x="1287088" y="212842"/>
                  </a:lnTo>
                  <a:lnTo>
                    <a:pt x="1301078" y="212842"/>
                  </a:lnTo>
                  <a:lnTo>
                    <a:pt x="1315068" y="212842"/>
                  </a:lnTo>
                  <a:lnTo>
                    <a:pt x="1329058" y="212842"/>
                  </a:lnTo>
                  <a:lnTo>
                    <a:pt x="1343048" y="212842"/>
                  </a:lnTo>
                  <a:lnTo>
                    <a:pt x="1357039" y="212842"/>
                  </a:lnTo>
                  <a:lnTo>
                    <a:pt x="1371029" y="212842"/>
                  </a:lnTo>
                  <a:lnTo>
                    <a:pt x="1385019" y="212842"/>
                  </a:lnTo>
                  <a:lnTo>
                    <a:pt x="1385019" y="212770"/>
                  </a:lnTo>
                  <a:lnTo>
                    <a:pt x="1399009" y="212758"/>
                  </a:lnTo>
                  <a:lnTo>
                    <a:pt x="1412999" y="212743"/>
                  </a:lnTo>
                  <a:lnTo>
                    <a:pt x="1426989" y="212726"/>
                  </a:lnTo>
                  <a:lnTo>
                    <a:pt x="1440979" y="212706"/>
                  </a:lnTo>
                  <a:lnTo>
                    <a:pt x="1454969" y="212682"/>
                  </a:lnTo>
                  <a:lnTo>
                    <a:pt x="1468959" y="212654"/>
                  </a:lnTo>
                  <a:lnTo>
                    <a:pt x="1482949" y="212621"/>
                  </a:lnTo>
                  <a:lnTo>
                    <a:pt x="1496939" y="212582"/>
                  </a:lnTo>
                  <a:lnTo>
                    <a:pt x="1510930" y="212536"/>
                  </a:lnTo>
                  <a:lnTo>
                    <a:pt x="1524920" y="212483"/>
                  </a:lnTo>
                  <a:lnTo>
                    <a:pt x="1538910" y="212420"/>
                  </a:lnTo>
                  <a:lnTo>
                    <a:pt x="1552900" y="212346"/>
                  </a:lnTo>
                  <a:lnTo>
                    <a:pt x="1566890" y="212260"/>
                  </a:lnTo>
                  <a:lnTo>
                    <a:pt x="1580880" y="212158"/>
                  </a:lnTo>
                  <a:lnTo>
                    <a:pt x="1594870" y="212038"/>
                  </a:lnTo>
                  <a:lnTo>
                    <a:pt x="1608860" y="211898"/>
                  </a:lnTo>
                  <a:lnTo>
                    <a:pt x="1622850" y="211733"/>
                  </a:lnTo>
                  <a:lnTo>
                    <a:pt x="1636840" y="211540"/>
                  </a:lnTo>
                  <a:lnTo>
                    <a:pt x="1650830" y="211313"/>
                  </a:lnTo>
                  <a:lnTo>
                    <a:pt x="1664821" y="211047"/>
                  </a:lnTo>
                  <a:lnTo>
                    <a:pt x="1678811" y="210736"/>
                  </a:lnTo>
                  <a:lnTo>
                    <a:pt x="1692801" y="210371"/>
                  </a:lnTo>
                  <a:lnTo>
                    <a:pt x="1706791" y="209943"/>
                  </a:lnTo>
                  <a:lnTo>
                    <a:pt x="1720781" y="209443"/>
                  </a:lnTo>
                  <a:lnTo>
                    <a:pt x="1734771" y="208857"/>
                  </a:lnTo>
                  <a:lnTo>
                    <a:pt x="1748761" y="208174"/>
                  </a:lnTo>
                  <a:lnTo>
                    <a:pt x="1762751" y="207376"/>
                  </a:lnTo>
                  <a:lnTo>
                    <a:pt x="1776741" y="206446"/>
                  </a:lnTo>
                  <a:lnTo>
                    <a:pt x="1790731" y="205364"/>
                  </a:lnTo>
                  <a:lnTo>
                    <a:pt x="1804722" y="204106"/>
                  </a:lnTo>
                  <a:lnTo>
                    <a:pt x="1818712" y="202647"/>
                  </a:lnTo>
                  <a:lnTo>
                    <a:pt x="1832702" y="200958"/>
                  </a:lnTo>
                  <a:lnTo>
                    <a:pt x="1846692" y="199009"/>
                  </a:lnTo>
                  <a:lnTo>
                    <a:pt x="1860682" y="196766"/>
                  </a:lnTo>
                  <a:lnTo>
                    <a:pt x="1874672" y="194193"/>
                  </a:lnTo>
                  <a:lnTo>
                    <a:pt x="1888662" y="191253"/>
                  </a:lnTo>
                  <a:lnTo>
                    <a:pt x="1902652" y="187910"/>
                  </a:lnTo>
                  <a:lnTo>
                    <a:pt x="1916642" y="184127"/>
                  </a:lnTo>
                  <a:lnTo>
                    <a:pt x="1930632" y="179870"/>
                  </a:lnTo>
                  <a:lnTo>
                    <a:pt x="1944622" y="175111"/>
                  </a:lnTo>
                  <a:lnTo>
                    <a:pt x="1958613" y="169830"/>
                  </a:lnTo>
                  <a:lnTo>
                    <a:pt x="1972603" y="164015"/>
                  </a:lnTo>
                  <a:lnTo>
                    <a:pt x="1986593" y="157670"/>
                  </a:lnTo>
                  <a:lnTo>
                    <a:pt x="2000583" y="150812"/>
                  </a:lnTo>
                  <a:lnTo>
                    <a:pt x="2014573" y="143476"/>
                  </a:lnTo>
                  <a:lnTo>
                    <a:pt x="2028563" y="135716"/>
                  </a:lnTo>
                  <a:lnTo>
                    <a:pt x="2042553" y="127604"/>
                  </a:lnTo>
                  <a:lnTo>
                    <a:pt x="2056543" y="119226"/>
                  </a:lnTo>
                  <a:lnTo>
                    <a:pt x="2070533" y="110684"/>
                  </a:lnTo>
                  <a:lnTo>
                    <a:pt x="2084523" y="102086"/>
                  </a:lnTo>
                  <a:lnTo>
                    <a:pt x="2098513" y="93544"/>
                  </a:lnTo>
                  <a:lnTo>
                    <a:pt x="2112504" y="85166"/>
                  </a:lnTo>
                  <a:lnTo>
                    <a:pt x="2126494" y="77054"/>
                  </a:lnTo>
                  <a:lnTo>
                    <a:pt x="2140484" y="69294"/>
                  </a:lnTo>
                  <a:lnTo>
                    <a:pt x="2154474" y="61958"/>
                  </a:lnTo>
                  <a:lnTo>
                    <a:pt x="2168464" y="55100"/>
                  </a:lnTo>
                  <a:lnTo>
                    <a:pt x="2182454" y="48755"/>
                  </a:lnTo>
                  <a:lnTo>
                    <a:pt x="2196444" y="42940"/>
                  </a:lnTo>
                  <a:lnTo>
                    <a:pt x="2210434" y="37659"/>
                  </a:lnTo>
                  <a:lnTo>
                    <a:pt x="2224424" y="32900"/>
                  </a:lnTo>
                  <a:lnTo>
                    <a:pt x="2238414" y="28643"/>
                  </a:lnTo>
                  <a:lnTo>
                    <a:pt x="2252404" y="24860"/>
                  </a:lnTo>
                  <a:lnTo>
                    <a:pt x="2266395" y="21517"/>
                  </a:lnTo>
                  <a:lnTo>
                    <a:pt x="2280385" y="18577"/>
                  </a:lnTo>
                  <a:lnTo>
                    <a:pt x="2294375" y="16004"/>
                  </a:lnTo>
                  <a:lnTo>
                    <a:pt x="2308365" y="13761"/>
                  </a:lnTo>
                  <a:lnTo>
                    <a:pt x="2322355" y="11812"/>
                  </a:lnTo>
                  <a:lnTo>
                    <a:pt x="2336345" y="10123"/>
                  </a:lnTo>
                  <a:lnTo>
                    <a:pt x="2350335" y="8664"/>
                  </a:lnTo>
                  <a:lnTo>
                    <a:pt x="2364325" y="7406"/>
                  </a:lnTo>
                  <a:lnTo>
                    <a:pt x="2378315" y="6324"/>
                  </a:lnTo>
                  <a:lnTo>
                    <a:pt x="2392305" y="5394"/>
                  </a:lnTo>
                  <a:lnTo>
                    <a:pt x="2406296" y="4596"/>
                  </a:lnTo>
                  <a:lnTo>
                    <a:pt x="2420286" y="3913"/>
                  </a:lnTo>
                  <a:lnTo>
                    <a:pt x="2434276" y="3327"/>
                  </a:lnTo>
                  <a:lnTo>
                    <a:pt x="2448266" y="2827"/>
                  </a:lnTo>
                  <a:lnTo>
                    <a:pt x="2462256" y="2399"/>
                  </a:lnTo>
                  <a:lnTo>
                    <a:pt x="2476246" y="2034"/>
                  </a:lnTo>
                  <a:lnTo>
                    <a:pt x="2490236" y="1723"/>
                  </a:lnTo>
                  <a:lnTo>
                    <a:pt x="2504226" y="1457"/>
                  </a:lnTo>
                  <a:lnTo>
                    <a:pt x="2518216" y="1230"/>
                  </a:lnTo>
                  <a:lnTo>
                    <a:pt x="2532206" y="1037"/>
                  </a:lnTo>
                  <a:lnTo>
                    <a:pt x="2546196" y="872"/>
                  </a:lnTo>
                  <a:lnTo>
                    <a:pt x="2560187" y="732"/>
                  </a:lnTo>
                  <a:lnTo>
                    <a:pt x="2574177" y="612"/>
                  </a:lnTo>
                  <a:lnTo>
                    <a:pt x="2588167" y="510"/>
                  </a:lnTo>
                  <a:lnTo>
                    <a:pt x="2602157" y="424"/>
                  </a:lnTo>
                  <a:lnTo>
                    <a:pt x="2616147" y="350"/>
                  </a:lnTo>
                  <a:lnTo>
                    <a:pt x="2630137" y="287"/>
                  </a:lnTo>
                  <a:lnTo>
                    <a:pt x="2644127" y="234"/>
                  </a:lnTo>
                  <a:lnTo>
                    <a:pt x="2658117" y="188"/>
                  </a:lnTo>
                  <a:lnTo>
                    <a:pt x="2672107" y="149"/>
                  </a:lnTo>
                  <a:lnTo>
                    <a:pt x="2686097" y="116"/>
                  </a:lnTo>
                  <a:lnTo>
                    <a:pt x="2700087" y="88"/>
                  </a:lnTo>
                  <a:lnTo>
                    <a:pt x="2714078" y="64"/>
                  </a:lnTo>
                  <a:lnTo>
                    <a:pt x="2728068" y="44"/>
                  </a:lnTo>
                  <a:lnTo>
                    <a:pt x="2742058" y="27"/>
                  </a:lnTo>
                  <a:lnTo>
                    <a:pt x="2756048" y="12"/>
                  </a:lnTo>
                  <a:lnTo>
                    <a:pt x="2770038" y="0"/>
                  </a:lnTo>
                  <a:lnTo>
                    <a:pt x="2770038" y="71"/>
                  </a:lnTo>
                  <a:lnTo>
                    <a:pt x="2784028" y="96"/>
                  </a:lnTo>
                  <a:lnTo>
                    <a:pt x="2798018" y="125"/>
                  </a:lnTo>
                  <a:lnTo>
                    <a:pt x="2812008" y="160"/>
                  </a:lnTo>
                  <a:lnTo>
                    <a:pt x="2825998" y="201"/>
                  </a:lnTo>
                  <a:lnTo>
                    <a:pt x="2839988" y="248"/>
                  </a:lnTo>
                  <a:lnTo>
                    <a:pt x="2853978" y="304"/>
                  </a:lnTo>
                  <a:lnTo>
                    <a:pt x="2867969" y="370"/>
                  </a:lnTo>
                  <a:lnTo>
                    <a:pt x="2881959" y="448"/>
                  </a:lnTo>
                  <a:lnTo>
                    <a:pt x="2895949" y="539"/>
                  </a:lnTo>
                  <a:lnTo>
                    <a:pt x="2909939" y="646"/>
                  </a:lnTo>
                  <a:lnTo>
                    <a:pt x="2923929" y="772"/>
                  </a:lnTo>
                  <a:lnTo>
                    <a:pt x="2937919" y="919"/>
                  </a:lnTo>
                  <a:lnTo>
                    <a:pt x="2951909" y="1093"/>
                  </a:lnTo>
                  <a:lnTo>
                    <a:pt x="2965899" y="1296"/>
                  </a:lnTo>
                  <a:lnTo>
                    <a:pt x="2979889" y="1535"/>
                  </a:lnTo>
                  <a:lnTo>
                    <a:pt x="2993879" y="1816"/>
                  </a:lnTo>
                  <a:lnTo>
                    <a:pt x="3007870" y="2145"/>
                  </a:lnTo>
                  <a:lnTo>
                    <a:pt x="3021860" y="2532"/>
                  </a:lnTo>
                  <a:lnTo>
                    <a:pt x="3035850" y="2985"/>
                  </a:lnTo>
                  <a:lnTo>
                    <a:pt x="3049840" y="3517"/>
                  </a:lnTo>
                  <a:lnTo>
                    <a:pt x="3063830" y="4140"/>
                  </a:lnTo>
                  <a:lnTo>
                    <a:pt x="3077820" y="4871"/>
                  </a:lnTo>
                  <a:lnTo>
                    <a:pt x="3091810" y="5726"/>
                  </a:lnTo>
                  <a:lnTo>
                    <a:pt x="3105800" y="6727"/>
                  </a:lnTo>
                  <a:lnTo>
                    <a:pt x="3119790" y="7897"/>
                  </a:lnTo>
                  <a:lnTo>
                    <a:pt x="3133780" y="9264"/>
                  </a:lnTo>
                  <a:lnTo>
                    <a:pt x="3147770" y="10860"/>
                  </a:lnTo>
                  <a:lnTo>
                    <a:pt x="3161761" y="12720"/>
                  </a:lnTo>
                  <a:lnTo>
                    <a:pt x="3175751" y="14885"/>
                  </a:lnTo>
                  <a:lnTo>
                    <a:pt x="3189741" y="17400"/>
                  </a:lnTo>
                  <a:lnTo>
                    <a:pt x="3203731" y="20319"/>
                  </a:lnTo>
                  <a:lnTo>
                    <a:pt x="3217721" y="23696"/>
                  </a:lnTo>
                  <a:lnTo>
                    <a:pt x="3231711" y="27594"/>
                  </a:lnTo>
                  <a:lnTo>
                    <a:pt x="3245701" y="32080"/>
                  </a:lnTo>
                  <a:lnTo>
                    <a:pt x="3259691" y="37226"/>
                  </a:lnTo>
                  <a:lnTo>
                    <a:pt x="3273681" y="43105"/>
                  </a:lnTo>
                  <a:lnTo>
                    <a:pt x="3287671" y="49792"/>
                  </a:lnTo>
                  <a:lnTo>
                    <a:pt x="3301661" y="57359"/>
                  </a:lnTo>
                  <a:lnTo>
                    <a:pt x="3315652" y="65872"/>
                  </a:lnTo>
                  <a:lnTo>
                    <a:pt x="3329642" y="75390"/>
                  </a:lnTo>
                  <a:lnTo>
                    <a:pt x="3343632" y="85952"/>
                  </a:lnTo>
                  <a:lnTo>
                    <a:pt x="3357622" y="97581"/>
                  </a:lnTo>
                  <a:lnTo>
                    <a:pt x="3371612" y="110272"/>
                  </a:lnTo>
                  <a:lnTo>
                    <a:pt x="3385602" y="123988"/>
                  </a:lnTo>
                  <a:lnTo>
                    <a:pt x="3399592" y="138660"/>
                  </a:lnTo>
                  <a:lnTo>
                    <a:pt x="3413582" y="154180"/>
                  </a:lnTo>
                  <a:lnTo>
                    <a:pt x="3427572" y="170405"/>
                  </a:lnTo>
                  <a:lnTo>
                    <a:pt x="3441562" y="187160"/>
                  </a:lnTo>
                  <a:lnTo>
                    <a:pt x="3455552" y="204244"/>
                  </a:lnTo>
                  <a:lnTo>
                    <a:pt x="3469543" y="221440"/>
                  </a:lnTo>
                  <a:lnTo>
                    <a:pt x="3483533" y="238524"/>
                  </a:lnTo>
                  <a:lnTo>
                    <a:pt x="3497523" y="255279"/>
                  </a:lnTo>
                  <a:lnTo>
                    <a:pt x="3511513" y="271504"/>
                  </a:lnTo>
                  <a:lnTo>
                    <a:pt x="3525503" y="287024"/>
                  </a:lnTo>
                  <a:lnTo>
                    <a:pt x="3539493" y="301695"/>
                  </a:lnTo>
                  <a:lnTo>
                    <a:pt x="3553483" y="315412"/>
                  </a:lnTo>
                  <a:lnTo>
                    <a:pt x="3567473" y="328102"/>
                  </a:lnTo>
                  <a:lnTo>
                    <a:pt x="3581463" y="339731"/>
                  </a:lnTo>
                  <a:lnTo>
                    <a:pt x="3595453" y="350294"/>
                  </a:lnTo>
                  <a:lnTo>
                    <a:pt x="3609444" y="359811"/>
                  </a:lnTo>
                  <a:lnTo>
                    <a:pt x="3623434" y="368325"/>
                  </a:lnTo>
                  <a:lnTo>
                    <a:pt x="3637424" y="375892"/>
                  </a:lnTo>
                  <a:lnTo>
                    <a:pt x="3651414" y="382579"/>
                  </a:lnTo>
                  <a:lnTo>
                    <a:pt x="3665404" y="388458"/>
                  </a:lnTo>
                  <a:lnTo>
                    <a:pt x="3679394" y="393604"/>
                  </a:lnTo>
                  <a:lnTo>
                    <a:pt x="3693384" y="398090"/>
                  </a:lnTo>
                  <a:lnTo>
                    <a:pt x="3707374" y="401988"/>
                  </a:lnTo>
                  <a:lnTo>
                    <a:pt x="3721364" y="405365"/>
                  </a:lnTo>
                  <a:lnTo>
                    <a:pt x="3735354" y="408283"/>
                  </a:lnTo>
                  <a:lnTo>
                    <a:pt x="3749344" y="410799"/>
                  </a:lnTo>
                  <a:lnTo>
                    <a:pt x="3763335" y="412964"/>
                  </a:lnTo>
                  <a:lnTo>
                    <a:pt x="3777325" y="414824"/>
                  </a:lnTo>
                  <a:lnTo>
                    <a:pt x="3791315" y="416420"/>
                  </a:lnTo>
                  <a:lnTo>
                    <a:pt x="3805305" y="417787"/>
                  </a:lnTo>
                  <a:lnTo>
                    <a:pt x="3819295" y="418957"/>
                  </a:lnTo>
                  <a:lnTo>
                    <a:pt x="3833285" y="419958"/>
                  </a:lnTo>
                  <a:lnTo>
                    <a:pt x="3847275" y="420813"/>
                  </a:lnTo>
                  <a:lnTo>
                    <a:pt x="3861265" y="421543"/>
                  </a:lnTo>
                  <a:lnTo>
                    <a:pt x="3875255" y="422167"/>
                  </a:lnTo>
                  <a:lnTo>
                    <a:pt x="3889245" y="422698"/>
                  </a:lnTo>
                  <a:lnTo>
                    <a:pt x="3903235" y="423152"/>
                  </a:lnTo>
                  <a:lnTo>
                    <a:pt x="3917226" y="423538"/>
                  </a:lnTo>
                  <a:lnTo>
                    <a:pt x="3931216" y="423868"/>
                  </a:lnTo>
                  <a:lnTo>
                    <a:pt x="3945206" y="424148"/>
                  </a:lnTo>
                  <a:lnTo>
                    <a:pt x="3959196" y="424388"/>
                  </a:lnTo>
                  <a:lnTo>
                    <a:pt x="3973186" y="424591"/>
                  </a:lnTo>
                  <a:lnTo>
                    <a:pt x="3987176" y="424765"/>
                  </a:lnTo>
                  <a:lnTo>
                    <a:pt x="4001166" y="424912"/>
                  </a:lnTo>
                  <a:lnTo>
                    <a:pt x="4015156" y="425038"/>
                  </a:lnTo>
                  <a:lnTo>
                    <a:pt x="4029146" y="425145"/>
                  </a:lnTo>
                  <a:lnTo>
                    <a:pt x="4043136" y="425236"/>
                  </a:lnTo>
                  <a:lnTo>
                    <a:pt x="4057126" y="425313"/>
                  </a:lnTo>
                  <a:lnTo>
                    <a:pt x="4071117" y="425379"/>
                  </a:lnTo>
                  <a:lnTo>
                    <a:pt x="4085107" y="425435"/>
                  </a:lnTo>
                  <a:lnTo>
                    <a:pt x="4099097" y="425483"/>
                  </a:lnTo>
                  <a:lnTo>
                    <a:pt x="4113087" y="425524"/>
                  </a:lnTo>
                  <a:lnTo>
                    <a:pt x="4127077" y="425558"/>
                  </a:lnTo>
                  <a:lnTo>
                    <a:pt x="4141067" y="425588"/>
                  </a:lnTo>
                  <a:lnTo>
                    <a:pt x="4155057" y="425613"/>
                  </a:lnTo>
                </a:path>
              </a:pathLst>
            </a:custGeom>
            <a:ln w="40651" cap="flat">
              <a:solidFill>
                <a:srgbClr val="D3D3D3">
                  <a:alpha val="100000"/>
                </a:srgbClr>
              </a:solidFill>
              <a:prstDash val="solid"/>
              <a:round/>
            </a:ln>
          </p:spPr>
          <p:txBody>
            <a:bodyPr/>
            <a:lstStyle/>
            <a:p/>
          </p:txBody>
        </p:sp>
        <p:sp>
          <p:nvSpPr>
            <p:cNvPr id="42" name="pl42"/>
            <p:cNvSpPr/>
            <p:nvPr/>
          </p:nvSpPr>
          <p:spPr>
            <a:xfrm>
              <a:off x="2737948" y="4098989"/>
              <a:ext cx="4155057" cy="1064211"/>
            </a:xfrm>
            <a:custGeom>
              <a:avLst/>
              <a:pathLst>
                <a:path w="4155057" h="1064211">
                  <a:moveTo>
                    <a:pt x="0" y="1064211"/>
                  </a:moveTo>
                  <a:lnTo>
                    <a:pt x="13990" y="1064186"/>
                  </a:lnTo>
                  <a:lnTo>
                    <a:pt x="27980" y="1064157"/>
                  </a:lnTo>
                  <a:lnTo>
                    <a:pt x="41970" y="1064122"/>
                  </a:lnTo>
                  <a:lnTo>
                    <a:pt x="55960" y="1064082"/>
                  </a:lnTo>
                  <a:lnTo>
                    <a:pt x="69950" y="1064034"/>
                  </a:lnTo>
                  <a:lnTo>
                    <a:pt x="83940" y="1063978"/>
                  </a:lnTo>
                  <a:lnTo>
                    <a:pt x="97930" y="1063912"/>
                  </a:lnTo>
                  <a:lnTo>
                    <a:pt x="111920" y="1063834"/>
                  </a:lnTo>
                  <a:lnTo>
                    <a:pt x="125910" y="1063743"/>
                  </a:lnTo>
                  <a:lnTo>
                    <a:pt x="139900" y="1063636"/>
                  </a:lnTo>
                  <a:lnTo>
                    <a:pt x="153891" y="1063511"/>
                  </a:lnTo>
                  <a:lnTo>
                    <a:pt x="167881" y="1063363"/>
                  </a:lnTo>
                  <a:lnTo>
                    <a:pt x="181871" y="1063190"/>
                  </a:lnTo>
                  <a:lnTo>
                    <a:pt x="195861" y="1062986"/>
                  </a:lnTo>
                  <a:lnTo>
                    <a:pt x="209851" y="1062747"/>
                  </a:lnTo>
                  <a:lnTo>
                    <a:pt x="223841" y="1062466"/>
                  </a:lnTo>
                  <a:lnTo>
                    <a:pt x="237831" y="1062137"/>
                  </a:lnTo>
                  <a:lnTo>
                    <a:pt x="251821" y="1061750"/>
                  </a:lnTo>
                  <a:lnTo>
                    <a:pt x="265811" y="1061297"/>
                  </a:lnTo>
                  <a:lnTo>
                    <a:pt x="279801" y="1060765"/>
                  </a:lnTo>
                  <a:lnTo>
                    <a:pt x="293791" y="1060142"/>
                  </a:lnTo>
                  <a:lnTo>
                    <a:pt x="307782" y="1059412"/>
                  </a:lnTo>
                  <a:lnTo>
                    <a:pt x="321772" y="1058556"/>
                  </a:lnTo>
                  <a:lnTo>
                    <a:pt x="335762" y="1057556"/>
                  </a:lnTo>
                  <a:lnTo>
                    <a:pt x="349752" y="1056385"/>
                  </a:lnTo>
                  <a:lnTo>
                    <a:pt x="363742" y="1055018"/>
                  </a:lnTo>
                  <a:lnTo>
                    <a:pt x="377732" y="1053423"/>
                  </a:lnTo>
                  <a:lnTo>
                    <a:pt x="391722" y="1051563"/>
                  </a:lnTo>
                  <a:lnTo>
                    <a:pt x="405712" y="1049398"/>
                  </a:lnTo>
                  <a:lnTo>
                    <a:pt x="419702" y="1046882"/>
                  </a:lnTo>
                  <a:lnTo>
                    <a:pt x="433692" y="1043964"/>
                  </a:lnTo>
                  <a:lnTo>
                    <a:pt x="447682" y="1040587"/>
                  </a:lnTo>
                  <a:lnTo>
                    <a:pt x="461673" y="1036689"/>
                  </a:lnTo>
                  <a:lnTo>
                    <a:pt x="475663" y="1032202"/>
                  </a:lnTo>
                  <a:lnTo>
                    <a:pt x="489653" y="1027056"/>
                  </a:lnTo>
                  <a:lnTo>
                    <a:pt x="503643" y="1021177"/>
                  </a:lnTo>
                  <a:lnTo>
                    <a:pt x="517633" y="1014491"/>
                  </a:lnTo>
                  <a:lnTo>
                    <a:pt x="531623" y="1006924"/>
                  </a:lnTo>
                  <a:lnTo>
                    <a:pt x="545613" y="998410"/>
                  </a:lnTo>
                  <a:lnTo>
                    <a:pt x="559603" y="988893"/>
                  </a:lnTo>
                  <a:lnTo>
                    <a:pt x="573593" y="978330"/>
                  </a:lnTo>
                  <a:lnTo>
                    <a:pt x="587583" y="966701"/>
                  </a:lnTo>
                  <a:lnTo>
                    <a:pt x="601574" y="954010"/>
                  </a:lnTo>
                  <a:lnTo>
                    <a:pt x="615564" y="940294"/>
                  </a:lnTo>
                  <a:lnTo>
                    <a:pt x="629554" y="925622"/>
                  </a:lnTo>
                  <a:lnTo>
                    <a:pt x="643544" y="910103"/>
                  </a:lnTo>
                  <a:lnTo>
                    <a:pt x="657534" y="893878"/>
                  </a:lnTo>
                  <a:lnTo>
                    <a:pt x="671524" y="877123"/>
                  </a:lnTo>
                  <a:lnTo>
                    <a:pt x="685514" y="860038"/>
                  </a:lnTo>
                  <a:lnTo>
                    <a:pt x="699504" y="842843"/>
                  </a:lnTo>
                  <a:lnTo>
                    <a:pt x="713494" y="825758"/>
                  </a:lnTo>
                  <a:lnTo>
                    <a:pt x="727484" y="809003"/>
                  </a:lnTo>
                  <a:lnTo>
                    <a:pt x="741474" y="792778"/>
                  </a:lnTo>
                  <a:lnTo>
                    <a:pt x="755465" y="777259"/>
                  </a:lnTo>
                  <a:lnTo>
                    <a:pt x="769455" y="762587"/>
                  </a:lnTo>
                  <a:lnTo>
                    <a:pt x="783445" y="748871"/>
                  </a:lnTo>
                  <a:lnTo>
                    <a:pt x="797435" y="736180"/>
                  </a:lnTo>
                  <a:lnTo>
                    <a:pt x="811425" y="724551"/>
                  </a:lnTo>
                  <a:lnTo>
                    <a:pt x="825415" y="713988"/>
                  </a:lnTo>
                  <a:lnTo>
                    <a:pt x="839405" y="704471"/>
                  </a:lnTo>
                  <a:lnTo>
                    <a:pt x="853395" y="695957"/>
                  </a:lnTo>
                  <a:lnTo>
                    <a:pt x="867385" y="688390"/>
                  </a:lnTo>
                  <a:lnTo>
                    <a:pt x="881375" y="681704"/>
                  </a:lnTo>
                  <a:lnTo>
                    <a:pt x="895365" y="675825"/>
                  </a:lnTo>
                  <a:lnTo>
                    <a:pt x="909356" y="670679"/>
                  </a:lnTo>
                  <a:lnTo>
                    <a:pt x="923346" y="666192"/>
                  </a:lnTo>
                  <a:lnTo>
                    <a:pt x="937336" y="662294"/>
                  </a:lnTo>
                  <a:lnTo>
                    <a:pt x="951326" y="658917"/>
                  </a:lnTo>
                  <a:lnTo>
                    <a:pt x="965316" y="655999"/>
                  </a:lnTo>
                  <a:lnTo>
                    <a:pt x="979306" y="653483"/>
                  </a:lnTo>
                  <a:lnTo>
                    <a:pt x="993296" y="651318"/>
                  </a:lnTo>
                  <a:lnTo>
                    <a:pt x="1007286" y="649458"/>
                  </a:lnTo>
                  <a:lnTo>
                    <a:pt x="1021276" y="647863"/>
                  </a:lnTo>
                  <a:lnTo>
                    <a:pt x="1035266" y="646496"/>
                  </a:lnTo>
                  <a:lnTo>
                    <a:pt x="1049256" y="645325"/>
                  </a:lnTo>
                  <a:lnTo>
                    <a:pt x="1063247" y="644325"/>
                  </a:lnTo>
                  <a:lnTo>
                    <a:pt x="1077237" y="643469"/>
                  </a:lnTo>
                  <a:lnTo>
                    <a:pt x="1091227" y="642739"/>
                  </a:lnTo>
                  <a:lnTo>
                    <a:pt x="1105217" y="642116"/>
                  </a:lnTo>
                  <a:lnTo>
                    <a:pt x="1119207" y="641584"/>
                  </a:lnTo>
                  <a:lnTo>
                    <a:pt x="1133197" y="641131"/>
                  </a:lnTo>
                  <a:lnTo>
                    <a:pt x="1147187" y="640744"/>
                  </a:lnTo>
                  <a:lnTo>
                    <a:pt x="1161177" y="640415"/>
                  </a:lnTo>
                  <a:lnTo>
                    <a:pt x="1175167" y="640134"/>
                  </a:lnTo>
                  <a:lnTo>
                    <a:pt x="1189157" y="639895"/>
                  </a:lnTo>
                  <a:lnTo>
                    <a:pt x="1203148" y="639691"/>
                  </a:lnTo>
                  <a:lnTo>
                    <a:pt x="1217138" y="639518"/>
                  </a:lnTo>
                  <a:lnTo>
                    <a:pt x="1231128" y="639370"/>
                  </a:lnTo>
                  <a:lnTo>
                    <a:pt x="1245118" y="639245"/>
                  </a:lnTo>
                  <a:lnTo>
                    <a:pt x="1259108" y="639138"/>
                  </a:lnTo>
                  <a:lnTo>
                    <a:pt x="1273098" y="639047"/>
                  </a:lnTo>
                  <a:lnTo>
                    <a:pt x="1287088" y="638969"/>
                  </a:lnTo>
                  <a:lnTo>
                    <a:pt x="1301078" y="638903"/>
                  </a:lnTo>
                  <a:lnTo>
                    <a:pt x="1315068" y="638847"/>
                  </a:lnTo>
                  <a:lnTo>
                    <a:pt x="1329058" y="638799"/>
                  </a:lnTo>
                  <a:lnTo>
                    <a:pt x="1343048" y="638759"/>
                  </a:lnTo>
                  <a:lnTo>
                    <a:pt x="1357039" y="638724"/>
                  </a:lnTo>
                  <a:lnTo>
                    <a:pt x="1371029" y="638695"/>
                  </a:lnTo>
                  <a:lnTo>
                    <a:pt x="1385019" y="638669"/>
                  </a:lnTo>
                  <a:lnTo>
                    <a:pt x="1385019" y="638527"/>
                  </a:lnTo>
                  <a:lnTo>
                    <a:pt x="1399009" y="638527"/>
                  </a:lnTo>
                  <a:lnTo>
                    <a:pt x="1412999" y="638527"/>
                  </a:lnTo>
                  <a:lnTo>
                    <a:pt x="1426989" y="638527"/>
                  </a:lnTo>
                  <a:lnTo>
                    <a:pt x="1440979" y="638527"/>
                  </a:lnTo>
                  <a:lnTo>
                    <a:pt x="1454969" y="638527"/>
                  </a:lnTo>
                  <a:lnTo>
                    <a:pt x="1468959" y="638527"/>
                  </a:lnTo>
                  <a:lnTo>
                    <a:pt x="1482949" y="638527"/>
                  </a:lnTo>
                  <a:lnTo>
                    <a:pt x="1496939" y="638527"/>
                  </a:lnTo>
                  <a:lnTo>
                    <a:pt x="1510930" y="638527"/>
                  </a:lnTo>
                  <a:lnTo>
                    <a:pt x="1524920" y="638527"/>
                  </a:lnTo>
                  <a:lnTo>
                    <a:pt x="1538910" y="638527"/>
                  </a:lnTo>
                  <a:lnTo>
                    <a:pt x="1552900" y="638527"/>
                  </a:lnTo>
                  <a:lnTo>
                    <a:pt x="1566890" y="638527"/>
                  </a:lnTo>
                  <a:lnTo>
                    <a:pt x="1580880" y="638527"/>
                  </a:lnTo>
                  <a:lnTo>
                    <a:pt x="1594870" y="638527"/>
                  </a:lnTo>
                  <a:lnTo>
                    <a:pt x="1608860" y="638527"/>
                  </a:lnTo>
                  <a:lnTo>
                    <a:pt x="1622850" y="638527"/>
                  </a:lnTo>
                  <a:lnTo>
                    <a:pt x="1636840" y="638527"/>
                  </a:lnTo>
                  <a:lnTo>
                    <a:pt x="1650830" y="638527"/>
                  </a:lnTo>
                  <a:lnTo>
                    <a:pt x="1664821" y="638527"/>
                  </a:lnTo>
                  <a:lnTo>
                    <a:pt x="1678811" y="638527"/>
                  </a:lnTo>
                  <a:lnTo>
                    <a:pt x="1692801" y="638527"/>
                  </a:lnTo>
                  <a:lnTo>
                    <a:pt x="1706791" y="638527"/>
                  </a:lnTo>
                  <a:lnTo>
                    <a:pt x="1720781" y="638527"/>
                  </a:lnTo>
                  <a:lnTo>
                    <a:pt x="1734771" y="638527"/>
                  </a:lnTo>
                  <a:lnTo>
                    <a:pt x="1748761" y="638527"/>
                  </a:lnTo>
                  <a:lnTo>
                    <a:pt x="1762751" y="638527"/>
                  </a:lnTo>
                  <a:lnTo>
                    <a:pt x="1776741" y="638527"/>
                  </a:lnTo>
                  <a:lnTo>
                    <a:pt x="1790731" y="638527"/>
                  </a:lnTo>
                  <a:lnTo>
                    <a:pt x="1804722" y="638527"/>
                  </a:lnTo>
                  <a:lnTo>
                    <a:pt x="1818712" y="638527"/>
                  </a:lnTo>
                  <a:lnTo>
                    <a:pt x="1832702" y="638527"/>
                  </a:lnTo>
                  <a:lnTo>
                    <a:pt x="1846692" y="638527"/>
                  </a:lnTo>
                  <a:lnTo>
                    <a:pt x="1860682" y="638527"/>
                  </a:lnTo>
                  <a:lnTo>
                    <a:pt x="1874672" y="638527"/>
                  </a:lnTo>
                  <a:lnTo>
                    <a:pt x="1888662" y="638527"/>
                  </a:lnTo>
                  <a:lnTo>
                    <a:pt x="1902652" y="638527"/>
                  </a:lnTo>
                  <a:lnTo>
                    <a:pt x="1916642" y="638527"/>
                  </a:lnTo>
                  <a:lnTo>
                    <a:pt x="1930632" y="638527"/>
                  </a:lnTo>
                  <a:lnTo>
                    <a:pt x="1944622" y="638527"/>
                  </a:lnTo>
                  <a:lnTo>
                    <a:pt x="1958613" y="638527"/>
                  </a:lnTo>
                  <a:lnTo>
                    <a:pt x="1972603" y="638527"/>
                  </a:lnTo>
                  <a:lnTo>
                    <a:pt x="1986593" y="638527"/>
                  </a:lnTo>
                  <a:lnTo>
                    <a:pt x="2000583" y="638527"/>
                  </a:lnTo>
                  <a:lnTo>
                    <a:pt x="2014573" y="638527"/>
                  </a:lnTo>
                  <a:lnTo>
                    <a:pt x="2028563" y="638527"/>
                  </a:lnTo>
                  <a:lnTo>
                    <a:pt x="2042553" y="638527"/>
                  </a:lnTo>
                  <a:lnTo>
                    <a:pt x="2056543" y="638527"/>
                  </a:lnTo>
                  <a:lnTo>
                    <a:pt x="2070533" y="638527"/>
                  </a:lnTo>
                  <a:lnTo>
                    <a:pt x="2084523" y="638527"/>
                  </a:lnTo>
                  <a:lnTo>
                    <a:pt x="2098513" y="638527"/>
                  </a:lnTo>
                  <a:lnTo>
                    <a:pt x="2112504" y="638527"/>
                  </a:lnTo>
                  <a:lnTo>
                    <a:pt x="2126494" y="638527"/>
                  </a:lnTo>
                  <a:lnTo>
                    <a:pt x="2140484" y="638527"/>
                  </a:lnTo>
                  <a:lnTo>
                    <a:pt x="2154474" y="638527"/>
                  </a:lnTo>
                  <a:lnTo>
                    <a:pt x="2168464" y="638527"/>
                  </a:lnTo>
                  <a:lnTo>
                    <a:pt x="2182454" y="638527"/>
                  </a:lnTo>
                  <a:lnTo>
                    <a:pt x="2196444" y="638527"/>
                  </a:lnTo>
                  <a:lnTo>
                    <a:pt x="2210434" y="638527"/>
                  </a:lnTo>
                  <a:lnTo>
                    <a:pt x="2224424" y="638527"/>
                  </a:lnTo>
                  <a:lnTo>
                    <a:pt x="2238414" y="638527"/>
                  </a:lnTo>
                  <a:lnTo>
                    <a:pt x="2252404" y="638527"/>
                  </a:lnTo>
                  <a:lnTo>
                    <a:pt x="2266395" y="638527"/>
                  </a:lnTo>
                  <a:lnTo>
                    <a:pt x="2280385" y="638527"/>
                  </a:lnTo>
                  <a:lnTo>
                    <a:pt x="2294375" y="638527"/>
                  </a:lnTo>
                  <a:lnTo>
                    <a:pt x="2308365" y="638527"/>
                  </a:lnTo>
                  <a:lnTo>
                    <a:pt x="2322355" y="638527"/>
                  </a:lnTo>
                  <a:lnTo>
                    <a:pt x="2336345" y="638527"/>
                  </a:lnTo>
                  <a:lnTo>
                    <a:pt x="2350335" y="638527"/>
                  </a:lnTo>
                  <a:lnTo>
                    <a:pt x="2364325" y="638527"/>
                  </a:lnTo>
                  <a:lnTo>
                    <a:pt x="2378315" y="638527"/>
                  </a:lnTo>
                  <a:lnTo>
                    <a:pt x="2392305" y="638527"/>
                  </a:lnTo>
                  <a:lnTo>
                    <a:pt x="2406296" y="638527"/>
                  </a:lnTo>
                  <a:lnTo>
                    <a:pt x="2420286" y="638527"/>
                  </a:lnTo>
                  <a:lnTo>
                    <a:pt x="2434276" y="638527"/>
                  </a:lnTo>
                  <a:lnTo>
                    <a:pt x="2448266" y="638527"/>
                  </a:lnTo>
                  <a:lnTo>
                    <a:pt x="2462256" y="638527"/>
                  </a:lnTo>
                  <a:lnTo>
                    <a:pt x="2476246" y="638527"/>
                  </a:lnTo>
                  <a:lnTo>
                    <a:pt x="2490236" y="638527"/>
                  </a:lnTo>
                  <a:lnTo>
                    <a:pt x="2504226" y="638527"/>
                  </a:lnTo>
                  <a:lnTo>
                    <a:pt x="2518216" y="638527"/>
                  </a:lnTo>
                  <a:lnTo>
                    <a:pt x="2532206" y="638527"/>
                  </a:lnTo>
                  <a:lnTo>
                    <a:pt x="2546196" y="638527"/>
                  </a:lnTo>
                  <a:lnTo>
                    <a:pt x="2560187" y="638527"/>
                  </a:lnTo>
                  <a:lnTo>
                    <a:pt x="2574177" y="638527"/>
                  </a:lnTo>
                  <a:lnTo>
                    <a:pt x="2588167" y="638527"/>
                  </a:lnTo>
                  <a:lnTo>
                    <a:pt x="2602157" y="638527"/>
                  </a:lnTo>
                  <a:lnTo>
                    <a:pt x="2616147" y="638527"/>
                  </a:lnTo>
                  <a:lnTo>
                    <a:pt x="2630137" y="638527"/>
                  </a:lnTo>
                  <a:lnTo>
                    <a:pt x="2644127" y="638527"/>
                  </a:lnTo>
                  <a:lnTo>
                    <a:pt x="2658117" y="638527"/>
                  </a:lnTo>
                  <a:lnTo>
                    <a:pt x="2672107" y="638527"/>
                  </a:lnTo>
                  <a:lnTo>
                    <a:pt x="2686097" y="638527"/>
                  </a:lnTo>
                  <a:lnTo>
                    <a:pt x="2700087" y="638527"/>
                  </a:lnTo>
                  <a:lnTo>
                    <a:pt x="2714078" y="638527"/>
                  </a:lnTo>
                  <a:lnTo>
                    <a:pt x="2728068" y="638527"/>
                  </a:lnTo>
                  <a:lnTo>
                    <a:pt x="2742058" y="638527"/>
                  </a:lnTo>
                  <a:lnTo>
                    <a:pt x="2756048" y="638527"/>
                  </a:lnTo>
                  <a:lnTo>
                    <a:pt x="2770038" y="638527"/>
                  </a:lnTo>
                  <a:lnTo>
                    <a:pt x="2770038" y="638312"/>
                  </a:lnTo>
                  <a:lnTo>
                    <a:pt x="2784028" y="638275"/>
                  </a:lnTo>
                  <a:lnTo>
                    <a:pt x="2798018" y="638231"/>
                  </a:lnTo>
                  <a:lnTo>
                    <a:pt x="2812008" y="638179"/>
                  </a:lnTo>
                  <a:lnTo>
                    <a:pt x="2825998" y="638118"/>
                  </a:lnTo>
                  <a:lnTo>
                    <a:pt x="2839988" y="638046"/>
                  </a:lnTo>
                  <a:lnTo>
                    <a:pt x="2853978" y="637962"/>
                  </a:lnTo>
                  <a:lnTo>
                    <a:pt x="2867969" y="637863"/>
                  </a:lnTo>
                  <a:lnTo>
                    <a:pt x="2881959" y="637747"/>
                  </a:lnTo>
                  <a:lnTo>
                    <a:pt x="2895949" y="637610"/>
                  </a:lnTo>
                  <a:lnTo>
                    <a:pt x="2909939" y="637450"/>
                  </a:lnTo>
                  <a:lnTo>
                    <a:pt x="2923929" y="637261"/>
                  </a:lnTo>
                  <a:lnTo>
                    <a:pt x="2937919" y="637040"/>
                  </a:lnTo>
                  <a:lnTo>
                    <a:pt x="2951909" y="636780"/>
                  </a:lnTo>
                  <a:lnTo>
                    <a:pt x="2965899" y="636474"/>
                  </a:lnTo>
                  <a:lnTo>
                    <a:pt x="2979889" y="636116"/>
                  </a:lnTo>
                  <a:lnTo>
                    <a:pt x="2993879" y="635695"/>
                  </a:lnTo>
                  <a:lnTo>
                    <a:pt x="3007870" y="635201"/>
                  </a:lnTo>
                  <a:lnTo>
                    <a:pt x="3021860" y="634621"/>
                  </a:lnTo>
                  <a:lnTo>
                    <a:pt x="3035850" y="633941"/>
                  </a:lnTo>
                  <a:lnTo>
                    <a:pt x="3049840" y="633143"/>
                  </a:lnTo>
                  <a:lnTo>
                    <a:pt x="3063830" y="632208"/>
                  </a:lnTo>
                  <a:lnTo>
                    <a:pt x="3077820" y="631113"/>
                  </a:lnTo>
                  <a:lnTo>
                    <a:pt x="3091810" y="629830"/>
                  </a:lnTo>
                  <a:lnTo>
                    <a:pt x="3105800" y="628329"/>
                  </a:lnTo>
                  <a:lnTo>
                    <a:pt x="3119790" y="626573"/>
                  </a:lnTo>
                  <a:lnTo>
                    <a:pt x="3133780" y="624523"/>
                  </a:lnTo>
                  <a:lnTo>
                    <a:pt x="3147770" y="622129"/>
                  </a:lnTo>
                  <a:lnTo>
                    <a:pt x="3161761" y="619339"/>
                  </a:lnTo>
                  <a:lnTo>
                    <a:pt x="3175751" y="616092"/>
                  </a:lnTo>
                  <a:lnTo>
                    <a:pt x="3189741" y="612318"/>
                  </a:lnTo>
                  <a:lnTo>
                    <a:pt x="3203731" y="607941"/>
                  </a:lnTo>
                  <a:lnTo>
                    <a:pt x="3217721" y="602875"/>
                  </a:lnTo>
                  <a:lnTo>
                    <a:pt x="3231711" y="597028"/>
                  </a:lnTo>
                  <a:lnTo>
                    <a:pt x="3245701" y="590299"/>
                  </a:lnTo>
                  <a:lnTo>
                    <a:pt x="3259691" y="582580"/>
                  </a:lnTo>
                  <a:lnTo>
                    <a:pt x="3273681" y="573761"/>
                  </a:lnTo>
                  <a:lnTo>
                    <a:pt x="3287671" y="563731"/>
                  </a:lnTo>
                  <a:lnTo>
                    <a:pt x="3301661" y="552381"/>
                  </a:lnTo>
                  <a:lnTo>
                    <a:pt x="3315652" y="539610"/>
                  </a:lnTo>
                  <a:lnTo>
                    <a:pt x="3329642" y="525334"/>
                  </a:lnTo>
                  <a:lnTo>
                    <a:pt x="3343632" y="509490"/>
                  </a:lnTo>
                  <a:lnTo>
                    <a:pt x="3357622" y="492047"/>
                  </a:lnTo>
                  <a:lnTo>
                    <a:pt x="3371612" y="473011"/>
                  </a:lnTo>
                  <a:lnTo>
                    <a:pt x="3385602" y="452436"/>
                  </a:lnTo>
                  <a:lnTo>
                    <a:pt x="3399592" y="430429"/>
                  </a:lnTo>
                  <a:lnTo>
                    <a:pt x="3413582" y="407149"/>
                  </a:lnTo>
                  <a:lnTo>
                    <a:pt x="3427572" y="382812"/>
                  </a:lnTo>
                  <a:lnTo>
                    <a:pt x="3441562" y="357679"/>
                  </a:lnTo>
                  <a:lnTo>
                    <a:pt x="3455552" y="332053"/>
                  </a:lnTo>
                  <a:lnTo>
                    <a:pt x="3469543" y="306259"/>
                  </a:lnTo>
                  <a:lnTo>
                    <a:pt x="3483533" y="280633"/>
                  </a:lnTo>
                  <a:lnTo>
                    <a:pt x="3497523" y="255500"/>
                  </a:lnTo>
                  <a:lnTo>
                    <a:pt x="3511513" y="231163"/>
                  </a:lnTo>
                  <a:lnTo>
                    <a:pt x="3525503" y="207883"/>
                  </a:lnTo>
                  <a:lnTo>
                    <a:pt x="3539493" y="185876"/>
                  </a:lnTo>
                  <a:lnTo>
                    <a:pt x="3553483" y="165301"/>
                  </a:lnTo>
                  <a:lnTo>
                    <a:pt x="3567473" y="146265"/>
                  </a:lnTo>
                  <a:lnTo>
                    <a:pt x="3581463" y="128822"/>
                  </a:lnTo>
                  <a:lnTo>
                    <a:pt x="3595453" y="112978"/>
                  </a:lnTo>
                  <a:lnTo>
                    <a:pt x="3609444" y="98702"/>
                  </a:lnTo>
                  <a:lnTo>
                    <a:pt x="3623434" y="85931"/>
                  </a:lnTo>
                  <a:lnTo>
                    <a:pt x="3637424" y="74581"/>
                  </a:lnTo>
                  <a:lnTo>
                    <a:pt x="3651414" y="64551"/>
                  </a:lnTo>
                  <a:lnTo>
                    <a:pt x="3665404" y="55732"/>
                  </a:lnTo>
                  <a:lnTo>
                    <a:pt x="3679394" y="48013"/>
                  </a:lnTo>
                  <a:lnTo>
                    <a:pt x="3693384" y="41284"/>
                  </a:lnTo>
                  <a:lnTo>
                    <a:pt x="3707374" y="35437"/>
                  </a:lnTo>
                  <a:lnTo>
                    <a:pt x="3721364" y="30371"/>
                  </a:lnTo>
                  <a:lnTo>
                    <a:pt x="3735354" y="25994"/>
                  </a:lnTo>
                  <a:lnTo>
                    <a:pt x="3749344" y="22220"/>
                  </a:lnTo>
                  <a:lnTo>
                    <a:pt x="3763335" y="18973"/>
                  </a:lnTo>
                  <a:lnTo>
                    <a:pt x="3777325" y="16183"/>
                  </a:lnTo>
                  <a:lnTo>
                    <a:pt x="3791315" y="13789"/>
                  </a:lnTo>
                  <a:lnTo>
                    <a:pt x="3805305" y="11739"/>
                  </a:lnTo>
                  <a:lnTo>
                    <a:pt x="3819295" y="9983"/>
                  </a:lnTo>
                  <a:lnTo>
                    <a:pt x="3833285" y="8482"/>
                  </a:lnTo>
                  <a:lnTo>
                    <a:pt x="3847275" y="7199"/>
                  </a:lnTo>
                  <a:lnTo>
                    <a:pt x="3861265" y="6104"/>
                  </a:lnTo>
                  <a:lnTo>
                    <a:pt x="3875255" y="5169"/>
                  </a:lnTo>
                  <a:lnTo>
                    <a:pt x="3889245" y="4371"/>
                  </a:lnTo>
                  <a:lnTo>
                    <a:pt x="3903235" y="3691"/>
                  </a:lnTo>
                  <a:lnTo>
                    <a:pt x="3917226" y="3111"/>
                  </a:lnTo>
                  <a:lnTo>
                    <a:pt x="3931216" y="2617"/>
                  </a:lnTo>
                  <a:lnTo>
                    <a:pt x="3945206" y="2196"/>
                  </a:lnTo>
                  <a:lnTo>
                    <a:pt x="3959196" y="1837"/>
                  </a:lnTo>
                  <a:lnTo>
                    <a:pt x="3973186" y="1532"/>
                  </a:lnTo>
                  <a:lnTo>
                    <a:pt x="3987176" y="1272"/>
                  </a:lnTo>
                  <a:lnTo>
                    <a:pt x="4001166" y="1051"/>
                  </a:lnTo>
                  <a:lnTo>
                    <a:pt x="4015156" y="862"/>
                  </a:lnTo>
                  <a:lnTo>
                    <a:pt x="4029146" y="702"/>
                  </a:lnTo>
                  <a:lnTo>
                    <a:pt x="4043136" y="565"/>
                  </a:lnTo>
                  <a:lnTo>
                    <a:pt x="4057126" y="449"/>
                  </a:lnTo>
                  <a:lnTo>
                    <a:pt x="4071117" y="350"/>
                  </a:lnTo>
                  <a:lnTo>
                    <a:pt x="4085107" y="266"/>
                  </a:lnTo>
                  <a:lnTo>
                    <a:pt x="4099097" y="194"/>
                  </a:lnTo>
                  <a:lnTo>
                    <a:pt x="4113087" y="133"/>
                  </a:lnTo>
                  <a:lnTo>
                    <a:pt x="4127077" y="81"/>
                  </a:lnTo>
                  <a:lnTo>
                    <a:pt x="4141067" y="37"/>
                  </a:lnTo>
                  <a:lnTo>
                    <a:pt x="4155057" y="0"/>
                  </a:lnTo>
                </a:path>
              </a:pathLst>
            </a:custGeom>
            <a:ln w="40651" cap="flat">
              <a:solidFill>
                <a:srgbClr val="D3D3D3">
                  <a:alpha val="100000"/>
                </a:srgbClr>
              </a:solidFill>
              <a:prstDash val="solid"/>
              <a:round/>
            </a:ln>
          </p:spPr>
          <p:txBody>
            <a:bodyPr/>
            <a:lstStyle/>
            <a:p/>
          </p:txBody>
        </p:sp>
        <p:sp>
          <p:nvSpPr>
            <p:cNvPr id="43" name="pl43"/>
            <p:cNvSpPr/>
            <p:nvPr/>
          </p:nvSpPr>
          <p:spPr>
            <a:xfrm>
              <a:off x="2737948" y="3673376"/>
              <a:ext cx="4155057" cy="1276768"/>
            </a:xfrm>
            <a:custGeom>
              <a:avLst/>
              <a:pathLst>
                <a:path w="4155057" h="1276768">
                  <a:moveTo>
                    <a:pt x="0" y="0"/>
                  </a:moveTo>
                  <a:lnTo>
                    <a:pt x="13990" y="75"/>
                  </a:lnTo>
                  <a:lnTo>
                    <a:pt x="27980" y="163"/>
                  </a:lnTo>
                  <a:lnTo>
                    <a:pt x="41970" y="267"/>
                  </a:lnTo>
                  <a:lnTo>
                    <a:pt x="55960" y="389"/>
                  </a:lnTo>
                  <a:lnTo>
                    <a:pt x="69950" y="532"/>
                  </a:lnTo>
                  <a:lnTo>
                    <a:pt x="83940" y="700"/>
                  </a:lnTo>
                  <a:lnTo>
                    <a:pt x="97930" y="898"/>
                  </a:lnTo>
                  <a:lnTo>
                    <a:pt x="111920" y="1131"/>
                  </a:lnTo>
                  <a:lnTo>
                    <a:pt x="125910" y="1404"/>
                  </a:lnTo>
                  <a:lnTo>
                    <a:pt x="139900" y="1725"/>
                  </a:lnTo>
                  <a:lnTo>
                    <a:pt x="153891" y="2102"/>
                  </a:lnTo>
                  <a:lnTo>
                    <a:pt x="167881" y="2545"/>
                  </a:lnTo>
                  <a:lnTo>
                    <a:pt x="181871" y="3065"/>
                  </a:lnTo>
                  <a:lnTo>
                    <a:pt x="195861" y="3675"/>
                  </a:lnTo>
                  <a:lnTo>
                    <a:pt x="209851" y="4393"/>
                  </a:lnTo>
                  <a:lnTo>
                    <a:pt x="223841" y="5235"/>
                  </a:lnTo>
                  <a:lnTo>
                    <a:pt x="237831" y="6223"/>
                  </a:lnTo>
                  <a:lnTo>
                    <a:pt x="251821" y="7383"/>
                  </a:lnTo>
                  <a:lnTo>
                    <a:pt x="265811" y="8743"/>
                  </a:lnTo>
                  <a:lnTo>
                    <a:pt x="279801" y="10338"/>
                  </a:lnTo>
                  <a:lnTo>
                    <a:pt x="293791" y="12208"/>
                  </a:lnTo>
                  <a:lnTo>
                    <a:pt x="307782" y="14399"/>
                  </a:lnTo>
                  <a:lnTo>
                    <a:pt x="321772" y="16965"/>
                  </a:lnTo>
                  <a:lnTo>
                    <a:pt x="335762" y="19967"/>
                  </a:lnTo>
                  <a:lnTo>
                    <a:pt x="349752" y="23478"/>
                  </a:lnTo>
                  <a:lnTo>
                    <a:pt x="363742" y="27579"/>
                  </a:lnTo>
                  <a:lnTo>
                    <a:pt x="377732" y="32366"/>
                  </a:lnTo>
                  <a:lnTo>
                    <a:pt x="391722" y="37946"/>
                  </a:lnTo>
                  <a:lnTo>
                    <a:pt x="405712" y="44441"/>
                  </a:lnTo>
                  <a:lnTo>
                    <a:pt x="419702" y="51988"/>
                  </a:lnTo>
                  <a:lnTo>
                    <a:pt x="433692" y="60742"/>
                  </a:lnTo>
                  <a:lnTo>
                    <a:pt x="447682" y="70874"/>
                  </a:lnTo>
                  <a:lnTo>
                    <a:pt x="461673" y="82568"/>
                  </a:lnTo>
                  <a:lnTo>
                    <a:pt x="475663" y="96027"/>
                  </a:lnTo>
                  <a:lnTo>
                    <a:pt x="489653" y="111465"/>
                  </a:lnTo>
                  <a:lnTo>
                    <a:pt x="503643" y="129102"/>
                  </a:lnTo>
                  <a:lnTo>
                    <a:pt x="517633" y="149162"/>
                  </a:lnTo>
                  <a:lnTo>
                    <a:pt x="531623" y="171863"/>
                  </a:lnTo>
                  <a:lnTo>
                    <a:pt x="545613" y="197404"/>
                  </a:lnTo>
                  <a:lnTo>
                    <a:pt x="559603" y="225956"/>
                  </a:lnTo>
                  <a:lnTo>
                    <a:pt x="573593" y="257644"/>
                  </a:lnTo>
                  <a:lnTo>
                    <a:pt x="587583" y="292531"/>
                  </a:lnTo>
                  <a:lnTo>
                    <a:pt x="601574" y="330603"/>
                  </a:lnTo>
                  <a:lnTo>
                    <a:pt x="615564" y="371752"/>
                  </a:lnTo>
                  <a:lnTo>
                    <a:pt x="629554" y="415767"/>
                  </a:lnTo>
                  <a:lnTo>
                    <a:pt x="643544" y="462326"/>
                  </a:lnTo>
                  <a:lnTo>
                    <a:pt x="657534" y="511001"/>
                  </a:lnTo>
                  <a:lnTo>
                    <a:pt x="671524" y="561266"/>
                  </a:lnTo>
                  <a:lnTo>
                    <a:pt x="685514" y="612519"/>
                  </a:lnTo>
                  <a:lnTo>
                    <a:pt x="699504" y="664106"/>
                  </a:lnTo>
                  <a:lnTo>
                    <a:pt x="713494" y="715359"/>
                  </a:lnTo>
                  <a:lnTo>
                    <a:pt x="727484" y="765624"/>
                  </a:lnTo>
                  <a:lnTo>
                    <a:pt x="741474" y="814299"/>
                  </a:lnTo>
                  <a:lnTo>
                    <a:pt x="755465" y="860858"/>
                  </a:lnTo>
                  <a:lnTo>
                    <a:pt x="769455" y="904873"/>
                  </a:lnTo>
                  <a:lnTo>
                    <a:pt x="783445" y="946022"/>
                  </a:lnTo>
                  <a:lnTo>
                    <a:pt x="797435" y="984094"/>
                  </a:lnTo>
                  <a:lnTo>
                    <a:pt x="811425" y="1018981"/>
                  </a:lnTo>
                  <a:lnTo>
                    <a:pt x="825415" y="1050669"/>
                  </a:lnTo>
                  <a:lnTo>
                    <a:pt x="839405" y="1079221"/>
                  </a:lnTo>
                  <a:lnTo>
                    <a:pt x="853395" y="1104762"/>
                  </a:lnTo>
                  <a:lnTo>
                    <a:pt x="867385" y="1127463"/>
                  </a:lnTo>
                  <a:lnTo>
                    <a:pt x="881375" y="1147523"/>
                  </a:lnTo>
                  <a:lnTo>
                    <a:pt x="895365" y="1165160"/>
                  </a:lnTo>
                  <a:lnTo>
                    <a:pt x="909356" y="1180598"/>
                  </a:lnTo>
                  <a:lnTo>
                    <a:pt x="923346" y="1194057"/>
                  </a:lnTo>
                  <a:lnTo>
                    <a:pt x="937336" y="1205751"/>
                  </a:lnTo>
                  <a:lnTo>
                    <a:pt x="951326" y="1215882"/>
                  </a:lnTo>
                  <a:lnTo>
                    <a:pt x="965316" y="1224637"/>
                  </a:lnTo>
                  <a:lnTo>
                    <a:pt x="979306" y="1232184"/>
                  </a:lnTo>
                  <a:lnTo>
                    <a:pt x="993296" y="1238679"/>
                  </a:lnTo>
                  <a:lnTo>
                    <a:pt x="1007286" y="1244259"/>
                  </a:lnTo>
                  <a:lnTo>
                    <a:pt x="1021276" y="1249046"/>
                  </a:lnTo>
                  <a:lnTo>
                    <a:pt x="1035266" y="1253147"/>
                  </a:lnTo>
                  <a:lnTo>
                    <a:pt x="1049256" y="1256658"/>
                  </a:lnTo>
                  <a:lnTo>
                    <a:pt x="1063247" y="1259660"/>
                  </a:lnTo>
                  <a:lnTo>
                    <a:pt x="1077237" y="1262226"/>
                  </a:lnTo>
                  <a:lnTo>
                    <a:pt x="1091227" y="1264417"/>
                  </a:lnTo>
                  <a:lnTo>
                    <a:pt x="1105217" y="1266287"/>
                  </a:lnTo>
                  <a:lnTo>
                    <a:pt x="1119207" y="1267882"/>
                  </a:lnTo>
                  <a:lnTo>
                    <a:pt x="1133197" y="1269242"/>
                  </a:lnTo>
                  <a:lnTo>
                    <a:pt x="1147187" y="1270402"/>
                  </a:lnTo>
                  <a:lnTo>
                    <a:pt x="1161177" y="1271390"/>
                  </a:lnTo>
                  <a:lnTo>
                    <a:pt x="1175167" y="1272232"/>
                  </a:lnTo>
                  <a:lnTo>
                    <a:pt x="1189157" y="1272949"/>
                  </a:lnTo>
                  <a:lnTo>
                    <a:pt x="1203148" y="1273560"/>
                  </a:lnTo>
                  <a:lnTo>
                    <a:pt x="1217138" y="1274080"/>
                  </a:lnTo>
                  <a:lnTo>
                    <a:pt x="1231128" y="1274523"/>
                  </a:lnTo>
                  <a:lnTo>
                    <a:pt x="1245118" y="1274900"/>
                  </a:lnTo>
                  <a:lnTo>
                    <a:pt x="1259108" y="1275221"/>
                  </a:lnTo>
                  <a:lnTo>
                    <a:pt x="1273098" y="1275494"/>
                  </a:lnTo>
                  <a:lnTo>
                    <a:pt x="1287088" y="1275727"/>
                  </a:lnTo>
                  <a:lnTo>
                    <a:pt x="1301078" y="1275925"/>
                  </a:lnTo>
                  <a:lnTo>
                    <a:pt x="1315068" y="1276093"/>
                  </a:lnTo>
                  <a:lnTo>
                    <a:pt x="1329058" y="1276236"/>
                  </a:lnTo>
                  <a:lnTo>
                    <a:pt x="1343048" y="1276358"/>
                  </a:lnTo>
                  <a:lnTo>
                    <a:pt x="1357039" y="1276462"/>
                  </a:lnTo>
                  <a:lnTo>
                    <a:pt x="1371029" y="1276550"/>
                  </a:lnTo>
                  <a:lnTo>
                    <a:pt x="1385019" y="1276625"/>
                  </a:lnTo>
                  <a:lnTo>
                    <a:pt x="1385019" y="1276768"/>
                  </a:lnTo>
                  <a:lnTo>
                    <a:pt x="1399009" y="1276718"/>
                  </a:lnTo>
                  <a:lnTo>
                    <a:pt x="1412999" y="1276659"/>
                  </a:lnTo>
                  <a:lnTo>
                    <a:pt x="1426989" y="1276590"/>
                  </a:lnTo>
                  <a:lnTo>
                    <a:pt x="1440979" y="1276509"/>
                  </a:lnTo>
                  <a:lnTo>
                    <a:pt x="1454969" y="1276413"/>
                  </a:lnTo>
                  <a:lnTo>
                    <a:pt x="1468959" y="1276301"/>
                  </a:lnTo>
                  <a:lnTo>
                    <a:pt x="1482949" y="1276169"/>
                  </a:lnTo>
                  <a:lnTo>
                    <a:pt x="1496939" y="1276014"/>
                  </a:lnTo>
                  <a:lnTo>
                    <a:pt x="1510930" y="1275832"/>
                  </a:lnTo>
                  <a:lnTo>
                    <a:pt x="1524920" y="1275618"/>
                  </a:lnTo>
                  <a:lnTo>
                    <a:pt x="1538910" y="1275367"/>
                  </a:lnTo>
                  <a:lnTo>
                    <a:pt x="1552900" y="1275072"/>
                  </a:lnTo>
                  <a:lnTo>
                    <a:pt x="1566890" y="1274725"/>
                  </a:lnTo>
                  <a:lnTo>
                    <a:pt x="1580880" y="1274318"/>
                  </a:lnTo>
                  <a:lnTo>
                    <a:pt x="1594870" y="1273839"/>
                  </a:lnTo>
                  <a:lnTo>
                    <a:pt x="1608860" y="1273278"/>
                  </a:lnTo>
                  <a:lnTo>
                    <a:pt x="1622850" y="1272619"/>
                  </a:lnTo>
                  <a:lnTo>
                    <a:pt x="1636840" y="1271846"/>
                  </a:lnTo>
                  <a:lnTo>
                    <a:pt x="1650830" y="1270939"/>
                  </a:lnTo>
                  <a:lnTo>
                    <a:pt x="1664821" y="1269876"/>
                  </a:lnTo>
                  <a:lnTo>
                    <a:pt x="1678811" y="1268629"/>
                  </a:lnTo>
                  <a:lnTo>
                    <a:pt x="1692801" y="1267168"/>
                  </a:lnTo>
                  <a:lnTo>
                    <a:pt x="1706791" y="1265458"/>
                  </a:lnTo>
                  <a:lnTo>
                    <a:pt x="1720781" y="1263457"/>
                  </a:lnTo>
                  <a:lnTo>
                    <a:pt x="1734771" y="1261116"/>
                  </a:lnTo>
                  <a:lnTo>
                    <a:pt x="1748761" y="1258382"/>
                  </a:lnTo>
                  <a:lnTo>
                    <a:pt x="1762751" y="1255191"/>
                  </a:lnTo>
                  <a:lnTo>
                    <a:pt x="1776741" y="1251471"/>
                  </a:lnTo>
                  <a:lnTo>
                    <a:pt x="1790731" y="1247141"/>
                  </a:lnTo>
                  <a:lnTo>
                    <a:pt x="1804722" y="1242109"/>
                  </a:lnTo>
                  <a:lnTo>
                    <a:pt x="1818712" y="1236273"/>
                  </a:lnTo>
                  <a:lnTo>
                    <a:pt x="1832702" y="1229519"/>
                  </a:lnTo>
                  <a:lnTo>
                    <a:pt x="1846692" y="1221723"/>
                  </a:lnTo>
                  <a:lnTo>
                    <a:pt x="1860682" y="1212750"/>
                  </a:lnTo>
                  <a:lnTo>
                    <a:pt x="1874672" y="1202458"/>
                  </a:lnTo>
                  <a:lnTo>
                    <a:pt x="1888662" y="1190700"/>
                  </a:lnTo>
                  <a:lnTo>
                    <a:pt x="1902652" y="1177327"/>
                  </a:lnTo>
                  <a:lnTo>
                    <a:pt x="1916642" y="1162193"/>
                  </a:lnTo>
                  <a:lnTo>
                    <a:pt x="1930632" y="1145165"/>
                  </a:lnTo>
                  <a:lnTo>
                    <a:pt x="1944622" y="1126131"/>
                  </a:lnTo>
                  <a:lnTo>
                    <a:pt x="1958613" y="1105005"/>
                  </a:lnTo>
                  <a:lnTo>
                    <a:pt x="1972603" y="1081747"/>
                  </a:lnTo>
                  <a:lnTo>
                    <a:pt x="1986593" y="1056366"/>
                  </a:lnTo>
                  <a:lnTo>
                    <a:pt x="2000583" y="1028933"/>
                  </a:lnTo>
                  <a:lnTo>
                    <a:pt x="2014573" y="999590"/>
                  </a:lnTo>
                  <a:lnTo>
                    <a:pt x="2028563" y="968551"/>
                  </a:lnTo>
                  <a:lnTo>
                    <a:pt x="2042553" y="936101"/>
                  </a:lnTo>
                  <a:lnTo>
                    <a:pt x="2056543" y="902590"/>
                  </a:lnTo>
                  <a:lnTo>
                    <a:pt x="2070533" y="868422"/>
                  </a:lnTo>
                  <a:lnTo>
                    <a:pt x="2084523" y="834030"/>
                  </a:lnTo>
                  <a:lnTo>
                    <a:pt x="2098513" y="799862"/>
                  </a:lnTo>
                  <a:lnTo>
                    <a:pt x="2112504" y="766352"/>
                  </a:lnTo>
                  <a:lnTo>
                    <a:pt x="2126494" y="733902"/>
                  </a:lnTo>
                  <a:lnTo>
                    <a:pt x="2140484" y="702862"/>
                  </a:lnTo>
                  <a:lnTo>
                    <a:pt x="2154474" y="673519"/>
                  </a:lnTo>
                  <a:lnTo>
                    <a:pt x="2168464" y="646086"/>
                  </a:lnTo>
                  <a:lnTo>
                    <a:pt x="2182454" y="620705"/>
                  </a:lnTo>
                  <a:lnTo>
                    <a:pt x="2196444" y="597447"/>
                  </a:lnTo>
                  <a:lnTo>
                    <a:pt x="2210434" y="576322"/>
                  </a:lnTo>
                  <a:lnTo>
                    <a:pt x="2224424" y="557287"/>
                  </a:lnTo>
                  <a:lnTo>
                    <a:pt x="2238414" y="540260"/>
                  </a:lnTo>
                  <a:lnTo>
                    <a:pt x="2252404" y="525126"/>
                  </a:lnTo>
                  <a:lnTo>
                    <a:pt x="2266395" y="511752"/>
                  </a:lnTo>
                  <a:lnTo>
                    <a:pt x="2280385" y="499994"/>
                  </a:lnTo>
                  <a:lnTo>
                    <a:pt x="2294375" y="489703"/>
                  </a:lnTo>
                  <a:lnTo>
                    <a:pt x="2308365" y="480730"/>
                  </a:lnTo>
                  <a:lnTo>
                    <a:pt x="2322355" y="472934"/>
                  </a:lnTo>
                  <a:lnTo>
                    <a:pt x="2336345" y="466180"/>
                  </a:lnTo>
                  <a:lnTo>
                    <a:pt x="2350335" y="460343"/>
                  </a:lnTo>
                  <a:lnTo>
                    <a:pt x="2364325" y="455312"/>
                  </a:lnTo>
                  <a:lnTo>
                    <a:pt x="2378315" y="450982"/>
                  </a:lnTo>
                  <a:lnTo>
                    <a:pt x="2392305" y="447262"/>
                  </a:lnTo>
                  <a:lnTo>
                    <a:pt x="2406296" y="444071"/>
                  </a:lnTo>
                  <a:lnTo>
                    <a:pt x="2420286" y="441336"/>
                  </a:lnTo>
                  <a:lnTo>
                    <a:pt x="2434276" y="438996"/>
                  </a:lnTo>
                  <a:lnTo>
                    <a:pt x="2448266" y="436994"/>
                  </a:lnTo>
                  <a:lnTo>
                    <a:pt x="2462256" y="435284"/>
                  </a:lnTo>
                  <a:lnTo>
                    <a:pt x="2476246" y="433823"/>
                  </a:lnTo>
                  <a:lnTo>
                    <a:pt x="2490236" y="432577"/>
                  </a:lnTo>
                  <a:lnTo>
                    <a:pt x="2504226" y="431513"/>
                  </a:lnTo>
                  <a:lnTo>
                    <a:pt x="2518216" y="430606"/>
                  </a:lnTo>
                  <a:lnTo>
                    <a:pt x="2532206" y="429833"/>
                  </a:lnTo>
                  <a:lnTo>
                    <a:pt x="2546196" y="429174"/>
                  </a:lnTo>
                  <a:lnTo>
                    <a:pt x="2560187" y="428613"/>
                  </a:lnTo>
                  <a:lnTo>
                    <a:pt x="2574177" y="428135"/>
                  </a:lnTo>
                  <a:lnTo>
                    <a:pt x="2588167" y="427728"/>
                  </a:lnTo>
                  <a:lnTo>
                    <a:pt x="2602157" y="427381"/>
                  </a:lnTo>
                  <a:lnTo>
                    <a:pt x="2616147" y="427086"/>
                  </a:lnTo>
                  <a:lnTo>
                    <a:pt x="2630137" y="426834"/>
                  </a:lnTo>
                  <a:lnTo>
                    <a:pt x="2644127" y="426620"/>
                  </a:lnTo>
                  <a:lnTo>
                    <a:pt x="2658117" y="426438"/>
                  </a:lnTo>
                  <a:lnTo>
                    <a:pt x="2672107" y="426283"/>
                  </a:lnTo>
                  <a:lnTo>
                    <a:pt x="2686097" y="426151"/>
                  </a:lnTo>
                  <a:lnTo>
                    <a:pt x="2700087" y="426039"/>
                  </a:lnTo>
                  <a:lnTo>
                    <a:pt x="2714078" y="425944"/>
                  </a:lnTo>
                  <a:lnTo>
                    <a:pt x="2728068" y="425862"/>
                  </a:lnTo>
                  <a:lnTo>
                    <a:pt x="2742058" y="425793"/>
                  </a:lnTo>
                  <a:lnTo>
                    <a:pt x="2756048" y="425734"/>
                  </a:lnTo>
                  <a:lnTo>
                    <a:pt x="2770038" y="425684"/>
                  </a:lnTo>
                  <a:lnTo>
                    <a:pt x="2770038" y="425470"/>
                  </a:lnTo>
                  <a:lnTo>
                    <a:pt x="2784028" y="425483"/>
                  </a:lnTo>
                  <a:lnTo>
                    <a:pt x="2798018" y="425497"/>
                  </a:lnTo>
                  <a:lnTo>
                    <a:pt x="2812008" y="425515"/>
                  </a:lnTo>
                  <a:lnTo>
                    <a:pt x="2825998" y="425535"/>
                  </a:lnTo>
                  <a:lnTo>
                    <a:pt x="2839988" y="425559"/>
                  </a:lnTo>
                  <a:lnTo>
                    <a:pt x="2853978" y="425587"/>
                  </a:lnTo>
                  <a:lnTo>
                    <a:pt x="2867969" y="425620"/>
                  </a:lnTo>
                  <a:lnTo>
                    <a:pt x="2881959" y="425659"/>
                  </a:lnTo>
                  <a:lnTo>
                    <a:pt x="2895949" y="425704"/>
                  </a:lnTo>
                  <a:lnTo>
                    <a:pt x="2909939" y="425758"/>
                  </a:lnTo>
                  <a:lnTo>
                    <a:pt x="2923929" y="425820"/>
                  </a:lnTo>
                  <a:lnTo>
                    <a:pt x="2937919" y="425894"/>
                  </a:lnTo>
                  <a:lnTo>
                    <a:pt x="2951909" y="425981"/>
                  </a:lnTo>
                  <a:lnTo>
                    <a:pt x="2965899" y="426083"/>
                  </a:lnTo>
                  <a:lnTo>
                    <a:pt x="2979889" y="426202"/>
                  </a:lnTo>
                  <a:lnTo>
                    <a:pt x="2993879" y="426343"/>
                  </a:lnTo>
                  <a:lnTo>
                    <a:pt x="3007870" y="426507"/>
                  </a:lnTo>
                  <a:lnTo>
                    <a:pt x="3021860" y="426701"/>
                  </a:lnTo>
                  <a:lnTo>
                    <a:pt x="3035850" y="426927"/>
                  </a:lnTo>
                  <a:lnTo>
                    <a:pt x="3049840" y="427193"/>
                  </a:lnTo>
                  <a:lnTo>
                    <a:pt x="3063830" y="427505"/>
                  </a:lnTo>
                  <a:lnTo>
                    <a:pt x="3077820" y="427870"/>
                  </a:lnTo>
                  <a:lnTo>
                    <a:pt x="3091810" y="428298"/>
                  </a:lnTo>
                  <a:lnTo>
                    <a:pt x="3105800" y="428798"/>
                  </a:lnTo>
                  <a:lnTo>
                    <a:pt x="3119790" y="429383"/>
                  </a:lnTo>
                  <a:lnTo>
                    <a:pt x="3133780" y="430067"/>
                  </a:lnTo>
                  <a:lnTo>
                    <a:pt x="3147770" y="430865"/>
                  </a:lnTo>
                  <a:lnTo>
                    <a:pt x="3161761" y="431794"/>
                  </a:lnTo>
                  <a:lnTo>
                    <a:pt x="3175751" y="432877"/>
                  </a:lnTo>
                  <a:lnTo>
                    <a:pt x="3189741" y="434135"/>
                  </a:lnTo>
                  <a:lnTo>
                    <a:pt x="3203731" y="435594"/>
                  </a:lnTo>
                  <a:lnTo>
                    <a:pt x="3217721" y="437282"/>
                  </a:lnTo>
                  <a:lnTo>
                    <a:pt x="3231711" y="439232"/>
                  </a:lnTo>
                  <a:lnTo>
                    <a:pt x="3245701" y="441475"/>
                  </a:lnTo>
                  <a:lnTo>
                    <a:pt x="3259691" y="444048"/>
                  </a:lnTo>
                  <a:lnTo>
                    <a:pt x="3273681" y="446987"/>
                  </a:lnTo>
                  <a:lnTo>
                    <a:pt x="3287671" y="450330"/>
                  </a:lnTo>
                  <a:lnTo>
                    <a:pt x="3301661" y="454114"/>
                  </a:lnTo>
                  <a:lnTo>
                    <a:pt x="3315652" y="458371"/>
                  </a:lnTo>
                  <a:lnTo>
                    <a:pt x="3329642" y="463130"/>
                  </a:lnTo>
                  <a:lnTo>
                    <a:pt x="3343632" y="468411"/>
                  </a:lnTo>
                  <a:lnTo>
                    <a:pt x="3357622" y="474225"/>
                  </a:lnTo>
                  <a:lnTo>
                    <a:pt x="3371612" y="480571"/>
                  </a:lnTo>
                  <a:lnTo>
                    <a:pt x="3385602" y="487429"/>
                  </a:lnTo>
                  <a:lnTo>
                    <a:pt x="3399592" y="494765"/>
                  </a:lnTo>
                  <a:lnTo>
                    <a:pt x="3413582" y="502525"/>
                  </a:lnTo>
                  <a:lnTo>
                    <a:pt x="3427572" y="510637"/>
                  </a:lnTo>
                  <a:lnTo>
                    <a:pt x="3441562" y="519015"/>
                  </a:lnTo>
                  <a:lnTo>
                    <a:pt x="3455552" y="527557"/>
                  </a:lnTo>
                  <a:lnTo>
                    <a:pt x="3469543" y="536155"/>
                  </a:lnTo>
                  <a:lnTo>
                    <a:pt x="3483533" y="544697"/>
                  </a:lnTo>
                  <a:lnTo>
                    <a:pt x="3497523" y="553074"/>
                  </a:lnTo>
                  <a:lnTo>
                    <a:pt x="3511513" y="561187"/>
                  </a:lnTo>
                  <a:lnTo>
                    <a:pt x="3525503" y="568947"/>
                  </a:lnTo>
                  <a:lnTo>
                    <a:pt x="3539493" y="576282"/>
                  </a:lnTo>
                  <a:lnTo>
                    <a:pt x="3553483" y="583141"/>
                  </a:lnTo>
                  <a:lnTo>
                    <a:pt x="3567473" y="589486"/>
                  </a:lnTo>
                  <a:lnTo>
                    <a:pt x="3581463" y="595300"/>
                  </a:lnTo>
                  <a:lnTo>
                    <a:pt x="3595453" y="600582"/>
                  </a:lnTo>
                  <a:lnTo>
                    <a:pt x="3609444" y="605340"/>
                  </a:lnTo>
                  <a:lnTo>
                    <a:pt x="3623434" y="609597"/>
                  </a:lnTo>
                  <a:lnTo>
                    <a:pt x="3637424" y="613381"/>
                  </a:lnTo>
                  <a:lnTo>
                    <a:pt x="3651414" y="616724"/>
                  </a:lnTo>
                  <a:lnTo>
                    <a:pt x="3665404" y="619664"/>
                  </a:lnTo>
                  <a:lnTo>
                    <a:pt x="3679394" y="622236"/>
                  </a:lnTo>
                  <a:lnTo>
                    <a:pt x="3693384" y="624480"/>
                  </a:lnTo>
                  <a:lnTo>
                    <a:pt x="3707374" y="626429"/>
                  </a:lnTo>
                  <a:lnTo>
                    <a:pt x="3721364" y="628117"/>
                  </a:lnTo>
                  <a:lnTo>
                    <a:pt x="3735354" y="629576"/>
                  </a:lnTo>
                  <a:lnTo>
                    <a:pt x="3749344" y="630834"/>
                  </a:lnTo>
                  <a:lnTo>
                    <a:pt x="3763335" y="631917"/>
                  </a:lnTo>
                  <a:lnTo>
                    <a:pt x="3777325" y="632847"/>
                  </a:lnTo>
                  <a:lnTo>
                    <a:pt x="3791315" y="633644"/>
                  </a:lnTo>
                  <a:lnTo>
                    <a:pt x="3805305" y="634328"/>
                  </a:lnTo>
                  <a:lnTo>
                    <a:pt x="3819295" y="634913"/>
                  </a:lnTo>
                  <a:lnTo>
                    <a:pt x="3833285" y="635414"/>
                  </a:lnTo>
                  <a:lnTo>
                    <a:pt x="3847275" y="635841"/>
                  </a:lnTo>
                  <a:lnTo>
                    <a:pt x="3861265" y="636206"/>
                  </a:lnTo>
                  <a:lnTo>
                    <a:pt x="3875255" y="636518"/>
                  </a:lnTo>
                  <a:lnTo>
                    <a:pt x="3889245" y="636784"/>
                  </a:lnTo>
                  <a:lnTo>
                    <a:pt x="3903235" y="637011"/>
                  </a:lnTo>
                  <a:lnTo>
                    <a:pt x="3917226" y="637204"/>
                  </a:lnTo>
                  <a:lnTo>
                    <a:pt x="3931216" y="637369"/>
                  </a:lnTo>
                  <a:lnTo>
                    <a:pt x="3945206" y="637509"/>
                  </a:lnTo>
                  <a:lnTo>
                    <a:pt x="3959196" y="637628"/>
                  </a:lnTo>
                  <a:lnTo>
                    <a:pt x="3973186" y="637730"/>
                  </a:lnTo>
                  <a:lnTo>
                    <a:pt x="3987176" y="637817"/>
                  </a:lnTo>
                  <a:lnTo>
                    <a:pt x="4001166" y="637891"/>
                  </a:lnTo>
                  <a:lnTo>
                    <a:pt x="4015156" y="637954"/>
                  </a:lnTo>
                  <a:lnTo>
                    <a:pt x="4029146" y="638007"/>
                  </a:lnTo>
                  <a:lnTo>
                    <a:pt x="4043136" y="638053"/>
                  </a:lnTo>
                  <a:lnTo>
                    <a:pt x="4057126" y="638091"/>
                  </a:lnTo>
                  <a:lnTo>
                    <a:pt x="4071117" y="638124"/>
                  </a:lnTo>
                  <a:lnTo>
                    <a:pt x="4085107" y="638152"/>
                  </a:lnTo>
                  <a:lnTo>
                    <a:pt x="4099097" y="638176"/>
                  </a:lnTo>
                  <a:lnTo>
                    <a:pt x="4113087" y="638197"/>
                  </a:lnTo>
                  <a:lnTo>
                    <a:pt x="4127077" y="638214"/>
                  </a:lnTo>
                  <a:lnTo>
                    <a:pt x="4141067" y="638229"/>
                  </a:lnTo>
                  <a:lnTo>
                    <a:pt x="4155057" y="638241"/>
                  </a:lnTo>
                </a:path>
              </a:pathLst>
            </a:custGeom>
            <a:ln w="40651" cap="flat">
              <a:solidFill>
                <a:srgbClr val="D3D3D3">
                  <a:alpha val="100000"/>
                </a:srgbClr>
              </a:solidFill>
              <a:prstDash val="solid"/>
              <a:round/>
            </a:ln>
          </p:spPr>
          <p:txBody>
            <a:bodyPr/>
            <a:lstStyle/>
            <a:p/>
          </p:txBody>
        </p:sp>
        <p:sp>
          <p:nvSpPr>
            <p:cNvPr id="44" name="pl44"/>
            <p:cNvSpPr/>
            <p:nvPr/>
          </p:nvSpPr>
          <p:spPr>
            <a:xfrm>
              <a:off x="2737948" y="1756723"/>
              <a:ext cx="4155057" cy="851369"/>
            </a:xfrm>
            <a:custGeom>
              <a:avLst/>
              <a:pathLst>
                <a:path w="4155057" h="851369">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285"/>
                  </a:lnTo>
                  <a:lnTo>
                    <a:pt x="2784028" y="335"/>
                  </a:lnTo>
                  <a:lnTo>
                    <a:pt x="2798018" y="394"/>
                  </a:lnTo>
                  <a:lnTo>
                    <a:pt x="2812008" y="463"/>
                  </a:lnTo>
                  <a:lnTo>
                    <a:pt x="2825998" y="544"/>
                  </a:lnTo>
                  <a:lnTo>
                    <a:pt x="2839988" y="640"/>
                  </a:lnTo>
                  <a:lnTo>
                    <a:pt x="2853978" y="752"/>
                  </a:lnTo>
                  <a:lnTo>
                    <a:pt x="2867969" y="884"/>
                  </a:lnTo>
                  <a:lnTo>
                    <a:pt x="2881959" y="1039"/>
                  </a:lnTo>
                  <a:lnTo>
                    <a:pt x="2895949" y="1221"/>
                  </a:lnTo>
                  <a:lnTo>
                    <a:pt x="2909939" y="1435"/>
                  </a:lnTo>
                  <a:lnTo>
                    <a:pt x="2923929" y="1687"/>
                  </a:lnTo>
                  <a:lnTo>
                    <a:pt x="2937919" y="1982"/>
                  </a:lnTo>
                  <a:lnTo>
                    <a:pt x="2951909" y="2329"/>
                  </a:lnTo>
                  <a:lnTo>
                    <a:pt x="2965899" y="2736"/>
                  </a:lnTo>
                  <a:lnTo>
                    <a:pt x="2979889" y="3214"/>
                  </a:lnTo>
                  <a:lnTo>
                    <a:pt x="2993879" y="3775"/>
                  </a:lnTo>
                  <a:lnTo>
                    <a:pt x="3007870" y="4434"/>
                  </a:lnTo>
                  <a:lnTo>
                    <a:pt x="3021860" y="5207"/>
                  </a:lnTo>
                  <a:lnTo>
                    <a:pt x="3035850" y="6114"/>
                  </a:lnTo>
                  <a:lnTo>
                    <a:pt x="3049840" y="7178"/>
                  </a:lnTo>
                  <a:lnTo>
                    <a:pt x="3063830" y="8424"/>
                  </a:lnTo>
                  <a:lnTo>
                    <a:pt x="3077820" y="9885"/>
                  </a:lnTo>
                  <a:lnTo>
                    <a:pt x="3091810" y="11595"/>
                  </a:lnTo>
                  <a:lnTo>
                    <a:pt x="3105800" y="13597"/>
                  </a:lnTo>
                  <a:lnTo>
                    <a:pt x="3119790" y="15937"/>
                  </a:lnTo>
                  <a:lnTo>
                    <a:pt x="3133780" y="18672"/>
                  </a:lnTo>
                  <a:lnTo>
                    <a:pt x="3147770" y="21863"/>
                  </a:lnTo>
                  <a:lnTo>
                    <a:pt x="3161761" y="25583"/>
                  </a:lnTo>
                  <a:lnTo>
                    <a:pt x="3175751" y="29913"/>
                  </a:lnTo>
                  <a:lnTo>
                    <a:pt x="3189741" y="34944"/>
                  </a:lnTo>
                  <a:lnTo>
                    <a:pt x="3203731" y="40780"/>
                  </a:lnTo>
                  <a:lnTo>
                    <a:pt x="3217721" y="47534"/>
                  </a:lnTo>
                  <a:lnTo>
                    <a:pt x="3231711" y="55331"/>
                  </a:lnTo>
                  <a:lnTo>
                    <a:pt x="3245701" y="64304"/>
                  </a:lnTo>
                  <a:lnTo>
                    <a:pt x="3259691" y="74595"/>
                  </a:lnTo>
                  <a:lnTo>
                    <a:pt x="3273681" y="86353"/>
                  </a:lnTo>
                  <a:lnTo>
                    <a:pt x="3287671" y="99727"/>
                  </a:lnTo>
                  <a:lnTo>
                    <a:pt x="3301661" y="114861"/>
                  </a:lnTo>
                  <a:lnTo>
                    <a:pt x="3315652" y="131888"/>
                  </a:lnTo>
                  <a:lnTo>
                    <a:pt x="3329642" y="150923"/>
                  </a:lnTo>
                  <a:lnTo>
                    <a:pt x="3343632" y="172048"/>
                  </a:lnTo>
                  <a:lnTo>
                    <a:pt x="3357622" y="195306"/>
                  </a:lnTo>
                  <a:lnTo>
                    <a:pt x="3371612" y="220687"/>
                  </a:lnTo>
                  <a:lnTo>
                    <a:pt x="3385602" y="248120"/>
                  </a:lnTo>
                  <a:lnTo>
                    <a:pt x="3399592" y="277463"/>
                  </a:lnTo>
                  <a:lnTo>
                    <a:pt x="3413582" y="308503"/>
                  </a:lnTo>
                  <a:lnTo>
                    <a:pt x="3427572" y="340953"/>
                  </a:lnTo>
                  <a:lnTo>
                    <a:pt x="3441562" y="374463"/>
                  </a:lnTo>
                  <a:lnTo>
                    <a:pt x="3455552" y="408631"/>
                  </a:lnTo>
                  <a:lnTo>
                    <a:pt x="3469543" y="443023"/>
                  </a:lnTo>
                  <a:lnTo>
                    <a:pt x="3483533" y="477191"/>
                  </a:lnTo>
                  <a:lnTo>
                    <a:pt x="3497523" y="510701"/>
                  </a:lnTo>
                  <a:lnTo>
                    <a:pt x="3511513" y="543151"/>
                  </a:lnTo>
                  <a:lnTo>
                    <a:pt x="3525503" y="574191"/>
                  </a:lnTo>
                  <a:lnTo>
                    <a:pt x="3539493" y="603534"/>
                  </a:lnTo>
                  <a:lnTo>
                    <a:pt x="3553483" y="630967"/>
                  </a:lnTo>
                  <a:lnTo>
                    <a:pt x="3567473" y="656348"/>
                  </a:lnTo>
                  <a:lnTo>
                    <a:pt x="3581463" y="679606"/>
                  </a:lnTo>
                  <a:lnTo>
                    <a:pt x="3595453" y="700731"/>
                  </a:lnTo>
                  <a:lnTo>
                    <a:pt x="3609444" y="719766"/>
                  </a:lnTo>
                  <a:lnTo>
                    <a:pt x="3623434" y="736794"/>
                  </a:lnTo>
                  <a:lnTo>
                    <a:pt x="3637424" y="751927"/>
                  </a:lnTo>
                  <a:lnTo>
                    <a:pt x="3651414" y="765301"/>
                  </a:lnTo>
                  <a:lnTo>
                    <a:pt x="3665404" y="777059"/>
                  </a:lnTo>
                  <a:lnTo>
                    <a:pt x="3679394" y="787351"/>
                  </a:lnTo>
                  <a:lnTo>
                    <a:pt x="3693384" y="796323"/>
                  </a:lnTo>
                  <a:lnTo>
                    <a:pt x="3707374" y="804120"/>
                  </a:lnTo>
                  <a:lnTo>
                    <a:pt x="3721364" y="810874"/>
                  </a:lnTo>
                  <a:lnTo>
                    <a:pt x="3735354" y="816710"/>
                  </a:lnTo>
                  <a:lnTo>
                    <a:pt x="3749344" y="821742"/>
                  </a:lnTo>
                  <a:lnTo>
                    <a:pt x="3763335" y="826072"/>
                  </a:lnTo>
                  <a:lnTo>
                    <a:pt x="3777325" y="829791"/>
                  </a:lnTo>
                  <a:lnTo>
                    <a:pt x="3791315" y="832983"/>
                  </a:lnTo>
                  <a:lnTo>
                    <a:pt x="3805305" y="835717"/>
                  </a:lnTo>
                  <a:lnTo>
                    <a:pt x="3819295" y="838057"/>
                  </a:lnTo>
                  <a:lnTo>
                    <a:pt x="3833285" y="840059"/>
                  </a:lnTo>
                  <a:lnTo>
                    <a:pt x="3847275" y="841769"/>
                  </a:lnTo>
                  <a:lnTo>
                    <a:pt x="3861265" y="843230"/>
                  </a:lnTo>
                  <a:lnTo>
                    <a:pt x="3875255" y="844477"/>
                  </a:lnTo>
                  <a:lnTo>
                    <a:pt x="3889245" y="845540"/>
                  </a:lnTo>
                  <a:lnTo>
                    <a:pt x="3903235" y="846447"/>
                  </a:lnTo>
                  <a:lnTo>
                    <a:pt x="3917226" y="847220"/>
                  </a:lnTo>
                  <a:lnTo>
                    <a:pt x="3931216" y="847879"/>
                  </a:lnTo>
                  <a:lnTo>
                    <a:pt x="3945206" y="848440"/>
                  </a:lnTo>
                  <a:lnTo>
                    <a:pt x="3959196" y="848918"/>
                  </a:lnTo>
                  <a:lnTo>
                    <a:pt x="3973186" y="849326"/>
                  </a:lnTo>
                  <a:lnTo>
                    <a:pt x="3987176" y="849672"/>
                  </a:lnTo>
                  <a:lnTo>
                    <a:pt x="4001166" y="849968"/>
                  </a:lnTo>
                  <a:lnTo>
                    <a:pt x="4015156" y="850219"/>
                  </a:lnTo>
                  <a:lnTo>
                    <a:pt x="4029146" y="850433"/>
                  </a:lnTo>
                  <a:lnTo>
                    <a:pt x="4043136" y="850615"/>
                  </a:lnTo>
                  <a:lnTo>
                    <a:pt x="4057126" y="850770"/>
                  </a:lnTo>
                  <a:lnTo>
                    <a:pt x="4071117" y="850902"/>
                  </a:lnTo>
                  <a:lnTo>
                    <a:pt x="4085107" y="851014"/>
                  </a:lnTo>
                  <a:lnTo>
                    <a:pt x="4099097" y="851110"/>
                  </a:lnTo>
                  <a:lnTo>
                    <a:pt x="4113087" y="851191"/>
                  </a:lnTo>
                  <a:lnTo>
                    <a:pt x="4127077" y="851260"/>
                  </a:lnTo>
                  <a:lnTo>
                    <a:pt x="4141067" y="851319"/>
                  </a:lnTo>
                  <a:lnTo>
                    <a:pt x="4155057" y="851369"/>
                  </a:lnTo>
                </a:path>
              </a:pathLst>
            </a:custGeom>
            <a:ln w="40651" cap="flat">
              <a:solidFill>
                <a:srgbClr val="D3D3D3">
                  <a:alpha val="100000"/>
                </a:srgbClr>
              </a:solidFill>
              <a:prstDash val="solid"/>
              <a:round/>
            </a:ln>
          </p:spPr>
          <p:txBody>
            <a:bodyPr/>
            <a:lstStyle/>
            <a:p/>
          </p:txBody>
        </p:sp>
        <p:sp>
          <p:nvSpPr>
            <p:cNvPr id="45" name="pl45"/>
            <p:cNvSpPr/>
            <p:nvPr/>
          </p:nvSpPr>
          <p:spPr>
            <a:xfrm>
              <a:off x="2737948" y="4099204"/>
              <a:ext cx="4155057" cy="1277054"/>
            </a:xfrm>
            <a:custGeom>
              <a:avLst/>
              <a:pathLst>
                <a:path w="4155057" h="1277054">
                  <a:moveTo>
                    <a:pt x="0" y="0"/>
                  </a:moveTo>
                  <a:lnTo>
                    <a:pt x="13990" y="75"/>
                  </a:lnTo>
                  <a:lnTo>
                    <a:pt x="27980" y="163"/>
                  </a:lnTo>
                  <a:lnTo>
                    <a:pt x="41970" y="267"/>
                  </a:lnTo>
                  <a:lnTo>
                    <a:pt x="55960" y="389"/>
                  </a:lnTo>
                  <a:lnTo>
                    <a:pt x="69950" y="532"/>
                  </a:lnTo>
                  <a:lnTo>
                    <a:pt x="83940" y="700"/>
                  </a:lnTo>
                  <a:lnTo>
                    <a:pt x="97930" y="898"/>
                  </a:lnTo>
                  <a:lnTo>
                    <a:pt x="111920" y="1131"/>
                  </a:lnTo>
                  <a:lnTo>
                    <a:pt x="125910" y="1404"/>
                  </a:lnTo>
                  <a:lnTo>
                    <a:pt x="139900" y="1725"/>
                  </a:lnTo>
                  <a:lnTo>
                    <a:pt x="153891" y="2102"/>
                  </a:lnTo>
                  <a:lnTo>
                    <a:pt x="167881" y="2545"/>
                  </a:lnTo>
                  <a:lnTo>
                    <a:pt x="181871" y="3065"/>
                  </a:lnTo>
                  <a:lnTo>
                    <a:pt x="195861" y="3675"/>
                  </a:lnTo>
                  <a:lnTo>
                    <a:pt x="209851" y="4393"/>
                  </a:lnTo>
                  <a:lnTo>
                    <a:pt x="223841" y="5235"/>
                  </a:lnTo>
                  <a:lnTo>
                    <a:pt x="237831" y="6223"/>
                  </a:lnTo>
                  <a:lnTo>
                    <a:pt x="251821" y="7383"/>
                  </a:lnTo>
                  <a:lnTo>
                    <a:pt x="265811" y="8743"/>
                  </a:lnTo>
                  <a:lnTo>
                    <a:pt x="279801" y="10338"/>
                  </a:lnTo>
                  <a:lnTo>
                    <a:pt x="293791" y="12208"/>
                  </a:lnTo>
                  <a:lnTo>
                    <a:pt x="307782" y="14399"/>
                  </a:lnTo>
                  <a:lnTo>
                    <a:pt x="321772" y="16965"/>
                  </a:lnTo>
                  <a:lnTo>
                    <a:pt x="335762" y="19967"/>
                  </a:lnTo>
                  <a:lnTo>
                    <a:pt x="349752" y="23478"/>
                  </a:lnTo>
                  <a:lnTo>
                    <a:pt x="363742" y="27579"/>
                  </a:lnTo>
                  <a:lnTo>
                    <a:pt x="377732" y="32366"/>
                  </a:lnTo>
                  <a:lnTo>
                    <a:pt x="391722" y="37946"/>
                  </a:lnTo>
                  <a:lnTo>
                    <a:pt x="405712" y="44441"/>
                  </a:lnTo>
                  <a:lnTo>
                    <a:pt x="419702" y="51988"/>
                  </a:lnTo>
                  <a:lnTo>
                    <a:pt x="433692" y="60742"/>
                  </a:lnTo>
                  <a:lnTo>
                    <a:pt x="447682" y="70874"/>
                  </a:lnTo>
                  <a:lnTo>
                    <a:pt x="461673" y="82568"/>
                  </a:lnTo>
                  <a:lnTo>
                    <a:pt x="475663" y="96027"/>
                  </a:lnTo>
                  <a:lnTo>
                    <a:pt x="489653" y="111465"/>
                  </a:lnTo>
                  <a:lnTo>
                    <a:pt x="503643" y="129102"/>
                  </a:lnTo>
                  <a:lnTo>
                    <a:pt x="517633" y="149162"/>
                  </a:lnTo>
                  <a:lnTo>
                    <a:pt x="531623" y="171863"/>
                  </a:lnTo>
                  <a:lnTo>
                    <a:pt x="545613" y="197404"/>
                  </a:lnTo>
                  <a:lnTo>
                    <a:pt x="559603" y="225956"/>
                  </a:lnTo>
                  <a:lnTo>
                    <a:pt x="573593" y="257644"/>
                  </a:lnTo>
                  <a:lnTo>
                    <a:pt x="587583" y="292531"/>
                  </a:lnTo>
                  <a:lnTo>
                    <a:pt x="601574" y="330603"/>
                  </a:lnTo>
                  <a:lnTo>
                    <a:pt x="615564" y="371752"/>
                  </a:lnTo>
                  <a:lnTo>
                    <a:pt x="629554" y="415767"/>
                  </a:lnTo>
                  <a:lnTo>
                    <a:pt x="643544" y="462326"/>
                  </a:lnTo>
                  <a:lnTo>
                    <a:pt x="657534" y="511001"/>
                  </a:lnTo>
                  <a:lnTo>
                    <a:pt x="671524" y="561266"/>
                  </a:lnTo>
                  <a:lnTo>
                    <a:pt x="685514" y="612519"/>
                  </a:lnTo>
                  <a:lnTo>
                    <a:pt x="699504" y="664106"/>
                  </a:lnTo>
                  <a:lnTo>
                    <a:pt x="713494" y="715359"/>
                  </a:lnTo>
                  <a:lnTo>
                    <a:pt x="727484" y="765624"/>
                  </a:lnTo>
                  <a:lnTo>
                    <a:pt x="741474" y="814299"/>
                  </a:lnTo>
                  <a:lnTo>
                    <a:pt x="755465" y="860858"/>
                  </a:lnTo>
                  <a:lnTo>
                    <a:pt x="769455" y="904873"/>
                  </a:lnTo>
                  <a:lnTo>
                    <a:pt x="783445" y="946022"/>
                  </a:lnTo>
                  <a:lnTo>
                    <a:pt x="797435" y="984094"/>
                  </a:lnTo>
                  <a:lnTo>
                    <a:pt x="811425" y="1018981"/>
                  </a:lnTo>
                  <a:lnTo>
                    <a:pt x="825415" y="1050669"/>
                  </a:lnTo>
                  <a:lnTo>
                    <a:pt x="839405" y="1079221"/>
                  </a:lnTo>
                  <a:lnTo>
                    <a:pt x="853395" y="1104762"/>
                  </a:lnTo>
                  <a:lnTo>
                    <a:pt x="867385" y="1127463"/>
                  </a:lnTo>
                  <a:lnTo>
                    <a:pt x="881375" y="1147523"/>
                  </a:lnTo>
                  <a:lnTo>
                    <a:pt x="895365" y="1165160"/>
                  </a:lnTo>
                  <a:lnTo>
                    <a:pt x="909356" y="1180598"/>
                  </a:lnTo>
                  <a:lnTo>
                    <a:pt x="923346" y="1194057"/>
                  </a:lnTo>
                  <a:lnTo>
                    <a:pt x="937336" y="1205751"/>
                  </a:lnTo>
                  <a:lnTo>
                    <a:pt x="951326" y="1215882"/>
                  </a:lnTo>
                  <a:lnTo>
                    <a:pt x="965316" y="1224637"/>
                  </a:lnTo>
                  <a:lnTo>
                    <a:pt x="979306" y="1232184"/>
                  </a:lnTo>
                  <a:lnTo>
                    <a:pt x="993296" y="1238679"/>
                  </a:lnTo>
                  <a:lnTo>
                    <a:pt x="1007286" y="1244259"/>
                  </a:lnTo>
                  <a:lnTo>
                    <a:pt x="1021276" y="1249046"/>
                  </a:lnTo>
                  <a:lnTo>
                    <a:pt x="1035266" y="1253147"/>
                  </a:lnTo>
                  <a:lnTo>
                    <a:pt x="1049256" y="1256658"/>
                  </a:lnTo>
                  <a:lnTo>
                    <a:pt x="1063247" y="1259660"/>
                  </a:lnTo>
                  <a:lnTo>
                    <a:pt x="1077237" y="1262226"/>
                  </a:lnTo>
                  <a:lnTo>
                    <a:pt x="1091227" y="1264417"/>
                  </a:lnTo>
                  <a:lnTo>
                    <a:pt x="1105217" y="1266287"/>
                  </a:lnTo>
                  <a:lnTo>
                    <a:pt x="1119207" y="1267882"/>
                  </a:lnTo>
                  <a:lnTo>
                    <a:pt x="1133197" y="1269242"/>
                  </a:lnTo>
                  <a:lnTo>
                    <a:pt x="1147187" y="1270402"/>
                  </a:lnTo>
                  <a:lnTo>
                    <a:pt x="1161177" y="1271390"/>
                  </a:lnTo>
                  <a:lnTo>
                    <a:pt x="1175167" y="1272232"/>
                  </a:lnTo>
                  <a:lnTo>
                    <a:pt x="1189157" y="1272949"/>
                  </a:lnTo>
                  <a:lnTo>
                    <a:pt x="1203148" y="1273560"/>
                  </a:lnTo>
                  <a:lnTo>
                    <a:pt x="1217138" y="1274080"/>
                  </a:lnTo>
                  <a:lnTo>
                    <a:pt x="1231128" y="1274523"/>
                  </a:lnTo>
                  <a:lnTo>
                    <a:pt x="1245118" y="1274900"/>
                  </a:lnTo>
                  <a:lnTo>
                    <a:pt x="1259108" y="1275221"/>
                  </a:lnTo>
                  <a:lnTo>
                    <a:pt x="1273098" y="1275494"/>
                  </a:lnTo>
                  <a:lnTo>
                    <a:pt x="1287088" y="1275727"/>
                  </a:lnTo>
                  <a:lnTo>
                    <a:pt x="1301078" y="1275925"/>
                  </a:lnTo>
                  <a:lnTo>
                    <a:pt x="1315068" y="1276093"/>
                  </a:lnTo>
                  <a:lnTo>
                    <a:pt x="1329058" y="1276236"/>
                  </a:lnTo>
                  <a:lnTo>
                    <a:pt x="1343048" y="1276358"/>
                  </a:lnTo>
                  <a:lnTo>
                    <a:pt x="1357039" y="1276462"/>
                  </a:lnTo>
                  <a:lnTo>
                    <a:pt x="1371029" y="1276550"/>
                  </a:lnTo>
                  <a:lnTo>
                    <a:pt x="1385019" y="1276625"/>
                  </a:lnTo>
                  <a:lnTo>
                    <a:pt x="1385019" y="1277054"/>
                  </a:lnTo>
                  <a:lnTo>
                    <a:pt x="1399009" y="1277054"/>
                  </a:lnTo>
                  <a:lnTo>
                    <a:pt x="1412999" y="1277054"/>
                  </a:lnTo>
                  <a:lnTo>
                    <a:pt x="1426989" y="1277054"/>
                  </a:lnTo>
                  <a:lnTo>
                    <a:pt x="1440979" y="1277054"/>
                  </a:lnTo>
                  <a:lnTo>
                    <a:pt x="1454969" y="1277054"/>
                  </a:lnTo>
                  <a:lnTo>
                    <a:pt x="1468959" y="1277054"/>
                  </a:lnTo>
                  <a:lnTo>
                    <a:pt x="1482949" y="1277054"/>
                  </a:lnTo>
                  <a:lnTo>
                    <a:pt x="1496939" y="1277054"/>
                  </a:lnTo>
                  <a:lnTo>
                    <a:pt x="1510930" y="1277054"/>
                  </a:lnTo>
                  <a:lnTo>
                    <a:pt x="1524920" y="1277054"/>
                  </a:lnTo>
                  <a:lnTo>
                    <a:pt x="1538910" y="1277054"/>
                  </a:lnTo>
                  <a:lnTo>
                    <a:pt x="1552900" y="1277054"/>
                  </a:lnTo>
                  <a:lnTo>
                    <a:pt x="1566890" y="1277054"/>
                  </a:lnTo>
                  <a:lnTo>
                    <a:pt x="1580880" y="1277054"/>
                  </a:lnTo>
                  <a:lnTo>
                    <a:pt x="1594870" y="1277054"/>
                  </a:lnTo>
                  <a:lnTo>
                    <a:pt x="1608860" y="1277054"/>
                  </a:lnTo>
                  <a:lnTo>
                    <a:pt x="1622850" y="1277054"/>
                  </a:lnTo>
                  <a:lnTo>
                    <a:pt x="1636840" y="1277054"/>
                  </a:lnTo>
                  <a:lnTo>
                    <a:pt x="1650830" y="1277054"/>
                  </a:lnTo>
                  <a:lnTo>
                    <a:pt x="1664821" y="1277054"/>
                  </a:lnTo>
                  <a:lnTo>
                    <a:pt x="1678811" y="1277054"/>
                  </a:lnTo>
                  <a:lnTo>
                    <a:pt x="1692801" y="1277054"/>
                  </a:lnTo>
                  <a:lnTo>
                    <a:pt x="1706791" y="1277054"/>
                  </a:lnTo>
                  <a:lnTo>
                    <a:pt x="1720781" y="1277054"/>
                  </a:lnTo>
                  <a:lnTo>
                    <a:pt x="1734771" y="1277054"/>
                  </a:lnTo>
                  <a:lnTo>
                    <a:pt x="1748761" y="1277054"/>
                  </a:lnTo>
                  <a:lnTo>
                    <a:pt x="1762751" y="1277054"/>
                  </a:lnTo>
                  <a:lnTo>
                    <a:pt x="1776741" y="1277054"/>
                  </a:lnTo>
                  <a:lnTo>
                    <a:pt x="1790731" y="1277054"/>
                  </a:lnTo>
                  <a:lnTo>
                    <a:pt x="1804722" y="1277054"/>
                  </a:lnTo>
                  <a:lnTo>
                    <a:pt x="1818712" y="1277054"/>
                  </a:lnTo>
                  <a:lnTo>
                    <a:pt x="1832702" y="1277054"/>
                  </a:lnTo>
                  <a:lnTo>
                    <a:pt x="1846692" y="1277054"/>
                  </a:lnTo>
                  <a:lnTo>
                    <a:pt x="1860682" y="1277054"/>
                  </a:lnTo>
                  <a:lnTo>
                    <a:pt x="1874672" y="1277054"/>
                  </a:lnTo>
                  <a:lnTo>
                    <a:pt x="1888662" y="1277054"/>
                  </a:lnTo>
                  <a:lnTo>
                    <a:pt x="1902652" y="1277054"/>
                  </a:lnTo>
                  <a:lnTo>
                    <a:pt x="1916642" y="1277054"/>
                  </a:lnTo>
                  <a:lnTo>
                    <a:pt x="1930632" y="1277054"/>
                  </a:lnTo>
                  <a:lnTo>
                    <a:pt x="1944622" y="1277054"/>
                  </a:lnTo>
                  <a:lnTo>
                    <a:pt x="1958613" y="1277054"/>
                  </a:lnTo>
                  <a:lnTo>
                    <a:pt x="1972603" y="1277054"/>
                  </a:lnTo>
                  <a:lnTo>
                    <a:pt x="1986593" y="1277054"/>
                  </a:lnTo>
                  <a:lnTo>
                    <a:pt x="2000583" y="1277054"/>
                  </a:lnTo>
                  <a:lnTo>
                    <a:pt x="2014573" y="1277054"/>
                  </a:lnTo>
                  <a:lnTo>
                    <a:pt x="2028563" y="1277054"/>
                  </a:lnTo>
                  <a:lnTo>
                    <a:pt x="2042553" y="1277054"/>
                  </a:lnTo>
                  <a:lnTo>
                    <a:pt x="2056543" y="1277054"/>
                  </a:lnTo>
                  <a:lnTo>
                    <a:pt x="2070533" y="1277054"/>
                  </a:lnTo>
                  <a:lnTo>
                    <a:pt x="2084523" y="1277054"/>
                  </a:lnTo>
                  <a:lnTo>
                    <a:pt x="2098513" y="1277054"/>
                  </a:lnTo>
                  <a:lnTo>
                    <a:pt x="2112504" y="1277054"/>
                  </a:lnTo>
                  <a:lnTo>
                    <a:pt x="2126494" y="1277054"/>
                  </a:lnTo>
                  <a:lnTo>
                    <a:pt x="2140484" y="1277054"/>
                  </a:lnTo>
                  <a:lnTo>
                    <a:pt x="2154474" y="1277054"/>
                  </a:lnTo>
                  <a:lnTo>
                    <a:pt x="2168464" y="1277054"/>
                  </a:lnTo>
                  <a:lnTo>
                    <a:pt x="2182454" y="1277054"/>
                  </a:lnTo>
                  <a:lnTo>
                    <a:pt x="2196444" y="1277054"/>
                  </a:lnTo>
                  <a:lnTo>
                    <a:pt x="2210434" y="1277054"/>
                  </a:lnTo>
                  <a:lnTo>
                    <a:pt x="2224424" y="1277054"/>
                  </a:lnTo>
                  <a:lnTo>
                    <a:pt x="2238414" y="1277054"/>
                  </a:lnTo>
                  <a:lnTo>
                    <a:pt x="2252404" y="1277054"/>
                  </a:lnTo>
                  <a:lnTo>
                    <a:pt x="2266395" y="1277054"/>
                  </a:lnTo>
                  <a:lnTo>
                    <a:pt x="2280385" y="1277054"/>
                  </a:lnTo>
                  <a:lnTo>
                    <a:pt x="2294375" y="1277054"/>
                  </a:lnTo>
                  <a:lnTo>
                    <a:pt x="2308365" y="1277054"/>
                  </a:lnTo>
                  <a:lnTo>
                    <a:pt x="2322355" y="1277054"/>
                  </a:lnTo>
                  <a:lnTo>
                    <a:pt x="2336345" y="1277054"/>
                  </a:lnTo>
                  <a:lnTo>
                    <a:pt x="2350335" y="1277054"/>
                  </a:lnTo>
                  <a:lnTo>
                    <a:pt x="2364325" y="1277054"/>
                  </a:lnTo>
                  <a:lnTo>
                    <a:pt x="2378315" y="1277054"/>
                  </a:lnTo>
                  <a:lnTo>
                    <a:pt x="2392305" y="1277054"/>
                  </a:lnTo>
                  <a:lnTo>
                    <a:pt x="2406296" y="1277054"/>
                  </a:lnTo>
                  <a:lnTo>
                    <a:pt x="2420286" y="1277054"/>
                  </a:lnTo>
                  <a:lnTo>
                    <a:pt x="2434276" y="1277054"/>
                  </a:lnTo>
                  <a:lnTo>
                    <a:pt x="2448266" y="1277054"/>
                  </a:lnTo>
                  <a:lnTo>
                    <a:pt x="2462256" y="1277054"/>
                  </a:lnTo>
                  <a:lnTo>
                    <a:pt x="2476246" y="1277054"/>
                  </a:lnTo>
                  <a:lnTo>
                    <a:pt x="2490236" y="1277054"/>
                  </a:lnTo>
                  <a:lnTo>
                    <a:pt x="2504226" y="1277054"/>
                  </a:lnTo>
                  <a:lnTo>
                    <a:pt x="2518216" y="1277054"/>
                  </a:lnTo>
                  <a:lnTo>
                    <a:pt x="2532206" y="1277054"/>
                  </a:lnTo>
                  <a:lnTo>
                    <a:pt x="2546196" y="1277054"/>
                  </a:lnTo>
                  <a:lnTo>
                    <a:pt x="2560187" y="1277054"/>
                  </a:lnTo>
                  <a:lnTo>
                    <a:pt x="2574177" y="1277054"/>
                  </a:lnTo>
                  <a:lnTo>
                    <a:pt x="2588167" y="1277054"/>
                  </a:lnTo>
                  <a:lnTo>
                    <a:pt x="2602157" y="1277054"/>
                  </a:lnTo>
                  <a:lnTo>
                    <a:pt x="2616147" y="1277054"/>
                  </a:lnTo>
                  <a:lnTo>
                    <a:pt x="2630137" y="1277054"/>
                  </a:lnTo>
                  <a:lnTo>
                    <a:pt x="2644127" y="1277054"/>
                  </a:lnTo>
                  <a:lnTo>
                    <a:pt x="2658117" y="1277054"/>
                  </a:lnTo>
                  <a:lnTo>
                    <a:pt x="2672107" y="1277054"/>
                  </a:lnTo>
                  <a:lnTo>
                    <a:pt x="2686097" y="1277054"/>
                  </a:lnTo>
                  <a:lnTo>
                    <a:pt x="2700087" y="1277054"/>
                  </a:lnTo>
                  <a:lnTo>
                    <a:pt x="2714078" y="1277054"/>
                  </a:lnTo>
                  <a:lnTo>
                    <a:pt x="2728068" y="1277054"/>
                  </a:lnTo>
                  <a:lnTo>
                    <a:pt x="2742058" y="1277054"/>
                  </a:lnTo>
                  <a:lnTo>
                    <a:pt x="2756048" y="1277054"/>
                  </a:lnTo>
                  <a:lnTo>
                    <a:pt x="2770038" y="1277054"/>
                  </a:lnTo>
                  <a:lnTo>
                    <a:pt x="2770038" y="1277054"/>
                  </a:lnTo>
                  <a:lnTo>
                    <a:pt x="2784028" y="1277054"/>
                  </a:lnTo>
                  <a:lnTo>
                    <a:pt x="2798018" y="1277054"/>
                  </a:lnTo>
                  <a:lnTo>
                    <a:pt x="2812008" y="1277054"/>
                  </a:lnTo>
                  <a:lnTo>
                    <a:pt x="2825998" y="1277054"/>
                  </a:lnTo>
                  <a:lnTo>
                    <a:pt x="2839988" y="1277054"/>
                  </a:lnTo>
                  <a:lnTo>
                    <a:pt x="2853978" y="1277054"/>
                  </a:lnTo>
                  <a:lnTo>
                    <a:pt x="2867969" y="1277054"/>
                  </a:lnTo>
                  <a:lnTo>
                    <a:pt x="2881959" y="1277054"/>
                  </a:lnTo>
                  <a:lnTo>
                    <a:pt x="2895949" y="1277054"/>
                  </a:lnTo>
                  <a:lnTo>
                    <a:pt x="2909939" y="1277054"/>
                  </a:lnTo>
                  <a:lnTo>
                    <a:pt x="2923929" y="1277054"/>
                  </a:lnTo>
                  <a:lnTo>
                    <a:pt x="2937919" y="1277054"/>
                  </a:lnTo>
                  <a:lnTo>
                    <a:pt x="2951909" y="1277054"/>
                  </a:lnTo>
                  <a:lnTo>
                    <a:pt x="2965899" y="1277054"/>
                  </a:lnTo>
                  <a:lnTo>
                    <a:pt x="2979889" y="1277054"/>
                  </a:lnTo>
                  <a:lnTo>
                    <a:pt x="2993879" y="1277054"/>
                  </a:lnTo>
                  <a:lnTo>
                    <a:pt x="3007870" y="1277054"/>
                  </a:lnTo>
                  <a:lnTo>
                    <a:pt x="3021860" y="1277054"/>
                  </a:lnTo>
                  <a:lnTo>
                    <a:pt x="3035850" y="1277054"/>
                  </a:lnTo>
                  <a:lnTo>
                    <a:pt x="3049840" y="1277054"/>
                  </a:lnTo>
                  <a:lnTo>
                    <a:pt x="3063830" y="1277054"/>
                  </a:lnTo>
                  <a:lnTo>
                    <a:pt x="3077820" y="1277054"/>
                  </a:lnTo>
                  <a:lnTo>
                    <a:pt x="3091810" y="1277054"/>
                  </a:lnTo>
                  <a:lnTo>
                    <a:pt x="3105800" y="1277054"/>
                  </a:lnTo>
                  <a:lnTo>
                    <a:pt x="3119790" y="1277054"/>
                  </a:lnTo>
                  <a:lnTo>
                    <a:pt x="3133780" y="1277054"/>
                  </a:lnTo>
                  <a:lnTo>
                    <a:pt x="3147770" y="1277054"/>
                  </a:lnTo>
                  <a:lnTo>
                    <a:pt x="3161761" y="1277054"/>
                  </a:lnTo>
                  <a:lnTo>
                    <a:pt x="3175751" y="1277054"/>
                  </a:lnTo>
                  <a:lnTo>
                    <a:pt x="3189741" y="1277054"/>
                  </a:lnTo>
                  <a:lnTo>
                    <a:pt x="3203731" y="1277054"/>
                  </a:lnTo>
                  <a:lnTo>
                    <a:pt x="3217721" y="1277054"/>
                  </a:lnTo>
                  <a:lnTo>
                    <a:pt x="3231711" y="1277054"/>
                  </a:lnTo>
                  <a:lnTo>
                    <a:pt x="3245701" y="1277054"/>
                  </a:lnTo>
                  <a:lnTo>
                    <a:pt x="3259691" y="1277054"/>
                  </a:lnTo>
                  <a:lnTo>
                    <a:pt x="3273681" y="1277054"/>
                  </a:lnTo>
                  <a:lnTo>
                    <a:pt x="3287671" y="1277054"/>
                  </a:lnTo>
                  <a:lnTo>
                    <a:pt x="3301661" y="1277054"/>
                  </a:lnTo>
                  <a:lnTo>
                    <a:pt x="3315652" y="1277054"/>
                  </a:lnTo>
                  <a:lnTo>
                    <a:pt x="3329642" y="1277054"/>
                  </a:lnTo>
                  <a:lnTo>
                    <a:pt x="3343632" y="1277054"/>
                  </a:lnTo>
                  <a:lnTo>
                    <a:pt x="3357622" y="1277054"/>
                  </a:lnTo>
                  <a:lnTo>
                    <a:pt x="3371612" y="1277054"/>
                  </a:lnTo>
                  <a:lnTo>
                    <a:pt x="3385602" y="1277054"/>
                  </a:lnTo>
                  <a:lnTo>
                    <a:pt x="3399592" y="1277054"/>
                  </a:lnTo>
                  <a:lnTo>
                    <a:pt x="3413582" y="1277054"/>
                  </a:lnTo>
                  <a:lnTo>
                    <a:pt x="3427572" y="1277054"/>
                  </a:lnTo>
                  <a:lnTo>
                    <a:pt x="3441562" y="1277054"/>
                  </a:lnTo>
                  <a:lnTo>
                    <a:pt x="3455552" y="1277054"/>
                  </a:lnTo>
                  <a:lnTo>
                    <a:pt x="3469543" y="1277054"/>
                  </a:lnTo>
                  <a:lnTo>
                    <a:pt x="3483533" y="1277054"/>
                  </a:lnTo>
                  <a:lnTo>
                    <a:pt x="3497523" y="1277054"/>
                  </a:lnTo>
                  <a:lnTo>
                    <a:pt x="3511513" y="1277054"/>
                  </a:lnTo>
                  <a:lnTo>
                    <a:pt x="3525503" y="1277054"/>
                  </a:lnTo>
                  <a:lnTo>
                    <a:pt x="3539493" y="1277054"/>
                  </a:lnTo>
                  <a:lnTo>
                    <a:pt x="3553483" y="1277054"/>
                  </a:lnTo>
                  <a:lnTo>
                    <a:pt x="3567473" y="1277054"/>
                  </a:lnTo>
                  <a:lnTo>
                    <a:pt x="3581463" y="1277054"/>
                  </a:lnTo>
                  <a:lnTo>
                    <a:pt x="3595453" y="1277054"/>
                  </a:lnTo>
                  <a:lnTo>
                    <a:pt x="3609444" y="1277054"/>
                  </a:lnTo>
                  <a:lnTo>
                    <a:pt x="3623434" y="1277054"/>
                  </a:lnTo>
                  <a:lnTo>
                    <a:pt x="3637424" y="1277054"/>
                  </a:lnTo>
                  <a:lnTo>
                    <a:pt x="3651414" y="1277054"/>
                  </a:lnTo>
                  <a:lnTo>
                    <a:pt x="3665404" y="1277054"/>
                  </a:lnTo>
                  <a:lnTo>
                    <a:pt x="3679394" y="1277054"/>
                  </a:lnTo>
                  <a:lnTo>
                    <a:pt x="3693384" y="1277054"/>
                  </a:lnTo>
                  <a:lnTo>
                    <a:pt x="3707374" y="1277054"/>
                  </a:lnTo>
                  <a:lnTo>
                    <a:pt x="3721364" y="1277054"/>
                  </a:lnTo>
                  <a:lnTo>
                    <a:pt x="3735354" y="1277054"/>
                  </a:lnTo>
                  <a:lnTo>
                    <a:pt x="3749344" y="1277054"/>
                  </a:lnTo>
                  <a:lnTo>
                    <a:pt x="3763335" y="1277054"/>
                  </a:lnTo>
                  <a:lnTo>
                    <a:pt x="3777325" y="1277054"/>
                  </a:lnTo>
                  <a:lnTo>
                    <a:pt x="3791315" y="1277054"/>
                  </a:lnTo>
                  <a:lnTo>
                    <a:pt x="3805305" y="1277054"/>
                  </a:lnTo>
                  <a:lnTo>
                    <a:pt x="3819295" y="1277054"/>
                  </a:lnTo>
                  <a:lnTo>
                    <a:pt x="3833285" y="1277054"/>
                  </a:lnTo>
                  <a:lnTo>
                    <a:pt x="3847275" y="1277054"/>
                  </a:lnTo>
                  <a:lnTo>
                    <a:pt x="3861265" y="1277054"/>
                  </a:lnTo>
                  <a:lnTo>
                    <a:pt x="3875255" y="1277054"/>
                  </a:lnTo>
                  <a:lnTo>
                    <a:pt x="3889245" y="1277054"/>
                  </a:lnTo>
                  <a:lnTo>
                    <a:pt x="3903235" y="1277054"/>
                  </a:lnTo>
                  <a:lnTo>
                    <a:pt x="3917226" y="1277054"/>
                  </a:lnTo>
                  <a:lnTo>
                    <a:pt x="3931216" y="1277054"/>
                  </a:lnTo>
                  <a:lnTo>
                    <a:pt x="3945206" y="1277054"/>
                  </a:lnTo>
                  <a:lnTo>
                    <a:pt x="3959196" y="1277054"/>
                  </a:lnTo>
                  <a:lnTo>
                    <a:pt x="3973186" y="1277054"/>
                  </a:lnTo>
                  <a:lnTo>
                    <a:pt x="3987176" y="1277054"/>
                  </a:lnTo>
                  <a:lnTo>
                    <a:pt x="4001166" y="1277054"/>
                  </a:lnTo>
                  <a:lnTo>
                    <a:pt x="4015156" y="1277054"/>
                  </a:lnTo>
                  <a:lnTo>
                    <a:pt x="4029146" y="1277054"/>
                  </a:lnTo>
                  <a:lnTo>
                    <a:pt x="4043136" y="1277054"/>
                  </a:lnTo>
                  <a:lnTo>
                    <a:pt x="4057126" y="1277054"/>
                  </a:lnTo>
                  <a:lnTo>
                    <a:pt x="4071117" y="1277054"/>
                  </a:lnTo>
                  <a:lnTo>
                    <a:pt x="4085107" y="1277054"/>
                  </a:lnTo>
                  <a:lnTo>
                    <a:pt x="4099097" y="1277054"/>
                  </a:lnTo>
                  <a:lnTo>
                    <a:pt x="4113087" y="1277054"/>
                  </a:lnTo>
                  <a:lnTo>
                    <a:pt x="4127077" y="1277054"/>
                  </a:lnTo>
                  <a:lnTo>
                    <a:pt x="4141067" y="1277054"/>
                  </a:lnTo>
                  <a:lnTo>
                    <a:pt x="4155057" y="1277054"/>
                  </a:lnTo>
                </a:path>
              </a:pathLst>
            </a:custGeom>
            <a:ln w="40651" cap="flat">
              <a:solidFill>
                <a:srgbClr val="D3D3D3">
                  <a:alpha val="100000"/>
                </a:srgbClr>
              </a:solidFill>
              <a:prstDash val="solid"/>
              <a:round/>
            </a:ln>
          </p:spPr>
          <p:txBody>
            <a:bodyPr/>
            <a:lstStyle/>
            <a:p/>
          </p:txBody>
        </p:sp>
        <p:sp>
          <p:nvSpPr>
            <p:cNvPr id="46" name="pl46"/>
            <p:cNvSpPr/>
            <p:nvPr/>
          </p:nvSpPr>
          <p:spPr>
            <a:xfrm>
              <a:off x="2737948" y="2821292"/>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47" name="pl47"/>
            <p:cNvSpPr/>
            <p:nvPr/>
          </p:nvSpPr>
          <p:spPr>
            <a:xfrm>
              <a:off x="2737948" y="905068"/>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48" name="pl48"/>
            <p:cNvSpPr/>
            <p:nvPr/>
          </p:nvSpPr>
          <p:spPr>
            <a:xfrm>
              <a:off x="2737948" y="5589172"/>
              <a:ext cx="4155057" cy="212842"/>
            </a:xfrm>
            <a:custGeom>
              <a:avLst/>
              <a:pathLst>
                <a:path w="4155057" h="212842">
                  <a:moveTo>
                    <a:pt x="0" y="212842"/>
                  </a:moveTo>
                  <a:lnTo>
                    <a:pt x="13990" y="212829"/>
                  </a:lnTo>
                  <a:lnTo>
                    <a:pt x="27980" y="212815"/>
                  </a:lnTo>
                  <a:lnTo>
                    <a:pt x="41970" y="212797"/>
                  </a:lnTo>
                  <a:lnTo>
                    <a:pt x="55960" y="212777"/>
                  </a:lnTo>
                  <a:lnTo>
                    <a:pt x="69950" y="212753"/>
                  </a:lnTo>
                  <a:lnTo>
                    <a:pt x="83940" y="212725"/>
                  </a:lnTo>
                  <a:lnTo>
                    <a:pt x="97930" y="212692"/>
                  </a:lnTo>
                  <a:lnTo>
                    <a:pt x="111920" y="212653"/>
                  </a:lnTo>
                  <a:lnTo>
                    <a:pt x="125910" y="212608"/>
                  </a:lnTo>
                  <a:lnTo>
                    <a:pt x="139900" y="212554"/>
                  </a:lnTo>
                  <a:lnTo>
                    <a:pt x="153891" y="212492"/>
                  </a:lnTo>
                  <a:lnTo>
                    <a:pt x="167881" y="212418"/>
                  </a:lnTo>
                  <a:lnTo>
                    <a:pt x="181871" y="212331"/>
                  </a:lnTo>
                  <a:lnTo>
                    <a:pt x="195861" y="212229"/>
                  </a:lnTo>
                  <a:lnTo>
                    <a:pt x="209851" y="212110"/>
                  </a:lnTo>
                  <a:lnTo>
                    <a:pt x="223841" y="211969"/>
                  </a:lnTo>
                  <a:lnTo>
                    <a:pt x="237831" y="211805"/>
                  </a:lnTo>
                  <a:lnTo>
                    <a:pt x="251821" y="211611"/>
                  </a:lnTo>
                  <a:lnTo>
                    <a:pt x="265811" y="211385"/>
                  </a:lnTo>
                  <a:lnTo>
                    <a:pt x="279801" y="211119"/>
                  </a:lnTo>
                  <a:lnTo>
                    <a:pt x="293791" y="210807"/>
                  </a:lnTo>
                  <a:lnTo>
                    <a:pt x="307782" y="210442"/>
                  </a:lnTo>
                  <a:lnTo>
                    <a:pt x="321772" y="210014"/>
                  </a:lnTo>
                  <a:lnTo>
                    <a:pt x="335762" y="209514"/>
                  </a:lnTo>
                  <a:lnTo>
                    <a:pt x="349752" y="208929"/>
                  </a:lnTo>
                  <a:lnTo>
                    <a:pt x="363742" y="208245"/>
                  </a:lnTo>
                  <a:lnTo>
                    <a:pt x="377732" y="207447"/>
                  </a:lnTo>
                  <a:lnTo>
                    <a:pt x="391722" y="206518"/>
                  </a:lnTo>
                  <a:lnTo>
                    <a:pt x="405712" y="205435"/>
                  </a:lnTo>
                  <a:lnTo>
                    <a:pt x="419702" y="204177"/>
                  </a:lnTo>
                  <a:lnTo>
                    <a:pt x="433692" y="202718"/>
                  </a:lnTo>
                  <a:lnTo>
                    <a:pt x="447682" y="201030"/>
                  </a:lnTo>
                  <a:lnTo>
                    <a:pt x="461673" y="199080"/>
                  </a:lnTo>
                  <a:lnTo>
                    <a:pt x="475663" y="196837"/>
                  </a:lnTo>
                  <a:lnTo>
                    <a:pt x="489653" y="194264"/>
                  </a:lnTo>
                  <a:lnTo>
                    <a:pt x="503643" y="191325"/>
                  </a:lnTo>
                  <a:lnTo>
                    <a:pt x="517633" y="187981"/>
                  </a:lnTo>
                  <a:lnTo>
                    <a:pt x="531623" y="184198"/>
                  </a:lnTo>
                  <a:lnTo>
                    <a:pt x="545613" y="179941"/>
                  </a:lnTo>
                  <a:lnTo>
                    <a:pt x="559603" y="175182"/>
                  </a:lnTo>
                  <a:lnTo>
                    <a:pt x="573593" y="169901"/>
                  </a:lnTo>
                  <a:lnTo>
                    <a:pt x="587583" y="164087"/>
                  </a:lnTo>
                  <a:lnTo>
                    <a:pt x="601574" y="157741"/>
                  </a:lnTo>
                  <a:lnTo>
                    <a:pt x="615564" y="150883"/>
                  </a:lnTo>
                  <a:lnTo>
                    <a:pt x="629554" y="143547"/>
                  </a:lnTo>
                  <a:lnTo>
                    <a:pt x="643544" y="135787"/>
                  </a:lnTo>
                  <a:lnTo>
                    <a:pt x="657534" y="127675"/>
                  </a:lnTo>
                  <a:lnTo>
                    <a:pt x="671524" y="119297"/>
                  </a:lnTo>
                  <a:lnTo>
                    <a:pt x="685514" y="110755"/>
                  </a:lnTo>
                  <a:lnTo>
                    <a:pt x="699504" y="102157"/>
                  </a:lnTo>
                  <a:lnTo>
                    <a:pt x="713494" y="93615"/>
                  </a:lnTo>
                  <a:lnTo>
                    <a:pt x="727484" y="85238"/>
                  </a:lnTo>
                  <a:lnTo>
                    <a:pt x="741474" y="77125"/>
                  </a:lnTo>
                  <a:lnTo>
                    <a:pt x="755465" y="69365"/>
                  </a:lnTo>
                  <a:lnTo>
                    <a:pt x="769455" y="62030"/>
                  </a:lnTo>
                  <a:lnTo>
                    <a:pt x="783445" y="55171"/>
                  </a:lnTo>
                  <a:lnTo>
                    <a:pt x="797435" y="48826"/>
                  </a:lnTo>
                  <a:lnTo>
                    <a:pt x="811425" y="43012"/>
                  </a:lnTo>
                  <a:lnTo>
                    <a:pt x="825415" y="37730"/>
                  </a:lnTo>
                  <a:lnTo>
                    <a:pt x="839405" y="32972"/>
                  </a:lnTo>
                  <a:lnTo>
                    <a:pt x="853395" y="28715"/>
                  </a:lnTo>
                  <a:lnTo>
                    <a:pt x="867385" y="24931"/>
                  </a:lnTo>
                  <a:lnTo>
                    <a:pt x="881375" y="21588"/>
                  </a:lnTo>
                  <a:lnTo>
                    <a:pt x="895365" y="18648"/>
                  </a:lnTo>
                  <a:lnTo>
                    <a:pt x="909356" y="16076"/>
                  </a:lnTo>
                  <a:lnTo>
                    <a:pt x="923346" y="13832"/>
                  </a:lnTo>
                  <a:lnTo>
                    <a:pt x="937336" y="11883"/>
                  </a:lnTo>
                  <a:lnTo>
                    <a:pt x="951326" y="10195"/>
                  </a:lnTo>
                  <a:lnTo>
                    <a:pt x="965316" y="8736"/>
                  </a:lnTo>
                  <a:lnTo>
                    <a:pt x="979306" y="7478"/>
                  </a:lnTo>
                  <a:lnTo>
                    <a:pt x="993296" y="6395"/>
                  </a:lnTo>
                  <a:lnTo>
                    <a:pt x="1007286" y="5465"/>
                  </a:lnTo>
                  <a:lnTo>
                    <a:pt x="1021276" y="4668"/>
                  </a:lnTo>
                  <a:lnTo>
                    <a:pt x="1035266" y="3984"/>
                  </a:lnTo>
                  <a:lnTo>
                    <a:pt x="1049256" y="3399"/>
                  </a:lnTo>
                  <a:lnTo>
                    <a:pt x="1063247" y="2898"/>
                  </a:lnTo>
                  <a:lnTo>
                    <a:pt x="1077237" y="2471"/>
                  </a:lnTo>
                  <a:lnTo>
                    <a:pt x="1091227" y="2106"/>
                  </a:lnTo>
                  <a:lnTo>
                    <a:pt x="1105217" y="1794"/>
                  </a:lnTo>
                  <a:lnTo>
                    <a:pt x="1119207" y="1528"/>
                  </a:lnTo>
                  <a:lnTo>
                    <a:pt x="1133197" y="1301"/>
                  </a:lnTo>
                  <a:lnTo>
                    <a:pt x="1147187" y="1108"/>
                  </a:lnTo>
                  <a:lnTo>
                    <a:pt x="1161177" y="943"/>
                  </a:lnTo>
                  <a:lnTo>
                    <a:pt x="1175167" y="803"/>
                  </a:lnTo>
                  <a:lnTo>
                    <a:pt x="1189157" y="684"/>
                  </a:lnTo>
                  <a:lnTo>
                    <a:pt x="1203148" y="582"/>
                  </a:lnTo>
                  <a:lnTo>
                    <a:pt x="1217138" y="495"/>
                  </a:lnTo>
                  <a:lnTo>
                    <a:pt x="1231128" y="421"/>
                  </a:lnTo>
                  <a:lnTo>
                    <a:pt x="1245118" y="358"/>
                  </a:lnTo>
                  <a:lnTo>
                    <a:pt x="1259108" y="305"/>
                  </a:lnTo>
                  <a:lnTo>
                    <a:pt x="1273098" y="259"/>
                  </a:lnTo>
                  <a:lnTo>
                    <a:pt x="1287088" y="221"/>
                  </a:lnTo>
                  <a:lnTo>
                    <a:pt x="1301078" y="188"/>
                  </a:lnTo>
                  <a:lnTo>
                    <a:pt x="1315068" y="160"/>
                  </a:lnTo>
                  <a:lnTo>
                    <a:pt x="1329058" y="136"/>
                  </a:lnTo>
                  <a:lnTo>
                    <a:pt x="1343048" y="115"/>
                  </a:lnTo>
                  <a:lnTo>
                    <a:pt x="1357039" y="98"/>
                  </a:lnTo>
                  <a:lnTo>
                    <a:pt x="1371029" y="83"/>
                  </a:lnTo>
                  <a:lnTo>
                    <a:pt x="1385019" y="71"/>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49" name="pl49"/>
            <p:cNvSpPr/>
            <p:nvPr/>
          </p:nvSpPr>
          <p:spPr>
            <a:xfrm>
              <a:off x="2737948" y="3034206"/>
              <a:ext cx="4155057" cy="638527"/>
            </a:xfrm>
            <a:custGeom>
              <a:avLst/>
              <a:pathLst>
                <a:path w="4155057" h="638527">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214"/>
                  </a:lnTo>
                  <a:lnTo>
                    <a:pt x="2784028" y="251"/>
                  </a:lnTo>
                  <a:lnTo>
                    <a:pt x="2798018" y="295"/>
                  </a:lnTo>
                  <a:lnTo>
                    <a:pt x="2812008" y="347"/>
                  </a:lnTo>
                  <a:lnTo>
                    <a:pt x="2825998" y="408"/>
                  </a:lnTo>
                  <a:lnTo>
                    <a:pt x="2839988" y="480"/>
                  </a:lnTo>
                  <a:lnTo>
                    <a:pt x="2853978" y="564"/>
                  </a:lnTo>
                  <a:lnTo>
                    <a:pt x="2867969" y="663"/>
                  </a:lnTo>
                  <a:lnTo>
                    <a:pt x="2881959" y="779"/>
                  </a:lnTo>
                  <a:lnTo>
                    <a:pt x="2895949" y="916"/>
                  </a:lnTo>
                  <a:lnTo>
                    <a:pt x="2909939" y="1076"/>
                  </a:lnTo>
                  <a:lnTo>
                    <a:pt x="2923929" y="1265"/>
                  </a:lnTo>
                  <a:lnTo>
                    <a:pt x="2937919" y="1486"/>
                  </a:lnTo>
                  <a:lnTo>
                    <a:pt x="2951909" y="1746"/>
                  </a:lnTo>
                  <a:lnTo>
                    <a:pt x="2965899" y="2052"/>
                  </a:lnTo>
                  <a:lnTo>
                    <a:pt x="2979889" y="2410"/>
                  </a:lnTo>
                  <a:lnTo>
                    <a:pt x="2993879" y="2831"/>
                  </a:lnTo>
                  <a:lnTo>
                    <a:pt x="3007870" y="3325"/>
                  </a:lnTo>
                  <a:lnTo>
                    <a:pt x="3021860" y="3905"/>
                  </a:lnTo>
                  <a:lnTo>
                    <a:pt x="3035850" y="4585"/>
                  </a:lnTo>
                  <a:lnTo>
                    <a:pt x="3049840" y="5383"/>
                  </a:lnTo>
                  <a:lnTo>
                    <a:pt x="3063830" y="6318"/>
                  </a:lnTo>
                  <a:lnTo>
                    <a:pt x="3077820" y="7414"/>
                  </a:lnTo>
                  <a:lnTo>
                    <a:pt x="3091810" y="8696"/>
                  </a:lnTo>
                  <a:lnTo>
                    <a:pt x="3105800" y="10198"/>
                  </a:lnTo>
                  <a:lnTo>
                    <a:pt x="3119790" y="11953"/>
                  </a:lnTo>
                  <a:lnTo>
                    <a:pt x="3133780" y="14004"/>
                  </a:lnTo>
                  <a:lnTo>
                    <a:pt x="3147770" y="16397"/>
                  </a:lnTo>
                  <a:lnTo>
                    <a:pt x="3161761" y="19187"/>
                  </a:lnTo>
                  <a:lnTo>
                    <a:pt x="3175751" y="22434"/>
                  </a:lnTo>
                  <a:lnTo>
                    <a:pt x="3189741" y="26208"/>
                  </a:lnTo>
                  <a:lnTo>
                    <a:pt x="3203731" y="30585"/>
                  </a:lnTo>
                  <a:lnTo>
                    <a:pt x="3217721" y="35651"/>
                  </a:lnTo>
                  <a:lnTo>
                    <a:pt x="3231711" y="41498"/>
                  </a:lnTo>
                  <a:lnTo>
                    <a:pt x="3245701" y="48228"/>
                  </a:lnTo>
                  <a:lnTo>
                    <a:pt x="3259691" y="55946"/>
                  </a:lnTo>
                  <a:lnTo>
                    <a:pt x="3273681" y="64765"/>
                  </a:lnTo>
                  <a:lnTo>
                    <a:pt x="3287671" y="74795"/>
                  </a:lnTo>
                  <a:lnTo>
                    <a:pt x="3301661" y="86145"/>
                  </a:lnTo>
                  <a:lnTo>
                    <a:pt x="3315652" y="98916"/>
                  </a:lnTo>
                  <a:lnTo>
                    <a:pt x="3329642" y="113192"/>
                  </a:lnTo>
                  <a:lnTo>
                    <a:pt x="3343632" y="129036"/>
                  </a:lnTo>
                  <a:lnTo>
                    <a:pt x="3357622" y="146479"/>
                  </a:lnTo>
                  <a:lnTo>
                    <a:pt x="3371612" y="165515"/>
                  </a:lnTo>
                  <a:lnTo>
                    <a:pt x="3385602" y="186090"/>
                  </a:lnTo>
                  <a:lnTo>
                    <a:pt x="3399592" y="208097"/>
                  </a:lnTo>
                  <a:lnTo>
                    <a:pt x="3413582" y="231377"/>
                  </a:lnTo>
                  <a:lnTo>
                    <a:pt x="3427572" y="255714"/>
                  </a:lnTo>
                  <a:lnTo>
                    <a:pt x="3441562" y="280847"/>
                  </a:lnTo>
                  <a:lnTo>
                    <a:pt x="3455552" y="306473"/>
                  </a:lnTo>
                  <a:lnTo>
                    <a:pt x="3469543" y="332267"/>
                  </a:lnTo>
                  <a:lnTo>
                    <a:pt x="3483533" y="357893"/>
                  </a:lnTo>
                  <a:lnTo>
                    <a:pt x="3497523" y="383026"/>
                  </a:lnTo>
                  <a:lnTo>
                    <a:pt x="3511513" y="407363"/>
                  </a:lnTo>
                  <a:lnTo>
                    <a:pt x="3525503" y="430643"/>
                  </a:lnTo>
                  <a:lnTo>
                    <a:pt x="3539493" y="452650"/>
                  </a:lnTo>
                  <a:lnTo>
                    <a:pt x="3553483" y="473225"/>
                  </a:lnTo>
                  <a:lnTo>
                    <a:pt x="3567473" y="492261"/>
                  </a:lnTo>
                  <a:lnTo>
                    <a:pt x="3581463" y="509704"/>
                  </a:lnTo>
                  <a:lnTo>
                    <a:pt x="3595453" y="525548"/>
                  </a:lnTo>
                  <a:lnTo>
                    <a:pt x="3609444" y="539824"/>
                  </a:lnTo>
                  <a:lnTo>
                    <a:pt x="3623434" y="552595"/>
                  </a:lnTo>
                  <a:lnTo>
                    <a:pt x="3637424" y="563945"/>
                  </a:lnTo>
                  <a:lnTo>
                    <a:pt x="3651414" y="573976"/>
                  </a:lnTo>
                  <a:lnTo>
                    <a:pt x="3665404" y="582794"/>
                  </a:lnTo>
                  <a:lnTo>
                    <a:pt x="3679394" y="590513"/>
                  </a:lnTo>
                  <a:lnTo>
                    <a:pt x="3693384" y="597242"/>
                  </a:lnTo>
                  <a:lnTo>
                    <a:pt x="3707374" y="603090"/>
                  </a:lnTo>
                  <a:lnTo>
                    <a:pt x="3721364" y="608155"/>
                  </a:lnTo>
                  <a:lnTo>
                    <a:pt x="3735354" y="612532"/>
                  </a:lnTo>
                  <a:lnTo>
                    <a:pt x="3749344" y="616306"/>
                  </a:lnTo>
                  <a:lnTo>
                    <a:pt x="3763335" y="619554"/>
                  </a:lnTo>
                  <a:lnTo>
                    <a:pt x="3777325" y="622343"/>
                  </a:lnTo>
                  <a:lnTo>
                    <a:pt x="3791315" y="624737"/>
                  </a:lnTo>
                  <a:lnTo>
                    <a:pt x="3805305" y="626788"/>
                  </a:lnTo>
                  <a:lnTo>
                    <a:pt x="3819295" y="628543"/>
                  </a:lnTo>
                  <a:lnTo>
                    <a:pt x="3833285" y="630044"/>
                  </a:lnTo>
                  <a:lnTo>
                    <a:pt x="3847275" y="631327"/>
                  </a:lnTo>
                  <a:lnTo>
                    <a:pt x="3861265" y="632422"/>
                  </a:lnTo>
                  <a:lnTo>
                    <a:pt x="3875255" y="633357"/>
                  </a:lnTo>
                  <a:lnTo>
                    <a:pt x="3889245" y="634155"/>
                  </a:lnTo>
                  <a:lnTo>
                    <a:pt x="3903235" y="634835"/>
                  </a:lnTo>
                  <a:lnTo>
                    <a:pt x="3917226" y="635415"/>
                  </a:lnTo>
                  <a:lnTo>
                    <a:pt x="3931216" y="635909"/>
                  </a:lnTo>
                  <a:lnTo>
                    <a:pt x="3945206" y="636330"/>
                  </a:lnTo>
                  <a:lnTo>
                    <a:pt x="3959196" y="636689"/>
                  </a:lnTo>
                  <a:lnTo>
                    <a:pt x="3973186" y="636994"/>
                  </a:lnTo>
                  <a:lnTo>
                    <a:pt x="3987176" y="637254"/>
                  </a:lnTo>
                  <a:lnTo>
                    <a:pt x="4001166" y="637476"/>
                  </a:lnTo>
                  <a:lnTo>
                    <a:pt x="4015156" y="637664"/>
                  </a:lnTo>
                  <a:lnTo>
                    <a:pt x="4029146" y="637825"/>
                  </a:lnTo>
                  <a:lnTo>
                    <a:pt x="4043136" y="637961"/>
                  </a:lnTo>
                  <a:lnTo>
                    <a:pt x="4057126" y="638077"/>
                  </a:lnTo>
                  <a:lnTo>
                    <a:pt x="4071117" y="638176"/>
                  </a:lnTo>
                  <a:lnTo>
                    <a:pt x="4085107" y="638260"/>
                  </a:lnTo>
                  <a:lnTo>
                    <a:pt x="4099097" y="638332"/>
                  </a:lnTo>
                  <a:lnTo>
                    <a:pt x="4113087" y="638393"/>
                  </a:lnTo>
                  <a:lnTo>
                    <a:pt x="4127077" y="638445"/>
                  </a:lnTo>
                  <a:lnTo>
                    <a:pt x="4141067" y="638489"/>
                  </a:lnTo>
                  <a:lnTo>
                    <a:pt x="4155057" y="638527"/>
                  </a:lnTo>
                </a:path>
              </a:pathLst>
            </a:custGeom>
            <a:ln w="40651" cap="flat">
              <a:solidFill>
                <a:srgbClr val="D3D3D3">
                  <a:alpha val="100000"/>
                </a:srgbClr>
              </a:solidFill>
              <a:prstDash val="solid"/>
              <a:round/>
            </a:ln>
          </p:spPr>
          <p:txBody>
            <a:bodyPr/>
            <a:lstStyle/>
            <a:p/>
          </p:txBody>
        </p:sp>
        <p:sp>
          <p:nvSpPr>
            <p:cNvPr id="50" name="pl50"/>
            <p:cNvSpPr/>
            <p:nvPr/>
          </p:nvSpPr>
          <p:spPr>
            <a:xfrm>
              <a:off x="2737948" y="3673019"/>
              <a:ext cx="4155057" cy="851440"/>
            </a:xfrm>
            <a:custGeom>
              <a:avLst/>
              <a:pathLst>
                <a:path w="4155057" h="851440">
                  <a:moveTo>
                    <a:pt x="0" y="851440"/>
                  </a:moveTo>
                  <a:lnTo>
                    <a:pt x="13990" y="851415"/>
                  </a:lnTo>
                  <a:lnTo>
                    <a:pt x="27980" y="851386"/>
                  </a:lnTo>
                  <a:lnTo>
                    <a:pt x="41970" y="851351"/>
                  </a:lnTo>
                  <a:lnTo>
                    <a:pt x="55960" y="851311"/>
                  </a:lnTo>
                  <a:lnTo>
                    <a:pt x="69950" y="851263"/>
                  </a:lnTo>
                  <a:lnTo>
                    <a:pt x="83940" y="851207"/>
                  </a:lnTo>
                  <a:lnTo>
                    <a:pt x="97930" y="851141"/>
                  </a:lnTo>
                  <a:lnTo>
                    <a:pt x="111920" y="851063"/>
                  </a:lnTo>
                  <a:lnTo>
                    <a:pt x="125910" y="850972"/>
                  </a:lnTo>
                  <a:lnTo>
                    <a:pt x="139900" y="850865"/>
                  </a:lnTo>
                  <a:lnTo>
                    <a:pt x="153891" y="850740"/>
                  </a:lnTo>
                  <a:lnTo>
                    <a:pt x="167881" y="850592"/>
                  </a:lnTo>
                  <a:lnTo>
                    <a:pt x="181871" y="850419"/>
                  </a:lnTo>
                  <a:lnTo>
                    <a:pt x="195861" y="850215"/>
                  </a:lnTo>
                  <a:lnTo>
                    <a:pt x="209851" y="849976"/>
                  </a:lnTo>
                  <a:lnTo>
                    <a:pt x="223841" y="849695"/>
                  </a:lnTo>
                  <a:lnTo>
                    <a:pt x="237831" y="849366"/>
                  </a:lnTo>
                  <a:lnTo>
                    <a:pt x="251821" y="848979"/>
                  </a:lnTo>
                  <a:lnTo>
                    <a:pt x="265811" y="848526"/>
                  </a:lnTo>
                  <a:lnTo>
                    <a:pt x="279801" y="847994"/>
                  </a:lnTo>
                  <a:lnTo>
                    <a:pt x="293791" y="847371"/>
                  </a:lnTo>
                  <a:lnTo>
                    <a:pt x="307782" y="846641"/>
                  </a:lnTo>
                  <a:lnTo>
                    <a:pt x="321772" y="845785"/>
                  </a:lnTo>
                  <a:lnTo>
                    <a:pt x="335762" y="844785"/>
                  </a:lnTo>
                  <a:lnTo>
                    <a:pt x="349752" y="843614"/>
                  </a:lnTo>
                  <a:lnTo>
                    <a:pt x="363742" y="842247"/>
                  </a:lnTo>
                  <a:lnTo>
                    <a:pt x="377732" y="840652"/>
                  </a:lnTo>
                  <a:lnTo>
                    <a:pt x="391722" y="838792"/>
                  </a:lnTo>
                  <a:lnTo>
                    <a:pt x="405712" y="836627"/>
                  </a:lnTo>
                  <a:lnTo>
                    <a:pt x="419702" y="834111"/>
                  </a:lnTo>
                  <a:lnTo>
                    <a:pt x="433692" y="831193"/>
                  </a:lnTo>
                  <a:lnTo>
                    <a:pt x="447682" y="827816"/>
                  </a:lnTo>
                  <a:lnTo>
                    <a:pt x="461673" y="823918"/>
                  </a:lnTo>
                  <a:lnTo>
                    <a:pt x="475663" y="819431"/>
                  </a:lnTo>
                  <a:lnTo>
                    <a:pt x="489653" y="814285"/>
                  </a:lnTo>
                  <a:lnTo>
                    <a:pt x="503643" y="808406"/>
                  </a:lnTo>
                  <a:lnTo>
                    <a:pt x="517633" y="801720"/>
                  </a:lnTo>
                  <a:lnTo>
                    <a:pt x="531623" y="794153"/>
                  </a:lnTo>
                  <a:lnTo>
                    <a:pt x="545613" y="785639"/>
                  </a:lnTo>
                  <a:lnTo>
                    <a:pt x="559603" y="776122"/>
                  </a:lnTo>
                  <a:lnTo>
                    <a:pt x="573593" y="765559"/>
                  </a:lnTo>
                  <a:lnTo>
                    <a:pt x="587583" y="753930"/>
                  </a:lnTo>
                  <a:lnTo>
                    <a:pt x="601574" y="741239"/>
                  </a:lnTo>
                  <a:lnTo>
                    <a:pt x="615564" y="727523"/>
                  </a:lnTo>
                  <a:lnTo>
                    <a:pt x="629554" y="712851"/>
                  </a:lnTo>
                  <a:lnTo>
                    <a:pt x="643544" y="697332"/>
                  </a:lnTo>
                  <a:lnTo>
                    <a:pt x="657534" y="681107"/>
                  </a:lnTo>
                  <a:lnTo>
                    <a:pt x="671524" y="664352"/>
                  </a:lnTo>
                  <a:lnTo>
                    <a:pt x="685514" y="647267"/>
                  </a:lnTo>
                  <a:lnTo>
                    <a:pt x="699504" y="630072"/>
                  </a:lnTo>
                  <a:lnTo>
                    <a:pt x="713494" y="612987"/>
                  </a:lnTo>
                  <a:lnTo>
                    <a:pt x="727484" y="596232"/>
                  </a:lnTo>
                  <a:lnTo>
                    <a:pt x="741474" y="580007"/>
                  </a:lnTo>
                  <a:lnTo>
                    <a:pt x="755465" y="564488"/>
                  </a:lnTo>
                  <a:lnTo>
                    <a:pt x="769455" y="549816"/>
                  </a:lnTo>
                  <a:lnTo>
                    <a:pt x="783445" y="536100"/>
                  </a:lnTo>
                  <a:lnTo>
                    <a:pt x="797435" y="523409"/>
                  </a:lnTo>
                  <a:lnTo>
                    <a:pt x="811425" y="511780"/>
                  </a:lnTo>
                  <a:lnTo>
                    <a:pt x="825415" y="501217"/>
                  </a:lnTo>
                  <a:lnTo>
                    <a:pt x="839405" y="491700"/>
                  </a:lnTo>
                  <a:lnTo>
                    <a:pt x="853395" y="483186"/>
                  </a:lnTo>
                  <a:lnTo>
                    <a:pt x="867385" y="475619"/>
                  </a:lnTo>
                  <a:lnTo>
                    <a:pt x="881375" y="468933"/>
                  </a:lnTo>
                  <a:lnTo>
                    <a:pt x="895365" y="463054"/>
                  </a:lnTo>
                  <a:lnTo>
                    <a:pt x="909356" y="457908"/>
                  </a:lnTo>
                  <a:lnTo>
                    <a:pt x="923346" y="453421"/>
                  </a:lnTo>
                  <a:lnTo>
                    <a:pt x="937336" y="449523"/>
                  </a:lnTo>
                  <a:lnTo>
                    <a:pt x="951326" y="446146"/>
                  </a:lnTo>
                  <a:lnTo>
                    <a:pt x="965316" y="443228"/>
                  </a:lnTo>
                  <a:lnTo>
                    <a:pt x="979306" y="440712"/>
                  </a:lnTo>
                  <a:lnTo>
                    <a:pt x="993296" y="438547"/>
                  </a:lnTo>
                  <a:lnTo>
                    <a:pt x="1007286" y="436687"/>
                  </a:lnTo>
                  <a:lnTo>
                    <a:pt x="1021276" y="435092"/>
                  </a:lnTo>
                  <a:lnTo>
                    <a:pt x="1035266" y="433725"/>
                  </a:lnTo>
                  <a:lnTo>
                    <a:pt x="1049256" y="432554"/>
                  </a:lnTo>
                  <a:lnTo>
                    <a:pt x="1063247" y="431554"/>
                  </a:lnTo>
                  <a:lnTo>
                    <a:pt x="1077237" y="430698"/>
                  </a:lnTo>
                  <a:lnTo>
                    <a:pt x="1091227" y="429968"/>
                  </a:lnTo>
                  <a:lnTo>
                    <a:pt x="1105217" y="429345"/>
                  </a:lnTo>
                  <a:lnTo>
                    <a:pt x="1119207" y="428813"/>
                  </a:lnTo>
                  <a:lnTo>
                    <a:pt x="1133197" y="428360"/>
                  </a:lnTo>
                  <a:lnTo>
                    <a:pt x="1147187" y="427973"/>
                  </a:lnTo>
                  <a:lnTo>
                    <a:pt x="1161177" y="427644"/>
                  </a:lnTo>
                  <a:lnTo>
                    <a:pt x="1175167" y="427363"/>
                  </a:lnTo>
                  <a:lnTo>
                    <a:pt x="1189157" y="427124"/>
                  </a:lnTo>
                  <a:lnTo>
                    <a:pt x="1203148" y="426920"/>
                  </a:lnTo>
                  <a:lnTo>
                    <a:pt x="1217138" y="426747"/>
                  </a:lnTo>
                  <a:lnTo>
                    <a:pt x="1231128" y="426599"/>
                  </a:lnTo>
                  <a:lnTo>
                    <a:pt x="1245118" y="426474"/>
                  </a:lnTo>
                  <a:lnTo>
                    <a:pt x="1259108" y="426367"/>
                  </a:lnTo>
                  <a:lnTo>
                    <a:pt x="1273098" y="426276"/>
                  </a:lnTo>
                  <a:lnTo>
                    <a:pt x="1287088" y="426198"/>
                  </a:lnTo>
                  <a:lnTo>
                    <a:pt x="1301078" y="426132"/>
                  </a:lnTo>
                  <a:lnTo>
                    <a:pt x="1315068" y="426076"/>
                  </a:lnTo>
                  <a:lnTo>
                    <a:pt x="1329058" y="426028"/>
                  </a:lnTo>
                  <a:lnTo>
                    <a:pt x="1343048" y="425988"/>
                  </a:lnTo>
                  <a:lnTo>
                    <a:pt x="1357039" y="425953"/>
                  </a:lnTo>
                  <a:lnTo>
                    <a:pt x="1371029" y="425924"/>
                  </a:lnTo>
                  <a:lnTo>
                    <a:pt x="1385019" y="425898"/>
                  </a:lnTo>
                  <a:lnTo>
                    <a:pt x="1385019" y="425613"/>
                  </a:lnTo>
                  <a:lnTo>
                    <a:pt x="1399009" y="425588"/>
                  </a:lnTo>
                  <a:lnTo>
                    <a:pt x="1412999" y="425558"/>
                  </a:lnTo>
                  <a:lnTo>
                    <a:pt x="1426989" y="425524"/>
                  </a:lnTo>
                  <a:lnTo>
                    <a:pt x="1440979" y="425483"/>
                  </a:lnTo>
                  <a:lnTo>
                    <a:pt x="1454969" y="425435"/>
                  </a:lnTo>
                  <a:lnTo>
                    <a:pt x="1468959" y="425379"/>
                  </a:lnTo>
                  <a:lnTo>
                    <a:pt x="1482949" y="425313"/>
                  </a:lnTo>
                  <a:lnTo>
                    <a:pt x="1496939" y="425236"/>
                  </a:lnTo>
                  <a:lnTo>
                    <a:pt x="1510930" y="425145"/>
                  </a:lnTo>
                  <a:lnTo>
                    <a:pt x="1524920" y="425038"/>
                  </a:lnTo>
                  <a:lnTo>
                    <a:pt x="1538910" y="424912"/>
                  </a:lnTo>
                  <a:lnTo>
                    <a:pt x="1552900" y="424765"/>
                  </a:lnTo>
                  <a:lnTo>
                    <a:pt x="1566890" y="424591"/>
                  </a:lnTo>
                  <a:lnTo>
                    <a:pt x="1580880" y="424388"/>
                  </a:lnTo>
                  <a:lnTo>
                    <a:pt x="1594870" y="424148"/>
                  </a:lnTo>
                  <a:lnTo>
                    <a:pt x="1608860" y="423868"/>
                  </a:lnTo>
                  <a:lnTo>
                    <a:pt x="1622850" y="423538"/>
                  </a:lnTo>
                  <a:lnTo>
                    <a:pt x="1636840" y="423152"/>
                  </a:lnTo>
                  <a:lnTo>
                    <a:pt x="1650830" y="422698"/>
                  </a:lnTo>
                  <a:lnTo>
                    <a:pt x="1664821" y="422167"/>
                  </a:lnTo>
                  <a:lnTo>
                    <a:pt x="1678811" y="421543"/>
                  </a:lnTo>
                  <a:lnTo>
                    <a:pt x="1692801" y="420813"/>
                  </a:lnTo>
                  <a:lnTo>
                    <a:pt x="1706791" y="419958"/>
                  </a:lnTo>
                  <a:lnTo>
                    <a:pt x="1720781" y="418957"/>
                  </a:lnTo>
                  <a:lnTo>
                    <a:pt x="1734771" y="417787"/>
                  </a:lnTo>
                  <a:lnTo>
                    <a:pt x="1748761" y="416420"/>
                  </a:lnTo>
                  <a:lnTo>
                    <a:pt x="1762751" y="414824"/>
                  </a:lnTo>
                  <a:lnTo>
                    <a:pt x="1776741" y="412964"/>
                  </a:lnTo>
                  <a:lnTo>
                    <a:pt x="1790731" y="410799"/>
                  </a:lnTo>
                  <a:lnTo>
                    <a:pt x="1804722" y="408283"/>
                  </a:lnTo>
                  <a:lnTo>
                    <a:pt x="1818712" y="405365"/>
                  </a:lnTo>
                  <a:lnTo>
                    <a:pt x="1832702" y="401988"/>
                  </a:lnTo>
                  <a:lnTo>
                    <a:pt x="1846692" y="398090"/>
                  </a:lnTo>
                  <a:lnTo>
                    <a:pt x="1860682" y="393604"/>
                  </a:lnTo>
                  <a:lnTo>
                    <a:pt x="1874672" y="388458"/>
                  </a:lnTo>
                  <a:lnTo>
                    <a:pt x="1888662" y="382579"/>
                  </a:lnTo>
                  <a:lnTo>
                    <a:pt x="1902652" y="375892"/>
                  </a:lnTo>
                  <a:lnTo>
                    <a:pt x="1916642" y="368325"/>
                  </a:lnTo>
                  <a:lnTo>
                    <a:pt x="1930632" y="359811"/>
                  </a:lnTo>
                  <a:lnTo>
                    <a:pt x="1944622" y="350294"/>
                  </a:lnTo>
                  <a:lnTo>
                    <a:pt x="1958613" y="339731"/>
                  </a:lnTo>
                  <a:lnTo>
                    <a:pt x="1972603" y="328102"/>
                  </a:lnTo>
                  <a:lnTo>
                    <a:pt x="1986593" y="315412"/>
                  </a:lnTo>
                  <a:lnTo>
                    <a:pt x="2000583" y="301695"/>
                  </a:lnTo>
                  <a:lnTo>
                    <a:pt x="2014573" y="287024"/>
                  </a:lnTo>
                  <a:lnTo>
                    <a:pt x="2028563" y="271504"/>
                  </a:lnTo>
                  <a:lnTo>
                    <a:pt x="2042553" y="255279"/>
                  </a:lnTo>
                  <a:lnTo>
                    <a:pt x="2056543" y="238524"/>
                  </a:lnTo>
                  <a:lnTo>
                    <a:pt x="2070533" y="221440"/>
                  </a:lnTo>
                  <a:lnTo>
                    <a:pt x="2084523" y="204244"/>
                  </a:lnTo>
                  <a:lnTo>
                    <a:pt x="2098513" y="187160"/>
                  </a:lnTo>
                  <a:lnTo>
                    <a:pt x="2112504" y="170405"/>
                  </a:lnTo>
                  <a:lnTo>
                    <a:pt x="2126494" y="154180"/>
                  </a:lnTo>
                  <a:lnTo>
                    <a:pt x="2140484" y="138660"/>
                  </a:lnTo>
                  <a:lnTo>
                    <a:pt x="2154474" y="123988"/>
                  </a:lnTo>
                  <a:lnTo>
                    <a:pt x="2168464" y="110272"/>
                  </a:lnTo>
                  <a:lnTo>
                    <a:pt x="2182454" y="97581"/>
                  </a:lnTo>
                  <a:lnTo>
                    <a:pt x="2196444" y="85952"/>
                  </a:lnTo>
                  <a:lnTo>
                    <a:pt x="2210434" y="75390"/>
                  </a:lnTo>
                  <a:lnTo>
                    <a:pt x="2224424" y="65872"/>
                  </a:lnTo>
                  <a:lnTo>
                    <a:pt x="2238414" y="57359"/>
                  </a:lnTo>
                  <a:lnTo>
                    <a:pt x="2252404" y="49792"/>
                  </a:lnTo>
                  <a:lnTo>
                    <a:pt x="2266395" y="43105"/>
                  </a:lnTo>
                  <a:lnTo>
                    <a:pt x="2280385" y="37226"/>
                  </a:lnTo>
                  <a:lnTo>
                    <a:pt x="2294375" y="32080"/>
                  </a:lnTo>
                  <a:lnTo>
                    <a:pt x="2308365" y="27594"/>
                  </a:lnTo>
                  <a:lnTo>
                    <a:pt x="2322355" y="23696"/>
                  </a:lnTo>
                  <a:lnTo>
                    <a:pt x="2336345" y="20319"/>
                  </a:lnTo>
                  <a:lnTo>
                    <a:pt x="2350335" y="17400"/>
                  </a:lnTo>
                  <a:lnTo>
                    <a:pt x="2364325" y="14885"/>
                  </a:lnTo>
                  <a:lnTo>
                    <a:pt x="2378315" y="12720"/>
                  </a:lnTo>
                  <a:lnTo>
                    <a:pt x="2392305" y="10860"/>
                  </a:lnTo>
                  <a:lnTo>
                    <a:pt x="2406296" y="9264"/>
                  </a:lnTo>
                  <a:lnTo>
                    <a:pt x="2420286" y="7897"/>
                  </a:lnTo>
                  <a:lnTo>
                    <a:pt x="2434276" y="6727"/>
                  </a:lnTo>
                  <a:lnTo>
                    <a:pt x="2448266" y="5726"/>
                  </a:lnTo>
                  <a:lnTo>
                    <a:pt x="2462256" y="4871"/>
                  </a:lnTo>
                  <a:lnTo>
                    <a:pt x="2476246" y="4140"/>
                  </a:lnTo>
                  <a:lnTo>
                    <a:pt x="2490236" y="3517"/>
                  </a:lnTo>
                  <a:lnTo>
                    <a:pt x="2504226" y="2985"/>
                  </a:lnTo>
                  <a:lnTo>
                    <a:pt x="2518216" y="2532"/>
                  </a:lnTo>
                  <a:lnTo>
                    <a:pt x="2532206" y="2145"/>
                  </a:lnTo>
                  <a:lnTo>
                    <a:pt x="2546196" y="1816"/>
                  </a:lnTo>
                  <a:lnTo>
                    <a:pt x="2560187" y="1535"/>
                  </a:lnTo>
                  <a:lnTo>
                    <a:pt x="2574177" y="1296"/>
                  </a:lnTo>
                  <a:lnTo>
                    <a:pt x="2588167" y="1093"/>
                  </a:lnTo>
                  <a:lnTo>
                    <a:pt x="2602157" y="919"/>
                  </a:lnTo>
                  <a:lnTo>
                    <a:pt x="2616147" y="772"/>
                  </a:lnTo>
                  <a:lnTo>
                    <a:pt x="2630137" y="646"/>
                  </a:lnTo>
                  <a:lnTo>
                    <a:pt x="2644127" y="539"/>
                  </a:lnTo>
                  <a:lnTo>
                    <a:pt x="2658117" y="448"/>
                  </a:lnTo>
                  <a:lnTo>
                    <a:pt x="2672107" y="370"/>
                  </a:lnTo>
                  <a:lnTo>
                    <a:pt x="2686097" y="304"/>
                  </a:lnTo>
                  <a:lnTo>
                    <a:pt x="2700087" y="248"/>
                  </a:lnTo>
                  <a:lnTo>
                    <a:pt x="2714078" y="201"/>
                  </a:lnTo>
                  <a:lnTo>
                    <a:pt x="2728068" y="160"/>
                  </a:lnTo>
                  <a:lnTo>
                    <a:pt x="2742058" y="125"/>
                  </a:lnTo>
                  <a:lnTo>
                    <a:pt x="2756048" y="96"/>
                  </a:lnTo>
                  <a:lnTo>
                    <a:pt x="2770038" y="71"/>
                  </a:lnTo>
                  <a:lnTo>
                    <a:pt x="2770038" y="0"/>
                  </a:lnTo>
                  <a:lnTo>
                    <a:pt x="2784028" y="12"/>
                  </a:lnTo>
                  <a:lnTo>
                    <a:pt x="2798018" y="27"/>
                  </a:lnTo>
                  <a:lnTo>
                    <a:pt x="2812008" y="44"/>
                  </a:lnTo>
                  <a:lnTo>
                    <a:pt x="2825998" y="64"/>
                  </a:lnTo>
                  <a:lnTo>
                    <a:pt x="2839988" y="88"/>
                  </a:lnTo>
                  <a:lnTo>
                    <a:pt x="2853978" y="116"/>
                  </a:lnTo>
                  <a:lnTo>
                    <a:pt x="2867969" y="149"/>
                  </a:lnTo>
                  <a:lnTo>
                    <a:pt x="2881959" y="188"/>
                  </a:lnTo>
                  <a:lnTo>
                    <a:pt x="2895949" y="234"/>
                  </a:lnTo>
                  <a:lnTo>
                    <a:pt x="2909939" y="287"/>
                  </a:lnTo>
                  <a:lnTo>
                    <a:pt x="2923929" y="350"/>
                  </a:lnTo>
                  <a:lnTo>
                    <a:pt x="2937919" y="424"/>
                  </a:lnTo>
                  <a:lnTo>
                    <a:pt x="2951909" y="510"/>
                  </a:lnTo>
                  <a:lnTo>
                    <a:pt x="2965899" y="612"/>
                  </a:lnTo>
                  <a:lnTo>
                    <a:pt x="2979889" y="732"/>
                  </a:lnTo>
                  <a:lnTo>
                    <a:pt x="2993879" y="872"/>
                  </a:lnTo>
                  <a:lnTo>
                    <a:pt x="3007870" y="1037"/>
                  </a:lnTo>
                  <a:lnTo>
                    <a:pt x="3021860" y="1230"/>
                  </a:lnTo>
                  <a:lnTo>
                    <a:pt x="3035850" y="1457"/>
                  </a:lnTo>
                  <a:lnTo>
                    <a:pt x="3049840" y="1723"/>
                  </a:lnTo>
                  <a:lnTo>
                    <a:pt x="3063830" y="2034"/>
                  </a:lnTo>
                  <a:lnTo>
                    <a:pt x="3077820" y="2399"/>
                  </a:lnTo>
                  <a:lnTo>
                    <a:pt x="3091810" y="2827"/>
                  </a:lnTo>
                  <a:lnTo>
                    <a:pt x="3105800" y="3327"/>
                  </a:lnTo>
                  <a:lnTo>
                    <a:pt x="3119790" y="3913"/>
                  </a:lnTo>
                  <a:lnTo>
                    <a:pt x="3133780" y="4596"/>
                  </a:lnTo>
                  <a:lnTo>
                    <a:pt x="3147770" y="5394"/>
                  </a:lnTo>
                  <a:lnTo>
                    <a:pt x="3161761" y="6324"/>
                  </a:lnTo>
                  <a:lnTo>
                    <a:pt x="3175751" y="7406"/>
                  </a:lnTo>
                  <a:lnTo>
                    <a:pt x="3189741" y="8664"/>
                  </a:lnTo>
                  <a:lnTo>
                    <a:pt x="3203731" y="10123"/>
                  </a:lnTo>
                  <a:lnTo>
                    <a:pt x="3217721" y="11812"/>
                  </a:lnTo>
                  <a:lnTo>
                    <a:pt x="3231711" y="13761"/>
                  </a:lnTo>
                  <a:lnTo>
                    <a:pt x="3245701" y="16004"/>
                  </a:lnTo>
                  <a:lnTo>
                    <a:pt x="3259691" y="18577"/>
                  </a:lnTo>
                  <a:lnTo>
                    <a:pt x="3273681" y="21517"/>
                  </a:lnTo>
                  <a:lnTo>
                    <a:pt x="3287671" y="24860"/>
                  </a:lnTo>
                  <a:lnTo>
                    <a:pt x="3301661" y="28643"/>
                  </a:lnTo>
                  <a:lnTo>
                    <a:pt x="3315652" y="32900"/>
                  </a:lnTo>
                  <a:lnTo>
                    <a:pt x="3329642" y="37659"/>
                  </a:lnTo>
                  <a:lnTo>
                    <a:pt x="3343632" y="42940"/>
                  </a:lnTo>
                  <a:lnTo>
                    <a:pt x="3357622" y="48755"/>
                  </a:lnTo>
                  <a:lnTo>
                    <a:pt x="3371612" y="55100"/>
                  </a:lnTo>
                  <a:lnTo>
                    <a:pt x="3385602" y="61958"/>
                  </a:lnTo>
                  <a:lnTo>
                    <a:pt x="3399592" y="69294"/>
                  </a:lnTo>
                  <a:lnTo>
                    <a:pt x="3413582" y="77054"/>
                  </a:lnTo>
                  <a:lnTo>
                    <a:pt x="3427572" y="85166"/>
                  </a:lnTo>
                  <a:lnTo>
                    <a:pt x="3441562" y="93544"/>
                  </a:lnTo>
                  <a:lnTo>
                    <a:pt x="3455552" y="102086"/>
                  </a:lnTo>
                  <a:lnTo>
                    <a:pt x="3469543" y="110684"/>
                  </a:lnTo>
                  <a:lnTo>
                    <a:pt x="3483533" y="119226"/>
                  </a:lnTo>
                  <a:lnTo>
                    <a:pt x="3497523" y="127604"/>
                  </a:lnTo>
                  <a:lnTo>
                    <a:pt x="3511513" y="135716"/>
                  </a:lnTo>
                  <a:lnTo>
                    <a:pt x="3525503" y="143476"/>
                  </a:lnTo>
                  <a:lnTo>
                    <a:pt x="3539493" y="150812"/>
                  </a:lnTo>
                  <a:lnTo>
                    <a:pt x="3553483" y="157670"/>
                  </a:lnTo>
                  <a:lnTo>
                    <a:pt x="3567473" y="164015"/>
                  </a:lnTo>
                  <a:lnTo>
                    <a:pt x="3581463" y="169830"/>
                  </a:lnTo>
                  <a:lnTo>
                    <a:pt x="3595453" y="175111"/>
                  </a:lnTo>
                  <a:lnTo>
                    <a:pt x="3609444" y="179870"/>
                  </a:lnTo>
                  <a:lnTo>
                    <a:pt x="3623434" y="184127"/>
                  </a:lnTo>
                  <a:lnTo>
                    <a:pt x="3637424" y="187910"/>
                  </a:lnTo>
                  <a:lnTo>
                    <a:pt x="3651414" y="191253"/>
                  </a:lnTo>
                  <a:lnTo>
                    <a:pt x="3665404" y="194193"/>
                  </a:lnTo>
                  <a:lnTo>
                    <a:pt x="3679394" y="196766"/>
                  </a:lnTo>
                  <a:lnTo>
                    <a:pt x="3693384" y="199009"/>
                  </a:lnTo>
                  <a:lnTo>
                    <a:pt x="3707374" y="200958"/>
                  </a:lnTo>
                  <a:lnTo>
                    <a:pt x="3721364" y="202647"/>
                  </a:lnTo>
                  <a:lnTo>
                    <a:pt x="3735354" y="204106"/>
                  </a:lnTo>
                  <a:lnTo>
                    <a:pt x="3749344" y="205364"/>
                  </a:lnTo>
                  <a:lnTo>
                    <a:pt x="3763335" y="206446"/>
                  </a:lnTo>
                  <a:lnTo>
                    <a:pt x="3777325" y="207376"/>
                  </a:lnTo>
                  <a:lnTo>
                    <a:pt x="3791315" y="208174"/>
                  </a:lnTo>
                  <a:lnTo>
                    <a:pt x="3805305" y="208857"/>
                  </a:lnTo>
                  <a:lnTo>
                    <a:pt x="3819295" y="209443"/>
                  </a:lnTo>
                  <a:lnTo>
                    <a:pt x="3833285" y="209943"/>
                  </a:lnTo>
                  <a:lnTo>
                    <a:pt x="3847275" y="210371"/>
                  </a:lnTo>
                  <a:lnTo>
                    <a:pt x="3861265" y="210736"/>
                  </a:lnTo>
                  <a:lnTo>
                    <a:pt x="3875255" y="211047"/>
                  </a:lnTo>
                  <a:lnTo>
                    <a:pt x="3889245" y="211313"/>
                  </a:lnTo>
                  <a:lnTo>
                    <a:pt x="3903235" y="211540"/>
                  </a:lnTo>
                  <a:lnTo>
                    <a:pt x="3917226" y="211733"/>
                  </a:lnTo>
                  <a:lnTo>
                    <a:pt x="3931216" y="211898"/>
                  </a:lnTo>
                  <a:lnTo>
                    <a:pt x="3945206" y="212038"/>
                  </a:lnTo>
                  <a:lnTo>
                    <a:pt x="3959196" y="212158"/>
                  </a:lnTo>
                  <a:lnTo>
                    <a:pt x="3973186" y="212260"/>
                  </a:lnTo>
                  <a:lnTo>
                    <a:pt x="3987176" y="212346"/>
                  </a:lnTo>
                  <a:lnTo>
                    <a:pt x="4001166" y="212420"/>
                  </a:lnTo>
                  <a:lnTo>
                    <a:pt x="4015156" y="212483"/>
                  </a:lnTo>
                  <a:lnTo>
                    <a:pt x="4029146" y="212536"/>
                  </a:lnTo>
                  <a:lnTo>
                    <a:pt x="4043136" y="212582"/>
                  </a:lnTo>
                  <a:lnTo>
                    <a:pt x="4057126" y="212621"/>
                  </a:lnTo>
                  <a:lnTo>
                    <a:pt x="4071117" y="212654"/>
                  </a:lnTo>
                  <a:lnTo>
                    <a:pt x="4085107" y="212682"/>
                  </a:lnTo>
                  <a:lnTo>
                    <a:pt x="4099097" y="212706"/>
                  </a:lnTo>
                  <a:lnTo>
                    <a:pt x="4113087" y="212726"/>
                  </a:lnTo>
                  <a:lnTo>
                    <a:pt x="4127077" y="212743"/>
                  </a:lnTo>
                  <a:lnTo>
                    <a:pt x="4141067" y="212758"/>
                  </a:lnTo>
                  <a:lnTo>
                    <a:pt x="4155057" y="212770"/>
                  </a:lnTo>
                </a:path>
              </a:pathLst>
            </a:custGeom>
            <a:ln w="40651" cap="flat">
              <a:solidFill>
                <a:srgbClr val="F26A21">
                  <a:alpha val="100000"/>
                </a:srgbClr>
              </a:solidFill>
              <a:prstDash val="solid"/>
              <a:round/>
            </a:ln>
          </p:spPr>
          <p:txBody>
            <a:bodyPr/>
            <a:lstStyle/>
            <a:p/>
          </p:txBody>
        </p:sp>
        <p:sp>
          <p:nvSpPr>
            <p:cNvPr id="51" name="pl51"/>
            <p:cNvSpPr/>
            <p:nvPr/>
          </p:nvSpPr>
          <p:spPr>
            <a:xfrm>
              <a:off x="2737948" y="3673019"/>
              <a:ext cx="4155057" cy="1064354"/>
            </a:xfrm>
            <a:custGeom>
              <a:avLst/>
              <a:pathLst>
                <a:path w="4155057" h="1064354">
                  <a:moveTo>
                    <a:pt x="0" y="212770"/>
                  </a:moveTo>
                  <a:lnTo>
                    <a:pt x="13990" y="212758"/>
                  </a:lnTo>
                  <a:lnTo>
                    <a:pt x="27980" y="212743"/>
                  </a:lnTo>
                  <a:lnTo>
                    <a:pt x="41970" y="212726"/>
                  </a:lnTo>
                  <a:lnTo>
                    <a:pt x="55960" y="212706"/>
                  </a:lnTo>
                  <a:lnTo>
                    <a:pt x="69950" y="212682"/>
                  </a:lnTo>
                  <a:lnTo>
                    <a:pt x="83940" y="212654"/>
                  </a:lnTo>
                  <a:lnTo>
                    <a:pt x="97930" y="212621"/>
                  </a:lnTo>
                  <a:lnTo>
                    <a:pt x="111920" y="212582"/>
                  </a:lnTo>
                  <a:lnTo>
                    <a:pt x="125910" y="212536"/>
                  </a:lnTo>
                  <a:lnTo>
                    <a:pt x="139900" y="212483"/>
                  </a:lnTo>
                  <a:lnTo>
                    <a:pt x="153891" y="212420"/>
                  </a:lnTo>
                  <a:lnTo>
                    <a:pt x="167881" y="212346"/>
                  </a:lnTo>
                  <a:lnTo>
                    <a:pt x="181871" y="212260"/>
                  </a:lnTo>
                  <a:lnTo>
                    <a:pt x="195861" y="212158"/>
                  </a:lnTo>
                  <a:lnTo>
                    <a:pt x="209851" y="212038"/>
                  </a:lnTo>
                  <a:lnTo>
                    <a:pt x="223841" y="211898"/>
                  </a:lnTo>
                  <a:lnTo>
                    <a:pt x="237831" y="211733"/>
                  </a:lnTo>
                  <a:lnTo>
                    <a:pt x="251821" y="211540"/>
                  </a:lnTo>
                  <a:lnTo>
                    <a:pt x="265811" y="211313"/>
                  </a:lnTo>
                  <a:lnTo>
                    <a:pt x="279801" y="211047"/>
                  </a:lnTo>
                  <a:lnTo>
                    <a:pt x="293791" y="210736"/>
                  </a:lnTo>
                  <a:lnTo>
                    <a:pt x="307782" y="210371"/>
                  </a:lnTo>
                  <a:lnTo>
                    <a:pt x="321772" y="209943"/>
                  </a:lnTo>
                  <a:lnTo>
                    <a:pt x="335762" y="209443"/>
                  </a:lnTo>
                  <a:lnTo>
                    <a:pt x="349752" y="208857"/>
                  </a:lnTo>
                  <a:lnTo>
                    <a:pt x="363742" y="208174"/>
                  </a:lnTo>
                  <a:lnTo>
                    <a:pt x="377732" y="207376"/>
                  </a:lnTo>
                  <a:lnTo>
                    <a:pt x="391722" y="206446"/>
                  </a:lnTo>
                  <a:lnTo>
                    <a:pt x="405712" y="205364"/>
                  </a:lnTo>
                  <a:lnTo>
                    <a:pt x="419702" y="204106"/>
                  </a:lnTo>
                  <a:lnTo>
                    <a:pt x="433692" y="202647"/>
                  </a:lnTo>
                  <a:lnTo>
                    <a:pt x="447682" y="200958"/>
                  </a:lnTo>
                  <a:lnTo>
                    <a:pt x="461673" y="199009"/>
                  </a:lnTo>
                  <a:lnTo>
                    <a:pt x="475663" y="196766"/>
                  </a:lnTo>
                  <a:lnTo>
                    <a:pt x="489653" y="194193"/>
                  </a:lnTo>
                  <a:lnTo>
                    <a:pt x="503643" y="191253"/>
                  </a:lnTo>
                  <a:lnTo>
                    <a:pt x="517633" y="187910"/>
                  </a:lnTo>
                  <a:lnTo>
                    <a:pt x="531623" y="184127"/>
                  </a:lnTo>
                  <a:lnTo>
                    <a:pt x="545613" y="179870"/>
                  </a:lnTo>
                  <a:lnTo>
                    <a:pt x="559603" y="175111"/>
                  </a:lnTo>
                  <a:lnTo>
                    <a:pt x="573593" y="169830"/>
                  </a:lnTo>
                  <a:lnTo>
                    <a:pt x="587583" y="164015"/>
                  </a:lnTo>
                  <a:lnTo>
                    <a:pt x="601574" y="157670"/>
                  </a:lnTo>
                  <a:lnTo>
                    <a:pt x="615564" y="150812"/>
                  </a:lnTo>
                  <a:lnTo>
                    <a:pt x="629554" y="143476"/>
                  </a:lnTo>
                  <a:lnTo>
                    <a:pt x="643544" y="135716"/>
                  </a:lnTo>
                  <a:lnTo>
                    <a:pt x="657534" y="127604"/>
                  </a:lnTo>
                  <a:lnTo>
                    <a:pt x="671524" y="119226"/>
                  </a:lnTo>
                  <a:lnTo>
                    <a:pt x="685514" y="110684"/>
                  </a:lnTo>
                  <a:lnTo>
                    <a:pt x="699504" y="102086"/>
                  </a:lnTo>
                  <a:lnTo>
                    <a:pt x="713494" y="93544"/>
                  </a:lnTo>
                  <a:lnTo>
                    <a:pt x="727484" y="85166"/>
                  </a:lnTo>
                  <a:lnTo>
                    <a:pt x="741474" y="77054"/>
                  </a:lnTo>
                  <a:lnTo>
                    <a:pt x="755465" y="69294"/>
                  </a:lnTo>
                  <a:lnTo>
                    <a:pt x="769455" y="61958"/>
                  </a:lnTo>
                  <a:lnTo>
                    <a:pt x="783445" y="55100"/>
                  </a:lnTo>
                  <a:lnTo>
                    <a:pt x="797435" y="48755"/>
                  </a:lnTo>
                  <a:lnTo>
                    <a:pt x="811425" y="42940"/>
                  </a:lnTo>
                  <a:lnTo>
                    <a:pt x="825415" y="37659"/>
                  </a:lnTo>
                  <a:lnTo>
                    <a:pt x="839405" y="32900"/>
                  </a:lnTo>
                  <a:lnTo>
                    <a:pt x="853395" y="28643"/>
                  </a:lnTo>
                  <a:lnTo>
                    <a:pt x="867385" y="24860"/>
                  </a:lnTo>
                  <a:lnTo>
                    <a:pt x="881375" y="21517"/>
                  </a:lnTo>
                  <a:lnTo>
                    <a:pt x="895365" y="18577"/>
                  </a:lnTo>
                  <a:lnTo>
                    <a:pt x="909356" y="16004"/>
                  </a:lnTo>
                  <a:lnTo>
                    <a:pt x="923346" y="13761"/>
                  </a:lnTo>
                  <a:lnTo>
                    <a:pt x="937336" y="11812"/>
                  </a:lnTo>
                  <a:lnTo>
                    <a:pt x="951326" y="10123"/>
                  </a:lnTo>
                  <a:lnTo>
                    <a:pt x="965316" y="8664"/>
                  </a:lnTo>
                  <a:lnTo>
                    <a:pt x="979306" y="7406"/>
                  </a:lnTo>
                  <a:lnTo>
                    <a:pt x="993296" y="6324"/>
                  </a:lnTo>
                  <a:lnTo>
                    <a:pt x="1007286" y="5394"/>
                  </a:lnTo>
                  <a:lnTo>
                    <a:pt x="1021276" y="4596"/>
                  </a:lnTo>
                  <a:lnTo>
                    <a:pt x="1035266" y="3913"/>
                  </a:lnTo>
                  <a:lnTo>
                    <a:pt x="1049256" y="3327"/>
                  </a:lnTo>
                  <a:lnTo>
                    <a:pt x="1063247" y="2827"/>
                  </a:lnTo>
                  <a:lnTo>
                    <a:pt x="1077237" y="2399"/>
                  </a:lnTo>
                  <a:lnTo>
                    <a:pt x="1091227" y="2034"/>
                  </a:lnTo>
                  <a:lnTo>
                    <a:pt x="1105217" y="1723"/>
                  </a:lnTo>
                  <a:lnTo>
                    <a:pt x="1119207" y="1457"/>
                  </a:lnTo>
                  <a:lnTo>
                    <a:pt x="1133197" y="1230"/>
                  </a:lnTo>
                  <a:lnTo>
                    <a:pt x="1147187" y="1037"/>
                  </a:lnTo>
                  <a:lnTo>
                    <a:pt x="1161177" y="872"/>
                  </a:lnTo>
                  <a:lnTo>
                    <a:pt x="1175167" y="732"/>
                  </a:lnTo>
                  <a:lnTo>
                    <a:pt x="1189157" y="612"/>
                  </a:lnTo>
                  <a:lnTo>
                    <a:pt x="1203148" y="510"/>
                  </a:lnTo>
                  <a:lnTo>
                    <a:pt x="1217138" y="424"/>
                  </a:lnTo>
                  <a:lnTo>
                    <a:pt x="1231128" y="350"/>
                  </a:lnTo>
                  <a:lnTo>
                    <a:pt x="1245118" y="287"/>
                  </a:lnTo>
                  <a:lnTo>
                    <a:pt x="1259108" y="234"/>
                  </a:lnTo>
                  <a:lnTo>
                    <a:pt x="1273098" y="188"/>
                  </a:lnTo>
                  <a:lnTo>
                    <a:pt x="1287088" y="149"/>
                  </a:lnTo>
                  <a:lnTo>
                    <a:pt x="1301078" y="116"/>
                  </a:lnTo>
                  <a:lnTo>
                    <a:pt x="1315068" y="88"/>
                  </a:lnTo>
                  <a:lnTo>
                    <a:pt x="1329058" y="64"/>
                  </a:lnTo>
                  <a:lnTo>
                    <a:pt x="1343048" y="44"/>
                  </a:lnTo>
                  <a:lnTo>
                    <a:pt x="1357039" y="27"/>
                  </a:lnTo>
                  <a:lnTo>
                    <a:pt x="1371029" y="12"/>
                  </a:lnTo>
                  <a:lnTo>
                    <a:pt x="1385019" y="0"/>
                  </a:lnTo>
                  <a:lnTo>
                    <a:pt x="1385019" y="142"/>
                  </a:lnTo>
                  <a:lnTo>
                    <a:pt x="1399009" y="180"/>
                  </a:lnTo>
                  <a:lnTo>
                    <a:pt x="1412999" y="224"/>
                  </a:lnTo>
                  <a:lnTo>
                    <a:pt x="1426989" y="276"/>
                  </a:lnTo>
                  <a:lnTo>
                    <a:pt x="1440979" y="337"/>
                  </a:lnTo>
                  <a:lnTo>
                    <a:pt x="1454969" y="408"/>
                  </a:lnTo>
                  <a:lnTo>
                    <a:pt x="1468959" y="493"/>
                  </a:lnTo>
                  <a:lnTo>
                    <a:pt x="1482949" y="592"/>
                  </a:lnTo>
                  <a:lnTo>
                    <a:pt x="1496939" y="708"/>
                  </a:lnTo>
                  <a:lnTo>
                    <a:pt x="1510930" y="844"/>
                  </a:lnTo>
                  <a:lnTo>
                    <a:pt x="1524920" y="1005"/>
                  </a:lnTo>
                  <a:lnTo>
                    <a:pt x="1538910" y="1193"/>
                  </a:lnTo>
                  <a:lnTo>
                    <a:pt x="1552900" y="1415"/>
                  </a:lnTo>
                  <a:lnTo>
                    <a:pt x="1566890" y="1675"/>
                  </a:lnTo>
                  <a:lnTo>
                    <a:pt x="1580880" y="1980"/>
                  </a:lnTo>
                  <a:lnTo>
                    <a:pt x="1594870" y="2339"/>
                  </a:lnTo>
                  <a:lnTo>
                    <a:pt x="1608860" y="2760"/>
                  </a:lnTo>
                  <a:lnTo>
                    <a:pt x="1622850" y="3254"/>
                  </a:lnTo>
                  <a:lnTo>
                    <a:pt x="1636840" y="3834"/>
                  </a:lnTo>
                  <a:lnTo>
                    <a:pt x="1650830" y="4514"/>
                  </a:lnTo>
                  <a:lnTo>
                    <a:pt x="1664821" y="5312"/>
                  </a:lnTo>
                  <a:lnTo>
                    <a:pt x="1678811" y="6247"/>
                  </a:lnTo>
                  <a:lnTo>
                    <a:pt x="1692801" y="7342"/>
                  </a:lnTo>
                  <a:lnTo>
                    <a:pt x="1706791" y="8625"/>
                  </a:lnTo>
                  <a:lnTo>
                    <a:pt x="1720781" y="10126"/>
                  </a:lnTo>
                  <a:lnTo>
                    <a:pt x="1734771" y="11881"/>
                  </a:lnTo>
                  <a:lnTo>
                    <a:pt x="1748761" y="13932"/>
                  </a:lnTo>
                  <a:lnTo>
                    <a:pt x="1762751" y="16326"/>
                  </a:lnTo>
                  <a:lnTo>
                    <a:pt x="1776741" y="19115"/>
                  </a:lnTo>
                  <a:lnTo>
                    <a:pt x="1790731" y="22363"/>
                  </a:lnTo>
                  <a:lnTo>
                    <a:pt x="1804722" y="26137"/>
                  </a:lnTo>
                  <a:lnTo>
                    <a:pt x="1818712" y="30514"/>
                  </a:lnTo>
                  <a:lnTo>
                    <a:pt x="1832702" y="35579"/>
                  </a:lnTo>
                  <a:lnTo>
                    <a:pt x="1846692" y="41427"/>
                  </a:lnTo>
                  <a:lnTo>
                    <a:pt x="1860682" y="48156"/>
                  </a:lnTo>
                  <a:lnTo>
                    <a:pt x="1874672" y="55875"/>
                  </a:lnTo>
                  <a:lnTo>
                    <a:pt x="1888662" y="64693"/>
                  </a:lnTo>
                  <a:lnTo>
                    <a:pt x="1902652" y="74724"/>
                  </a:lnTo>
                  <a:lnTo>
                    <a:pt x="1916642" y="86074"/>
                  </a:lnTo>
                  <a:lnTo>
                    <a:pt x="1930632" y="98845"/>
                  </a:lnTo>
                  <a:lnTo>
                    <a:pt x="1944622" y="113121"/>
                  </a:lnTo>
                  <a:lnTo>
                    <a:pt x="1958613" y="128965"/>
                  </a:lnTo>
                  <a:lnTo>
                    <a:pt x="1972603" y="146408"/>
                  </a:lnTo>
                  <a:lnTo>
                    <a:pt x="1986593" y="165444"/>
                  </a:lnTo>
                  <a:lnTo>
                    <a:pt x="2000583" y="186018"/>
                  </a:lnTo>
                  <a:lnTo>
                    <a:pt x="2014573" y="208026"/>
                  </a:lnTo>
                  <a:lnTo>
                    <a:pt x="2028563" y="231306"/>
                  </a:lnTo>
                  <a:lnTo>
                    <a:pt x="2042553" y="255643"/>
                  </a:lnTo>
                  <a:lnTo>
                    <a:pt x="2056543" y="280776"/>
                  </a:lnTo>
                  <a:lnTo>
                    <a:pt x="2070533" y="306402"/>
                  </a:lnTo>
                  <a:lnTo>
                    <a:pt x="2084523" y="332196"/>
                  </a:lnTo>
                  <a:lnTo>
                    <a:pt x="2098513" y="357822"/>
                  </a:lnTo>
                  <a:lnTo>
                    <a:pt x="2112504" y="382954"/>
                  </a:lnTo>
                  <a:lnTo>
                    <a:pt x="2126494" y="407292"/>
                  </a:lnTo>
                  <a:lnTo>
                    <a:pt x="2140484" y="430572"/>
                  </a:lnTo>
                  <a:lnTo>
                    <a:pt x="2154474" y="452579"/>
                  </a:lnTo>
                  <a:lnTo>
                    <a:pt x="2168464" y="473154"/>
                  </a:lnTo>
                  <a:lnTo>
                    <a:pt x="2182454" y="492190"/>
                  </a:lnTo>
                  <a:lnTo>
                    <a:pt x="2196444" y="509633"/>
                  </a:lnTo>
                  <a:lnTo>
                    <a:pt x="2210434" y="525477"/>
                  </a:lnTo>
                  <a:lnTo>
                    <a:pt x="2224424" y="539753"/>
                  </a:lnTo>
                  <a:lnTo>
                    <a:pt x="2238414" y="552524"/>
                  </a:lnTo>
                  <a:lnTo>
                    <a:pt x="2252404" y="563874"/>
                  </a:lnTo>
                  <a:lnTo>
                    <a:pt x="2266395" y="573904"/>
                  </a:lnTo>
                  <a:lnTo>
                    <a:pt x="2280385" y="582723"/>
                  </a:lnTo>
                  <a:lnTo>
                    <a:pt x="2294375" y="590441"/>
                  </a:lnTo>
                  <a:lnTo>
                    <a:pt x="2308365" y="597171"/>
                  </a:lnTo>
                  <a:lnTo>
                    <a:pt x="2322355" y="603018"/>
                  </a:lnTo>
                  <a:lnTo>
                    <a:pt x="2336345" y="608084"/>
                  </a:lnTo>
                  <a:lnTo>
                    <a:pt x="2350335" y="612461"/>
                  </a:lnTo>
                  <a:lnTo>
                    <a:pt x="2364325" y="616235"/>
                  </a:lnTo>
                  <a:lnTo>
                    <a:pt x="2378315" y="619482"/>
                  </a:lnTo>
                  <a:lnTo>
                    <a:pt x="2392305" y="622272"/>
                  </a:lnTo>
                  <a:lnTo>
                    <a:pt x="2406296" y="624665"/>
                  </a:lnTo>
                  <a:lnTo>
                    <a:pt x="2420286" y="626716"/>
                  </a:lnTo>
                  <a:lnTo>
                    <a:pt x="2434276" y="628471"/>
                  </a:lnTo>
                  <a:lnTo>
                    <a:pt x="2448266" y="629973"/>
                  </a:lnTo>
                  <a:lnTo>
                    <a:pt x="2462256" y="631255"/>
                  </a:lnTo>
                  <a:lnTo>
                    <a:pt x="2476246" y="632351"/>
                  </a:lnTo>
                  <a:lnTo>
                    <a:pt x="2490236" y="633286"/>
                  </a:lnTo>
                  <a:lnTo>
                    <a:pt x="2504226" y="634084"/>
                  </a:lnTo>
                  <a:lnTo>
                    <a:pt x="2518216" y="634764"/>
                  </a:lnTo>
                  <a:lnTo>
                    <a:pt x="2532206" y="635344"/>
                  </a:lnTo>
                  <a:lnTo>
                    <a:pt x="2546196" y="635838"/>
                  </a:lnTo>
                  <a:lnTo>
                    <a:pt x="2560187" y="636259"/>
                  </a:lnTo>
                  <a:lnTo>
                    <a:pt x="2574177" y="636617"/>
                  </a:lnTo>
                  <a:lnTo>
                    <a:pt x="2588167" y="636923"/>
                  </a:lnTo>
                  <a:lnTo>
                    <a:pt x="2602157" y="637183"/>
                  </a:lnTo>
                  <a:lnTo>
                    <a:pt x="2616147" y="637404"/>
                  </a:lnTo>
                  <a:lnTo>
                    <a:pt x="2630137" y="637593"/>
                  </a:lnTo>
                  <a:lnTo>
                    <a:pt x="2644127" y="637753"/>
                  </a:lnTo>
                  <a:lnTo>
                    <a:pt x="2658117" y="637890"/>
                  </a:lnTo>
                  <a:lnTo>
                    <a:pt x="2672107" y="638006"/>
                  </a:lnTo>
                  <a:lnTo>
                    <a:pt x="2686097" y="638105"/>
                  </a:lnTo>
                  <a:lnTo>
                    <a:pt x="2700087" y="638189"/>
                  </a:lnTo>
                  <a:lnTo>
                    <a:pt x="2714078" y="638261"/>
                  </a:lnTo>
                  <a:lnTo>
                    <a:pt x="2728068" y="638322"/>
                  </a:lnTo>
                  <a:lnTo>
                    <a:pt x="2742058" y="638374"/>
                  </a:lnTo>
                  <a:lnTo>
                    <a:pt x="2756048" y="638418"/>
                  </a:lnTo>
                  <a:lnTo>
                    <a:pt x="2770038" y="638455"/>
                  </a:lnTo>
                  <a:lnTo>
                    <a:pt x="2770038" y="638812"/>
                  </a:lnTo>
                  <a:lnTo>
                    <a:pt x="2784028" y="638837"/>
                  </a:lnTo>
                  <a:lnTo>
                    <a:pt x="2798018" y="638867"/>
                  </a:lnTo>
                  <a:lnTo>
                    <a:pt x="2812008" y="638901"/>
                  </a:lnTo>
                  <a:lnTo>
                    <a:pt x="2825998" y="638942"/>
                  </a:lnTo>
                  <a:lnTo>
                    <a:pt x="2839988" y="638990"/>
                  </a:lnTo>
                  <a:lnTo>
                    <a:pt x="2853978" y="639046"/>
                  </a:lnTo>
                  <a:lnTo>
                    <a:pt x="2867969" y="639112"/>
                  </a:lnTo>
                  <a:lnTo>
                    <a:pt x="2881959" y="639189"/>
                  </a:lnTo>
                  <a:lnTo>
                    <a:pt x="2895949" y="639280"/>
                  </a:lnTo>
                  <a:lnTo>
                    <a:pt x="2909939" y="639387"/>
                  </a:lnTo>
                  <a:lnTo>
                    <a:pt x="2923929" y="639513"/>
                  </a:lnTo>
                  <a:lnTo>
                    <a:pt x="2937919" y="639661"/>
                  </a:lnTo>
                  <a:lnTo>
                    <a:pt x="2951909" y="639834"/>
                  </a:lnTo>
                  <a:lnTo>
                    <a:pt x="2965899" y="640038"/>
                  </a:lnTo>
                  <a:lnTo>
                    <a:pt x="2979889" y="640277"/>
                  </a:lnTo>
                  <a:lnTo>
                    <a:pt x="2993879" y="640557"/>
                  </a:lnTo>
                  <a:lnTo>
                    <a:pt x="3007870" y="640887"/>
                  </a:lnTo>
                  <a:lnTo>
                    <a:pt x="3021860" y="641273"/>
                  </a:lnTo>
                  <a:lnTo>
                    <a:pt x="3035850" y="641727"/>
                  </a:lnTo>
                  <a:lnTo>
                    <a:pt x="3049840" y="642259"/>
                  </a:lnTo>
                  <a:lnTo>
                    <a:pt x="3063830" y="642882"/>
                  </a:lnTo>
                  <a:lnTo>
                    <a:pt x="3077820" y="643612"/>
                  </a:lnTo>
                  <a:lnTo>
                    <a:pt x="3091810" y="644467"/>
                  </a:lnTo>
                  <a:lnTo>
                    <a:pt x="3105800" y="645468"/>
                  </a:lnTo>
                  <a:lnTo>
                    <a:pt x="3119790" y="646638"/>
                  </a:lnTo>
                  <a:lnTo>
                    <a:pt x="3133780" y="648006"/>
                  </a:lnTo>
                  <a:lnTo>
                    <a:pt x="3147770" y="649601"/>
                  </a:lnTo>
                  <a:lnTo>
                    <a:pt x="3161761" y="651461"/>
                  </a:lnTo>
                  <a:lnTo>
                    <a:pt x="3175751" y="653626"/>
                  </a:lnTo>
                  <a:lnTo>
                    <a:pt x="3189741" y="656142"/>
                  </a:lnTo>
                  <a:lnTo>
                    <a:pt x="3203731" y="659060"/>
                  </a:lnTo>
                  <a:lnTo>
                    <a:pt x="3217721" y="662437"/>
                  </a:lnTo>
                  <a:lnTo>
                    <a:pt x="3231711" y="666335"/>
                  </a:lnTo>
                  <a:lnTo>
                    <a:pt x="3245701" y="670822"/>
                  </a:lnTo>
                  <a:lnTo>
                    <a:pt x="3259691" y="675967"/>
                  </a:lnTo>
                  <a:lnTo>
                    <a:pt x="3273681" y="681846"/>
                  </a:lnTo>
                  <a:lnTo>
                    <a:pt x="3287671" y="688533"/>
                  </a:lnTo>
                  <a:lnTo>
                    <a:pt x="3301661" y="696100"/>
                  </a:lnTo>
                  <a:lnTo>
                    <a:pt x="3315652" y="704614"/>
                  </a:lnTo>
                  <a:lnTo>
                    <a:pt x="3329642" y="714131"/>
                  </a:lnTo>
                  <a:lnTo>
                    <a:pt x="3343632" y="724694"/>
                  </a:lnTo>
                  <a:lnTo>
                    <a:pt x="3357622" y="736323"/>
                  </a:lnTo>
                  <a:lnTo>
                    <a:pt x="3371612" y="749013"/>
                  </a:lnTo>
                  <a:lnTo>
                    <a:pt x="3385602" y="762730"/>
                  </a:lnTo>
                  <a:lnTo>
                    <a:pt x="3399592" y="777401"/>
                  </a:lnTo>
                  <a:lnTo>
                    <a:pt x="3413582" y="792921"/>
                  </a:lnTo>
                  <a:lnTo>
                    <a:pt x="3427572" y="809146"/>
                  </a:lnTo>
                  <a:lnTo>
                    <a:pt x="3441562" y="825901"/>
                  </a:lnTo>
                  <a:lnTo>
                    <a:pt x="3455552" y="842985"/>
                  </a:lnTo>
                  <a:lnTo>
                    <a:pt x="3469543" y="860181"/>
                  </a:lnTo>
                  <a:lnTo>
                    <a:pt x="3483533" y="877265"/>
                  </a:lnTo>
                  <a:lnTo>
                    <a:pt x="3497523" y="894020"/>
                  </a:lnTo>
                  <a:lnTo>
                    <a:pt x="3511513" y="910245"/>
                  </a:lnTo>
                  <a:lnTo>
                    <a:pt x="3525503" y="925765"/>
                  </a:lnTo>
                  <a:lnTo>
                    <a:pt x="3539493" y="940437"/>
                  </a:lnTo>
                  <a:lnTo>
                    <a:pt x="3553483" y="954153"/>
                  </a:lnTo>
                  <a:lnTo>
                    <a:pt x="3567473" y="966844"/>
                  </a:lnTo>
                  <a:lnTo>
                    <a:pt x="3581463" y="978473"/>
                  </a:lnTo>
                  <a:lnTo>
                    <a:pt x="3595453" y="989035"/>
                  </a:lnTo>
                  <a:lnTo>
                    <a:pt x="3609444" y="998553"/>
                  </a:lnTo>
                  <a:lnTo>
                    <a:pt x="3623434" y="1007067"/>
                  </a:lnTo>
                  <a:lnTo>
                    <a:pt x="3637424" y="1014633"/>
                  </a:lnTo>
                  <a:lnTo>
                    <a:pt x="3651414" y="1021320"/>
                  </a:lnTo>
                  <a:lnTo>
                    <a:pt x="3665404" y="1027199"/>
                  </a:lnTo>
                  <a:lnTo>
                    <a:pt x="3679394" y="1032345"/>
                  </a:lnTo>
                  <a:lnTo>
                    <a:pt x="3693384" y="1036831"/>
                  </a:lnTo>
                  <a:lnTo>
                    <a:pt x="3707374" y="1040730"/>
                  </a:lnTo>
                  <a:lnTo>
                    <a:pt x="3721364" y="1044107"/>
                  </a:lnTo>
                  <a:lnTo>
                    <a:pt x="3735354" y="1047025"/>
                  </a:lnTo>
                  <a:lnTo>
                    <a:pt x="3749344" y="1049541"/>
                  </a:lnTo>
                  <a:lnTo>
                    <a:pt x="3763335" y="1051705"/>
                  </a:lnTo>
                  <a:lnTo>
                    <a:pt x="3777325" y="1053565"/>
                  </a:lnTo>
                  <a:lnTo>
                    <a:pt x="3791315" y="1055161"/>
                  </a:lnTo>
                  <a:lnTo>
                    <a:pt x="3805305" y="1056528"/>
                  </a:lnTo>
                  <a:lnTo>
                    <a:pt x="3819295" y="1057698"/>
                  </a:lnTo>
                  <a:lnTo>
                    <a:pt x="3833285" y="1058699"/>
                  </a:lnTo>
                  <a:lnTo>
                    <a:pt x="3847275" y="1059554"/>
                  </a:lnTo>
                  <a:lnTo>
                    <a:pt x="3861265" y="1060285"/>
                  </a:lnTo>
                  <a:lnTo>
                    <a:pt x="3875255" y="1060908"/>
                  </a:lnTo>
                  <a:lnTo>
                    <a:pt x="3889245" y="1061440"/>
                  </a:lnTo>
                  <a:lnTo>
                    <a:pt x="3903235" y="1061893"/>
                  </a:lnTo>
                  <a:lnTo>
                    <a:pt x="3917226" y="1062280"/>
                  </a:lnTo>
                  <a:lnTo>
                    <a:pt x="3931216" y="1062609"/>
                  </a:lnTo>
                  <a:lnTo>
                    <a:pt x="3945206" y="1062890"/>
                  </a:lnTo>
                  <a:lnTo>
                    <a:pt x="3959196" y="1063129"/>
                  </a:lnTo>
                  <a:lnTo>
                    <a:pt x="3973186" y="1063333"/>
                  </a:lnTo>
                  <a:lnTo>
                    <a:pt x="3987176" y="1063506"/>
                  </a:lnTo>
                  <a:lnTo>
                    <a:pt x="4001166" y="1063654"/>
                  </a:lnTo>
                  <a:lnTo>
                    <a:pt x="4015156" y="1063779"/>
                  </a:lnTo>
                  <a:lnTo>
                    <a:pt x="4029146" y="1063886"/>
                  </a:lnTo>
                  <a:lnTo>
                    <a:pt x="4043136" y="1063977"/>
                  </a:lnTo>
                  <a:lnTo>
                    <a:pt x="4057126" y="1064055"/>
                  </a:lnTo>
                  <a:lnTo>
                    <a:pt x="4071117" y="1064121"/>
                  </a:lnTo>
                  <a:lnTo>
                    <a:pt x="4085107" y="1064177"/>
                  </a:lnTo>
                  <a:lnTo>
                    <a:pt x="4099097" y="1064225"/>
                  </a:lnTo>
                  <a:lnTo>
                    <a:pt x="4113087" y="1064265"/>
                  </a:lnTo>
                  <a:lnTo>
                    <a:pt x="4127077" y="1064300"/>
                  </a:lnTo>
                  <a:lnTo>
                    <a:pt x="4141067" y="1064329"/>
                  </a:lnTo>
                  <a:lnTo>
                    <a:pt x="4155057" y="1064354"/>
                  </a:lnTo>
                </a:path>
              </a:pathLst>
            </a:custGeom>
            <a:ln w="40651" cap="flat">
              <a:solidFill>
                <a:srgbClr val="D3D3D3">
                  <a:alpha val="100000"/>
                </a:srgbClr>
              </a:solidFill>
              <a:prstDash val="solid"/>
              <a:round/>
            </a:ln>
          </p:spPr>
          <p:txBody>
            <a:bodyPr/>
            <a:lstStyle/>
            <a:p/>
          </p:txBody>
        </p:sp>
        <p:sp>
          <p:nvSpPr>
            <p:cNvPr id="52" name="pt52"/>
            <p:cNvSpPr/>
            <p:nvPr/>
          </p:nvSpPr>
          <p:spPr>
            <a:xfrm>
              <a:off x="4064264"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3" name="pt53"/>
            <p:cNvSpPr/>
            <p:nvPr/>
          </p:nvSpPr>
          <p:spPr>
            <a:xfrm>
              <a:off x="2679245"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4" name="pt54"/>
            <p:cNvSpPr/>
            <p:nvPr/>
          </p:nvSpPr>
          <p:spPr>
            <a:xfrm>
              <a:off x="6834303"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5" name="pt55"/>
            <p:cNvSpPr/>
            <p:nvPr/>
          </p:nvSpPr>
          <p:spPr>
            <a:xfrm>
              <a:off x="5449283"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6" name="pt56"/>
            <p:cNvSpPr/>
            <p:nvPr/>
          </p:nvSpPr>
          <p:spPr>
            <a:xfrm>
              <a:off x="5449283" y="10592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7" name="pt57"/>
            <p:cNvSpPr/>
            <p:nvPr/>
          </p:nvSpPr>
          <p:spPr>
            <a:xfrm>
              <a:off x="4064264" y="10592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8" name="pt58"/>
            <p:cNvSpPr/>
            <p:nvPr/>
          </p:nvSpPr>
          <p:spPr>
            <a:xfrm>
              <a:off x="6834303" y="10592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9" name="pt59"/>
            <p:cNvSpPr/>
            <p:nvPr/>
          </p:nvSpPr>
          <p:spPr>
            <a:xfrm>
              <a:off x="2679245" y="10592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0" name="pt60"/>
            <p:cNvSpPr/>
            <p:nvPr/>
          </p:nvSpPr>
          <p:spPr>
            <a:xfrm>
              <a:off x="4064264" y="127219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1" name="pt61"/>
            <p:cNvSpPr/>
            <p:nvPr/>
          </p:nvSpPr>
          <p:spPr>
            <a:xfrm>
              <a:off x="2679245" y="127219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2" name="pt62"/>
            <p:cNvSpPr/>
            <p:nvPr/>
          </p:nvSpPr>
          <p:spPr>
            <a:xfrm>
              <a:off x="4064264" y="148510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3" name="pt63"/>
            <p:cNvSpPr/>
            <p:nvPr/>
          </p:nvSpPr>
          <p:spPr>
            <a:xfrm>
              <a:off x="2679245" y="148510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4" name="pt64"/>
            <p:cNvSpPr/>
            <p:nvPr/>
          </p:nvSpPr>
          <p:spPr>
            <a:xfrm>
              <a:off x="6834303" y="127219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5" name="pt65"/>
            <p:cNvSpPr/>
            <p:nvPr/>
          </p:nvSpPr>
          <p:spPr>
            <a:xfrm>
              <a:off x="2679245" y="169802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6" name="pt66"/>
            <p:cNvSpPr/>
            <p:nvPr/>
          </p:nvSpPr>
          <p:spPr>
            <a:xfrm>
              <a:off x="5449283" y="127219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7" name="pt67"/>
            <p:cNvSpPr/>
            <p:nvPr/>
          </p:nvSpPr>
          <p:spPr>
            <a:xfrm>
              <a:off x="6834303" y="148510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8" name="pt68"/>
            <p:cNvSpPr/>
            <p:nvPr/>
          </p:nvSpPr>
          <p:spPr>
            <a:xfrm>
              <a:off x="5449283" y="148510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9" name="pt69"/>
            <p:cNvSpPr/>
            <p:nvPr/>
          </p:nvSpPr>
          <p:spPr>
            <a:xfrm>
              <a:off x="2679245" y="191093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0" name="pt70"/>
            <p:cNvSpPr/>
            <p:nvPr/>
          </p:nvSpPr>
          <p:spPr>
            <a:xfrm>
              <a:off x="4064264" y="169802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1" name="pt71"/>
            <p:cNvSpPr/>
            <p:nvPr/>
          </p:nvSpPr>
          <p:spPr>
            <a:xfrm>
              <a:off x="4064264" y="191093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2" name="pt72"/>
            <p:cNvSpPr/>
            <p:nvPr/>
          </p:nvSpPr>
          <p:spPr>
            <a:xfrm>
              <a:off x="2679245" y="212384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3" name="pt73"/>
            <p:cNvSpPr/>
            <p:nvPr/>
          </p:nvSpPr>
          <p:spPr>
            <a:xfrm>
              <a:off x="5449283" y="169802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4" name="pt74"/>
            <p:cNvSpPr/>
            <p:nvPr/>
          </p:nvSpPr>
          <p:spPr>
            <a:xfrm>
              <a:off x="6834303" y="169802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5" name="pt75"/>
            <p:cNvSpPr/>
            <p:nvPr/>
          </p:nvSpPr>
          <p:spPr>
            <a:xfrm>
              <a:off x="4064264" y="212384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6" name="pt76"/>
            <p:cNvSpPr/>
            <p:nvPr/>
          </p:nvSpPr>
          <p:spPr>
            <a:xfrm>
              <a:off x="5449283" y="191093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7" name="pt77"/>
            <p:cNvSpPr/>
            <p:nvPr/>
          </p:nvSpPr>
          <p:spPr>
            <a:xfrm>
              <a:off x="5449283" y="212384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8" name="pt78"/>
            <p:cNvSpPr/>
            <p:nvPr/>
          </p:nvSpPr>
          <p:spPr>
            <a:xfrm>
              <a:off x="2679245" y="233676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9" name="pt79"/>
            <p:cNvSpPr/>
            <p:nvPr/>
          </p:nvSpPr>
          <p:spPr>
            <a:xfrm>
              <a:off x="5449283" y="233676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0" name="pt80"/>
            <p:cNvSpPr/>
            <p:nvPr/>
          </p:nvSpPr>
          <p:spPr>
            <a:xfrm>
              <a:off x="4064264" y="233676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1" name="pt81"/>
            <p:cNvSpPr/>
            <p:nvPr/>
          </p:nvSpPr>
          <p:spPr>
            <a:xfrm>
              <a:off x="6834303" y="191093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2" name="pt82"/>
            <p:cNvSpPr/>
            <p:nvPr/>
          </p:nvSpPr>
          <p:spPr>
            <a:xfrm>
              <a:off x="6834303" y="212384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3" name="pt83"/>
            <p:cNvSpPr/>
            <p:nvPr/>
          </p:nvSpPr>
          <p:spPr>
            <a:xfrm>
              <a:off x="6834303" y="233676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4" name="pt84"/>
            <p:cNvSpPr/>
            <p:nvPr/>
          </p:nvSpPr>
          <p:spPr>
            <a:xfrm>
              <a:off x="5449283" y="25496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5" name="pt85"/>
            <p:cNvSpPr/>
            <p:nvPr/>
          </p:nvSpPr>
          <p:spPr>
            <a:xfrm>
              <a:off x="4064264" y="25496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6" name="pt86"/>
            <p:cNvSpPr/>
            <p:nvPr/>
          </p:nvSpPr>
          <p:spPr>
            <a:xfrm>
              <a:off x="2679245" y="25496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7" name="pt87"/>
            <p:cNvSpPr/>
            <p:nvPr/>
          </p:nvSpPr>
          <p:spPr>
            <a:xfrm>
              <a:off x="6834303" y="25496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8" name="pt88"/>
            <p:cNvSpPr/>
            <p:nvPr/>
          </p:nvSpPr>
          <p:spPr>
            <a:xfrm>
              <a:off x="5449283" y="276259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9" name="pt89"/>
            <p:cNvSpPr/>
            <p:nvPr/>
          </p:nvSpPr>
          <p:spPr>
            <a:xfrm>
              <a:off x="2679245" y="276259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0" name="pt90"/>
            <p:cNvSpPr/>
            <p:nvPr/>
          </p:nvSpPr>
          <p:spPr>
            <a:xfrm>
              <a:off x="6834303" y="276259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1" name="pt91"/>
            <p:cNvSpPr/>
            <p:nvPr/>
          </p:nvSpPr>
          <p:spPr>
            <a:xfrm>
              <a:off x="2679245" y="297550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2" name="pt92"/>
            <p:cNvSpPr/>
            <p:nvPr/>
          </p:nvSpPr>
          <p:spPr>
            <a:xfrm>
              <a:off x="5449283" y="297550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3" name="pt93"/>
            <p:cNvSpPr/>
            <p:nvPr/>
          </p:nvSpPr>
          <p:spPr>
            <a:xfrm>
              <a:off x="4064264" y="276259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4" name="pt94"/>
            <p:cNvSpPr/>
            <p:nvPr/>
          </p:nvSpPr>
          <p:spPr>
            <a:xfrm>
              <a:off x="4064264" y="297550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5" name="pt95"/>
            <p:cNvSpPr/>
            <p:nvPr/>
          </p:nvSpPr>
          <p:spPr>
            <a:xfrm>
              <a:off x="6834303" y="297550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6" name="pt96"/>
            <p:cNvSpPr/>
            <p:nvPr/>
          </p:nvSpPr>
          <p:spPr>
            <a:xfrm>
              <a:off x="5449283" y="31884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7" name="pt97"/>
            <p:cNvSpPr/>
            <p:nvPr/>
          </p:nvSpPr>
          <p:spPr>
            <a:xfrm>
              <a:off x="4064264" y="31884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8" name="pt98"/>
            <p:cNvSpPr/>
            <p:nvPr/>
          </p:nvSpPr>
          <p:spPr>
            <a:xfrm>
              <a:off x="2679245" y="31884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9" name="pt99"/>
            <p:cNvSpPr/>
            <p:nvPr/>
          </p:nvSpPr>
          <p:spPr>
            <a:xfrm>
              <a:off x="2679245" y="340133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0" name="pt100"/>
            <p:cNvSpPr/>
            <p:nvPr/>
          </p:nvSpPr>
          <p:spPr>
            <a:xfrm>
              <a:off x="6834303" y="31884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1" name="pt101"/>
            <p:cNvSpPr/>
            <p:nvPr/>
          </p:nvSpPr>
          <p:spPr>
            <a:xfrm>
              <a:off x="5449283" y="340133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2" name="pt102"/>
            <p:cNvSpPr/>
            <p:nvPr/>
          </p:nvSpPr>
          <p:spPr>
            <a:xfrm>
              <a:off x="4064264" y="340133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3" name="pt103"/>
            <p:cNvSpPr/>
            <p:nvPr/>
          </p:nvSpPr>
          <p:spPr>
            <a:xfrm>
              <a:off x="2679245" y="361424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4" name="pt104"/>
            <p:cNvSpPr/>
            <p:nvPr/>
          </p:nvSpPr>
          <p:spPr>
            <a:xfrm>
              <a:off x="4064264" y="361424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5" name="pt105"/>
            <p:cNvSpPr/>
            <p:nvPr/>
          </p:nvSpPr>
          <p:spPr>
            <a:xfrm>
              <a:off x="2679245" y="382715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6" name="pt106"/>
            <p:cNvSpPr/>
            <p:nvPr/>
          </p:nvSpPr>
          <p:spPr>
            <a:xfrm>
              <a:off x="6834303" y="340133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7" name="pt107"/>
            <p:cNvSpPr/>
            <p:nvPr/>
          </p:nvSpPr>
          <p:spPr>
            <a:xfrm>
              <a:off x="4064264" y="382715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8" name="pt108"/>
            <p:cNvSpPr/>
            <p:nvPr/>
          </p:nvSpPr>
          <p:spPr>
            <a:xfrm>
              <a:off x="6834303" y="361424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9" name="pt109"/>
            <p:cNvSpPr/>
            <p:nvPr/>
          </p:nvSpPr>
          <p:spPr>
            <a:xfrm>
              <a:off x="2679245" y="40400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0" name="pt110"/>
            <p:cNvSpPr/>
            <p:nvPr/>
          </p:nvSpPr>
          <p:spPr>
            <a:xfrm>
              <a:off x="6834303" y="3827159"/>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11" name="pt111"/>
            <p:cNvSpPr/>
            <p:nvPr/>
          </p:nvSpPr>
          <p:spPr>
            <a:xfrm>
              <a:off x="5449283" y="3614245"/>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12" name="pt112"/>
            <p:cNvSpPr/>
            <p:nvPr/>
          </p:nvSpPr>
          <p:spPr>
            <a:xfrm>
              <a:off x="4064264" y="4040073"/>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13" name="pt113"/>
            <p:cNvSpPr/>
            <p:nvPr/>
          </p:nvSpPr>
          <p:spPr>
            <a:xfrm>
              <a:off x="5449283" y="382715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4" name="pt114"/>
            <p:cNvSpPr/>
            <p:nvPr/>
          </p:nvSpPr>
          <p:spPr>
            <a:xfrm>
              <a:off x="6834303" y="40400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5" name="pt115"/>
            <p:cNvSpPr/>
            <p:nvPr/>
          </p:nvSpPr>
          <p:spPr>
            <a:xfrm>
              <a:off x="2679245" y="425298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6" name="pt116"/>
            <p:cNvSpPr/>
            <p:nvPr/>
          </p:nvSpPr>
          <p:spPr>
            <a:xfrm>
              <a:off x="6834303" y="425298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7" name="pt117"/>
            <p:cNvSpPr/>
            <p:nvPr/>
          </p:nvSpPr>
          <p:spPr>
            <a:xfrm>
              <a:off x="5449283" y="40400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8" name="pt118"/>
            <p:cNvSpPr/>
            <p:nvPr/>
          </p:nvSpPr>
          <p:spPr>
            <a:xfrm>
              <a:off x="2679245" y="4465900"/>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19" name="pt119"/>
            <p:cNvSpPr/>
            <p:nvPr/>
          </p:nvSpPr>
          <p:spPr>
            <a:xfrm>
              <a:off x="6834303" y="446590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0" name="pt120"/>
            <p:cNvSpPr/>
            <p:nvPr/>
          </p:nvSpPr>
          <p:spPr>
            <a:xfrm>
              <a:off x="6834303" y="467881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1" name="pt121"/>
            <p:cNvSpPr/>
            <p:nvPr/>
          </p:nvSpPr>
          <p:spPr>
            <a:xfrm>
              <a:off x="2679245" y="467881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2" name="pt122"/>
            <p:cNvSpPr/>
            <p:nvPr/>
          </p:nvSpPr>
          <p:spPr>
            <a:xfrm>
              <a:off x="5449283" y="425298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3" name="pt123"/>
            <p:cNvSpPr/>
            <p:nvPr/>
          </p:nvSpPr>
          <p:spPr>
            <a:xfrm>
              <a:off x="6834303" y="489172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4" name="pt124"/>
            <p:cNvSpPr/>
            <p:nvPr/>
          </p:nvSpPr>
          <p:spPr>
            <a:xfrm>
              <a:off x="5449283" y="446590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5" name="pt125"/>
            <p:cNvSpPr/>
            <p:nvPr/>
          </p:nvSpPr>
          <p:spPr>
            <a:xfrm>
              <a:off x="4064264" y="425298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6" name="pt126"/>
            <p:cNvSpPr/>
            <p:nvPr/>
          </p:nvSpPr>
          <p:spPr>
            <a:xfrm>
              <a:off x="5449283" y="467881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7" name="pt127"/>
            <p:cNvSpPr/>
            <p:nvPr/>
          </p:nvSpPr>
          <p:spPr>
            <a:xfrm>
              <a:off x="2679245" y="489172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8" name="pt128"/>
            <p:cNvSpPr/>
            <p:nvPr/>
          </p:nvSpPr>
          <p:spPr>
            <a:xfrm>
              <a:off x="4064264" y="446590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9" name="pt129"/>
            <p:cNvSpPr/>
            <p:nvPr/>
          </p:nvSpPr>
          <p:spPr>
            <a:xfrm>
              <a:off x="4064264" y="467881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0" name="pt130"/>
            <p:cNvSpPr/>
            <p:nvPr/>
          </p:nvSpPr>
          <p:spPr>
            <a:xfrm>
              <a:off x="2679245" y="510464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1" name="pt131"/>
            <p:cNvSpPr/>
            <p:nvPr/>
          </p:nvSpPr>
          <p:spPr>
            <a:xfrm>
              <a:off x="4064264" y="489172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2" name="pt132"/>
            <p:cNvSpPr/>
            <p:nvPr/>
          </p:nvSpPr>
          <p:spPr>
            <a:xfrm>
              <a:off x="5449283" y="489172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3" name="pt133"/>
            <p:cNvSpPr/>
            <p:nvPr/>
          </p:nvSpPr>
          <p:spPr>
            <a:xfrm>
              <a:off x="6834303" y="510464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4" name="pt134"/>
            <p:cNvSpPr/>
            <p:nvPr/>
          </p:nvSpPr>
          <p:spPr>
            <a:xfrm>
              <a:off x="5449283" y="510464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5" name="pt135"/>
            <p:cNvSpPr/>
            <p:nvPr/>
          </p:nvSpPr>
          <p:spPr>
            <a:xfrm>
              <a:off x="4064264" y="510464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6" name="pt136"/>
            <p:cNvSpPr/>
            <p:nvPr/>
          </p:nvSpPr>
          <p:spPr>
            <a:xfrm>
              <a:off x="6834303" y="531755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7" name="pt137"/>
            <p:cNvSpPr/>
            <p:nvPr/>
          </p:nvSpPr>
          <p:spPr>
            <a:xfrm>
              <a:off x="2679245" y="531755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8" name="pt138"/>
            <p:cNvSpPr/>
            <p:nvPr/>
          </p:nvSpPr>
          <p:spPr>
            <a:xfrm>
              <a:off x="5449283" y="531755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9" name="pt139"/>
            <p:cNvSpPr/>
            <p:nvPr/>
          </p:nvSpPr>
          <p:spPr>
            <a:xfrm>
              <a:off x="4064264" y="531755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0" name="pt140"/>
            <p:cNvSpPr/>
            <p:nvPr/>
          </p:nvSpPr>
          <p:spPr>
            <a:xfrm>
              <a:off x="6834303" y="55304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1" name="pt141"/>
            <p:cNvSpPr/>
            <p:nvPr/>
          </p:nvSpPr>
          <p:spPr>
            <a:xfrm>
              <a:off x="5449283" y="55304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2" name="pt142"/>
            <p:cNvSpPr/>
            <p:nvPr/>
          </p:nvSpPr>
          <p:spPr>
            <a:xfrm>
              <a:off x="4064264" y="55304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3" name="pt143"/>
            <p:cNvSpPr/>
            <p:nvPr/>
          </p:nvSpPr>
          <p:spPr>
            <a:xfrm>
              <a:off x="2679245" y="55304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4" name="pt144"/>
            <p:cNvSpPr/>
            <p:nvPr/>
          </p:nvSpPr>
          <p:spPr>
            <a:xfrm>
              <a:off x="4064264"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5" name="pt145"/>
            <p:cNvSpPr/>
            <p:nvPr/>
          </p:nvSpPr>
          <p:spPr>
            <a:xfrm>
              <a:off x="5449283"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6" name="pt146"/>
            <p:cNvSpPr/>
            <p:nvPr/>
          </p:nvSpPr>
          <p:spPr>
            <a:xfrm>
              <a:off x="6834303"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7" name="pt147"/>
            <p:cNvSpPr/>
            <p:nvPr/>
          </p:nvSpPr>
          <p:spPr>
            <a:xfrm>
              <a:off x="2679245"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8" name="tx148"/>
            <p:cNvSpPr/>
            <p:nvPr/>
          </p:nvSpPr>
          <p:spPr>
            <a:xfrm>
              <a:off x="1516772" y="831643"/>
              <a:ext cx="108267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Nigeria (2,287,000)</a:t>
              </a:r>
            </a:p>
          </p:txBody>
        </p:sp>
        <p:sp>
          <p:nvSpPr>
            <p:cNvPr id="149" name="tx149"/>
            <p:cNvSpPr/>
            <p:nvPr/>
          </p:nvSpPr>
          <p:spPr>
            <a:xfrm>
              <a:off x="1748906" y="1044556"/>
              <a:ext cx="85053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DRC (757,000)</a:t>
              </a:r>
            </a:p>
          </p:txBody>
        </p:sp>
        <p:sp>
          <p:nvSpPr>
            <p:cNvPr id="150" name="tx150"/>
            <p:cNvSpPr/>
            <p:nvPr/>
          </p:nvSpPr>
          <p:spPr>
            <a:xfrm>
              <a:off x="1432416" y="1257470"/>
              <a:ext cx="116702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Cameroon (216,000)</a:t>
              </a:r>
            </a:p>
          </p:txBody>
        </p:sp>
        <p:sp>
          <p:nvSpPr>
            <p:cNvPr id="151" name="tx151"/>
            <p:cNvSpPr/>
            <p:nvPr/>
          </p:nvSpPr>
          <p:spPr>
            <a:xfrm>
              <a:off x="1316874" y="1470384"/>
              <a:ext cx="128257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Cote d'Ivoire (206,000)</a:t>
              </a:r>
            </a:p>
          </p:txBody>
        </p:sp>
        <p:sp>
          <p:nvSpPr>
            <p:cNvPr id="152" name="tx152"/>
            <p:cNvSpPr/>
            <p:nvPr/>
          </p:nvSpPr>
          <p:spPr>
            <a:xfrm>
              <a:off x="1791022" y="1683298"/>
              <a:ext cx="8084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Mali (182,000)</a:t>
              </a:r>
            </a:p>
          </p:txBody>
        </p:sp>
        <p:sp>
          <p:nvSpPr>
            <p:cNvPr id="153" name="tx153"/>
            <p:cNvSpPr/>
            <p:nvPr/>
          </p:nvSpPr>
          <p:spPr>
            <a:xfrm>
              <a:off x="1720561" y="1896212"/>
              <a:ext cx="87888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Chad (154,000)</a:t>
              </a:r>
            </a:p>
          </p:txBody>
        </p:sp>
        <p:sp>
          <p:nvSpPr>
            <p:cNvPr id="154" name="tx154"/>
            <p:cNvSpPr/>
            <p:nvPr/>
          </p:nvSpPr>
          <p:spPr>
            <a:xfrm>
              <a:off x="1615084" y="2109125"/>
              <a:ext cx="98436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Guinea (136,000)</a:t>
              </a:r>
            </a:p>
          </p:txBody>
        </p:sp>
        <p:sp>
          <p:nvSpPr>
            <p:cNvPr id="155" name="tx155"/>
            <p:cNvSpPr/>
            <p:nvPr/>
          </p:nvSpPr>
          <p:spPr>
            <a:xfrm>
              <a:off x="1755884" y="2322039"/>
              <a:ext cx="84356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CAR (116,000)</a:t>
              </a:r>
            </a:p>
          </p:txBody>
        </p:sp>
        <p:sp>
          <p:nvSpPr>
            <p:cNvPr id="156" name="tx156"/>
            <p:cNvSpPr/>
            <p:nvPr/>
          </p:nvSpPr>
          <p:spPr>
            <a:xfrm>
              <a:off x="1769779" y="2534953"/>
              <a:ext cx="82966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Benin (89,000)</a:t>
              </a:r>
            </a:p>
          </p:txBody>
        </p:sp>
        <p:sp>
          <p:nvSpPr>
            <p:cNvPr id="157" name="tx157"/>
            <p:cNvSpPr/>
            <p:nvPr/>
          </p:nvSpPr>
          <p:spPr>
            <a:xfrm>
              <a:off x="1791022" y="2747867"/>
              <a:ext cx="8084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Niger (59,000)</a:t>
              </a:r>
            </a:p>
          </p:txBody>
        </p:sp>
        <p:sp>
          <p:nvSpPr>
            <p:cNvPr id="158" name="tx158"/>
            <p:cNvSpPr/>
            <p:nvPr/>
          </p:nvSpPr>
          <p:spPr>
            <a:xfrm>
              <a:off x="1629103" y="2960781"/>
              <a:ext cx="97034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Senegal (45,000)</a:t>
              </a:r>
            </a:p>
          </p:txBody>
        </p:sp>
        <p:sp>
          <p:nvSpPr>
            <p:cNvPr id="159" name="tx159"/>
            <p:cNvSpPr/>
            <p:nvPr/>
          </p:nvSpPr>
          <p:spPr>
            <a:xfrm>
              <a:off x="1720561" y="3173694"/>
              <a:ext cx="87888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Congo (34,000)</a:t>
              </a:r>
            </a:p>
          </p:txBody>
        </p:sp>
        <p:sp>
          <p:nvSpPr>
            <p:cNvPr id="160" name="tx160"/>
            <p:cNvSpPr/>
            <p:nvPr/>
          </p:nvSpPr>
          <p:spPr>
            <a:xfrm>
              <a:off x="1348121" y="3386608"/>
              <a:ext cx="125132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Burkina Faso (34,000)</a:t>
              </a:r>
            </a:p>
          </p:txBody>
        </p:sp>
        <p:sp>
          <p:nvSpPr>
            <p:cNvPr id="161" name="tx161"/>
            <p:cNvSpPr/>
            <p:nvPr/>
          </p:nvSpPr>
          <p:spPr>
            <a:xfrm>
              <a:off x="1713582" y="3599522"/>
              <a:ext cx="88586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Liberia (30,000)</a:t>
              </a:r>
            </a:p>
          </p:txBody>
        </p:sp>
        <p:sp>
          <p:nvSpPr>
            <p:cNvPr id="162" name="tx162"/>
            <p:cNvSpPr/>
            <p:nvPr/>
          </p:nvSpPr>
          <p:spPr>
            <a:xfrm>
              <a:off x="1804978" y="3812436"/>
              <a:ext cx="79446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Togo (27,000)</a:t>
              </a:r>
            </a:p>
          </p:txBody>
        </p:sp>
        <p:sp>
          <p:nvSpPr>
            <p:cNvPr id="163" name="tx163"/>
            <p:cNvSpPr/>
            <p:nvPr/>
          </p:nvSpPr>
          <p:spPr>
            <a:xfrm>
              <a:off x="1502754" y="4025349"/>
              <a:ext cx="109669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Mauritania (21,000)</a:t>
              </a:r>
            </a:p>
          </p:txBody>
        </p:sp>
        <p:sp>
          <p:nvSpPr>
            <p:cNvPr id="164" name="tx164"/>
            <p:cNvSpPr/>
            <p:nvPr/>
          </p:nvSpPr>
          <p:spPr>
            <a:xfrm>
              <a:off x="1713521" y="4238263"/>
              <a:ext cx="88592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Gabon (16,000)</a:t>
              </a:r>
            </a:p>
          </p:txBody>
        </p:sp>
        <p:sp>
          <p:nvSpPr>
            <p:cNvPr id="165" name="tx165"/>
            <p:cNvSpPr/>
            <p:nvPr/>
          </p:nvSpPr>
          <p:spPr>
            <a:xfrm>
              <a:off x="1369056" y="4451177"/>
              <a:ext cx="123038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Sierra Leone (15,000)</a:t>
              </a:r>
            </a:p>
          </p:txBody>
        </p:sp>
        <p:sp>
          <p:nvSpPr>
            <p:cNvPr id="166" name="tx166"/>
            <p:cNvSpPr/>
            <p:nvPr/>
          </p:nvSpPr>
          <p:spPr>
            <a:xfrm>
              <a:off x="1650408" y="4664091"/>
              <a:ext cx="94903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Gambia (14,000)</a:t>
              </a:r>
            </a:p>
          </p:txBody>
        </p:sp>
        <p:sp>
          <p:nvSpPr>
            <p:cNvPr id="167" name="tx167"/>
            <p:cNvSpPr/>
            <p:nvPr/>
          </p:nvSpPr>
          <p:spPr>
            <a:xfrm>
              <a:off x="1080788" y="4877005"/>
              <a:ext cx="151865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Equatorial Guinea (12,000)</a:t>
              </a:r>
            </a:p>
          </p:txBody>
        </p:sp>
        <p:sp>
          <p:nvSpPr>
            <p:cNvPr id="168" name="tx168"/>
            <p:cNvSpPr/>
            <p:nvPr/>
          </p:nvSpPr>
          <p:spPr>
            <a:xfrm>
              <a:off x="1263703" y="5089918"/>
              <a:ext cx="133574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Guinea-Bissau (12,000)</a:t>
              </a:r>
            </a:p>
          </p:txBody>
        </p:sp>
        <p:sp>
          <p:nvSpPr>
            <p:cNvPr id="169" name="tx169"/>
            <p:cNvSpPr/>
            <p:nvPr/>
          </p:nvSpPr>
          <p:spPr>
            <a:xfrm>
              <a:off x="1783859" y="5302832"/>
              <a:ext cx="81558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Ghana (9,000)</a:t>
              </a:r>
            </a:p>
          </p:txBody>
        </p:sp>
        <p:sp>
          <p:nvSpPr>
            <p:cNvPr id="170" name="tx170"/>
            <p:cNvSpPr/>
            <p:nvPr/>
          </p:nvSpPr>
          <p:spPr>
            <a:xfrm>
              <a:off x="1520230" y="5515746"/>
              <a:ext cx="107921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Cabo Verde (&lt;500)</a:t>
              </a:r>
            </a:p>
          </p:txBody>
        </p:sp>
        <p:sp>
          <p:nvSpPr>
            <p:cNvPr id="171" name="tx171"/>
            <p:cNvSpPr/>
            <p:nvPr/>
          </p:nvSpPr>
          <p:spPr>
            <a:xfrm>
              <a:off x="873541" y="5728660"/>
              <a:ext cx="172590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Sao Tome and Principe (&lt;200)</a:t>
              </a:r>
            </a:p>
          </p:txBody>
        </p:sp>
        <p:sp>
          <p:nvSpPr>
            <p:cNvPr id="172" name="tx172"/>
            <p:cNvSpPr/>
            <p:nvPr/>
          </p:nvSpPr>
          <p:spPr>
            <a:xfrm>
              <a:off x="7031507" y="831643"/>
              <a:ext cx="108267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Nigeria (2,078,000)</a:t>
              </a:r>
            </a:p>
          </p:txBody>
        </p:sp>
        <p:sp>
          <p:nvSpPr>
            <p:cNvPr id="173" name="tx173"/>
            <p:cNvSpPr/>
            <p:nvPr/>
          </p:nvSpPr>
          <p:spPr>
            <a:xfrm>
              <a:off x="7031507" y="1044556"/>
              <a:ext cx="85053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DRC (772,000)</a:t>
              </a:r>
            </a:p>
          </p:txBody>
        </p:sp>
        <p:sp>
          <p:nvSpPr>
            <p:cNvPr id="174" name="tx174"/>
            <p:cNvSpPr/>
            <p:nvPr/>
          </p:nvSpPr>
          <p:spPr>
            <a:xfrm>
              <a:off x="7031507" y="1257470"/>
              <a:ext cx="128257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Cote d'Ivoire (193,000)</a:t>
              </a:r>
            </a:p>
          </p:txBody>
        </p:sp>
        <p:sp>
          <p:nvSpPr>
            <p:cNvPr id="175" name="tx175"/>
            <p:cNvSpPr/>
            <p:nvPr/>
          </p:nvSpPr>
          <p:spPr>
            <a:xfrm>
              <a:off x="7031507" y="1470384"/>
              <a:ext cx="116702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Cameroon (168,000)</a:t>
              </a:r>
            </a:p>
          </p:txBody>
        </p:sp>
        <p:sp>
          <p:nvSpPr>
            <p:cNvPr id="176" name="tx176"/>
            <p:cNvSpPr/>
            <p:nvPr/>
          </p:nvSpPr>
          <p:spPr>
            <a:xfrm>
              <a:off x="7031507" y="1683298"/>
              <a:ext cx="87888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Chad (134,000)</a:t>
              </a:r>
            </a:p>
          </p:txBody>
        </p:sp>
        <p:sp>
          <p:nvSpPr>
            <p:cNvPr id="177" name="tx177"/>
            <p:cNvSpPr/>
            <p:nvPr/>
          </p:nvSpPr>
          <p:spPr>
            <a:xfrm>
              <a:off x="7031507" y="1896212"/>
              <a:ext cx="84356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CAR (112,000)</a:t>
              </a:r>
            </a:p>
          </p:txBody>
        </p:sp>
        <p:sp>
          <p:nvSpPr>
            <p:cNvPr id="178" name="tx178"/>
            <p:cNvSpPr/>
            <p:nvPr/>
          </p:nvSpPr>
          <p:spPr>
            <a:xfrm>
              <a:off x="7031507" y="2109125"/>
              <a:ext cx="90000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Benin (111,000)</a:t>
              </a:r>
            </a:p>
          </p:txBody>
        </p:sp>
        <p:sp>
          <p:nvSpPr>
            <p:cNvPr id="179" name="tx179"/>
            <p:cNvSpPr/>
            <p:nvPr/>
          </p:nvSpPr>
          <p:spPr>
            <a:xfrm>
              <a:off x="7031507" y="2322039"/>
              <a:ext cx="98436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Guinea (107,000)</a:t>
              </a:r>
            </a:p>
          </p:txBody>
        </p:sp>
        <p:sp>
          <p:nvSpPr>
            <p:cNvPr id="180" name="tx180"/>
            <p:cNvSpPr/>
            <p:nvPr/>
          </p:nvSpPr>
          <p:spPr>
            <a:xfrm>
              <a:off x="7031507" y="2534953"/>
              <a:ext cx="73808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Mali (83,000)</a:t>
              </a:r>
            </a:p>
          </p:txBody>
        </p:sp>
        <p:sp>
          <p:nvSpPr>
            <p:cNvPr id="181" name="tx181"/>
            <p:cNvSpPr/>
            <p:nvPr/>
          </p:nvSpPr>
          <p:spPr>
            <a:xfrm>
              <a:off x="7031507" y="2747867"/>
              <a:ext cx="8084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Niger (53,000)</a:t>
              </a:r>
            </a:p>
          </p:txBody>
        </p:sp>
        <p:sp>
          <p:nvSpPr>
            <p:cNvPr id="182" name="tx182"/>
            <p:cNvSpPr/>
            <p:nvPr/>
          </p:nvSpPr>
          <p:spPr>
            <a:xfrm>
              <a:off x="7031507" y="2960781"/>
              <a:ext cx="125132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Burkina Faso (35,000)</a:t>
              </a:r>
            </a:p>
          </p:txBody>
        </p:sp>
        <p:sp>
          <p:nvSpPr>
            <p:cNvPr id="183" name="tx183"/>
            <p:cNvSpPr/>
            <p:nvPr/>
          </p:nvSpPr>
          <p:spPr>
            <a:xfrm>
              <a:off x="7031507" y="3173694"/>
              <a:ext cx="87888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Congo (34,000)</a:t>
              </a:r>
            </a:p>
          </p:txBody>
        </p:sp>
        <p:sp>
          <p:nvSpPr>
            <p:cNvPr id="184" name="tx184"/>
            <p:cNvSpPr/>
            <p:nvPr/>
          </p:nvSpPr>
          <p:spPr>
            <a:xfrm>
              <a:off x="7031507" y="3386608"/>
              <a:ext cx="88592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Gabon (26,000)</a:t>
              </a:r>
            </a:p>
          </p:txBody>
        </p:sp>
        <p:sp>
          <p:nvSpPr>
            <p:cNvPr id="185" name="tx185"/>
            <p:cNvSpPr/>
            <p:nvPr/>
          </p:nvSpPr>
          <p:spPr>
            <a:xfrm>
              <a:off x="7031507" y="3599522"/>
              <a:ext cx="97034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Senegal (21,000)</a:t>
              </a:r>
            </a:p>
          </p:txBody>
        </p:sp>
        <p:sp>
          <p:nvSpPr>
            <p:cNvPr id="186" name="tx186"/>
            <p:cNvSpPr/>
            <p:nvPr/>
          </p:nvSpPr>
          <p:spPr>
            <a:xfrm>
              <a:off x="7031507" y="3812436"/>
              <a:ext cx="123038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Sierra Leone (20,000)</a:t>
              </a:r>
            </a:p>
          </p:txBody>
        </p:sp>
        <p:sp>
          <p:nvSpPr>
            <p:cNvPr id="187" name="tx187"/>
            <p:cNvSpPr/>
            <p:nvPr/>
          </p:nvSpPr>
          <p:spPr>
            <a:xfrm>
              <a:off x="7031507" y="4025349"/>
              <a:ext cx="133574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Guinea-Bissau (16,000)</a:t>
              </a:r>
            </a:p>
          </p:txBody>
        </p:sp>
        <p:sp>
          <p:nvSpPr>
            <p:cNvPr id="188" name="tx188"/>
            <p:cNvSpPr/>
            <p:nvPr/>
          </p:nvSpPr>
          <p:spPr>
            <a:xfrm>
              <a:off x="7031507" y="4238263"/>
              <a:ext cx="88586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Liberia (15,000)</a:t>
              </a:r>
            </a:p>
          </p:txBody>
        </p:sp>
        <p:sp>
          <p:nvSpPr>
            <p:cNvPr id="189" name="tx189"/>
            <p:cNvSpPr/>
            <p:nvPr/>
          </p:nvSpPr>
          <p:spPr>
            <a:xfrm>
              <a:off x="7031507" y="4451177"/>
              <a:ext cx="94903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Gambia (14,000)</a:t>
              </a:r>
            </a:p>
          </p:txBody>
        </p:sp>
        <p:sp>
          <p:nvSpPr>
            <p:cNvPr id="190" name="tx190"/>
            <p:cNvSpPr/>
            <p:nvPr/>
          </p:nvSpPr>
          <p:spPr>
            <a:xfrm>
              <a:off x="7031507" y="4664091"/>
              <a:ext cx="79446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Togo (14,000)</a:t>
              </a:r>
            </a:p>
          </p:txBody>
        </p:sp>
        <p:sp>
          <p:nvSpPr>
            <p:cNvPr id="191" name="tx191"/>
            <p:cNvSpPr/>
            <p:nvPr/>
          </p:nvSpPr>
          <p:spPr>
            <a:xfrm>
              <a:off x="7031507" y="4877005"/>
              <a:ext cx="151865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Equatorial Guinea (14,000)</a:t>
              </a:r>
            </a:p>
          </p:txBody>
        </p:sp>
        <p:sp>
          <p:nvSpPr>
            <p:cNvPr id="192" name="tx192"/>
            <p:cNvSpPr/>
            <p:nvPr/>
          </p:nvSpPr>
          <p:spPr>
            <a:xfrm>
              <a:off x="7031507" y="5089918"/>
              <a:ext cx="81558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Ghana (9,000)</a:t>
              </a:r>
            </a:p>
          </p:txBody>
        </p:sp>
        <p:sp>
          <p:nvSpPr>
            <p:cNvPr id="193" name="tx193"/>
            <p:cNvSpPr/>
            <p:nvPr/>
          </p:nvSpPr>
          <p:spPr>
            <a:xfrm>
              <a:off x="7031507" y="5302832"/>
              <a:ext cx="102635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Mauritania (9,000)</a:t>
              </a:r>
            </a:p>
          </p:txBody>
        </p:sp>
        <p:sp>
          <p:nvSpPr>
            <p:cNvPr id="194" name="tx194"/>
            <p:cNvSpPr/>
            <p:nvPr/>
          </p:nvSpPr>
          <p:spPr>
            <a:xfrm>
              <a:off x="7031507" y="5515746"/>
              <a:ext cx="183138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Sao Tome and Principe (&lt;1,000)</a:t>
              </a:r>
            </a:p>
          </p:txBody>
        </p:sp>
        <p:sp>
          <p:nvSpPr>
            <p:cNvPr id="195" name="tx195"/>
            <p:cNvSpPr/>
            <p:nvPr/>
          </p:nvSpPr>
          <p:spPr>
            <a:xfrm>
              <a:off x="7031507" y="5728660"/>
              <a:ext cx="107921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Cabo Verde (&lt;500)</a:t>
              </a:r>
            </a:p>
          </p:txBody>
        </p:sp>
        <p:sp>
          <p:nvSpPr>
            <p:cNvPr id="196" name="tx196"/>
            <p:cNvSpPr/>
            <p:nvPr/>
          </p:nvSpPr>
          <p:spPr>
            <a:xfrm>
              <a:off x="570259" y="864741"/>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197" name="tx197"/>
            <p:cNvSpPr/>
            <p:nvPr/>
          </p:nvSpPr>
          <p:spPr>
            <a:xfrm>
              <a:off x="570259" y="1077655"/>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198" name="tx198"/>
            <p:cNvSpPr/>
            <p:nvPr/>
          </p:nvSpPr>
          <p:spPr>
            <a:xfrm>
              <a:off x="570259" y="1289150"/>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199" name="tx199"/>
            <p:cNvSpPr/>
            <p:nvPr/>
          </p:nvSpPr>
          <p:spPr>
            <a:xfrm>
              <a:off x="570259" y="1503810"/>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200" name="tx200"/>
            <p:cNvSpPr/>
            <p:nvPr/>
          </p:nvSpPr>
          <p:spPr>
            <a:xfrm>
              <a:off x="570259" y="1716451"/>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201" name="tx201"/>
            <p:cNvSpPr/>
            <p:nvPr/>
          </p:nvSpPr>
          <p:spPr>
            <a:xfrm>
              <a:off x="570259" y="1927946"/>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202" name="tx202"/>
            <p:cNvSpPr/>
            <p:nvPr/>
          </p:nvSpPr>
          <p:spPr>
            <a:xfrm>
              <a:off x="570259" y="2143588"/>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203" name="tx203"/>
            <p:cNvSpPr/>
            <p:nvPr/>
          </p:nvSpPr>
          <p:spPr>
            <a:xfrm>
              <a:off x="570259" y="2353773"/>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204" name="tx204"/>
            <p:cNvSpPr/>
            <p:nvPr/>
          </p:nvSpPr>
          <p:spPr>
            <a:xfrm>
              <a:off x="570259" y="2566687"/>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205" name="tx205"/>
            <p:cNvSpPr/>
            <p:nvPr/>
          </p:nvSpPr>
          <p:spPr>
            <a:xfrm>
              <a:off x="508103" y="277960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206" name="tx206"/>
            <p:cNvSpPr/>
            <p:nvPr/>
          </p:nvSpPr>
          <p:spPr>
            <a:xfrm>
              <a:off x="508103" y="299387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207" name="tx207"/>
            <p:cNvSpPr/>
            <p:nvPr/>
          </p:nvSpPr>
          <p:spPr>
            <a:xfrm>
              <a:off x="508103" y="3206793"/>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208" name="tx208"/>
            <p:cNvSpPr/>
            <p:nvPr/>
          </p:nvSpPr>
          <p:spPr>
            <a:xfrm>
              <a:off x="508103" y="3418287"/>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209" name="tx209"/>
            <p:cNvSpPr/>
            <p:nvPr/>
          </p:nvSpPr>
          <p:spPr>
            <a:xfrm>
              <a:off x="508103" y="3632620"/>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210" name="tx210"/>
            <p:cNvSpPr/>
            <p:nvPr/>
          </p:nvSpPr>
          <p:spPr>
            <a:xfrm>
              <a:off x="508103" y="384417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211" name="tx211"/>
            <p:cNvSpPr/>
            <p:nvPr/>
          </p:nvSpPr>
          <p:spPr>
            <a:xfrm>
              <a:off x="508103" y="405708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212" name="tx212"/>
            <p:cNvSpPr/>
            <p:nvPr/>
          </p:nvSpPr>
          <p:spPr>
            <a:xfrm>
              <a:off x="508103" y="4271361"/>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213" name="tx213"/>
            <p:cNvSpPr/>
            <p:nvPr/>
          </p:nvSpPr>
          <p:spPr>
            <a:xfrm>
              <a:off x="508103" y="448291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214" name="tx214"/>
            <p:cNvSpPr/>
            <p:nvPr/>
          </p:nvSpPr>
          <p:spPr>
            <a:xfrm>
              <a:off x="508103" y="469582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215" name="tx215"/>
            <p:cNvSpPr/>
            <p:nvPr/>
          </p:nvSpPr>
          <p:spPr>
            <a:xfrm>
              <a:off x="508103" y="490873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216" name="tx216"/>
            <p:cNvSpPr/>
            <p:nvPr/>
          </p:nvSpPr>
          <p:spPr>
            <a:xfrm>
              <a:off x="508103" y="5123017"/>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21</a:t>
              </a:r>
            </a:p>
          </p:txBody>
        </p:sp>
        <p:sp>
          <p:nvSpPr>
            <p:cNvPr id="217" name="tx217"/>
            <p:cNvSpPr/>
            <p:nvPr/>
          </p:nvSpPr>
          <p:spPr>
            <a:xfrm>
              <a:off x="508103" y="5335930"/>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22</a:t>
              </a:r>
            </a:p>
          </p:txBody>
        </p:sp>
        <p:sp>
          <p:nvSpPr>
            <p:cNvPr id="218" name="tx218"/>
            <p:cNvSpPr/>
            <p:nvPr/>
          </p:nvSpPr>
          <p:spPr>
            <a:xfrm>
              <a:off x="508103" y="55474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23</a:t>
              </a:r>
            </a:p>
          </p:txBody>
        </p:sp>
        <p:sp>
          <p:nvSpPr>
            <p:cNvPr id="219" name="tx219"/>
            <p:cNvSpPr/>
            <p:nvPr/>
          </p:nvSpPr>
          <p:spPr>
            <a:xfrm>
              <a:off x="508103" y="576175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24</a:t>
              </a:r>
            </a:p>
          </p:txBody>
        </p:sp>
        <p:sp>
          <p:nvSpPr>
            <p:cNvPr id="220" name="tx220"/>
            <p:cNvSpPr/>
            <p:nvPr/>
          </p:nvSpPr>
          <p:spPr>
            <a:xfrm>
              <a:off x="2582559"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221" name="tx221"/>
            <p:cNvSpPr/>
            <p:nvPr/>
          </p:nvSpPr>
          <p:spPr>
            <a:xfrm>
              <a:off x="3967578"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222" name="tx222"/>
            <p:cNvSpPr/>
            <p:nvPr/>
          </p:nvSpPr>
          <p:spPr>
            <a:xfrm>
              <a:off x="5352597" y="610738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223" name="tx223"/>
            <p:cNvSpPr/>
            <p:nvPr/>
          </p:nvSpPr>
          <p:spPr>
            <a:xfrm>
              <a:off x="6737616"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224" name="tx224"/>
            <p:cNvSpPr/>
            <p:nvPr/>
          </p:nvSpPr>
          <p:spPr>
            <a:xfrm>
              <a:off x="695044" y="398022"/>
              <a:ext cx="5227453"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Countries ranked by number of zero-dose children, WCAR, 2021-2024</a:t>
              </a:r>
            </a:p>
          </p:txBody>
        </p:sp>
        <p:sp>
          <p:nvSpPr>
            <p:cNvPr id="225" name="tx225"/>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226" name="tx226"/>
            <p:cNvSpPr/>
            <p:nvPr/>
          </p:nvSpPr>
          <p:spPr>
            <a:xfrm>
              <a:off x="5800628" y="6569876"/>
              <a:ext cx="327378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Number in parentheses is the number of zero-dose children.</a:t>
              </a:r>
            </a:p>
          </p:txBody>
        </p:sp>
      </p:grpSp>
      <p:sp>
        <p:nvSpPr>
          <p:cNvPr id="22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compares the ranking of countries in WCAR based on the absolute number of zero-dose children, with rank 1 representing the country with the most zero-dose children.
In 2021, Sierra Leone ranked number 18 out of 24 countries with 15,000 zero-dose children.
In 2024, Sierra Leone ranked number 15 out of 24 countries with 20,000 zero-dose children.
Note: Absolute numbers of zero-dose children is based on a combination of programme performance and surviving infant target population size. Countries may climb to a higher rank despite a decline in number of zero-dose children as the ranking also depends on performance of other countries in the region.</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83899" y="4274112"/>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5" name="pl5"/>
            <p:cNvSpPr/>
            <p:nvPr/>
          </p:nvSpPr>
          <p:spPr>
            <a:xfrm>
              <a:off x="983899" y="3571266"/>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6" name="pl6"/>
            <p:cNvSpPr/>
            <p:nvPr/>
          </p:nvSpPr>
          <p:spPr>
            <a:xfrm>
              <a:off x="983899" y="2868419"/>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7" name="pl7"/>
            <p:cNvSpPr/>
            <p:nvPr/>
          </p:nvSpPr>
          <p:spPr>
            <a:xfrm>
              <a:off x="983899" y="2165573"/>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8" name="pl8"/>
            <p:cNvSpPr/>
            <p:nvPr/>
          </p:nvSpPr>
          <p:spPr>
            <a:xfrm>
              <a:off x="983899" y="1462727"/>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9" name="pl9"/>
            <p:cNvSpPr/>
            <p:nvPr/>
          </p:nvSpPr>
          <p:spPr>
            <a:xfrm>
              <a:off x="983899" y="4625535"/>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0" name="pl10"/>
            <p:cNvSpPr/>
            <p:nvPr/>
          </p:nvSpPr>
          <p:spPr>
            <a:xfrm>
              <a:off x="983899" y="3922689"/>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1" name="pl11"/>
            <p:cNvSpPr/>
            <p:nvPr/>
          </p:nvSpPr>
          <p:spPr>
            <a:xfrm>
              <a:off x="983899" y="3219842"/>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2" name="pl12"/>
            <p:cNvSpPr/>
            <p:nvPr/>
          </p:nvSpPr>
          <p:spPr>
            <a:xfrm>
              <a:off x="983899" y="2516996"/>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3" name="pl13"/>
            <p:cNvSpPr/>
            <p:nvPr/>
          </p:nvSpPr>
          <p:spPr>
            <a:xfrm>
              <a:off x="983899" y="1814150"/>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4" name="pl14"/>
            <p:cNvSpPr/>
            <p:nvPr/>
          </p:nvSpPr>
          <p:spPr>
            <a:xfrm>
              <a:off x="983899" y="1111304"/>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5" name="pl15"/>
            <p:cNvSpPr/>
            <p:nvPr/>
          </p:nvSpPr>
          <p:spPr>
            <a:xfrm>
              <a:off x="1434255"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62966"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691678"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820390"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949102"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077814"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206525"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5723359"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5949102"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174844"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6400586"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6626329"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6852071"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8" name="rc28"/>
            <p:cNvSpPr/>
            <p:nvPr/>
          </p:nvSpPr>
          <p:spPr>
            <a:xfrm>
              <a:off x="1332670" y="4070610"/>
              <a:ext cx="203168" cy="554925"/>
            </a:xfrm>
            <a:prstGeom prst="rect">
              <a:avLst/>
            </a:prstGeom>
            <a:solidFill>
              <a:srgbClr val="80BD41">
                <a:alpha val="100000"/>
              </a:srgbClr>
            </a:solidFill>
          </p:spPr>
          <p:txBody>
            <a:bodyPr/>
            <a:lstStyle/>
            <a:p/>
          </p:txBody>
        </p:sp>
        <p:sp>
          <p:nvSpPr>
            <p:cNvPr id="29" name="rc29"/>
            <p:cNvSpPr/>
            <p:nvPr/>
          </p:nvSpPr>
          <p:spPr>
            <a:xfrm>
              <a:off x="1332670" y="3364334"/>
              <a:ext cx="203168" cy="454031"/>
            </a:xfrm>
            <a:prstGeom prst="rect">
              <a:avLst/>
            </a:prstGeom>
            <a:solidFill>
              <a:srgbClr val="0058AB">
                <a:alpha val="100000"/>
              </a:srgbClr>
            </a:solidFill>
          </p:spPr>
          <p:txBody>
            <a:bodyPr/>
            <a:lstStyle/>
            <a:p/>
          </p:txBody>
        </p:sp>
        <p:sp>
          <p:nvSpPr>
            <p:cNvPr id="30" name="rc30"/>
            <p:cNvSpPr/>
            <p:nvPr/>
          </p:nvSpPr>
          <p:spPr>
            <a:xfrm>
              <a:off x="1332670" y="3818365"/>
              <a:ext cx="203168" cy="252244"/>
            </a:xfrm>
            <a:prstGeom prst="rect">
              <a:avLst/>
            </a:prstGeom>
            <a:solidFill>
              <a:srgbClr val="1CABE2">
                <a:alpha val="100000"/>
              </a:srgbClr>
            </a:solidFill>
          </p:spPr>
          <p:txBody>
            <a:bodyPr/>
            <a:lstStyle/>
            <a:p/>
          </p:txBody>
        </p:sp>
        <p:sp>
          <p:nvSpPr>
            <p:cNvPr id="31" name="rc31"/>
            <p:cNvSpPr/>
            <p:nvPr/>
          </p:nvSpPr>
          <p:spPr>
            <a:xfrm>
              <a:off x="1558413" y="4127660"/>
              <a:ext cx="203168" cy="497875"/>
            </a:xfrm>
            <a:prstGeom prst="rect">
              <a:avLst/>
            </a:prstGeom>
            <a:solidFill>
              <a:srgbClr val="80BD41">
                <a:alpha val="100000"/>
              </a:srgbClr>
            </a:solidFill>
          </p:spPr>
          <p:txBody>
            <a:bodyPr/>
            <a:lstStyle/>
            <a:p/>
          </p:txBody>
        </p:sp>
        <p:sp>
          <p:nvSpPr>
            <p:cNvPr id="32" name="rc32"/>
            <p:cNvSpPr/>
            <p:nvPr/>
          </p:nvSpPr>
          <p:spPr>
            <a:xfrm>
              <a:off x="1558413" y="3315331"/>
              <a:ext cx="203168" cy="550286"/>
            </a:xfrm>
            <a:prstGeom prst="rect">
              <a:avLst/>
            </a:prstGeom>
            <a:solidFill>
              <a:srgbClr val="0058AB">
                <a:alpha val="100000"/>
              </a:srgbClr>
            </a:solidFill>
          </p:spPr>
          <p:txBody>
            <a:bodyPr/>
            <a:lstStyle/>
            <a:p/>
          </p:txBody>
        </p:sp>
        <p:sp>
          <p:nvSpPr>
            <p:cNvPr id="33" name="rc33"/>
            <p:cNvSpPr/>
            <p:nvPr/>
          </p:nvSpPr>
          <p:spPr>
            <a:xfrm>
              <a:off x="1558413" y="3865618"/>
              <a:ext cx="203168" cy="262042"/>
            </a:xfrm>
            <a:prstGeom prst="rect">
              <a:avLst/>
            </a:prstGeom>
            <a:solidFill>
              <a:srgbClr val="1CABE2">
                <a:alpha val="100000"/>
              </a:srgbClr>
            </a:solidFill>
          </p:spPr>
          <p:txBody>
            <a:bodyPr/>
            <a:lstStyle/>
            <a:p/>
          </p:txBody>
        </p:sp>
        <p:sp>
          <p:nvSpPr>
            <p:cNvPr id="34" name="rc34"/>
            <p:cNvSpPr/>
            <p:nvPr/>
          </p:nvSpPr>
          <p:spPr>
            <a:xfrm>
              <a:off x="1784155" y="3883871"/>
              <a:ext cx="203168" cy="741664"/>
            </a:xfrm>
            <a:prstGeom prst="rect">
              <a:avLst/>
            </a:prstGeom>
            <a:solidFill>
              <a:srgbClr val="80BD41">
                <a:alpha val="100000"/>
              </a:srgbClr>
            </a:solidFill>
          </p:spPr>
          <p:txBody>
            <a:bodyPr/>
            <a:lstStyle/>
            <a:p/>
          </p:txBody>
        </p:sp>
        <p:sp>
          <p:nvSpPr>
            <p:cNvPr id="35" name="rc35"/>
            <p:cNvSpPr/>
            <p:nvPr/>
          </p:nvSpPr>
          <p:spPr>
            <a:xfrm>
              <a:off x="1784155" y="3226168"/>
              <a:ext cx="203168" cy="153930"/>
            </a:xfrm>
            <a:prstGeom prst="rect">
              <a:avLst/>
            </a:prstGeom>
            <a:solidFill>
              <a:srgbClr val="0058AB">
                <a:alpha val="100000"/>
              </a:srgbClr>
            </a:solidFill>
          </p:spPr>
          <p:txBody>
            <a:bodyPr/>
            <a:lstStyle/>
            <a:p/>
          </p:txBody>
        </p:sp>
        <p:sp>
          <p:nvSpPr>
            <p:cNvPr id="36" name="rc36"/>
            <p:cNvSpPr/>
            <p:nvPr/>
          </p:nvSpPr>
          <p:spPr>
            <a:xfrm>
              <a:off x="1784155" y="3380098"/>
              <a:ext cx="203168" cy="503772"/>
            </a:xfrm>
            <a:prstGeom prst="rect">
              <a:avLst/>
            </a:prstGeom>
            <a:solidFill>
              <a:srgbClr val="1CABE2">
                <a:alpha val="100000"/>
              </a:srgbClr>
            </a:solidFill>
          </p:spPr>
          <p:txBody>
            <a:bodyPr/>
            <a:lstStyle/>
            <a:p/>
          </p:txBody>
        </p:sp>
        <p:sp>
          <p:nvSpPr>
            <p:cNvPr id="37" name="rc37"/>
            <p:cNvSpPr/>
            <p:nvPr/>
          </p:nvSpPr>
          <p:spPr>
            <a:xfrm>
              <a:off x="2009898" y="3578737"/>
              <a:ext cx="203168" cy="1046798"/>
            </a:xfrm>
            <a:prstGeom prst="rect">
              <a:avLst/>
            </a:prstGeom>
            <a:solidFill>
              <a:srgbClr val="80BD41">
                <a:alpha val="100000"/>
              </a:srgbClr>
            </a:solidFill>
          </p:spPr>
          <p:txBody>
            <a:bodyPr/>
            <a:lstStyle/>
            <a:p/>
          </p:txBody>
        </p:sp>
        <p:sp>
          <p:nvSpPr>
            <p:cNvPr id="38" name="rc38"/>
            <p:cNvSpPr/>
            <p:nvPr/>
          </p:nvSpPr>
          <p:spPr>
            <a:xfrm>
              <a:off x="2009898" y="3191567"/>
              <a:ext cx="203168" cy="143394"/>
            </a:xfrm>
            <a:prstGeom prst="rect">
              <a:avLst/>
            </a:prstGeom>
            <a:solidFill>
              <a:srgbClr val="0058AB">
                <a:alpha val="100000"/>
              </a:srgbClr>
            </a:solidFill>
          </p:spPr>
          <p:txBody>
            <a:bodyPr/>
            <a:lstStyle/>
            <a:p/>
          </p:txBody>
        </p:sp>
        <p:sp>
          <p:nvSpPr>
            <p:cNvPr id="39" name="rc39"/>
            <p:cNvSpPr/>
            <p:nvPr/>
          </p:nvSpPr>
          <p:spPr>
            <a:xfrm>
              <a:off x="2009898" y="3334962"/>
              <a:ext cx="203168" cy="243775"/>
            </a:xfrm>
            <a:prstGeom prst="rect">
              <a:avLst/>
            </a:prstGeom>
            <a:solidFill>
              <a:srgbClr val="1CABE2">
                <a:alpha val="100000"/>
              </a:srgbClr>
            </a:solidFill>
          </p:spPr>
          <p:txBody>
            <a:bodyPr/>
            <a:lstStyle/>
            <a:p/>
          </p:txBody>
        </p:sp>
        <p:sp>
          <p:nvSpPr>
            <p:cNvPr id="40" name="rc40"/>
            <p:cNvSpPr/>
            <p:nvPr/>
          </p:nvSpPr>
          <p:spPr>
            <a:xfrm>
              <a:off x="2235640" y="3681620"/>
              <a:ext cx="203168" cy="943915"/>
            </a:xfrm>
            <a:prstGeom prst="rect">
              <a:avLst/>
            </a:prstGeom>
            <a:solidFill>
              <a:srgbClr val="80BD41">
                <a:alpha val="100000"/>
              </a:srgbClr>
            </a:solidFill>
          </p:spPr>
          <p:txBody>
            <a:bodyPr/>
            <a:lstStyle/>
            <a:p/>
          </p:txBody>
        </p:sp>
        <p:sp>
          <p:nvSpPr>
            <p:cNvPr id="41" name="rc41"/>
            <p:cNvSpPr/>
            <p:nvPr/>
          </p:nvSpPr>
          <p:spPr>
            <a:xfrm>
              <a:off x="2235640" y="3173356"/>
              <a:ext cx="203168" cy="261395"/>
            </a:xfrm>
            <a:prstGeom prst="rect">
              <a:avLst/>
            </a:prstGeom>
            <a:solidFill>
              <a:srgbClr val="0058AB">
                <a:alpha val="100000"/>
              </a:srgbClr>
            </a:solidFill>
          </p:spPr>
          <p:txBody>
            <a:bodyPr/>
            <a:lstStyle/>
            <a:p/>
          </p:txBody>
        </p:sp>
        <p:sp>
          <p:nvSpPr>
            <p:cNvPr id="42" name="rc42"/>
            <p:cNvSpPr/>
            <p:nvPr/>
          </p:nvSpPr>
          <p:spPr>
            <a:xfrm>
              <a:off x="2235640" y="3434752"/>
              <a:ext cx="203168" cy="246867"/>
            </a:xfrm>
            <a:prstGeom prst="rect">
              <a:avLst/>
            </a:prstGeom>
            <a:solidFill>
              <a:srgbClr val="1CABE2">
                <a:alpha val="100000"/>
              </a:srgbClr>
            </a:solidFill>
          </p:spPr>
          <p:txBody>
            <a:bodyPr/>
            <a:lstStyle/>
            <a:p/>
          </p:txBody>
        </p:sp>
        <p:sp>
          <p:nvSpPr>
            <p:cNvPr id="43" name="rc43"/>
            <p:cNvSpPr/>
            <p:nvPr/>
          </p:nvSpPr>
          <p:spPr>
            <a:xfrm>
              <a:off x="2461382" y="3664829"/>
              <a:ext cx="203168" cy="960706"/>
            </a:xfrm>
            <a:prstGeom prst="rect">
              <a:avLst/>
            </a:prstGeom>
            <a:solidFill>
              <a:srgbClr val="80BD41">
                <a:alpha val="100000"/>
              </a:srgbClr>
            </a:solidFill>
          </p:spPr>
          <p:txBody>
            <a:bodyPr/>
            <a:lstStyle/>
            <a:p/>
          </p:txBody>
        </p:sp>
        <p:sp>
          <p:nvSpPr>
            <p:cNvPr id="44" name="rc44"/>
            <p:cNvSpPr/>
            <p:nvPr/>
          </p:nvSpPr>
          <p:spPr>
            <a:xfrm>
              <a:off x="2461382" y="3147527"/>
              <a:ext cx="203168" cy="295603"/>
            </a:xfrm>
            <a:prstGeom prst="rect">
              <a:avLst/>
            </a:prstGeom>
            <a:solidFill>
              <a:srgbClr val="0058AB">
                <a:alpha val="100000"/>
              </a:srgbClr>
            </a:solidFill>
          </p:spPr>
          <p:txBody>
            <a:bodyPr/>
            <a:lstStyle/>
            <a:p/>
          </p:txBody>
        </p:sp>
        <p:sp>
          <p:nvSpPr>
            <p:cNvPr id="45" name="rc45"/>
            <p:cNvSpPr/>
            <p:nvPr/>
          </p:nvSpPr>
          <p:spPr>
            <a:xfrm>
              <a:off x="2461382" y="3443130"/>
              <a:ext cx="203168" cy="221698"/>
            </a:xfrm>
            <a:prstGeom prst="rect">
              <a:avLst/>
            </a:prstGeom>
            <a:solidFill>
              <a:srgbClr val="1CABE2">
                <a:alpha val="100000"/>
              </a:srgbClr>
            </a:solidFill>
          </p:spPr>
          <p:txBody>
            <a:bodyPr/>
            <a:lstStyle/>
            <a:p/>
          </p:txBody>
        </p:sp>
        <p:sp>
          <p:nvSpPr>
            <p:cNvPr id="46" name="rc46"/>
            <p:cNvSpPr/>
            <p:nvPr/>
          </p:nvSpPr>
          <p:spPr>
            <a:xfrm>
              <a:off x="2687125" y="3659796"/>
              <a:ext cx="203168" cy="965738"/>
            </a:xfrm>
            <a:prstGeom prst="rect">
              <a:avLst/>
            </a:prstGeom>
            <a:solidFill>
              <a:srgbClr val="80BD41">
                <a:alpha val="100000"/>
              </a:srgbClr>
            </a:solidFill>
          </p:spPr>
          <p:txBody>
            <a:bodyPr/>
            <a:lstStyle/>
            <a:p/>
          </p:txBody>
        </p:sp>
        <p:sp>
          <p:nvSpPr>
            <p:cNvPr id="47" name="rc47"/>
            <p:cNvSpPr/>
            <p:nvPr/>
          </p:nvSpPr>
          <p:spPr>
            <a:xfrm>
              <a:off x="2687125" y="3116573"/>
              <a:ext cx="203168" cy="316885"/>
            </a:xfrm>
            <a:prstGeom prst="rect">
              <a:avLst/>
            </a:prstGeom>
            <a:solidFill>
              <a:srgbClr val="0058AB">
                <a:alpha val="100000"/>
              </a:srgbClr>
            </a:solidFill>
          </p:spPr>
          <p:txBody>
            <a:bodyPr/>
            <a:lstStyle/>
            <a:p/>
          </p:txBody>
        </p:sp>
        <p:sp>
          <p:nvSpPr>
            <p:cNvPr id="48" name="rc48"/>
            <p:cNvSpPr/>
            <p:nvPr/>
          </p:nvSpPr>
          <p:spPr>
            <a:xfrm>
              <a:off x="2687125" y="3433459"/>
              <a:ext cx="203168" cy="226337"/>
            </a:xfrm>
            <a:prstGeom prst="rect">
              <a:avLst/>
            </a:prstGeom>
            <a:solidFill>
              <a:srgbClr val="1CABE2">
                <a:alpha val="100000"/>
              </a:srgbClr>
            </a:solidFill>
          </p:spPr>
          <p:txBody>
            <a:bodyPr/>
            <a:lstStyle/>
            <a:p/>
          </p:txBody>
        </p:sp>
        <p:sp>
          <p:nvSpPr>
            <p:cNvPr id="49" name="rc49"/>
            <p:cNvSpPr/>
            <p:nvPr/>
          </p:nvSpPr>
          <p:spPr>
            <a:xfrm>
              <a:off x="2912867" y="3653428"/>
              <a:ext cx="203168" cy="972106"/>
            </a:xfrm>
            <a:prstGeom prst="rect">
              <a:avLst/>
            </a:prstGeom>
            <a:solidFill>
              <a:srgbClr val="80BD41">
                <a:alpha val="100000"/>
              </a:srgbClr>
            </a:solidFill>
          </p:spPr>
          <p:txBody>
            <a:bodyPr/>
            <a:lstStyle/>
            <a:p/>
          </p:txBody>
        </p:sp>
        <p:sp>
          <p:nvSpPr>
            <p:cNvPr id="50" name="rc50"/>
            <p:cNvSpPr/>
            <p:nvPr/>
          </p:nvSpPr>
          <p:spPr>
            <a:xfrm>
              <a:off x="2912867" y="3106614"/>
              <a:ext cx="203168" cy="349349"/>
            </a:xfrm>
            <a:prstGeom prst="rect">
              <a:avLst/>
            </a:prstGeom>
            <a:solidFill>
              <a:srgbClr val="0058AB">
                <a:alpha val="100000"/>
              </a:srgbClr>
            </a:solidFill>
          </p:spPr>
          <p:txBody>
            <a:bodyPr/>
            <a:lstStyle/>
            <a:p/>
          </p:txBody>
        </p:sp>
        <p:sp>
          <p:nvSpPr>
            <p:cNvPr id="51" name="rc51"/>
            <p:cNvSpPr/>
            <p:nvPr/>
          </p:nvSpPr>
          <p:spPr>
            <a:xfrm>
              <a:off x="2912867" y="3455964"/>
              <a:ext cx="203168" cy="197464"/>
            </a:xfrm>
            <a:prstGeom prst="rect">
              <a:avLst/>
            </a:prstGeom>
            <a:solidFill>
              <a:srgbClr val="1CABE2">
                <a:alpha val="100000"/>
              </a:srgbClr>
            </a:solidFill>
          </p:spPr>
          <p:txBody>
            <a:bodyPr/>
            <a:lstStyle/>
            <a:p/>
          </p:txBody>
        </p:sp>
        <p:sp>
          <p:nvSpPr>
            <p:cNvPr id="52" name="rc52"/>
            <p:cNvSpPr/>
            <p:nvPr/>
          </p:nvSpPr>
          <p:spPr>
            <a:xfrm>
              <a:off x="3138609" y="3436783"/>
              <a:ext cx="203168" cy="1188752"/>
            </a:xfrm>
            <a:prstGeom prst="rect">
              <a:avLst/>
            </a:prstGeom>
            <a:solidFill>
              <a:srgbClr val="80BD41">
                <a:alpha val="100000"/>
              </a:srgbClr>
            </a:solidFill>
          </p:spPr>
          <p:txBody>
            <a:bodyPr/>
            <a:lstStyle/>
            <a:p/>
          </p:txBody>
        </p:sp>
        <p:sp>
          <p:nvSpPr>
            <p:cNvPr id="53" name="rc53"/>
            <p:cNvSpPr/>
            <p:nvPr/>
          </p:nvSpPr>
          <p:spPr>
            <a:xfrm>
              <a:off x="3138609" y="3081705"/>
              <a:ext cx="203168" cy="247015"/>
            </a:xfrm>
            <a:prstGeom prst="rect">
              <a:avLst/>
            </a:prstGeom>
            <a:solidFill>
              <a:srgbClr val="0058AB">
                <a:alpha val="100000"/>
              </a:srgbClr>
            </a:solidFill>
          </p:spPr>
          <p:txBody>
            <a:bodyPr/>
            <a:lstStyle/>
            <a:p/>
          </p:txBody>
        </p:sp>
        <p:sp>
          <p:nvSpPr>
            <p:cNvPr id="54" name="rc54"/>
            <p:cNvSpPr/>
            <p:nvPr/>
          </p:nvSpPr>
          <p:spPr>
            <a:xfrm>
              <a:off x="3138609" y="3328720"/>
              <a:ext cx="203168" cy="108062"/>
            </a:xfrm>
            <a:prstGeom prst="rect">
              <a:avLst/>
            </a:prstGeom>
            <a:solidFill>
              <a:srgbClr val="1CABE2">
                <a:alpha val="100000"/>
              </a:srgbClr>
            </a:solidFill>
          </p:spPr>
          <p:txBody>
            <a:bodyPr/>
            <a:lstStyle/>
            <a:p/>
          </p:txBody>
        </p:sp>
        <p:sp>
          <p:nvSpPr>
            <p:cNvPr id="55" name="rc55"/>
            <p:cNvSpPr/>
            <p:nvPr/>
          </p:nvSpPr>
          <p:spPr>
            <a:xfrm>
              <a:off x="3364352" y="3313918"/>
              <a:ext cx="203168" cy="1311616"/>
            </a:xfrm>
            <a:prstGeom prst="rect">
              <a:avLst/>
            </a:prstGeom>
            <a:solidFill>
              <a:srgbClr val="80BD41">
                <a:alpha val="100000"/>
              </a:srgbClr>
            </a:solidFill>
          </p:spPr>
          <p:txBody>
            <a:bodyPr/>
            <a:lstStyle/>
            <a:p/>
          </p:txBody>
        </p:sp>
        <p:sp>
          <p:nvSpPr>
            <p:cNvPr id="56" name="rc56"/>
            <p:cNvSpPr/>
            <p:nvPr/>
          </p:nvSpPr>
          <p:spPr>
            <a:xfrm>
              <a:off x="3364352" y="3064085"/>
              <a:ext cx="203168" cy="93689"/>
            </a:xfrm>
            <a:prstGeom prst="rect">
              <a:avLst/>
            </a:prstGeom>
            <a:solidFill>
              <a:srgbClr val="0058AB">
                <a:alpha val="100000"/>
              </a:srgbClr>
            </a:solidFill>
          </p:spPr>
          <p:txBody>
            <a:bodyPr/>
            <a:lstStyle/>
            <a:p/>
          </p:txBody>
        </p:sp>
        <p:sp>
          <p:nvSpPr>
            <p:cNvPr id="57" name="rc57"/>
            <p:cNvSpPr/>
            <p:nvPr/>
          </p:nvSpPr>
          <p:spPr>
            <a:xfrm>
              <a:off x="3364352" y="3157774"/>
              <a:ext cx="203168" cy="156144"/>
            </a:xfrm>
            <a:prstGeom prst="rect">
              <a:avLst/>
            </a:prstGeom>
            <a:solidFill>
              <a:srgbClr val="1CABE2">
                <a:alpha val="100000"/>
              </a:srgbClr>
            </a:solidFill>
          </p:spPr>
          <p:txBody>
            <a:bodyPr/>
            <a:lstStyle/>
            <a:p/>
          </p:txBody>
        </p:sp>
        <p:sp>
          <p:nvSpPr>
            <p:cNvPr id="58" name="rc58"/>
            <p:cNvSpPr/>
            <p:nvPr/>
          </p:nvSpPr>
          <p:spPr>
            <a:xfrm>
              <a:off x="3590094" y="3267221"/>
              <a:ext cx="203168" cy="1358313"/>
            </a:xfrm>
            <a:prstGeom prst="rect">
              <a:avLst/>
            </a:prstGeom>
            <a:solidFill>
              <a:srgbClr val="80BD41">
                <a:alpha val="100000"/>
              </a:srgbClr>
            </a:solidFill>
          </p:spPr>
          <p:txBody>
            <a:bodyPr/>
            <a:lstStyle/>
            <a:p/>
          </p:txBody>
        </p:sp>
        <p:sp>
          <p:nvSpPr>
            <p:cNvPr id="59" name="rc59"/>
            <p:cNvSpPr/>
            <p:nvPr/>
          </p:nvSpPr>
          <p:spPr>
            <a:xfrm>
              <a:off x="3590094" y="3046099"/>
              <a:ext cx="203168" cy="78971"/>
            </a:xfrm>
            <a:prstGeom prst="rect">
              <a:avLst/>
            </a:prstGeom>
            <a:solidFill>
              <a:srgbClr val="0058AB">
                <a:alpha val="100000"/>
              </a:srgbClr>
            </a:solidFill>
          </p:spPr>
          <p:txBody>
            <a:bodyPr/>
            <a:lstStyle/>
            <a:p/>
          </p:txBody>
        </p:sp>
        <p:sp>
          <p:nvSpPr>
            <p:cNvPr id="60" name="rc60"/>
            <p:cNvSpPr/>
            <p:nvPr/>
          </p:nvSpPr>
          <p:spPr>
            <a:xfrm>
              <a:off x="3590094" y="3125071"/>
              <a:ext cx="203168" cy="142150"/>
            </a:xfrm>
            <a:prstGeom prst="rect">
              <a:avLst/>
            </a:prstGeom>
            <a:solidFill>
              <a:srgbClr val="1CABE2">
                <a:alpha val="100000"/>
              </a:srgbClr>
            </a:solidFill>
          </p:spPr>
          <p:txBody>
            <a:bodyPr/>
            <a:lstStyle/>
            <a:p/>
          </p:txBody>
        </p:sp>
        <p:sp>
          <p:nvSpPr>
            <p:cNvPr id="61" name="rc61"/>
            <p:cNvSpPr/>
            <p:nvPr/>
          </p:nvSpPr>
          <p:spPr>
            <a:xfrm>
              <a:off x="3815836" y="3200781"/>
              <a:ext cx="203168" cy="1424753"/>
            </a:xfrm>
            <a:prstGeom prst="rect">
              <a:avLst/>
            </a:prstGeom>
            <a:solidFill>
              <a:srgbClr val="80BD41">
                <a:alpha val="100000"/>
              </a:srgbClr>
            </a:solidFill>
          </p:spPr>
          <p:txBody>
            <a:bodyPr/>
            <a:lstStyle/>
            <a:p/>
          </p:txBody>
        </p:sp>
        <p:sp>
          <p:nvSpPr>
            <p:cNvPr id="62" name="rc62"/>
            <p:cNvSpPr/>
            <p:nvPr/>
          </p:nvSpPr>
          <p:spPr>
            <a:xfrm>
              <a:off x="3815836" y="3024690"/>
              <a:ext cx="203168" cy="48025"/>
            </a:xfrm>
            <a:prstGeom prst="rect">
              <a:avLst/>
            </a:prstGeom>
            <a:solidFill>
              <a:srgbClr val="0058AB">
                <a:alpha val="100000"/>
              </a:srgbClr>
            </a:solidFill>
          </p:spPr>
          <p:txBody>
            <a:bodyPr/>
            <a:lstStyle/>
            <a:p/>
          </p:txBody>
        </p:sp>
        <p:sp>
          <p:nvSpPr>
            <p:cNvPr id="63" name="rc63"/>
            <p:cNvSpPr/>
            <p:nvPr/>
          </p:nvSpPr>
          <p:spPr>
            <a:xfrm>
              <a:off x="3815836" y="3072716"/>
              <a:ext cx="203168" cy="128065"/>
            </a:xfrm>
            <a:prstGeom prst="rect">
              <a:avLst/>
            </a:prstGeom>
            <a:solidFill>
              <a:srgbClr val="1CABE2">
                <a:alpha val="100000"/>
              </a:srgbClr>
            </a:solidFill>
          </p:spPr>
          <p:txBody>
            <a:bodyPr/>
            <a:lstStyle/>
            <a:p/>
          </p:txBody>
        </p:sp>
        <p:sp>
          <p:nvSpPr>
            <p:cNvPr id="64" name="rc64"/>
            <p:cNvSpPr/>
            <p:nvPr/>
          </p:nvSpPr>
          <p:spPr>
            <a:xfrm>
              <a:off x="4041579" y="3156375"/>
              <a:ext cx="203168" cy="1469159"/>
            </a:xfrm>
            <a:prstGeom prst="rect">
              <a:avLst/>
            </a:prstGeom>
            <a:solidFill>
              <a:srgbClr val="80BD41">
                <a:alpha val="100000"/>
              </a:srgbClr>
            </a:solidFill>
          </p:spPr>
          <p:txBody>
            <a:bodyPr/>
            <a:lstStyle/>
            <a:p/>
          </p:txBody>
        </p:sp>
        <p:sp>
          <p:nvSpPr>
            <p:cNvPr id="65" name="rc65"/>
            <p:cNvSpPr/>
            <p:nvPr/>
          </p:nvSpPr>
          <p:spPr>
            <a:xfrm>
              <a:off x="4041579" y="3011076"/>
              <a:ext cx="203168" cy="32288"/>
            </a:xfrm>
            <a:prstGeom prst="rect">
              <a:avLst/>
            </a:prstGeom>
            <a:solidFill>
              <a:srgbClr val="0058AB">
                <a:alpha val="100000"/>
              </a:srgbClr>
            </a:solidFill>
          </p:spPr>
          <p:txBody>
            <a:bodyPr/>
            <a:lstStyle/>
            <a:p/>
          </p:txBody>
        </p:sp>
        <p:sp>
          <p:nvSpPr>
            <p:cNvPr id="66" name="rc66"/>
            <p:cNvSpPr/>
            <p:nvPr/>
          </p:nvSpPr>
          <p:spPr>
            <a:xfrm>
              <a:off x="4041579" y="3043365"/>
              <a:ext cx="203168" cy="113010"/>
            </a:xfrm>
            <a:prstGeom prst="rect">
              <a:avLst/>
            </a:prstGeom>
            <a:solidFill>
              <a:srgbClr val="1CABE2">
                <a:alpha val="100000"/>
              </a:srgbClr>
            </a:solidFill>
          </p:spPr>
          <p:txBody>
            <a:bodyPr/>
            <a:lstStyle/>
            <a:p/>
          </p:txBody>
        </p:sp>
        <p:sp>
          <p:nvSpPr>
            <p:cNvPr id="67" name="rc67"/>
            <p:cNvSpPr/>
            <p:nvPr/>
          </p:nvSpPr>
          <p:spPr>
            <a:xfrm>
              <a:off x="4267321" y="3146676"/>
              <a:ext cx="203168" cy="1478858"/>
            </a:xfrm>
            <a:prstGeom prst="rect">
              <a:avLst/>
            </a:prstGeom>
            <a:solidFill>
              <a:srgbClr val="80BD41">
                <a:alpha val="100000"/>
              </a:srgbClr>
            </a:solidFill>
          </p:spPr>
          <p:txBody>
            <a:bodyPr/>
            <a:lstStyle/>
            <a:p/>
          </p:txBody>
        </p:sp>
        <p:sp>
          <p:nvSpPr>
            <p:cNvPr id="68" name="rc68"/>
            <p:cNvSpPr/>
            <p:nvPr/>
          </p:nvSpPr>
          <p:spPr>
            <a:xfrm>
              <a:off x="4267321" y="3018083"/>
              <a:ext cx="203168" cy="32148"/>
            </a:xfrm>
            <a:prstGeom prst="rect">
              <a:avLst/>
            </a:prstGeom>
            <a:solidFill>
              <a:srgbClr val="0058AB">
                <a:alpha val="100000"/>
              </a:srgbClr>
            </a:solidFill>
          </p:spPr>
          <p:txBody>
            <a:bodyPr/>
            <a:lstStyle/>
            <a:p/>
          </p:txBody>
        </p:sp>
        <p:sp>
          <p:nvSpPr>
            <p:cNvPr id="69" name="rc69"/>
            <p:cNvSpPr/>
            <p:nvPr/>
          </p:nvSpPr>
          <p:spPr>
            <a:xfrm>
              <a:off x="4267321" y="3050232"/>
              <a:ext cx="203168" cy="96444"/>
            </a:xfrm>
            <a:prstGeom prst="rect">
              <a:avLst/>
            </a:prstGeom>
            <a:solidFill>
              <a:srgbClr val="1CABE2">
                <a:alpha val="100000"/>
              </a:srgbClr>
            </a:solidFill>
          </p:spPr>
          <p:txBody>
            <a:bodyPr/>
            <a:lstStyle/>
            <a:p/>
          </p:txBody>
        </p:sp>
        <p:sp>
          <p:nvSpPr>
            <p:cNvPr id="70" name="rc70"/>
            <p:cNvSpPr/>
            <p:nvPr/>
          </p:nvSpPr>
          <p:spPr>
            <a:xfrm>
              <a:off x="4493063" y="3293149"/>
              <a:ext cx="203168" cy="1332385"/>
            </a:xfrm>
            <a:prstGeom prst="rect">
              <a:avLst/>
            </a:prstGeom>
            <a:solidFill>
              <a:srgbClr val="80BD41">
                <a:alpha val="100000"/>
              </a:srgbClr>
            </a:solidFill>
          </p:spPr>
          <p:txBody>
            <a:bodyPr/>
            <a:lstStyle/>
            <a:p/>
          </p:txBody>
        </p:sp>
        <p:sp>
          <p:nvSpPr>
            <p:cNvPr id="71" name="rc71"/>
            <p:cNvSpPr/>
            <p:nvPr/>
          </p:nvSpPr>
          <p:spPr>
            <a:xfrm>
              <a:off x="4493063" y="3020248"/>
              <a:ext cx="203168" cy="192636"/>
            </a:xfrm>
            <a:prstGeom prst="rect">
              <a:avLst/>
            </a:prstGeom>
            <a:solidFill>
              <a:srgbClr val="0058AB">
                <a:alpha val="100000"/>
              </a:srgbClr>
            </a:solidFill>
          </p:spPr>
          <p:txBody>
            <a:bodyPr/>
            <a:lstStyle/>
            <a:p/>
          </p:txBody>
        </p:sp>
        <p:sp>
          <p:nvSpPr>
            <p:cNvPr id="72" name="rc72"/>
            <p:cNvSpPr/>
            <p:nvPr/>
          </p:nvSpPr>
          <p:spPr>
            <a:xfrm>
              <a:off x="4493063" y="3212884"/>
              <a:ext cx="203168" cy="80265"/>
            </a:xfrm>
            <a:prstGeom prst="rect">
              <a:avLst/>
            </a:prstGeom>
            <a:solidFill>
              <a:srgbClr val="1CABE2">
                <a:alpha val="100000"/>
              </a:srgbClr>
            </a:solidFill>
          </p:spPr>
          <p:txBody>
            <a:bodyPr/>
            <a:lstStyle/>
            <a:p/>
          </p:txBody>
        </p:sp>
        <p:sp>
          <p:nvSpPr>
            <p:cNvPr id="73" name="rc73"/>
            <p:cNvSpPr/>
            <p:nvPr/>
          </p:nvSpPr>
          <p:spPr>
            <a:xfrm>
              <a:off x="4718806" y="3247380"/>
              <a:ext cx="203168" cy="1378155"/>
            </a:xfrm>
            <a:prstGeom prst="rect">
              <a:avLst/>
            </a:prstGeom>
            <a:solidFill>
              <a:srgbClr val="80BD41">
                <a:alpha val="100000"/>
              </a:srgbClr>
            </a:solidFill>
          </p:spPr>
          <p:txBody>
            <a:bodyPr/>
            <a:lstStyle/>
            <a:p/>
          </p:txBody>
        </p:sp>
        <p:sp>
          <p:nvSpPr>
            <p:cNvPr id="74" name="rc74"/>
            <p:cNvSpPr/>
            <p:nvPr/>
          </p:nvSpPr>
          <p:spPr>
            <a:xfrm>
              <a:off x="4718806" y="3023031"/>
              <a:ext cx="203168" cy="80124"/>
            </a:xfrm>
            <a:prstGeom prst="rect">
              <a:avLst/>
            </a:prstGeom>
            <a:solidFill>
              <a:srgbClr val="0058AB">
                <a:alpha val="100000"/>
              </a:srgbClr>
            </a:solidFill>
          </p:spPr>
          <p:txBody>
            <a:bodyPr/>
            <a:lstStyle/>
            <a:p/>
          </p:txBody>
        </p:sp>
        <p:sp>
          <p:nvSpPr>
            <p:cNvPr id="75" name="rc75"/>
            <p:cNvSpPr/>
            <p:nvPr/>
          </p:nvSpPr>
          <p:spPr>
            <a:xfrm>
              <a:off x="4718806" y="3103156"/>
              <a:ext cx="203168" cy="144224"/>
            </a:xfrm>
            <a:prstGeom prst="rect">
              <a:avLst/>
            </a:prstGeom>
            <a:solidFill>
              <a:srgbClr val="1CABE2">
                <a:alpha val="100000"/>
              </a:srgbClr>
            </a:solidFill>
          </p:spPr>
          <p:txBody>
            <a:bodyPr/>
            <a:lstStyle/>
            <a:p/>
          </p:txBody>
        </p:sp>
        <p:sp>
          <p:nvSpPr>
            <p:cNvPr id="76" name="rc76"/>
            <p:cNvSpPr/>
            <p:nvPr/>
          </p:nvSpPr>
          <p:spPr>
            <a:xfrm>
              <a:off x="4944548" y="3262119"/>
              <a:ext cx="203168" cy="1363416"/>
            </a:xfrm>
            <a:prstGeom prst="rect">
              <a:avLst/>
            </a:prstGeom>
            <a:solidFill>
              <a:srgbClr val="80BD41">
                <a:alpha val="100000"/>
              </a:srgbClr>
            </a:solidFill>
          </p:spPr>
          <p:txBody>
            <a:bodyPr/>
            <a:lstStyle/>
            <a:p/>
          </p:txBody>
        </p:sp>
        <p:sp>
          <p:nvSpPr>
            <p:cNvPr id="77" name="rc77"/>
            <p:cNvSpPr/>
            <p:nvPr/>
          </p:nvSpPr>
          <p:spPr>
            <a:xfrm>
              <a:off x="4944548" y="3002424"/>
              <a:ext cx="203168" cy="48693"/>
            </a:xfrm>
            <a:prstGeom prst="rect">
              <a:avLst/>
            </a:prstGeom>
            <a:solidFill>
              <a:srgbClr val="0058AB">
                <a:alpha val="100000"/>
              </a:srgbClr>
            </a:solidFill>
          </p:spPr>
          <p:txBody>
            <a:bodyPr/>
            <a:lstStyle/>
            <a:p/>
          </p:txBody>
        </p:sp>
        <p:sp>
          <p:nvSpPr>
            <p:cNvPr id="78" name="rc78"/>
            <p:cNvSpPr/>
            <p:nvPr/>
          </p:nvSpPr>
          <p:spPr>
            <a:xfrm>
              <a:off x="4944548" y="3051117"/>
              <a:ext cx="203168" cy="211001"/>
            </a:xfrm>
            <a:prstGeom prst="rect">
              <a:avLst/>
            </a:prstGeom>
            <a:solidFill>
              <a:srgbClr val="1CABE2">
                <a:alpha val="100000"/>
              </a:srgbClr>
            </a:solidFill>
          </p:spPr>
          <p:txBody>
            <a:bodyPr/>
            <a:lstStyle/>
            <a:p/>
          </p:txBody>
        </p:sp>
        <p:sp>
          <p:nvSpPr>
            <p:cNvPr id="79" name="rc79"/>
            <p:cNvSpPr/>
            <p:nvPr/>
          </p:nvSpPr>
          <p:spPr>
            <a:xfrm>
              <a:off x="5170291" y="3143598"/>
              <a:ext cx="203168" cy="1481937"/>
            </a:xfrm>
            <a:prstGeom prst="rect">
              <a:avLst/>
            </a:prstGeom>
            <a:solidFill>
              <a:srgbClr val="80BD41">
                <a:alpha val="100000"/>
              </a:srgbClr>
            </a:solidFill>
          </p:spPr>
          <p:txBody>
            <a:bodyPr/>
            <a:lstStyle/>
            <a:p/>
          </p:txBody>
        </p:sp>
        <p:sp>
          <p:nvSpPr>
            <p:cNvPr id="80" name="rc80"/>
            <p:cNvSpPr/>
            <p:nvPr/>
          </p:nvSpPr>
          <p:spPr>
            <a:xfrm>
              <a:off x="5170291" y="2978935"/>
              <a:ext cx="203168" cy="32935"/>
            </a:xfrm>
            <a:prstGeom prst="rect">
              <a:avLst/>
            </a:prstGeom>
            <a:solidFill>
              <a:srgbClr val="0058AB">
                <a:alpha val="100000"/>
              </a:srgbClr>
            </a:solidFill>
          </p:spPr>
          <p:txBody>
            <a:bodyPr/>
            <a:lstStyle/>
            <a:p/>
          </p:txBody>
        </p:sp>
        <p:sp>
          <p:nvSpPr>
            <p:cNvPr id="81" name="rc81"/>
            <p:cNvSpPr/>
            <p:nvPr/>
          </p:nvSpPr>
          <p:spPr>
            <a:xfrm>
              <a:off x="5170291" y="3011870"/>
              <a:ext cx="203168" cy="131727"/>
            </a:xfrm>
            <a:prstGeom prst="rect">
              <a:avLst/>
            </a:prstGeom>
            <a:solidFill>
              <a:srgbClr val="1CABE2">
                <a:alpha val="100000"/>
              </a:srgbClr>
            </a:solidFill>
          </p:spPr>
          <p:txBody>
            <a:bodyPr/>
            <a:lstStyle/>
            <a:p/>
          </p:txBody>
        </p:sp>
        <p:sp>
          <p:nvSpPr>
            <p:cNvPr id="82" name="rc82"/>
            <p:cNvSpPr/>
            <p:nvPr/>
          </p:nvSpPr>
          <p:spPr>
            <a:xfrm>
              <a:off x="5396033" y="3075991"/>
              <a:ext cx="203168" cy="1549544"/>
            </a:xfrm>
            <a:prstGeom prst="rect">
              <a:avLst/>
            </a:prstGeom>
            <a:solidFill>
              <a:srgbClr val="80BD41">
                <a:alpha val="100000"/>
              </a:srgbClr>
            </a:solidFill>
          </p:spPr>
          <p:txBody>
            <a:bodyPr/>
            <a:lstStyle/>
            <a:p/>
          </p:txBody>
        </p:sp>
        <p:sp>
          <p:nvSpPr>
            <p:cNvPr id="83" name="rc83"/>
            <p:cNvSpPr/>
            <p:nvPr/>
          </p:nvSpPr>
          <p:spPr>
            <a:xfrm>
              <a:off x="5396033" y="2959361"/>
              <a:ext cx="203168" cy="49986"/>
            </a:xfrm>
            <a:prstGeom prst="rect">
              <a:avLst/>
            </a:prstGeom>
            <a:solidFill>
              <a:srgbClr val="0058AB">
                <a:alpha val="100000"/>
              </a:srgbClr>
            </a:solidFill>
          </p:spPr>
          <p:txBody>
            <a:bodyPr/>
            <a:lstStyle/>
            <a:p/>
          </p:txBody>
        </p:sp>
        <p:sp>
          <p:nvSpPr>
            <p:cNvPr id="84" name="rc84"/>
            <p:cNvSpPr/>
            <p:nvPr/>
          </p:nvSpPr>
          <p:spPr>
            <a:xfrm>
              <a:off x="5396033" y="3009347"/>
              <a:ext cx="203168" cy="66643"/>
            </a:xfrm>
            <a:prstGeom prst="rect">
              <a:avLst/>
            </a:prstGeom>
            <a:solidFill>
              <a:srgbClr val="1CABE2">
                <a:alpha val="100000"/>
              </a:srgbClr>
            </a:solidFill>
          </p:spPr>
          <p:txBody>
            <a:bodyPr/>
            <a:lstStyle/>
            <a:p/>
          </p:txBody>
        </p:sp>
        <p:sp>
          <p:nvSpPr>
            <p:cNvPr id="85" name="rc85"/>
            <p:cNvSpPr/>
            <p:nvPr/>
          </p:nvSpPr>
          <p:spPr>
            <a:xfrm>
              <a:off x="5621775" y="3028211"/>
              <a:ext cx="203168" cy="1597323"/>
            </a:xfrm>
            <a:prstGeom prst="rect">
              <a:avLst/>
            </a:prstGeom>
            <a:solidFill>
              <a:srgbClr val="80BD41">
                <a:alpha val="100000"/>
              </a:srgbClr>
            </a:solidFill>
          </p:spPr>
          <p:txBody>
            <a:bodyPr/>
            <a:lstStyle/>
            <a:p/>
          </p:txBody>
        </p:sp>
        <p:sp>
          <p:nvSpPr>
            <p:cNvPr id="86" name="rc86"/>
            <p:cNvSpPr/>
            <p:nvPr/>
          </p:nvSpPr>
          <p:spPr>
            <a:xfrm>
              <a:off x="5621775" y="2944144"/>
              <a:ext cx="203168" cy="84067"/>
            </a:xfrm>
            <a:prstGeom prst="rect">
              <a:avLst/>
            </a:prstGeom>
            <a:solidFill>
              <a:srgbClr val="0058AB">
                <a:alpha val="100000"/>
              </a:srgbClr>
            </a:solidFill>
          </p:spPr>
          <p:txBody>
            <a:bodyPr/>
            <a:lstStyle/>
            <a:p/>
          </p:txBody>
        </p:sp>
        <p:sp>
          <p:nvSpPr>
            <p:cNvPr id="87" name="rc87"/>
            <p:cNvSpPr/>
            <p:nvPr/>
          </p:nvSpPr>
          <p:spPr>
            <a:xfrm>
              <a:off x="5621775" y="3028211"/>
              <a:ext cx="203168" cy="0"/>
            </a:xfrm>
            <a:prstGeom prst="rect">
              <a:avLst/>
            </a:prstGeom>
            <a:solidFill>
              <a:srgbClr val="1CABE2">
                <a:alpha val="100000"/>
              </a:srgbClr>
            </a:solidFill>
          </p:spPr>
          <p:txBody>
            <a:bodyPr/>
            <a:lstStyle/>
            <a:p/>
          </p:txBody>
        </p:sp>
        <p:sp>
          <p:nvSpPr>
            <p:cNvPr id="88" name="rc88"/>
            <p:cNvSpPr/>
            <p:nvPr/>
          </p:nvSpPr>
          <p:spPr>
            <a:xfrm>
              <a:off x="5847518" y="3086084"/>
              <a:ext cx="203168" cy="1539451"/>
            </a:xfrm>
            <a:prstGeom prst="rect">
              <a:avLst/>
            </a:prstGeom>
            <a:solidFill>
              <a:srgbClr val="80BD41">
                <a:alpha val="100000"/>
              </a:srgbClr>
            </a:solidFill>
          </p:spPr>
          <p:txBody>
            <a:bodyPr/>
            <a:lstStyle/>
            <a:p/>
          </p:txBody>
        </p:sp>
        <p:sp>
          <p:nvSpPr>
            <p:cNvPr id="89" name="rc89"/>
            <p:cNvSpPr/>
            <p:nvPr/>
          </p:nvSpPr>
          <p:spPr>
            <a:xfrm>
              <a:off x="5847518" y="2933833"/>
              <a:ext cx="203168" cy="118422"/>
            </a:xfrm>
            <a:prstGeom prst="rect">
              <a:avLst/>
            </a:prstGeom>
            <a:solidFill>
              <a:srgbClr val="0058AB">
                <a:alpha val="100000"/>
              </a:srgbClr>
            </a:solidFill>
          </p:spPr>
          <p:txBody>
            <a:bodyPr/>
            <a:lstStyle/>
            <a:p/>
          </p:txBody>
        </p:sp>
        <p:sp>
          <p:nvSpPr>
            <p:cNvPr id="90" name="rc90"/>
            <p:cNvSpPr/>
            <p:nvPr/>
          </p:nvSpPr>
          <p:spPr>
            <a:xfrm>
              <a:off x="5847518" y="3052256"/>
              <a:ext cx="203168" cy="33827"/>
            </a:xfrm>
            <a:prstGeom prst="rect">
              <a:avLst/>
            </a:prstGeom>
            <a:solidFill>
              <a:srgbClr val="1CABE2">
                <a:alpha val="100000"/>
              </a:srgbClr>
            </a:solidFill>
          </p:spPr>
          <p:txBody>
            <a:bodyPr/>
            <a:lstStyle/>
            <a:p/>
          </p:txBody>
        </p:sp>
        <p:sp>
          <p:nvSpPr>
            <p:cNvPr id="91" name="rc91"/>
            <p:cNvSpPr/>
            <p:nvPr/>
          </p:nvSpPr>
          <p:spPr>
            <a:xfrm>
              <a:off x="6073260" y="3058820"/>
              <a:ext cx="203168" cy="1566714"/>
            </a:xfrm>
            <a:prstGeom prst="rect">
              <a:avLst/>
            </a:prstGeom>
            <a:solidFill>
              <a:srgbClr val="80BD41">
                <a:alpha val="100000"/>
              </a:srgbClr>
            </a:solidFill>
          </p:spPr>
          <p:txBody>
            <a:bodyPr/>
            <a:lstStyle/>
            <a:p/>
          </p:txBody>
        </p:sp>
        <p:sp>
          <p:nvSpPr>
            <p:cNvPr id="92" name="rc92"/>
            <p:cNvSpPr/>
            <p:nvPr/>
          </p:nvSpPr>
          <p:spPr>
            <a:xfrm>
              <a:off x="6073260" y="2922588"/>
              <a:ext cx="203168" cy="102179"/>
            </a:xfrm>
            <a:prstGeom prst="rect">
              <a:avLst/>
            </a:prstGeom>
            <a:solidFill>
              <a:srgbClr val="0058AB">
                <a:alpha val="100000"/>
              </a:srgbClr>
            </a:solidFill>
          </p:spPr>
          <p:txBody>
            <a:bodyPr/>
            <a:lstStyle/>
            <a:p/>
          </p:txBody>
        </p:sp>
        <p:sp>
          <p:nvSpPr>
            <p:cNvPr id="93" name="rc93"/>
            <p:cNvSpPr/>
            <p:nvPr/>
          </p:nvSpPr>
          <p:spPr>
            <a:xfrm>
              <a:off x="6073260" y="3024768"/>
              <a:ext cx="203168" cy="34052"/>
            </a:xfrm>
            <a:prstGeom prst="rect">
              <a:avLst/>
            </a:prstGeom>
            <a:solidFill>
              <a:srgbClr val="1CABE2">
                <a:alpha val="100000"/>
              </a:srgbClr>
            </a:solidFill>
          </p:spPr>
          <p:txBody>
            <a:bodyPr/>
            <a:lstStyle/>
            <a:p/>
          </p:txBody>
        </p:sp>
        <p:sp>
          <p:nvSpPr>
            <p:cNvPr id="94" name="rc94"/>
            <p:cNvSpPr/>
            <p:nvPr/>
          </p:nvSpPr>
          <p:spPr>
            <a:xfrm>
              <a:off x="6299002" y="3067936"/>
              <a:ext cx="203168" cy="1557598"/>
            </a:xfrm>
            <a:prstGeom prst="rect">
              <a:avLst/>
            </a:prstGeom>
            <a:solidFill>
              <a:srgbClr val="80BD41">
                <a:alpha val="100000"/>
              </a:srgbClr>
            </a:solidFill>
          </p:spPr>
          <p:txBody>
            <a:bodyPr/>
            <a:lstStyle/>
            <a:p/>
          </p:txBody>
        </p:sp>
        <p:sp>
          <p:nvSpPr>
            <p:cNvPr id="95" name="rc95"/>
            <p:cNvSpPr/>
            <p:nvPr/>
          </p:nvSpPr>
          <p:spPr>
            <a:xfrm>
              <a:off x="6299002" y="2913886"/>
              <a:ext cx="203168" cy="136928"/>
            </a:xfrm>
            <a:prstGeom prst="rect">
              <a:avLst/>
            </a:prstGeom>
            <a:solidFill>
              <a:srgbClr val="0058AB">
                <a:alpha val="100000"/>
              </a:srgbClr>
            </a:solidFill>
          </p:spPr>
          <p:txBody>
            <a:bodyPr/>
            <a:lstStyle/>
            <a:p/>
          </p:txBody>
        </p:sp>
        <p:sp>
          <p:nvSpPr>
            <p:cNvPr id="96" name="rc96"/>
            <p:cNvSpPr/>
            <p:nvPr/>
          </p:nvSpPr>
          <p:spPr>
            <a:xfrm>
              <a:off x="6299002" y="3050815"/>
              <a:ext cx="203168" cy="17121"/>
            </a:xfrm>
            <a:prstGeom prst="rect">
              <a:avLst/>
            </a:prstGeom>
            <a:solidFill>
              <a:srgbClr val="1CABE2">
                <a:alpha val="100000"/>
              </a:srgbClr>
            </a:solidFill>
          </p:spPr>
          <p:txBody>
            <a:bodyPr/>
            <a:lstStyle/>
            <a:p/>
          </p:txBody>
        </p:sp>
        <p:sp>
          <p:nvSpPr>
            <p:cNvPr id="97" name="rc97"/>
            <p:cNvSpPr/>
            <p:nvPr/>
          </p:nvSpPr>
          <p:spPr>
            <a:xfrm>
              <a:off x="6524745" y="3055644"/>
              <a:ext cx="203168" cy="1569891"/>
            </a:xfrm>
            <a:prstGeom prst="rect">
              <a:avLst/>
            </a:prstGeom>
            <a:solidFill>
              <a:srgbClr val="80BD41">
                <a:alpha val="100000"/>
              </a:srgbClr>
            </a:solidFill>
          </p:spPr>
          <p:txBody>
            <a:bodyPr/>
            <a:lstStyle/>
            <a:p/>
          </p:txBody>
        </p:sp>
        <p:sp>
          <p:nvSpPr>
            <p:cNvPr id="98" name="rc98"/>
            <p:cNvSpPr/>
            <p:nvPr/>
          </p:nvSpPr>
          <p:spPr>
            <a:xfrm>
              <a:off x="6524745" y="2900378"/>
              <a:ext cx="203168" cy="138010"/>
            </a:xfrm>
            <a:prstGeom prst="rect">
              <a:avLst/>
            </a:prstGeom>
            <a:solidFill>
              <a:srgbClr val="0058AB">
                <a:alpha val="100000"/>
              </a:srgbClr>
            </a:solidFill>
          </p:spPr>
          <p:txBody>
            <a:bodyPr/>
            <a:lstStyle/>
            <a:p/>
          </p:txBody>
        </p:sp>
        <p:sp>
          <p:nvSpPr>
            <p:cNvPr id="99" name="rc99"/>
            <p:cNvSpPr/>
            <p:nvPr/>
          </p:nvSpPr>
          <p:spPr>
            <a:xfrm>
              <a:off x="6524745" y="3038389"/>
              <a:ext cx="203168" cy="17254"/>
            </a:xfrm>
            <a:prstGeom prst="rect">
              <a:avLst/>
            </a:prstGeom>
            <a:solidFill>
              <a:srgbClr val="1CABE2">
                <a:alpha val="100000"/>
              </a:srgbClr>
            </a:solidFill>
          </p:spPr>
          <p:txBody>
            <a:bodyPr/>
            <a:lstStyle/>
            <a:p/>
          </p:txBody>
        </p:sp>
        <p:sp>
          <p:nvSpPr>
            <p:cNvPr id="100" name="rc100"/>
            <p:cNvSpPr/>
            <p:nvPr/>
          </p:nvSpPr>
          <p:spPr>
            <a:xfrm>
              <a:off x="6750487" y="3046963"/>
              <a:ext cx="203168" cy="1578571"/>
            </a:xfrm>
            <a:prstGeom prst="rect">
              <a:avLst/>
            </a:prstGeom>
            <a:solidFill>
              <a:srgbClr val="80BD41">
                <a:alpha val="100000"/>
              </a:srgbClr>
            </a:solidFill>
          </p:spPr>
          <p:txBody>
            <a:bodyPr/>
            <a:lstStyle/>
            <a:p/>
          </p:txBody>
        </p:sp>
        <p:sp>
          <p:nvSpPr>
            <p:cNvPr id="101" name="rc101"/>
            <p:cNvSpPr/>
            <p:nvPr/>
          </p:nvSpPr>
          <p:spPr>
            <a:xfrm>
              <a:off x="6750487" y="2890840"/>
              <a:ext cx="203168" cy="138777"/>
            </a:xfrm>
            <a:prstGeom prst="rect">
              <a:avLst/>
            </a:prstGeom>
            <a:solidFill>
              <a:srgbClr val="0058AB">
                <a:alpha val="100000"/>
              </a:srgbClr>
            </a:solidFill>
          </p:spPr>
          <p:txBody>
            <a:bodyPr/>
            <a:lstStyle/>
            <a:p/>
          </p:txBody>
        </p:sp>
        <p:sp>
          <p:nvSpPr>
            <p:cNvPr id="102" name="rc102"/>
            <p:cNvSpPr/>
            <p:nvPr/>
          </p:nvSpPr>
          <p:spPr>
            <a:xfrm>
              <a:off x="6750487" y="3029617"/>
              <a:ext cx="203168" cy="17346"/>
            </a:xfrm>
            <a:prstGeom prst="rect">
              <a:avLst/>
            </a:prstGeom>
            <a:solidFill>
              <a:srgbClr val="1CABE2">
                <a:alpha val="100000"/>
              </a:srgbClr>
            </a:solidFill>
          </p:spPr>
          <p:txBody>
            <a:bodyPr/>
            <a:lstStyle/>
            <a:p/>
          </p:txBody>
        </p:sp>
        <p:sp>
          <p:nvSpPr>
            <p:cNvPr id="103" name="rc103"/>
            <p:cNvSpPr/>
            <p:nvPr/>
          </p:nvSpPr>
          <p:spPr>
            <a:xfrm>
              <a:off x="6976229" y="2889118"/>
              <a:ext cx="203168" cy="113727"/>
            </a:xfrm>
            <a:prstGeom prst="rect">
              <a:avLst/>
            </a:prstGeom>
            <a:solidFill>
              <a:srgbClr val="F26A21">
                <a:alpha val="100000"/>
              </a:srgbClr>
            </a:solidFill>
          </p:spPr>
          <p:txBody>
            <a:bodyPr/>
            <a:lstStyle/>
            <a:p/>
          </p:txBody>
        </p:sp>
        <p:sp>
          <p:nvSpPr>
            <p:cNvPr id="104" name="rc104"/>
            <p:cNvSpPr/>
            <p:nvPr/>
          </p:nvSpPr>
          <p:spPr>
            <a:xfrm>
              <a:off x="6976229" y="3002845"/>
              <a:ext cx="203168" cy="1622689"/>
            </a:xfrm>
            <a:prstGeom prst="rect">
              <a:avLst/>
            </a:prstGeom>
            <a:solidFill>
              <a:srgbClr val="FFC20E">
                <a:alpha val="100000"/>
              </a:srgbClr>
            </a:solidFill>
          </p:spPr>
          <p:txBody>
            <a:bodyPr/>
            <a:lstStyle/>
            <a:p/>
          </p:txBody>
        </p:sp>
        <p:sp>
          <p:nvSpPr>
            <p:cNvPr id="105" name="rc105"/>
            <p:cNvSpPr/>
            <p:nvPr/>
          </p:nvSpPr>
          <p:spPr>
            <a:xfrm>
              <a:off x="7201972" y="2881099"/>
              <a:ext cx="203168" cy="93198"/>
            </a:xfrm>
            <a:prstGeom prst="rect">
              <a:avLst/>
            </a:prstGeom>
            <a:solidFill>
              <a:srgbClr val="F26A21">
                <a:alpha val="100000"/>
              </a:srgbClr>
            </a:solidFill>
          </p:spPr>
          <p:txBody>
            <a:bodyPr/>
            <a:lstStyle/>
            <a:p/>
          </p:txBody>
        </p:sp>
        <p:sp>
          <p:nvSpPr>
            <p:cNvPr id="106" name="rc106"/>
            <p:cNvSpPr/>
            <p:nvPr/>
          </p:nvSpPr>
          <p:spPr>
            <a:xfrm>
              <a:off x="7201972" y="2974298"/>
              <a:ext cx="203168" cy="1651237"/>
            </a:xfrm>
            <a:prstGeom prst="rect">
              <a:avLst/>
            </a:prstGeom>
            <a:solidFill>
              <a:srgbClr val="FFC20E">
                <a:alpha val="100000"/>
              </a:srgbClr>
            </a:solidFill>
          </p:spPr>
          <p:txBody>
            <a:bodyPr/>
            <a:lstStyle/>
            <a:p/>
          </p:txBody>
        </p:sp>
        <p:sp>
          <p:nvSpPr>
            <p:cNvPr id="107" name="rc107"/>
            <p:cNvSpPr/>
            <p:nvPr/>
          </p:nvSpPr>
          <p:spPr>
            <a:xfrm>
              <a:off x="7427714" y="2869790"/>
              <a:ext cx="203168" cy="76376"/>
            </a:xfrm>
            <a:prstGeom prst="rect">
              <a:avLst/>
            </a:prstGeom>
            <a:solidFill>
              <a:srgbClr val="F26A21">
                <a:alpha val="100000"/>
              </a:srgbClr>
            </a:solidFill>
          </p:spPr>
          <p:txBody>
            <a:bodyPr/>
            <a:lstStyle/>
            <a:p/>
          </p:txBody>
        </p:sp>
        <p:sp>
          <p:nvSpPr>
            <p:cNvPr id="108" name="rc108"/>
            <p:cNvSpPr/>
            <p:nvPr/>
          </p:nvSpPr>
          <p:spPr>
            <a:xfrm>
              <a:off x="7427714" y="2946166"/>
              <a:ext cx="203168" cy="1679369"/>
            </a:xfrm>
            <a:prstGeom prst="rect">
              <a:avLst/>
            </a:prstGeom>
            <a:solidFill>
              <a:srgbClr val="FFC20E">
                <a:alpha val="100000"/>
              </a:srgbClr>
            </a:solidFill>
          </p:spPr>
          <p:txBody>
            <a:bodyPr/>
            <a:lstStyle/>
            <a:p/>
          </p:txBody>
        </p:sp>
        <p:sp>
          <p:nvSpPr>
            <p:cNvPr id="109" name="rc109"/>
            <p:cNvSpPr/>
            <p:nvPr/>
          </p:nvSpPr>
          <p:spPr>
            <a:xfrm>
              <a:off x="7653457" y="2873192"/>
              <a:ext cx="203168" cy="62589"/>
            </a:xfrm>
            <a:prstGeom prst="rect">
              <a:avLst/>
            </a:prstGeom>
            <a:solidFill>
              <a:srgbClr val="F26A21">
                <a:alpha val="100000"/>
              </a:srgbClr>
            </a:solidFill>
          </p:spPr>
          <p:txBody>
            <a:bodyPr/>
            <a:lstStyle/>
            <a:p/>
          </p:txBody>
        </p:sp>
        <p:sp>
          <p:nvSpPr>
            <p:cNvPr id="110" name="rc110"/>
            <p:cNvSpPr/>
            <p:nvPr/>
          </p:nvSpPr>
          <p:spPr>
            <a:xfrm>
              <a:off x="7653457" y="2935782"/>
              <a:ext cx="203168" cy="1689753"/>
            </a:xfrm>
            <a:prstGeom prst="rect">
              <a:avLst/>
            </a:prstGeom>
            <a:solidFill>
              <a:srgbClr val="FFC20E">
                <a:alpha val="100000"/>
              </a:srgbClr>
            </a:solidFill>
          </p:spPr>
          <p:txBody>
            <a:bodyPr/>
            <a:lstStyle/>
            <a:p/>
          </p:txBody>
        </p:sp>
        <p:sp>
          <p:nvSpPr>
            <p:cNvPr id="111" name="rc111"/>
            <p:cNvSpPr/>
            <p:nvPr/>
          </p:nvSpPr>
          <p:spPr>
            <a:xfrm>
              <a:off x="7879199" y="2872735"/>
              <a:ext cx="203168" cy="51292"/>
            </a:xfrm>
            <a:prstGeom prst="rect">
              <a:avLst/>
            </a:prstGeom>
            <a:solidFill>
              <a:srgbClr val="F26A21">
                <a:alpha val="100000"/>
              </a:srgbClr>
            </a:solidFill>
          </p:spPr>
          <p:txBody>
            <a:bodyPr/>
            <a:lstStyle/>
            <a:p/>
          </p:txBody>
        </p:sp>
        <p:sp>
          <p:nvSpPr>
            <p:cNvPr id="112" name="rc112"/>
            <p:cNvSpPr/>
            <p:nvPr/>
          </p:nvSpPr>
          <p:spPr>
            <a:xfrm>
              <a:off x="7879199" y="2924027"/>
              <a:ext cx="203168" cy="1701508"/>
            </a:xfrm>
            <a:prstGeom prst="rect">
              <a:avLst/>
            </a:prstGeom>
            <a:solidFill>
              <a:srgbClr val="FFC20E">
                <a:alpha val="100000"/>
              </a:srgbClr>
            </a:solidFill>
          </p:spPr>
          <p:txBody>
            <a:bodyPr/>
            <a:lstStyle/>
            <a:p/>
          </p:txBody>
        </p:sp>
        <p:sp>
          <p:nvSpPr>
            <p:cNvPr id="113" name="rc113"/>
            <p:cNvSpPr/>
            <p:nvPr/>
          </p:nvSpPr>
          <p:spPr>
            <a:xfrm>
              <a:off x="8104941" y="2867281"/>
              <a:ext cx="203168" cy="42033"/>
            </a:xfrm>
            <a:prstGeom prst="rect">
              <a:avLst/>
            </a:prstGeom>
            <a:solidFill>
              <a:srgbClr val="F26A21">
                <a:alpha val="100000"/>
              </a:srgbClr>
            </a:solidFill>
          </p:spPr>
          <p:txBody>
            <a:bodyPr/>
            <a:lstStyle/>
            <a:p/>
          </p:txBody>
        </p:sp>
        <p:sp>
          <p:nvSpPr>
            <p:cNvPr id="114" name="rc114"/>
            <p:cNvSpPr/>
            <p:nvPr/>
          </p:nvSpPr>
          <p:spPr>
            <a:xfrm>
              <a:off x="8104941" y="2909314"/>
              <a:ext cx="203168" cy="1716220"/>
            </a:xfrm>
            <a:prstGeom prst="rect">
              <a:avLst/>
            </a:prstGeom>
            <a:solidFill>
              <a:srgbClr val="FFC20E">
                <a:alpha val="100000"/>
              </a:srgbClr>
            </a:solidFill>
          </p:spPr>
          <p:txBody>
            <a:bodyPr/>
            <a:lstStyle/>
            <a:p/>
          </p:txBody>
        </p:sp>
        <p:sp>
          <p:nvSpPr>
            <p:cNvPr id="115" name="pl115"/>
            <p:cNvSpPr/>
            <p:nvPr/>
          </p:nvSpPr>
          <p:spPr>
            <a:xfrm>
              <a:off x="1434255" y="1261743"/>
              <a:ext cx="5417816" cy="1372976"/>
            </a:xfrm>
            <a:custGeom>
              <a:avLst/>
              <a:pathLst>
                <a:path w="5417816" h="1372976">
                  <a:moveTo>
                    <a:pt x="0" y="1167030"/>
                  </a:moveTo>
                  <a:lnTo>
                    <a:pt x="225742" y="1372976"/>
                  </a:lnTo>
                  <a:lnTo>
                    <a:pt x="451484" y="308919"/>
                  </a:lnTo>
                  <a:lnTo>
                    <a:pt x="677227" y="274595"/>
                  </a:lnTo>
                  <a:lnTo>
                    <a:pt x="902969" y="549190"/>
                  </a:lnTo>
                  <a:lnTo>
                    <a:pt x="1128711" y="617839"/>
                  </a:lnTo>
                  <a:lnTo>
                    <a:pt x="1354454" y="652163"/>
                  </a:lnTo>
                  <a:lnTo>
                    <a:pt x="1580196" y="720812"/>
                  </a:lnTo>
                  <a:lnTo>
                    <a:pt x="1805938" y="480541"/>
                  </a:lnTo>
                  <a:lnTo>
                    <a:pt x="2031681" y="137297"/>
                  </a:lnTo>
                  <a:lnTo>
                    <a:pt x="2257423" y="102973"/>
                  </a:lnTo>
                  <a:lnTo>
                    <a:pt x="2483165" y="34324"/>
                  </a:lnTo>
                  <a:lnTo>
                    <a:pt x="2708908" y="0"/>
                  </a:lnTo>
                  <a:lnTo>
                    <a:pt x="2934650" y="0"/>
                  </a:lnTo>
                  <a:lnTo>
                    <a:pt x="3160393" y="343244"/>
                  </a:lnTo>
                  <a:lnTo>
                    <a:pt x="3386135" y="102973"/>
                  </a:lnTo>
                  <a:lnTo>
                    <a:pt x="3611877" y="34324"/>
                  </a:lnTo>
                  <a:lnTo>
                    <a:pt x="3837620" y="0"/>
                  </a:lnTo>
                  <a:lnTo>
                    <a:pt x="4063362" y="34324"/>
                  </a:lnTo>
                  <a:lnTo>
                    <a:pt x="4289104" y="102973"/>
                  </a:lnTo>
                  <a:lnTo>
                    <a:pt x="4514847" y="171622"/>
                  </a:lnTo>
                  <a:lnTo>
                    <a:pt x="4740589" y="137297"/>
                  </a:lnTo>
                  <a:lnTo>
                    <a:pt x="4966331" y="205946"/>
                  </a:lnTo>
                  <a:lnTo>
                    <a:pt x="5192074" y="205946"/>
                  </a:lnTo>
                  <a:lnTo>
                    <a:pt x="5417816" y="205946"/>
                  </a:lnTo>
                </a:path>
              </a:pathLst>
            </a:custGeom>
            <a:ln w="27101" cap="flat">
              <a:solidFill>
                <a:srgbClr val="0058AB">
                  <a:alpha val="100000"/>
                </a:srgbClr>
              </a:solidFill>
              <a:prstDash val="solid"/>
              <a:round/>
            </a:ln>
          </p:spPr>
          <p:txBody>
            <a:bodyPr/>
            <a:lstStyle/>
            <a:p/>
          </p:txBody>
        </p:sp>
        <p:sp>
          <p:nvSpPr>
            <p:cNvPr id="116" name="pl116"/>
            <p:cNvSpPr/>
            <p:nvPr/>
          </p:nvSpPr>
          <p:spPr>
            <a:xfrm>
              <a:off x="1434255" y="1364716"/>
              <a:ext cx="5417816" cy="1956491"/>
            </a:xfrm>
            <a:custGeom>
              <a:avLst/>
              <a:pathLst>
                <a:path w="5417816" h="1956491">
                  <a:moveTo>
                    <a:pt x="0" y="1750545"/>
                  </a:moveTo>
                  <a:lnTo>
                    <a:pt x="225742" y="1956491"/>
                  </a:lnTo>
                  <a:lnTo>
                    <a:pt x="451484" y="1441625"/>
                  </a:lnTo>
                  <a:lnTo>
                    <a:pt x="677227" y="755137"/>
                  </a:lnTo>
                  <a:lnTo>
                    <a:pt x="902969" y="1029732"/>
                  </a:lnTo>
                  <a:lnTo>
                    <a:pt x="1128711" y="1029732"/>
                  </a:lnTo>
                  <a:lnTo>
                    <a:pt x="1354454" y="1064056"/>
                  </a:lnTo>
                  <a:lnTo>
                    <a:pt x="1580196" y="1064056"/>
                  </a:lnTo>
                  <a:lnTo>
                    <a:pt x="1805938" y="617839"/>
                  </a:lnTo>
                  <a:lnTo>
                    <a:pt x="2031681" y="377568"/>
                  </a:lnTo>
                  <a:lnTo>
                    <a:pt x="2257423" y="308919"/>
                  </a:lnTo>
                  <a:lnTo>
                    <a:pt x="2483165" y="205946"/>
                  </a:lnTo>
                  <a:lnTo>
                    <a:pt x="2708908" y="137297"/>
                  </a:lnTo>
                  <a:lnTo>
                    <a:pt x="2934650" y="102973"/>
                  </a:lnTo>
                  <a:lnTo>
                    <a:pt x="3160393" y="411892"/>
                  </a:lnTo>
                  <a:lnTo>
                    <a:pt x="3386135" y="308919"/>
                  </a:lnTo>
                  <a:lnTo>
                    <a:pt x="3611877" y="377568"/>
                  </a:lnTo>
                  <a:lnTo>
                    <a:pt x="3837620" y="171622"/>
                  </a:lnTo>
                  <a:lnTo>
                    <a:pt x="4063362" y="68648"/>
                  </a:lnTo>
                  <a:lnTo>
                    <a:pt x="4289104" y="0"/>
                  </a:lnTo>
                  <a:lnTo>
                    <a:pt x="4514847" y="137297"/>
                  </a:lnTo>
                  <a:lnTo>
                    <a:pt x="4740589" y="102973"/>
                  </a:lnTo>
                  <a:lnTo>
                    <a:pt x="4966331" y="137297"/>
                  </a:lnTo>
                  <a:lnTo>
                    <a:pt x="5192074" y="137297"/>
                  </a:lnTo>
                  <a:lnTo>
                    <a:pt x="5417816" y="137297"/>
                  </a:lnTo>
                </a:path>
              </a:pathLst>
            </a:custGeom>
            <a:ln w="27101" cap="flat">
              <a:solidFill>
                <a:srgbClr val="80BD41">
                  <a:alpha val="100000"/>
                </a:srgbClr>
              </a:solidFill>
              <a:prstDash val="solid"/>
              <a:round/>
            </a:ln>
          </p:spPr>
          <p:txBody>
            <a:bodyPr/>
            <a:lstStyle/>
            <a:p/>
          </p:txBody>
        </p:sp>
        <p:sp>
          <p:nvSpPr>
            <p:cNvPr id="117" name="tx117"/>
            <p:cNvSpPr/>
            <p:nvPr/>
          </p:nvSpPr>
          <p:spPr>
            <a:xfrm>
              <a:off x="1365926" y="222464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64</a:t>
              </a:r>
            </a:p>
          </p:txBody>
        </p:sp>
        <p:sp>
          <p:nvSpPr>
            <p:cNvPr id="118" name="tx118"/>
            <p:cNvSpPr/>
            <p:nvPr/>
          </p:nvSpPr>
          <p:spPr>
            <a:xfrm>
              <a:off x="2494638" y="167544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80</a:t>
              </a:r>
            </a:p>
          </p:txBody>
        </p:sp>
        <p:sp>
          <p:nvSpPr>
            <p:cNvPr id="119" name="tx119"/>
            <p:cNvSpPr/>
            <p:nvPr/>
          </p:nvSpPr>
          <p:spPr>
            <a:xfrm>
              <a:off x="3623350" y="116058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95</a:t>
              </a:r>
            </a:p>
          </p:txBody>
        </p:sp>
        <p:sp>
          <p:nvSpPr>
            <p:cNvPr id="120" name="tx120"/>
            <p:cNvSpPr/>
            <p:nvPr/>
          </p:nvSpPr>
          <p:spPr>
            <a:xfrm>
              <a:off x="4752062" y="116058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95</a:t>
              </a:r>
            </a:p>
          </p:txBody>
        </p:sp>
        <p:sp>
          <p:nvSpPr>
            <p:cNvPr id="121" name="tx121"/>
            <p:cNvSpPr/>
            <p:nvPr/>
          </p:nvSpPr>
          <p:spPr>
            <a:xfrm>
              <a:off x="5655031" y="116058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95</a:t>
              </a:r>
            </a:p>
          </p:txBody>
        </p:sp>
        <p:sp>
          <p:nvSpPr>
            <p:cNvPr id="122" name="tx122"/>
            <p:cNvSpPr/>
            <p:nvPr/>
          </p:nvSpPr>
          <p:spPr>
            <a:xfrm>
              <a:off x="5880773" y="1229172"/>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93</a:t>
              </a:r>
            </a:p>
          </p:txBody>
        </p:sp>
        <p:sp>
          <p:nvSpPr>
            <p:cNvPr id="123" name="tx123"/>
            <p:cNvSpPr/>
            <p:nvPr/>
          </p:nvSpPr>
          <p:spPr>
            <a:xfrm>
              <a:off x="6106516" y="119490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94</a:t>
              </a:r>
            </a:p>
          </p:txBody>
        </p:sp>
        <p:sp>
          <p:nvSpPr>
            <p:cNvPr id="124" name="tx124"/>
            <p:cNvSpPr/>
            <p:nvPr/>
          </p:nvSpPr>
          <p:spPr>
            <a:xfrm>
              <a:off x="6332258" y="126355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92</a:t>
              </a:r>
            </a:p>
          </p:txBody>
        </p:sp>
        <p:sp>
          <p:nvSpPr>
            <p:cNvPr id="125" name="tx125"/>
            <p:cNvSpPr/>
            <p:nvPr/>
          </p:nvSpPr>
          <p:spPr>
            <a:xfrm>
              <a:off x="6558000" y="126355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92</a:t>
              </a:r>
            </a:p>
          </p:txBody>
        </p:sp>
        <p:sp>
          <p:nvSpPr>
            <p:cNvPr id="126" name="tx126"/>
            <p:cNvSpPr/>
            <p:nvPr/>
          </p:nvSpPr>
          <p:spPr>
            <a:xfrm>
              <a:off x="6783743" y="126355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92</a:t>
              </a:r>
            </a:p>
          </p:txBody>
        </p:sp>
        <p:sp>
          <p:nvSpPr>
            <p:cNvPr id="127" name="tx127"/>
            <p:cNvSpPr/>
            <p:nvPr/>
          </p:nvSpPr>
          <p:spPr>
            <a:xfrm>
              <a:off x="1365926" y="3185617"/>
              <a:ext cx="136656" cy="8794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44</a:t>
              </a:r>
            </a:p>
          </p:txBody>
        </p:sp>
        <p:sp>
          <p:nvSpPr>
            <p:cNvPr id="128" name="tx128"/>
            <p:cNvSpPr/>
            <p:nvPr/>
          </p:nvSpPr>
          <p:spPr>
            <a:xfrm>
              <a:off x="2494638" y="246294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65</a:t>
              </a:r>
            </a:p>
          </p:txBody>
        </p:sp>
        <p:sp>
          <p:nvSpPr>
            <p:cNvPr id="129" name="tx129"/>
            <p:cNvSpPr/>
            <p:nvPr/>
          </p:nvSpPr>
          <p:spPr>
            <a:xfrm>
              <a:off x="3623350" y="1742132"/>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86</a:t>
              </a:r>
            </a:p>
          </p:txBody>
        </p:sp>
        <p:sp>
          <p:nvSpPr>
            <p:cNvPr id="130" name="tx130"/>
            <p:cNvSpPr/>
            <p:nvPr/>
          </p:nvSpPr>
          <p:spPr>
            <a:xfrm>
              <a:off x="4752062" y="1742132"/>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86</a:t>
              </a:r>
            </a:p>
          </p:txBody>
        </p:sp>
        <p:sp>
          <p:nvSpPr>
            <p:cNvPr id="131" name="tx131"/>
            <p:cNvSpPr/>
            <p:nvPr/>
          </p:nvSpPr>
          <p:spPr>
            <a:xfrm>
              <a:off x="5655031" y="1433212"/>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95</a:t>
              </a:r>
            </a:p>
          </p:txBody>
        </p:sp>
        <p:sp>
          <p:nvSpPr>
            <p:cNvPr id="132" name="tx132"/>
            <p:cNvSpPr/>
            <p:nvPr/>
          </p:nvSpPr>
          <p:spPr>
            <a:xfrm>
              <a:off x="5880773" y="157051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91</a:t>
              </a:r>
            </a:p>
          </p:txBody>
        </p:sp>
        <p:sp>
          <p:nvSpPr>
            <p:cNvPr id="133" name="tx133"/>
            <p:cNvSpPr/>
            <p:nvPr/>
          </p:nvSpPr>
          <p:spPr>
            <a:xfrm>
              <a:off x="6106516" y="15361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92</a:t>
              </a:r>
            </a:p>
          </p:txBody>
        </p:sp>
        <p:sp>
          <p:nvSpPr>
            <p:cNvPr id="134" name="tx134"/>
            <p:cNvSpPr/>
            <p:nvPr/>
          </p:nvSpPr>
          <p:spPr>
            <a:xfrm>
              <a:off x="6332258" y="157051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91</a:t>
              </a:r>
            </a:p>
          </p:txBody>
        </p:sp>
        <p:sp>
          <p:nvSpPr>
            <p:cNvPr id="135" name="tx135"/>
            <p:cNvSpPr/>
            <p:nvPr/>
          </p:nvSpPr>
          <p:spPr>
            <a:xfrm>
              <a:off x="6558000" y="157051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91</a:t>
              </a:r>
            </a:p>
          </p:txBody>
        </p:sp>
        <p:sp>
          <p:nvSpPr>
            <p:cNvPr id="136" name="tx136"/>
            <p:cNvSpPr/>
            <p:nvPr/>
          </p:nvSpPr>
          <p:spPr>
            <a:xfrm>
              <a:off x="6783743" y="157051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91</a:t>
              </a:r>
            </a:p>
          </p:txBody>
        </p:sp>
        <p:sp>
          <p:nvSpPr>
            <p:cNvPr id="137" name="tx137"/>
            <p:cNvSpPr/>
            <p:nvPr/>
          </p:nvSpPr>
          <p:spPr>
            <a:xfrm>
              <a:off x="857700" y="458289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8" name="tx138"/>
            <p:cNvSpPr/>
            <p:nvPr/>
          </p:nvSpPr>
          <p:spPr>
            <a:xfrm>
              <a:off x="508103" y="3865260"/>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100,000</a:t>
              </a:r>
            </a:p>
          </p:txBody>
        </p:sp>
        <p:sp>
          <p:nvSpPr>
            <p:cNvPr id="139" name="tx139"/>
            <p:cNvSpPr/>
            <p:nvPr/>
          </p:nvSpPr>
          <p:spPr>
            <a:xfrm>
              <a:off x="508103" y="3162413"/>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200,000</a:t>
              </a:r>
            </a:p>
          </p:txBody>
        </p:sp>
        <p:sp>
          <p:nvSpPr>
            <p:cNvPr id="140" name="tx140"/>
            <p:cNvSpPr/>
            <p:nvPr/>
          </p:nvSpPr>
          <p:spPr>
            <a:xfrm>
              <a:off x="508103" y="2459567"/>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300,000</a:t>
              </a:r>
            </a:p>
          </p:txBody>
        </p:sp>
        <p:sp>
          <p:nvSpPr>
            <p:cNvPr id="141" name="tx141"/>
            <p:cNvSpPr/>
            <p:nvPr/>
          </p:nvSpPr>
          <p:spPr>
            <a:xfrm>
              <a:off x="508103" y="1756721"/>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400,000</a:t>
              </a:r>
            </a:p>
          </p:txBody>
        </p:sp>
        <p:sp>
          <p:nvSpPr>
            <p:cNvPr id="142" name="tx142"/>
            <p:cNvSpPr/>
            <p:nvPr/>
          </p:nvSpPr>
          <p:spPr>
            <a:xfrm>
              <a:off x="508103" y="1053875"/>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500,000</a:t>
              </a:r>
            </a:p>
          </p:txBody>
        </p:sp>
        <p:sp>
          <p:nvSpPr>
            <p:cNvPr id="143" name="tx143"/>
            <p:cNvSpPr/>
            <p:nvPr/>
          </p:nvSpPr>
          <p:spPr>
            <a:xfrm>
              <a:off x="8719511" y="458289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44" name="tx144"/>
            <p:cNvSpPr/>
            <p:nvPr/>
          </p:nvSpPr>
          <p:spPr>
            <a:xfrm>
              <a:off x="8719511" y="372478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145" name="tx145"/>
            <p:cNvSpPr/>
            <p:nvPr/>
          </p:nvSpPr>
          <p:spPr>
            <a:xfrm>
              <a:off x="8719511" y="286667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46" name="tx146"/>
            <p:cNvSpPr/>
            <p:nvPr/>
          </p:nvSpPr>
          <p:spPr>
            <a:xfrm>
              <a:off x="8719511" y="2009960"/>
              <a:ext cx="127136"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a:t>
              </a:r>
            </a:p>
          </p:txBody>
        </p:sp>
        <p:sp>
          <p:nvSpPr>
            <p:cNvPr id="147" name="tx147"/>
            <p:cNvSpPr/>
            <p:nvPr/>
          </p:nvSpPr>
          <p:spPr>
            <a:xfrm>
              <a:off x="8719511" y="1150455"/>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148" name="tx148"/>
            <p:cNvSpPr/>
            <p:nvPr/>
          </p:nvSpPr>
          <p:spPr>
            <a:xfrm rot="-5400000">
              <a:off x="1306253"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149" name="tx149"/>
            <p:cNvSpPr/>
            <p:nvPr/>
          </p:nvSpPr>
          <p:spPr>
            <a:xfrm rot="-5400000">
              <a:off x="2434965"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150" name="tx150"/>
            <p:cNvSpPr/>
            <p:nvPr/>
          </p:nvSpPr>
          <p:spPr>
            <a:xfrm rot="-5400000">
              <a:off x="3563677"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51" name="tx151"/>
            <p:cNvSpPr/>
            <p:nvPr/>
          </p:nvSpPr>
          <p:spPr>
            <a:xfrm rot="-5400000">
              <a:off x="4692388"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52" name="tx152"/>
            <p:cNvSpPr/>
            <p:nvPr/>
          </p:nvSpPr>
          <p:spPr>
            <a:xfrm rot="-5400000">
              <a:off x="582110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3" name="tx153"/>
            <p:cNvSpPr/>
            <p:nvPr/>
          </p:nvSpPr>
          <p:spPr>
            <a:xfrm rot="-5400000">
              <a:off x="6949812"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54" name="tx154"/>
            <p:cNvSpPr/>
            <p:nvPr/>
          </p:nvSpPr>
          <p:spPr>
            <a:xfrm rot="-5400000">
              <a:off x="8078496" y="4953703"/>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2030</a:t>
              </a:r>
            </a:p>
          </p:txBody>
        </p:sp>
        <p:sp>
          <p:nvSpPr>
            <p:cNvPr id="155" name="tx155"/>
            <p:cNvSpPr/>
            <p:nvPr/>
          </p:nvSpPr>
          <p:spPr>
            <a:xfrm rot="-5400000">
              <a:off x="5595358"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56" name="tx156"/>
            <p:cNvSpPr/>
            <p:nvPr/>
          </p:nvSpPr>
          <p:spPr>
            <a:xfrm rot="-5400000">
              <a:off x="582110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7" name="tx157"/>
            <p:cNvSpPr/>
            <p:nvPr/>
          </p:nvSpPr>
          <p:spPr>
            <a:xfrm rot="-5400000">
              <a:off x="6046843"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58" name="tx158"/>
            <p:cNvSpPr/>
            <p:nvPr/>
          </p:nvSpPr>
          <p:spPr>
            <a:xfrm rot="-5400000">
              <a:off x="6272585"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59" name="tx159"/>
            <p:cNvSpPr/>
            <p:nvPr/>
          </p:nvSpPr>
          <p:spPr>
            <a:xfrm rot="-5400000">
              <a:off x="6498299" y="4953703"/>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60" name="tx160"/>
            <p:cNvSpPr/>
            <p:nvPr/>
          </p:nvSpPr>
          <p:spPr>
            <a:xfrm rot="-5400000">
              <a:off x="672407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61" name="tx161"/>
            <p:cNvSpPr/>
            <p:nvPr/>
          </p:nvSpPr>
          <p:spPr>
            <a:xfrm rot="-5400000">
              <a:off x="89338" y="2771798"/>
              <a:ext cx="60573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a:t>
              </a:r>
            </a:p>
          </p:txBody>
        </p:sp>
        <p:sp>
          <p:nvSpPr>
            <p:cNvPr id="162" name="tx162"/>
            <p:cNvSpPr/>
            <p:nvPr/>
          </p:nvSpPr>
          <p:spPr>
            <a:xfrm rot="5400000">
              <a:off x="8609062" y="275795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63" name="rc163"/>
            <p:cNvSpPr/>
            <p:nvPr/>
          </p:nvSpPr>
          <p:spPr>
            <a:xfrm>
              <a:off x="1715824" y="5504603"/>
              <a:ext cx="201455" cy="201456"/>
            </a:xfrm>
            <a:prstGeom prst="rect">
              <a:avLst/>
            </a:prstGeom>
            <a:solidFill>
              <a:srgbClr val="80BD41">
                <a:alpha val="100000"/>
              </a:srgbClr>
            </a:solidFill>
          </p:spPr>
          <p:txBody>
            <a:bodyPr/>
            <a:lstStyle/>
            <a:p/>
          </p:txBody>
        </p:sp>
        <p:sp>
          <p:nvSpPr>
            <p:cNvPr id="164" name="rc164"/>
            <p:cNvSpPr/>
            <p:nvPr/>
          </p:nvSpPr>
          <p:spPr>
            <a:xfrm>
              <a:off x="2617773" y="5504603"/>
              <a:ext cx="201456" cy="201456"/>
            </a:xfrm>
            <a:prstGeom prst="rect">
              <a:avLst/>
            </a:prstGeom>
            <a:solidFill>
              <a:srgbClr val="1CABE2">
                <a:alpha val="100000"/>
              </a:srgbClr>
            </a:solidFill>
          </p:spPr>
          <p:txBody>
            <a:bodyPr/>
            <a:lstStyle/>
            <a:p/>
          </p:txBody>
        </p:sp>
        <p:sp>
          <p:nvSpPr>
            <p:cNvPr id="165" name="rc165"/>
            <p:cNvSpPr/>
            <p:nvPr/>
          </p:nvSpPr>
          <p:spPr>
            <a:xfrm>
              <a:off x="3690596" y="5504603"/>
              <a:ext cx="201456" cy="201456"/>
            </a:xfrm>
            <a:prstGeom prst="rect">
              <a:avLst/>
            </a:prstGeom>
            <a:solidFill>
              <a:srgbClr val="0058AB">
                <a:alpha val="100000"/>
              </a:srgbClr>
            </a:solidFill>
          </p:spPr>
          <p:txBody>
            <a:bodyPr/>
            <a:lstStyle/>
            <a:p/>
          </p:txBody>
        </p:sp>
        <p:sp>
          <p:nvSpPr>
            <p:cNvPr id="166" name="rc166"/>
            <p:cNvSpPr/>
            <p:nvPr/>
          </p:nvSpPr>
          <p:spPr>
            <a:xfrm>
              <a:off x="4685930" y="5504603"/>
              <a:ext cx="201456" cy="201456"/>
            </a:xfrm>
            <a:prstGeom prst="rect">
              <a:avLst/>
            </a:prstGeom>
            <a:solidFill>
              <a:srgbClr val="FFC20E">
                <a:alpha val="100000"/>
              </a:srgbClr>
            </a:solidFill>
          </p:spPr>
          <p:txBody>
            <a:bodyPr/>
            <a:lstStyle/>
            <a:p/>
          </p:txBody>
        </p:sp>
        <p:sp>
          <p:nvSpPr>
            <p:cNvPr id="167" name="rc167"/>
            <p:cNvSpPr/>
            <p:nvPr/>
          </p:nvSpPr>
          <p:spPr>
            <a:xfrm>
              <a:off x="6590063" y="5504603"/>
              <a:ext cx="201456" cy="201456"/>
            </a:xfrm>
            <a:prstGeom prst="rect">
              <a:avLst/>
            </a:prstGeom>
            <a:solidFill>
              <a:srgbClr val="F26A21">
                <a:alpha val="100000"/>
              </a:srgbClr>
            </a:solidFill>
          </p:spPr>
          <p:txBody>
            <a:bodyPr/>
            <a:lstStyle/>
            <a:p/>
          </p:txBody>
        </p:sp>
        <p:sp>
          <p:nvSpPr>
            <p:cNvPr id="168" name="tx168"/>
            <p:cNvSpPr/>
            <p:nvPr/>
          </p:nvSpPr>
          <p:spPr>
            <a:xfrm>
              <a:off x="1995869" y="5553694"/>
              <a:ext cx="54331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Full DTP</a:t>
              </a:r>
            </a:p>
          </p:txBody>
        </p:sp>
        <p:sp>
          <p:nvSpPr>
            <p:cNvPr id="169" name="tx169"/>
            <p:cNvSpPr/>
            <p:nvPr/>
          </p:nvSpPr>
          <p:spPr>
            <a:xfrm>
              <a:off x="2897818" y="5553694"/>
              <a:ext cx="7141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Partial DTP</a:t>
              </a:r>
            </a:p>
          </p:txBody>
        </p:sp>
        <p:sp>
          <p:nvSpPr>
            <p:cNvPr id="170" name="tx170"/>
            <p:cNvSpPr/>
            <p:nvPr/>
          </p:nvSpPr>
          <p:spPr>
            <a:xfrm>
              <a:off x="3970641" y="5553694"/>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71" name="tx171"/>
            <p:cNvSpPr/>
            <p:nvPr/>
          </p:nvSpPr>
          <p:spPr>
            <a:xfrm>
              <a:off x="4965975" y="5525522"/>
              <a:ext cx="1545499"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vaccinated target</a:t>
              </a:r>
            </a:p>
          </p:txBody>
        </p:sp>
        <p:sp>
          <p:nvSpPr>
            <p:cNvPr id="172" name="tx172"/>
            <p:cNvSpPr/>
            <p:nvPr/>
          </p:nvSpPr>
          <p:spPr>
            <a:xfrm>
              <a:off x="6870108" y="5525522"/>
              <a:ext cx="1063848"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ZD target</a:t>
              </a:r>
            </a:p>
          </p:txBody>
        </p:sp>
        <p:sp>
          <p:nvSpPr>
            <p:cNvPr id="173" name="pl173"/>
            <p:cNvSpPr/>
            <p:nvPr/>
          </p:nvSpPr>
          <p:spPr>
            <a:xfrm>
              <a:off x="3547895" y="61031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74" name="pl174"/>
            <p:cNvSpPr/>
            <p:nvPr/>
          </p:nvSpPr>
          <p:spPr>
            <a:xfrm>
              <a:off x="4877130" y="6103143"/>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75" name="tx175"/>
            <p:cNvSpPr/>
            <p:nvPr/>
          </p:nvSpPr>
          <p:spPr>
            <a:xfrm>
              <a:off x="3814994" y="602333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76" name="tx176"/>
            <p:cNvSpPr/>
            <p:nvPr/>
          </p:nvSpPr>
          <p:spPr>
            <a:xfrm>
              <a:off x="5144229" y="602333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77" name="tx177"/>
            <p:cNvSpPr/>
            <p:nvPr/>
          </p:nvSpPr>
          <p:spPr>
            <a:xfrm>
              <a:off x="983899" y="398022"/>
              <a:ext cx="675553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 coverage (%), number of children fully, partially and unvaccinated for DTP 2000-2024 </a:t>
              </a:r>
            </a:p>
          </p:txBody>
        </p:sp>
        <p:sp>
          <p:nvSpPr>
            <p:cNvPr id="178" name="tx178"/>
            <p:cNvSpPr/>
            <p:nvPr/>
          </p:nvSpPr>
          <p:spPr>
            <a:xfrm>
              <a:off x="983899" y="579074"/>
              <a:ext cx="4632037"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and projections to 2030 based on IA2030 target , Sierra Leone</a:t>
              </a:r>
            </a:p>
          </p:txBody>
        </p:sp>
        <p:sp>
          <p:nvSpPr>
            <p:cNvPr id="179" name="tx179"/>
            <p:cNvSpPr/>
            <p:nvPr/>
          </p:nvSpPr>
          <p:spPr>
            <a:xfrm>
              <a:off x="4408364" y="6327110"/>
              <a:ext cx="424851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Sources: WHO/UNICEF Estimates of National Immunization Coverage, 2024 revision;</a:t>
              </a:r>
            </a:p>
          </p:txBody>
        </p:sp>
        <p:sp>
          <p:nvSpPr>
            <p:cNvPr id="180" name="tx180"/>
            <p:cNvSpPr/>
            <p:nvPr/>
          </p:nvSpPr>
          <p:spPr>
            <a:xfrm>
              <a:off x="1854583" y="6447811"/>
              <a:ext cx="680229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United Nations, Department of Economic and Social Affairs, Population Division (2024). World Population Prospects 2024, Online Edition.</a:t>
              </a:r>
            </a:p>
          </p:txBody>
        </p:sp>
        <p:sp>
          <p:nvSpPr>
            <p:cNvPr id="181" name="tx181"/>
            <p:cNvSpPr/>
            <p:nvPr/>
          </p:nvSpPr>
          <p:spPr>
            <a:xfrm>
              <a:off x="1897530" y="6568567"/>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grpSp>
      <p:sp>
        <p:nvSpPr>
          <p:cNvPr id="1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calls on all countries to reduce the number of zero dose children in 2019 by half by 2030. This chart shows the annual number of children required to be vaccinated to reach the ZD target.
IA2030 calls on all countries to reduce the number of zero dose children in 2019 by half by 2030. This chart shows the annual number of children required to be vaccinated to reach the ZD target.
Sierra Leone is projected to have a  small increase (&lt;10,000) in the number of surviving infants by 2030. Therefore, to achieve the IA2030 ZD target, more (~1.22%) children need to be vaccinated with DTP1 each year.</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20330" y="4463985"/>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5" name="pl5"/>
            <p:cNvSpPr/>
            <p:nvPr/>
          </p:nvSpPr>
          <p:spPr>
            <a:xfrm>
              <a:off x="920330" y="3410437"/>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6" name="pl6"/>
            <p:cNvSpPr/>
            <p:nvPr/>
          </p:nvSpPr>
          <p:spPr>
            <a:xfrm>
              <a:off x="920330" y="2356889"/>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7" name="pl7"/>
            <p:cNvSpPr/>
            <p:nvPr/>
          </p:nvSpPr>
          <p:spPr>
            <a:xfrm>
              <a:off x="920330" y="1303340"/>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8" name="pl8"/>
            <p:cNvSpPr/>
            <p:nvPr/>
          </p:nvSpPr>
          <p:spPr>
            <a:xfrm>
              <a:off x="920330" y="4990760"/>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9" name="pl9"/>
            <p:cNvSpPr/>
            <p:nvPr/>
          </p:nvSpPr>
          <p:spPr>
            <a:xfrm>
              <a:off x="920330" y="3937211"/>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0" name="pl10"/>
            <p:cNvSpPr/>
            <p:nvPr/>
          </p:nvSpPr>
          <p:spPr>
            <a:xfrm>
              <a:off x="920330" y="2883663"/>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1" name="pl11"/>
            <p:cNvSpPr/>
            <p:nvPr/>
          </p:nvSpPr>
          <p:spPr>
            <a:xfrm>
              <a:off x="920330" y="1830114"/>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2" name="pl12"/>
            <p:cNvSpPr/>
            <p:nvPr/>
          </p:nvSpPr>
          <p:spPr>
            <a:xfrm>
              <a:off x="920330" y="776566"/>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3" name="pl13"/>
            <p:cNvSpPr/>
            <p:nvPr/>
          </p:nvSpPr>
          <p:spPr>
            <a:xfrm>
              <a:off x="1398924"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63882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7871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11861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35851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59840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838302"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078199"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318095"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557992"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3797888"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037785"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4277681"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451757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4757474"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499737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523726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47716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571706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595695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1968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436749"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6676645"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6916542"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156438"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7396335"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9" name="pl39"/>
            <p:cNvSpPr/>
            <p:nvPr/>
          </p:nvSpPr>
          <p:spPr>
            <a:xfrm>
              <a:off x="859581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40" name="rc40"/>
            <p:cNvSpPr/>
            <p:nvPr/>
          </p:nvSpPr>
          <p:spPr>
            <a:xfrm>
              <a:off x="1290970" y="1587851"/>
              <a:ext cx="215906" cy="3402908"/>
            </a:xfrm>
            <a:prstGeom prst="rect">
              <a:avLst/>
            </a:prstGeom>
            <a:solidFill>
              <a:srgbClr val="0058AB">
                <a:alpha val="100000"/>
              </a:srgbClr>
            </a:solidFill>
          </p:spPr>
          <p:txBody>
            <a:bodyPr/>
            <a:lstStyle/>
            <a:p/>
          </p:txBody>
        </p:sp>
        <p:sp>
          <p:nvSpPr>
            <p:cNvPr id="41" name="rc41"/>
            <p:cNvSpPr/>
            <p:nvPr/>
          </p:nvSpPr>
          <p:spPr>
            <a:xfrm>
              <a:off x="1530867" y="866434"/>
              <a:ext cx="215906" cy="4124325"/>
            </a:xfrm>
            <a:prstGeom prst="rect">
              <a:avLst/>
            </a:prstGeom>
            <a:solidFill>
              <a:srgbClr val="0058AB">
                <a:alpha val="100000"/>
              </a:srgbClr>
            </a:solidFill>
          </p:spPr>
          <p:txBody>
            <a:bodyPr/>
            <a:lstStyle/>
            <a:p/>
          </p:txBody>
        </p:sp>
        <p:sp>
          <p:nvSpPr>
            <p:cNvPr id="42" name="rc42"/>
            <p:cNvSpPr/>
            <p:nvPr/>
          </p:nvSpPr>
          <p:spPr>
            <a:xfrm>
              <a:off x="1770763" y="3837071"/>
              <a:ext cx="215906" cy="1153688"/>
            </a:xfrm>
            <a:prstGeom prst="rect">
              <a:avLst/>
            </a:prstGeom>
            <a:solidFill>
              <a:srgbClr val="0058AB">
                <a:alpha val="100000"/>
              </a:srgbClr>
            </a:solidFill>
          </p:spPr>
          <p:txBody>
            <a:bodyPr/>
            <a:lstStyle/>
            <a:p/>
          </p:txBody>
        </p:sp>
        <p:sp>
          <p:nvSpPr>
            <p:cNvPr id="43" name="rc43"/>
            <p:cNvSpPr/>
            <p:nvPr/>
          </p:nvSpPr>
          <p:spPr>
            <a:xfrm>
              <a:off x="2010660" y="3916035"/>
              <a:ext cx="215906" cy="1074724"/>
            </a:xfrm>
            <a:prstGeom prst="rect">
              <a:avLst/>
            </a:prstGeom>
            <a:solidFill>
              <a:srgbClr val="0058AB">
                <a:alpha val="100000"/>
              </a:srgbClr>
            </a:solidFill>
          </p:spPr>
          <p:txBody>
            <a:bodyPr/>
            <a:lstStyle/>
            <a:p/>
          </p:txBody>
        </p:sp>
        <p:sp>
          <p:nvSpPr>
            <p:cNvPr id="44" name="rc44"/>
            <p:cNvSpPr/>
            <p:nvPr/>
          </p:nvSpPr>
          <p:spPr>
            <a:xfrm>
              <a:off x="2250556" y="3031634"/>
              <a:ext cx="215906" cy="1959125"/>
            </a:xfrm>
            <a:prstGeom prst="rect">
              <a:avLst/>
            </a:prstGeom>
            <a:solidFill>
              <a:srgbClr val="0058AB">
                <a:alpha val="100000"/>
              </a:srgbClr>
            </a:solidFill>
          </p:spPr>
          <p:txBody>
            <a:bodyPr/>
            <a:lstStyle/>
            <a:p/>
          </p:txBody>
        </p:sp>
        <p:sp>
          <p:nvSpPr>
            <p:cNvPr id="45" name="rc45"/>
            <p:cNvSpPr/>
            <p:nvPr/>
          </p:nvSpPr>
          <p:spPr>
            <a:xfrm>
              <a:off x="2490453" y="2775253"/>
              <a:ext cx="215906" cy="2215506"/>
            </a:xfrm>
            <a:prstGeom prst="rect">
              <a:avLst/>
            </a:prstGeom>
            <a:solidFill>
              <a:srgbClr val="0058AB">
                <a:alpha val="100000"/>
              </a:srgbClr>
            </a:solidFill>
          </p:spPr>
          <p:txBody>
            <a:bodyPr/>
            <a:lstStyle/>
            <a:p/>
          </p:txBody>
        </p:sp>
        <p:sp>
          <p:nvSpPr>
            <p:cNvPr id="46" name="rc46"/>
            <p:cNvSpPr/>
            <p:nvPr/>
          </p:nvSpPr>
          <p:spPr>
            <a:xfrm>
              <a:off x="2730349" y="2615745"/>
              <a:ext cx="215906" cy="2375014"/>
            </a:xfrm>
            <a:prstGeom prst="rect">
              <a:avLst/>
            </a:prstGeom>
            <a:solidFill>
              <a:srgbClr val="0058AB">
                <a:alpha val="100000"/>
              </a:srgbClr>
            </a:solidFill>
          </p:spPr>
          <p:txBody>
            <a:bodyPr/>
            <a:lstStyle/>
            <a:p/>
          </p:txBody>
        </p:sp>
        <p:sp>
          <p:nvSpPr>
            <p:cNvPr id="47" name="rc47"/>
            <p:cNvSpPr/>
            <p:nvPr/>
          </p:nvSpPr>
          <p:spPr>
            <a:xfrm>
              <a:off x="2970245" y="2372428"/>
              <a:ext cx="215906" cy="2618331"/>
            </a:xfrm>
            <a:prstGeom prst="rect">
              <a:avLst/>
            </a:prstGeom>
            <a:solidFill>
              <a:srgbClr val="0058AB">
                <a:alpha val="100000"/>
              </a:srgbClr>
            </a:solidFill>
          </p:spPr>
          <p:txBody>
            <a:bodyPr/>
            <a:lstStyle/>
            <a:p/>
          </p:txBody>
        </p:sp>
        <p:sp>
          <p:nvSpPr>
            <p:cNvPr id="48" name="rc48"/>
            <p:cNvSpPr/>
            <p:nvPr/>
          </p:nvSpPr>
          <p:spPr>
            <a:xfrm>
              <a:off x="3210142" y="3139412"/>
              <a:ext cx="215906" cy="1851347"/>
            </a:xfrm>
            <a:prstGeom prst="rect">
              <a:avLst/>
            </a:prstGeom>
            <a:solidFill>
              <a:srgbClr val="0058AB">
                <a:alpha val="100000"/>
              </a:srgbClr>
            </a:solidFill>
          </p:spPr>
          <p:txBody>
            <a:bodyPr/>
            <a:lstStyle/>
            <a:p/>
          </p:txBody>
        </p:sp>
        <p:sp>
          <p:nvSpPr>
            <p:cNvPr id="49" name="rc49"/>
            <p:cNvSpPr/>
            <p:nvPr/>
          </p:nvSpPr>
          <p:spPr>
            <a:xfrm>
              <a:off x="3450038" y="4288570"/>
              <a:ext cx="215906" cy="702190"/>
            </a:xfrm>
            <a:prstGeom prst="rect">
              <a:avLst/>
            </a:prstGeom>
            <a:solidFill>
              <a:srgbClr val="0058AB">
                <a:alpha val="100000"/>
              </a:srgbClr>
            </a:solidFill>
          </p:spPr>
          <p:txBody>
            <a:bodyPr/>
            <a:lstStyle/>
            <a:p/>
          </p:txBody>
        </p:sp>
        <p:sp>
          <p:nvSpPr>
            <p:cNvPr id="50" name="rc50"/>
            <p:cNvSpPr/>
            <p:nvPr/>
          </p:nvSpPr>
          <p:spPr>
            <a:xfrm>
              <a:off x="3689935" y="4398876"/>
              <a:ext cx="215906" cy="591883"/>
            </a:xfrm>
            <a:prstGeom prst="rect">
              <a:avLst/>
            </a:prstGeom>
            <a:solidFill>
              <a:srgbClr val="0058AB">
                <a:alpha val="100000"/>
              </a:srgbClr>
            </a:solidFill>
          </p:spPr>
          <p:txBody>
            <a:bodyPr/>
            <a:lstStyle/>
            <a:p/>
          </p:txBody>
        </p:sp>
        <p:sp>
          <p:nvSpPr>
            <p:cNvPr id="51" name="rc51"/>
            <p:cNvSpPr/>
            <p:nvPr/>
          </p:nvSpPr>
          <p:spPr>
            <a:xfrm>
              <a:off x="3929831" y="4630815"/>
              <a:ext cx="215906" cy="359944"/>
            </a:xfrm>
            <a:prstGeom prst="rect">
              <a:avLst/>
            </a:prstGeom>
            <a:solidFill>
              <a:srgbClr val="0058AB">
                <a:alpha val="100000"/>
              </a:srgbClr>
            </a:solidFill>
          </p:spPr>
          <p:txBody>
            <a:bodyPr/>
            <a:lstStyle/>
            <a:p/>
          </p:txBody>
        </p:sp>
        <p:sp>
          <p:nvSpPr>
            <p:cNvPr id="52" name="rc52"/>
            <p:cNvSpPr/>
            <p:nvPr/>
          </p:nvSpPr>
          <p:spPr>
            <a:xfrm>
              <a:off x="4169728" y="4748760"/>
              <a:ext cx="215906" cy="242000"/>
            </a:xfrm>
            <a:prstGeom prst="rect">
              <a:avLst/>
            </a:prstGeom>
            <a:solidFill>
              <a:srgbClr val="0058AB">
                <a:alpha val="100000"/>
              </a:srgbClr>
            </a:solidFill>
          </p:spPr>
          <p:txBody>
            <a:bodyPr/>
            <a:lstStyle/>
            <a:p/>
          </p:txBody>
        </p:sp>
        <p:sp>
          <p:nvSpPr>
            <p:cNvPr id="53" name="rc53"/>
            <p:cNvSpPr/>
            <p:nvPr/>
          </p:nvSpPr>
          <p:spPr>
            <a:xfrm>
              <a:off x="4409624" y="4749813"/>
              <a:ext cx="215906" cy="240946"/>
            </a:xfrm>
            <a:prstGeom prst="rect">
              <a:avLst/>
            </a:prstGeom>
            <a:solidFill>
              <a:srgbClr val="0058AB">
                <a:alpha val="100000"/>
              </a:srgbClr>
            </a:solidFill>
          </p:spPr>
          <p:txBody>
            <a:bodyPr/>
            <a:lstStyle/>
            <a:p/>
          </p:txBody>
        </p:sp>
        <p:sp>
          <p:nvSpPr>
            <p:cNvPr id="54" name="rc54"/>
            <p:cNvSpPr/>
            <p:nvPr/>
          </p:nvSpPr>
          <p:spPr>
            <a:xfrm>
              <a:off x="4649521" y="3546977"/>
              <a:ext cx="215906" cy="1443782"/>
            </a:xfrm>
            <a:prstGeom prst="rect">
              <a:avLst/>
            </a:prstGeom>
            <a:solidFill>
              <a:srgbClr val="0058AB">
                <a:alpha val="100000"/>
              </a:srgbClr>
            </a:solidFill>
          </p:spPr>
          <p:txBody>
            <a:bodyPr/>
            <a:lstStyle/>
            <a:p/>
          </p:txBody>
        </p:sp>
        <p:sp>
          <p:nvSpPr>
            <p:cNvPr id="55" name="rc55"/>
            <p:cNvSpPr/>
            <p:nvPr/>
          </p:nvSpPr>
          <p:spPr>
            <a:xfrm>
              <a:off x="4889417" y="4390237"/>
              <a:ext cx="215906" cy="600522"/>
            </a:xfrm>
            <a:prstGeom prst="rect">
              <a:avLst/>
            </a:prstGeom>
            <a:solidFill>
              <a:srgbClr val="0058AB">
                <a:alpha val="100000"/>
              </a:srgbClr>
            </a:solidFill>
          </p:spPr>
          <p:txBody>
            <a:bodyPr/>
            <a:lstStyle/>
            <a:p/>
          </p:txBody>
        </p:sp>
        <p:sp>
          <p:nvSpPr>
            <p:cNvPr id="56" name="rc56"/>
            <p:cNvSpPr/>
            <p:nvPr/>
          </p:nvSpPr>
          <p:spPr>
            <a:xfrm>
              <a:off x="5129313" y="4625810"/>
              <a:ext cx="215906" cy="364949"/>
            </a:xfrm>
            <a:prstGeom prst="rect">
              <a:avLst/>
            </a:prstGeom>
            <a:solidFill>
              <a:srgbClr val="0058AB">
                <a:alpha val="100000"/>
              </a:srgbClr>
            </a:solidFill>
          </p:spPr>
          <p:txBody>
            <a:bodyPr/>
            <a:lstStyle/>
            <a:p/>
          </p:txBody>
        </p:sp>
        <p:sp>
          <p:nvSpPr>
            <p:cNvPr id="57" name="rc57"/>
            <p:cNvSpPr/>
            <p:nvPr/>
          </p:nvSpPr>
          <p:spPr>
            <a:xfrm>
              <a:off x="5369210" y="4743913"/>
              <a:ext cx="215906" cy="246846"/>
            </a:xfrm>
            <a:prstGeom prst="rect">
              <a:avLst/>
            </a:prstGeom>
            <a:solidFill>
              <a:srgbClr val="0058AB">
                <a:alpha val="100000"/>
              </a:srgbClr>
            </a:solidFill>
          </p:spPr>
          <p:txBody>
            <a:bodyPr/>
            <a:lstStyle/>
            <a:p/>
          </p:txBody>
        </p:sp>
        <p:sp>
          <p:nvSpPr>
            <p:cNvPr id="58" name="rc58"/>
            <p:cNvSpPr/>
            <p:nvPr/>
          </p:nvSpPr>
          <p:spPr>
            <a:xfrm>
              <a:off x="5609106" y="4616118"/>
              <a:ext cx="215906" cy="374641"/>
            </a:xfrm>
            <a:prstGeom prst="rect">
              <a:avLst/>
            </a:prstGeom>
            <a:solidFill>
              <a:srgbClr val="0058AB">
                <a:alpha val="100000"/>
              </a:srgbClr>
            </a:solidFill>
          </p:spPr>
          <p:txBody>
            <a:bodyPr/>
            <a:lstStyle/>
            <a:p/>
          </p:txBody>
        </p:sp>
        <p:sp>
          <p:nvSpPr>
            <p:cNvPr id="59" name="rc59"/>
            <p:cNvSpPr/>
            <p:nvPr/>
          </p:nvSpPr>
          <p:spPr>
            <a:xfrm>
              <a:off x="5849003" y="4360685"/>
              <a:ext cx="215906" cy="630074"/>
            </a:xfrm>
            <a:prstGeom prst="rect">
              <a:avLst/>
            </a:prstGeom>
            <a:solidFill>
              <a:srgbClr val="0058AB">
                <a:alpha val="100000"/>
              </a:srgbClr>
            </a:solidFill>
          </p:spPr>
          <p:txBody>
            <a:bodyPr/>
            <a:lstStyle/>
            <a:p/>
          </p:txBody>
        </p:sp>
        <p:sp>
          <p:nvSpPr>
            <p:cNvPr id="60" name="rc60"/>
            <p:cNvSpPr/>
            <p:nvPr/>
          </p:nvSpPr>
          <p:spPr>
            <a:xfrm>
              <a:off x="6088899" y="4103198"/>
              <a:ext cx="215906" cy="887561"/>
            </a:xfrm>
            <a:prstGeom prst="rect">
              <a:avLst/>
            </a:prstGeom>
            <a:solidFill>
              <a:srgbClr val="0058AB">
                <a:alpha val="100000"/>
              </a:srgbClr>
            </a:solidFill>
          </p:spPr>
          <p:txBody>
            <a:bodyPr/>
            <a:lstStyle/>
            <a:p/>
          </p:txBody>
        </p:sp>
        <p:sp>
          <p:nvSpPr>
            <p:cNvPr id="61" name="rc61"/>
            <p:cNvSpPr/>
            <p:nvPr/>
          </p:nvSpPr>
          <p:spPr>
            <a:xfrm>
              <a:off x="6328796" y="4224935"/>
              <a:ext cx="215906" cy="765824"/>
            </a:xfrm>
            <a:prstGeom prst="rect">
              <a:avLst/>
            </a:prstGeom>
            <a:solidFill>
              <a:srgbClr val="0058AB">
                <a:alpha val="100000"/>
              </a:srgbClr>
            </a:solidFill>
          </p:spPr>
          <p:txBody>
            <a:bodyPr/>
            <a:lstStyle/>
            <a:p/>
          </p:txBody>
        </p:sp>
        <p:sp>
          <p:nvSpPr>
            <p:cNvPr id="62" name="rc62"/>
            <p:cNvSpPr/>
            <p:nvPr/>
          </p:nvSpPr>
          <p:spPr>
            <a:xfrm>
              <a:off x="6568692" y="3964498"/>
              <a:ext cx="215906" cy="1026261"/>
            </a:xfrm>
            <a:prstGeom prst="rect">
              <a:avLst/>
            </a:prstGeom>
            <a:solidFill>
              <a:srgbClr val="0058AB">
                <a:alpha val="100000"/>
              </a:srgbClr>
            </a:solidFill>
          </p:spPr>
          <p:txBody>
            <a:bodyPr/>
            <a:lstStyle/>
            <a:p/>
          </p:txBody>
        </p:sp>
        <p:sp>
          <p:nvSpPr>
            <p:cNvPr id="63" name="rc63"/>
            <p:cNvSpPr/>
            <p:nvPr/>
          </p:nvSpPr>
          <p:spPr>
            <a:xfrm>
              <a:off x="6808589" y="3956386"/>
              <a:ext cx="215906" cy="1034373"/>
            </a:xfrm>
            <a:prstGeom prst="rect">
              <a:avLst/>
            </a:prstGeom>
            <a:solidFill>
              <a:srgbClr val="0058AB">
                <a:alpha val="100000"/>
              </a:srgbClr>
            </a:solidFill>
          </p:spPr>
          <p:txBody>
            <a:bodyPr/>
            <a:lstStyle/>
            <a:p/>
          </p:txBody>
        </p:sp>
        <p:sp>
          <p:nvSpPr>
            <p:cNvPr id="64" name="rc64"/>
            <p:cNvSpPr/>
            <p:nvPr/>
          </p:nvSpPr>
          <p:spPr>
            <a:xfrm>
              <a:off x="7048485" y="3950644"/>
              <a:ext cx="215906" cy="1040115"/>
            </a:xfrm>
            <a:prstGeom prst="rect">
              <a:avLst/>
            </a:prstGeom>
            <a:solidFill>
              <a:srgbClr val="0058AB">
                <a:alpha val="100000"/>
              </a:srgbClr>
            </a:solidFill>
          </p:spPr>
          <p:txBody>
            <a:bodyPr/>
            <a:lstStyle/>
            <a:p/>
          </p:txBody>
        </p:sp>
        <p:sp>
          <p:nvSpPr>
            <p:cNvPr id="65" name="rc65"/>
            <p:cNvSpPr/>
            <p:nvPr/>
          </p:nvSpPr>
          <p:spPr>
            <a:xfrm>
              <a:off x="8487864" y="4675749"/>
              <a:ext cx="215906" cy="315010"/>
            </a:xfrm>
            <a:prstGeom prst="rect">
              <a:avLst/>
            </a:prstGeom>
            <a:solidFill>
              <a:srgbClr val="69DBFF">
                <a:alpha val="100000"/>
              </a:srgbClr>
            </a:solidFill>
          </p:spPr>
          <p:txBody>
            <a:bodyPr/>
            <a:lstStyle/>
            <a:p/>
          </p:txBody>
        </p:sp>
        <p:sp>
          <p:nvSpPr>
            <p:cNvPr id="66" name="pl66"/>
            <p:cNvSpPr/>
            <p:nvPr/>
          </p:nvSpPr>
          <p:spPr>
            <a:xfrm>
              <a:off x="6196853" y="4360685"/>
              <a:ext cx="2398964" cy="315037"/>
            </a:xfrm>
            <a:custGeom>
              <a:avLst/>
              <a:pathLst>
                <a:path w="2398964" h="315037">
                  <a:moveTo>
                    <a:pt x="0" y="0"/>
                  </a:moveTo>
                  <a:lnTo>
                    <a:pt x="239896" y="31503"/>
                  </a:lnTo>
                  <a:lnTo>
                    <a:pt x="479792" y="63007"/>
                  </a:lnTo>
                  <a:lnTo>
                    <a:pt x="719689" y="94511"/>
                  </a:lnTo>
                  <a:lnTo>
                    <a:pt x="959585" y="126014"/>
                  </a:lnTo>
                  <a:lnTo>
                    <a:pt x="1199482" y="157518"/>
                  </a:lnTo>
                  <a:lnTo>
                    <a:pt x="1439378" y="189022"/>
                  </a:lnTo>
                  <a:lnTo>
                    <a:pt x="1679275" y="220526"/>
                  </a:lnTo>
                  <a:lnTo>
                    <a:pt x="1919171" y="252029"/>
                  </a:lnTo>
                  <a:lnTo>
                    <a:pt x="2159067" y="283533"/>
                  </a:lnTo>
                  <a:lnTo>
                    <a:pt x="2398964" y="315037"/>
                  </a:lnTo>
                </a:path>
              </a:pathLst>
            </a:custGeom>
            <a:ln w="13550" cap="flat">
              <a:solidFill>
                <a:srgbClr val="000000">
                  <a:alpha val="100000"/>
                </a:srgbClr>
              </a:solidFill>
              <a:prstDash val="solid"/>
              <a:round/>
            </a:ln>
          </p:spPr>
          <p:txBody>
            <a:bodyPr/>
            <a:lstStyle/>
            <a:p/>
          </p:txBody>
        </p:sp>
        <p:sp>
          <p:nvSpPr>
            <p:cNvPr id="67" name="pt67"/>
            <p:cNvSpPr/>
            <p:nvPr/>
          </p:nvSpPr>
          <p:spPr>
            <a:xfrm>
              <a:off x="6172027" y="433585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8" name="pt68"/>
            <p:cNvSpPr/>
            <p:nvPr/>
          </p:nvSpPr>
          <p:spPr>
            <a:xfrm>
              <a:off x="6411923" y="436736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9" name="pt69"/>
            <p:cNvSpPr/>
            <p:nvPr/>
          </p:nvSpPr>
          <p:spPr>
            <a:xfrm>
              <a:off x="6651820" y="439886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0" name="pt70"/>
            <p:cNvSpPr/>
            <p:nvPr/>
          </p:nvSpPr>
          <p:spPr>
            <a:xfrm>
              <a:off x="6891716" y="443037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1" name="pt71"/>
            <p:cNvSpPr/>
            <p:nvPr/>
          </p:nvSpPr>
          <p:spPr>
            <a:xfrm>
              <a:off x="7131612" y="446187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7371509" y="449337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7611405" y="452488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7851302" y="455638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pt75"/>
            <p:cNvSpPr/>
            <p:nvPr/>
          </p:nvSpPr>
          <p:spPr>
            <a:xfrm>
              <a:off x="8091198" y="458788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6" name="pt76"/>
            <p:cNvSpPr/>
            <p:nvPr/>
          </p:nvSpPr>
          <p:spPr>
            <a:xfrm>
              <a:off x="8331095" y="461939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7" name="pt77"/>
            <p:cNvSpPr/>
            <p:nvPr/>
          </p:nvSpPr>
          <p:spPr>
            <a:xfrm>
              <a:off x="8570991" y="465089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8" name="tx78"/>
            <p:cNvSpPr/>
            <p:nvPr/>
          </p:nvSpPr>
          <p:spPr>
            <a:xfrm>
              <a:off x="794132" y="4948120"/>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79" name="tx79"/>
            <p:cNvSpPr/>
            <p:nvPr/>
          </p:nvSpPr>
          <p:spPr>
            <a:xfrm>
              <a:off x="508103" y="3879782"/>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20,000</a:t>
              </a:r>
            </a:p>
          </p:txBody>
        </p:sp>
        <p:sp>
          <p:nvSpPr>
            <p:cNvPr id="80" name="tx80"/>
            <p:cNvSpPr/>
            <p:nvPr/>
          </p:nvSpPr>
          <p:spPr>
            <a:xfrm>
              <a:off x="508103" y="2826234"/>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40,000</a:t>
              </a:r>
            </a:p>
          </p:txBody>
        </p:sp>
        <p:sp>
          <p:nvSpPr>
            <p:cNvPr id="81" name="tx81"/>
            <p:cNvSpPr/>
            <p:nvPr/>
          </p:nvSpPr>
          <p:spPr>
            <a:xfrm>
              <a:off x="508103" y="1772685"/>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60,000</a:t>
              </a:r>
            </a:p>
          </p:txBody>
        </p:sp>
        <p:sp>
          <p:nvSpPr>
            <p:cNvPr id="82" name="tx82"/>
            <p:cNvSpPr/>
            <p:nvPr/>
          </p:nvSpPr>
          <p:spPr>
            <a:xfrm>
              <a:off x="508103" y="719137"/>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80,000</a:t>
              </a:r>
            </a:p>
          </p:txBody>
        </p:sp>
        <p:sp>
          <p:nvSpPr>
            <p:cNvPr id="83" name="tx83"/>
            <p:cNvSpPr/>
            <p:nvPr/>
          </p:nvSpPr>
          <p:spPr>
            <a:xfrm rot="-5400000">
              <a:off x="127803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84" name="tx84"/>
            <p:cNvSpPr/>
            <p:nvPr/>
          </p:nvSpPr>
          <p:spPr>
            <a:xfrm rot="-5400000">
              <a:off x="1517930"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2001</a:t>
              </a:r>
            </a:p>
          </p:txBody>
        </p:sp>
        <p:sp>
          <p:nvSpPr>
            <p:cNvPr id="85" name="tx85"/>
            <p:cNvSpPr/>
            <p:nvPr/>
          </p:nvSpPr>
          <p:spPr>
            <a:xfrm rot="-5400000">
              <a:off x="175782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2002</a:t>
              </a:r>
            </a:p>
          </p:txBody>
        </p:sp>
        <p:sp>
          <p:nvSpPr>
            <p:cNvPr id="86" name="tx86"/>
            <p:cNvSpPr/>
            <p:nvPr/>
          </p:nvSpPr>
          <p:spPr>
            <a:xfrm rot="-5400000">
              <a:off x="1997696"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2003</a:t>
              </a:r>
            </a:p>
          </p:txBody>
        </p:sp>
        <p:sp>
          <p:nvSpPr>
            <p:cNvPr id="87" name="tx87"/>
            <p:cNvSpPr/>
            <p:nvPr/>
          </p:nvSpPr>
          <p:spPr>
            <a:xfrm rot="-5400000">
              <a:off x="223761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2004</a:t>
              </a:r>
            </a:p>
          </p:txBody>
        </p:sp>
        <p:sp>
          <p:nvSpPr>
            <p:cNvPr id="88" name="tx88"/>
            <p:cNvSpPr/>
            <p:nvPr/>
          </p:nvSpPr>
          <p:spPr>
            <a:xfrm rot="-5400000">
              <a:off x="247751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89" name="tx89"/>
            <p:cNvSpPr/>
            <p:nvPr/>
          </p:nvSpPr>
          <p:spPr>
            <a:xfrm rot="-5400000">
              <a:off x="2717412"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2006</a:t>
              </a:r>
            </a:p>
          </p:txBody>
        </p:sp>
        <p:sp>
          <p:nvSpPr>
            <p:cNvPr id="90" name="tx90"/>
            <p:cNvSpPr/>
            <p:nvPr/>
          </p:nvSpPr>
          <p:spPr>
            <a:xfrm rot="-5400000">
              <a:off x="295730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2007</a:t>
              </a:r>
            </a:p>
          </p:txBody>
        </p:sp>
        <p:sp>
          <p:nvSpPr>
            <p:cNvPr id="91" name="tx91"/>
            <p:cNvSpPr/>
            <p:nvPr/>
          </p:nvSpPr>
          <p:spPr>
            <a:xfrm rot="-5400000">
              <a:off x="3197205"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2008</a:t>
              </a:r>
            </a:p>
          </p:txBody>
        </p:sp>
        <p:sp>
          <p:nvSpPr>
            <p:cNvPr id="92" name="tx92"/>
            <p:cNvSpPr/>
            <p:nvPr/>
          </p:nvSpPr>
          <p:spPr>
            <a:xfrm rot="-5400000">
              <a:off x="3437101"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2009</a:t>
              </a:r>
            </a:p>
          </p:txBody>
        </p:sp>
        <p:sp>
          <p:nvSpPr>
            <p:cNvPr id="93" name="tx93"/>
            <p:cNvSpPr/>
            <p:nvPr/>
          </p:nvSpPr>
          <p:spPr>
            <a:xfrm rot="-5400000">
              <a:off x="3676998"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94" name="tx94"/>
            <p:cNvSpPr/>
            <p:nvPr/>
          </p:nvSpPr>
          <p:spPr>
            <a:xfrm rot="-5400000">
              <a:off x="3916894"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2011</a:t>
              </a:r>
            </a:p>
          </p:txBody>
        </p:sp>
        <p:sp>
          <p:nvSpPr>
            <p:cNvPr id="95" name="tx95"/>
            <p:cNvSpPr/>
            <p:nvPr/>
          </p:nvSpPr>
          <p:spPr>
            <a:xfrm rot="-5400000">
              <a:off x="4156791"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2012</a:t>
              </a:r>
            </a:p>
          </p:txBody>
        </p:sp>
        <p:sp>
          <p:nvSpPr>
            <p:cNvPr id="96" name="tx96"/>
            <p:cNvSpPr/>
            <p:nvPr/>
          </p:nvSpPr>
          <p:spPr>
            <a:xfrm rot="-5400000">
              <a:off x="4396661"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2013</a:t>
              </a:r>
            </a:p>
          </p:txBody>
        </p:sp>
        <p:sp>
          <p:nvSpPr>
            <p:cNvPr id="97" name="tx97"/>
            <p:cNvSpPr/>
            <p:nvPr/>
          </p:nvSpPr>
          <p:spPr>
            <a:xfrm rot="-5400000">
              <a:off x="4636584"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2014</a:t>
              </a:r>
            </a:p>
          </p:txBody>
        </p:sp>
        <p:sp>
          <p:nvSpPr>
            <p:cNvPr id="98" name="tx98"/>
            <p:cNvSpPr/>
            <p:nvPr/>
          </p:nvSpPr>
          <p:spPr>
            <a:xfrm rot="-5400000">
              <a:off x="4876480"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99" name="tx99"/>
            <p:cNvSpPr/>
            <p:nvPr/>
          </p:nvSpPr>
          <p:spPr>
            <a:xfrm rot="-5400000">
              <a:off x="5116377"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2016</a:t>
              </a:r>
            </a:p>
          </p:txBody>
        </p:sp>
        <p:sp>
          <p:nvSpPr>
            <p:cNvPr id="100" name="tx100"/>
            <p:cNvSpPr/>
            <p:nvPr/>
          </p:nvSpPr>
          <p:spPr>
            <a:xfrm rot="-5400000">
              <a:off x="535627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2017</a:t>
              </a:r>
            </a:p>
          </p:txBody>
        </p:sp>
        <p:sp>
          <p:nvSpPr>
            <p:cNvPr id="101" name="tx101"/>
            <p:cNvSpPr/>
            <p:nvPr/>
          </p:nvSpPr>
          <p:spPr>
            <a:xfrm rot="-5400000">
              <a:off x="559616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2018</a:t>
              </a:r>
            </a:p>
          </p:txBody>
        </p:sp>
        <p:sp>
          <p:nvSpPr>
            <p:cNvPr id="102" name="tx102"/>
            <p:cNvSpPr/>
            <p:nvPr/>
          </p:nvSpPr>
          <p:spPr>
            <a:xfrm rot="-5400000">
              <a:off x="583606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03" name="tx103"/>
            <p:cNvSpPr/>
            <p:nvPr/>
          </p:nvSpPr>
          <p:spPr>
            <a:xfrm rot="-5400000">
              <a:off x="6075962"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2020</a:t>
              </a:r>
            </a:p>
          </p:txBody>
        </p:sp>
        <p:sp>
          <p:nvSpPr>
            <p:cNvPr id="104" name="tx104"/>
            <p:cNvSpPr/>
            <p:nvPr/>
          </p:nvSpPr>
          <p:spPr>
            <a:xfrm rot="-5400000">
              <a:off x="631585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2021</a:t>
              </a:r>
            </a:p>
          </p:txBody>
        </p:sp>
        <p:sp>
          <p:nvSpPr>
            <p:cNvPr id="105" name="tx105"/>
            <p:cNvSpPr/>
            <p:nvPr/>
          </p:nvSpPr>
          <p:spPr>
            <a:xfrm rot="-5400000">
              <a:off x="6555755"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2022</a:t>
              </a:r>
            </a:p>
          </p:txBody>
        </p:sp>
        <p:sp>
          <p:nvSpPr>
            <p:cNvPr id="106" name="tx106"/>
            <p:cNvSpPr/>
            <p:nvPr/>
          </p:nvSpPr>
          <p:spPr>
            <a:xfrm rot="-5400000">
              <a:off x="6795625"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07" name="tx107"/>
            <p:cNvSpPr/>
            <p:nvPr/>
          </p:nvSpPr>
          <p:spPr>
            <a:xfrm rot="-5400000">
              <a:off x="7035548"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08" name="tx108"/>
            <p:cNvSpPr/>
            <p:nvPr/>
          </p:nvSpPr>
          <p:spPr>
            <a:xfrm rot="-5400000">
              <a:off x="7275445"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09" name="tx109"/>
            <p:cNvSpPr/>
            <p:nvPr/>
          </p:nvSpPr>
          <p:spPr>
            <a:xfrm rot="-5400000">
              <a:off x="8474900"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2030</a:t>
              </a:r>
            </a:p>
          </p:txBody>
        </p:sp>
        <p:sp>
          <p:nvSpPr>
            <p:cNvPr id="110" name="tx110"/>
            <p:cNvSpPr/>
            <p:nvPr/>
          </p:nvSpPr>
          <p:spPr>
            <a:xfrm rot="-5400000">
              <a:off x="-240675" y="2876891"/>
              <a:ext cx="126575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zero-dose children</a:t>
              </a:r>
            </a:p>
          </p:txBody>
        </p:sp>
        <p:sp>
          <p:nvSpPr>
            <p:cNvPr id="111" name="rc111"/>
            <p:cNvSpPr/>
            <p:nvPr/>
          </p:nvSpPr>
          <p:spPr>
            <a:xfrm>
              <a:off x="3661384" y="5881714"/>
              <a:ext cx="201456" cy="201456"/>
            </a:xfrm>
            <a:prstGeom prst="rect">
              <a:avLst/>
            </a:prstGeom>
            <a:solidFill>
              <a:srgbClr val="0058AB">
                <a:alpha val="100000"/>
              </a:srgbClr>
            </a:solidFill>
          </p:spPr>
          <p:txBody>
            <a:bodyPr/>
            <a:lstStyle/>
            <a:p/>
          </p:txBody>
        </p:sp>
        <p:sp>
          <p:nvSpPr>
            <p:cNvPr id="112" name="rc112"/>
            <p:cNvSpPr/>
            <p:nvPr/>
          </p:nvSpPr>
          <p:spPr>
            <a:xfrm>
              <a:off x="4563470" y="5881714"/>
              <a:ext cx="201456" cy="201456"/>
            </a:xfrm>
            <a:prstGeom prst="rect">
              <a:avLst/>
            </a:prstGeom>
            <a:solidFill>
              <a:srgbClr val="69DBFF">
                <a:alpha val="100000"/>
              </a:srgbClr>
            </a:solidFill>
          </p:spPr>
          <p:txBody>
            <a:bodyPr/>
            <a:lstStyle/>
            <a:p/>
          </p:txBody>
        </p:sp>
        <p:sp>
          <p:nvSpPr>
            <p:cNvPr id="113" name="tx113"/>
            <p:cNvSpPr/>
            <p:nvPr/>
          </p:nvSpPr>
          <p:spPr>
            <a:xfrm>
              <a:off x="3941429" y="5930805"/>
              <a:ext cx="5434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Estimate</a:t>
              </a:r>
            </a:p>
          </p:txBody>
        </p:sp>
        <p:sp>
          <p:nvSpPr>
            <p:cNvPr id="114" name="tx114"/>
            <p:cNvSpPr/>
            <p:nvPr/>
          </p:nvSpPr>
          <p:spPr>
            <a:xfrm>
              <a:off x="4843515" y="5902633"/>
              <a:ext cx="149884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115" name="tx115"/>
            <p:cNvSpPr/>
            <p:nvPr/>
          </p:nvSpPr>
          <p:spPr>
            <a:xfrm>
              <a:off x="1814871" y="398022"/>
              <a:ext cx="636499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number of zero-dose children, 2000-2024 and target by 2030, Sierra Leone</a:t>
              </a:r>
            </a:p>
          </p:txBody>
        </p:sp>
        <p:sp>
          <p:nvSpPr>
            <p:cNvPr id="116" name="tx116"/>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17" name="tx117"/>
            <p:cNvSpPr/>
            <p:nvPr/>
          </p:nvSpPr>
          <p:spPr>
            <a:xfrm>
              <a:off x="2315059" y="6327165"/>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sp>
          <p:nvSpPr>
            <p:cNvPr id="118" name="tx118"/>
            <p:cNvSpPr/>
            <p:nvPr/>
          </p:nvSpPr>
          <p:spPr>
            <a:xfrm>
              <a:off x="2023271" y="6447866"/>
              <a:ext cx="705113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Dark blue bars are the estimated number of zero-dose children in 2000-2024, light blue bar is the target number of zero-dose children by 2030.</a:t>
              </a:r>
            </a:p>
          </p:txBody>
        </p:sp>
        <p:sp>
          <p:nvSpPr>
            <p:cNvPr id="119" name="tx119"/>
            <p:cNvSpPr/>
            <p:nvPr/>
          </p:nvSpPr>
          <p:spPr>
            <a:xfrm>
              <a:off x="3476861" y="6569603"/>
              <a:ext cx="5597549"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line and points show the yearly progress and trajectory to meet the target by 2030, based on a linear decline.</a:t>
              </a:r>
            </a:p>
          </p:txBody>
        </p:sp>
      </p:grpSp>
      <p:sp>
        <p:nvSpPr>
          <p:cNvPr id="12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aims to leave no one behind with immunization and calls on all countries to reduce the number of zero dose children by half by 2030.
This chart shows:
• Estimated number of zero-dose children in 2000-2024 (dark blue bars)
• Zero-dose target by 2030 (light blue bar)
• Trajectory to reach the 2030 target based on a linear decline (points
In 2024, the number of zero-dose children was approximately 106% higher than the annual number proposed to reach the target, based on a linear trajectory of decline.</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5079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04699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34319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63938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93558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10" name="pl10"/>
            <p:cNvSpPr/>
            <p:nvPr/>
          </p:nvSpPr>
          <p:spPr>
            <a:xfrm>
              <a:off x="951100" y="41026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39889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69509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9912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951100" y="128748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 name="pl15"/>
            <p:cNvSpPr/>
            <p:nvPr/>
          </p:nvSpPr>
          <p:spPr>
            <a:xfrm>
              <a:off x="1421035"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80727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19351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57975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68874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96598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243236"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52048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79773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807497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296273" y="3294450"/>
              <a:ext cx="249522" cy="808246"/>
            </a:xfrm>
            <a:prstGeom prst="rect">
              <a:avLst/>
            </a:prstGeom>
            <a:solidFill>
              <a:srgbClr val="80BD41">
                <a:alpha val="100000"/>
              </a:srgbClr>
            </a:solidFill>
          </p:spPr>
          <p:txBody>
            <a:bodyPr/>
            <a:lstStyle/>
            <a:p/>
          </p:txBody>
        </p:sp>
        <p:sp>
          <p:nvSpPr>
            <p:cNvPr id="26" name="rc26"/>
            <p:cNvSpPr/>
            <p:nvPr/>
          </p:nvSpPr>
          <p:spPr>
            <a:xfrm>
              <a:off x="1296273" y="2839793"/>
              <a:ext cx="249522" cy="454656"/>
            </a:xfrm>
            <a:prstGeom prst="rect">
              <a:avLst/>
            </a:prstGeom>
            <a:solidFill>
              <a:srgbClr val="1CABE2">
                <a:alpha val="100000"/>
              </a:srgbClr>
            </a:solidFill>
          </p:spPr>
          <p:txBody>
            <a:bodyPr/>
            <a:lstStyle/>
            <a:p/>
          </p:txBody>
        </p:sp>
        <p:sp>
          <p:nvSpPr>
            <p:cNvPr id="27" name="rc27"/>
            <p:cNvSpPr/>
            <p:nvPr/>
          </p:nvSpPr>
          <p:spPr>
            <a:xfrm>
              <a:off x="1573521" y="3341745"/>
              <a:ext cx="249522" cy="760951"/>
            </a:xfrm>
            <a:prstGeom prst="rect">
              <a:avLst/>
            </a:prstGeom>
            <a:solidFill>
              <a:srgbClr val="80BD41">
                <a:alpha val="100000"/>
              </a:srgbClr>
            </a:solidFill>
          </p:spPr>
          <p:txBody>
            <a:bodyPr/>
            <a:lstStyle/>
            <a:p/>
          </p:txBody>
        </p:sp>
        <p:sp>
          <p:nvSpPr>
            <p:cNvPr id="28" name="rc28"/>
            <p:cNvSpPr/>
            <p:nvPr/>
          </p:nvSpPr>
          <p:spPr>
            <a:xfrm>
              <a:off x="1573521" y="2790738"/>
              <a:ext cx="249522" cy="551007"/>
            </a:xfrm>
            <a:prstGeom prst="rect">
              <a:avLst/>
            </a:prstGeom>
            <a:solidFill>
              <a:srgbClr val="1CABE2">
                <a:alpha val="100000"/>
              </a:srgbClr>
            </a:solidFill>
          </p:spPr>
          <p:txBody>
            <a:bodyPr/>
            <a:lstStyle/>
            <a:p/>
          </p:txBody>
        </p:sp>
        <p:sp>
          <p:nvSpPr>
            <p:cNvPr id="29" name="rc29"/>
            <p:cNvSpPr/>
            <p:nvPr/>
          </p:nvSpPr>
          <p:spPr>
            <a:xfrm>
              <a:off x="1850769" y="2855559"/>
              <a:ext cx="249522" cy="1247138"/>
            </a:xfrm>
            <a:prstGeom prst="rect">
              <a:avLst/>
            </a:prstGeom>
            <a:solidFill>
              <a:srgbClr val="80BD41">
                <a:alpha val="100000"/>
              </a:srgbClr>
            </a:solidFill>
          </p:spPr>
          <p:txBody>
            <a:bodyPr/>
            <a:lstStyle/>
            <a:p/>
          </p:txBody>
        </p:sp>
        <p:sp>
          <p:nvSpPr>
            <p:cNvPr id="30" name="rc30"/>
            <p:cNvSpPr/>
            <p:nvPr/>
          </p:nvSpPr>
          <p:spPr>
            <a:xfrm>
              <a:off x="1850769" y="2701426"/>
              <a:ext cx="249522" cy="154132"/>
            </a:xfrm>
            <a:prstGeom prst="rect">
              <a:avLst/>
            </a:prstGeom>
            <a:solidFill>
              <a:srgbClr val="1CABE2">
                <a:alpha val="100000"/>
              </a:srgbClr>
            </a:solidFill>
          </p:spPr>
          <p:txBody>
            <a:bodyPr/>
            <a:lstStyle/>
            <a:p/>
          </p:txBody>
        </p:sp>
        <p:sp>
          <p:nvSpPr>
            <p:cNvPr id="31" name="rc31"/>
            <p:cNvSpPr/>
            <p:nvPr/>
          </p:nvSpPr>
          <p:spPr>
            <a:xfrm>
              <a:off x="2128016" y="2810374"/>
              <a:ext cx="249522" cy="1292322"/>
            </a:xfrm>
            <a:prstGeom prst="rect">
              <a:avLst/>
            </a:prstGeom>
            <a:solidFill>
              <a:srgbClr val="80BD41">
                <a:alpha val="100000"/>
              </a:srgbClr>
            </a:solidFill>
          </p:spPr>
          <p:txBody>
            <a:bodyPr/>
            <a:lstStyle/>
            <a:p/>
          </p:txBody>
        </p:sp>
        <p:sp>
          <p:nvSpPr>
            <p:cNvPr id="32" name="rc32"/>
            <p:cNvSpPr/>
            <p:nvPr/>
          </p:nvSpPr>
          <p:spPr>
            <a:xfrm>
              <a:off x="2128016" y="2666799"/>
              <a:ext cx="249522" cy="143575"/>
            </a:xfrm>
            <a:prstGeom prst="rect">
              <a:avLst/>
            </a:prstGeom>
            <a:solidFill>
              <a:srgbClr val="1CABE2">
                <a:alpha val="100000"/>
              </a:srgbClr>
            </a:solidFill>
          </p:spPr>
          <p:txBody>
            <a:bodyPr/>
            <a:lstStyle/>
            <a:p/>
          </p:txBody>
        </p:sp>
        <p:sp>
          <p:nvSpPr>
            <p:cNvPr id="33" name="rc33"/>
            <p:cNvSpPr/>
            <p:nvPr/>
          </p:nvSpPr>
          <p:spPr>
            <a:xfrm>
              <a:off x="2405264" y="2910314"/>
              <a:ext cx="249522" cy="1192382"/>
            </a:xfrm>
            <a:prstGeom prst="rect">
              <a:avLst/>
            </a:prstGeom>
            <a:solidFill>
              <a:srgbClr val="80BD41">
                <a:alpha val="100000"/>
              </a:srgbClr>
            </a:solidFill>
          </p:spPr>
          <p:txBody>
            <a:bodyPr/>
            <a:lstStyle/>
            <a:p/>
          </p:txBody>
        </p:sp>
        <p:sp>
          <p:nvSpPr>
            <p:cNvPr id="34" name="rc34"/>
            <p:cNvSpPr/>
            <p:nvPr/>
          </p:nvSpPr>
          <p:spPr>
            <a:xfrm>
              <a:off x="2405264" y="2648570"/>
              <a:ext cx="249522" cy="261744"/>
            </a:xfrm>
            <a:prstGeom prst="rect">
              <a:avLst/>
            </a:prstGeom>
            <a:solidFill>
              <a:srgbClr val="1CABE2">
                <a:alpha val="100000"/>
              </a:srgbClr>
            </a:solidFill>
          </p:spPr>
          <p:txBody>
            <a:bodyPr/>
            <a:lstStyle/>
            <a:p/>
          </p:txBody>
        </p:sp>
        <p:sp>
          <p:nvSpPr>
            <p:cNvPr id="35" name="rc35"/>
            <p:cNvSpPr/>
            <p:nvPr/>
          </p:nvSpPr>
          <p:spPr>
            <a:xfrm>
              <a:off x="2682512" y="2918690"/>
              <a:ext cx="249522" cy="1184007"/>
            </a:xfrm>
            <a:prstGeom prst="rect">
              <a:avLst/>
            </a:prstGeom>
            <a:solidFill>
              <a:srgbClr val="80BD41">
                <a:alpha val="100000"/>
              </a:srgbClr>
            </a:solidFill>
          </p:spPr>
          <p:txBody>
            <a:bodyPr/>
            <a:lstStyle/>
            <a:p/>
          </p:txBody>
        </p:sp>
        <p:sp>
          <p:nvSpPr>
            <p:cNvPr id="36" name="rc36"/>
            <p:cNvSpPr/>
            <p:nvPr/>
          </p:nvSpPr>
          <p:spPr>
            <a:xfrm>
              <a:off x="2682512" y="2622670"/>
              <a:ext cx="249522" cy="296019"/>
            </a:xfrm>
            <a:prstGeom prst="rect">
              <a:avLst/>
            </a:prstGeom>
            <a:solidFill>
              <a:srgbClr val="1CABE2">
                <a:alpha val="100000"/>
              </a:srgbClr>
            </a:solidFill>
          </p:spPr>
          <p:txBody>
            <a:bodyPr/>
            <a:lstStyle/>
            <a:p/>
          </p:txBody>
        </p:sp>
        <p:sp>
          <p:nvSpPr>
            <p:cNvPr id="37" name="rc37"/>
            <p:cNvSpPr/>
            <p:nvPr/>
          </p:nvSpPr>
          <p:spPr>
            <a:xfrm>
              <a:off x="2959759" y="2908977"/>
              <a:ext cx="249522" cy="1193719"/>
            </a:xfrm>
            <a:prstGeom prst="rect">
              <a:avLst/>
            </a:prstGeom>
            <a:solidFill>
              <a:srgbClr val="80BD41">
                <a:alpha val="100000"/>
              </a:srgbClr>
            </a:solidFill>
          </p:spPr>
          <p:txBody>
            <a:bodyPr/>
            <a:lstStyle/>
            <a:p/>
          </p:txBody>
        </p:sp>
        <p:sp>
          <p:nvSpPr>
            <p:cNvPr id="38" name="rc38"/>
            <p:cNvSpPr/>
            <p:nvPr/>
          </p:nvSpPr>
          <p:spPr>
            <a:xfrm>
              <a:off x="2959759" y="2591633"/>
              <a:ext cx="249522" cy="317344"/>
            </a:xfrm>
            <a:prstGeom prst="rect">
              <a:avLst/>
            </a:prstGeom>
            <a:solidFill>
              <a:srgbClr val="1CABE2">
                <a:alpha val="100000"/>
              </a:srgbClr>
            </a:solidFill>
          </p:spPr>
          <p:txBody>
            <a:bodyPr/>
            <a:lstStyle/>
            <a:p/>
          </p:txBody>
        </p:sp>
        <p:sp>
          <p:nvSpPr>
            <p:cNvPr id="39" name="rc39"/>
            <p:cNvSpPr/>
            <p:nvPr/>
          </p:nvSpPr>
          <p:spPr>
            <a:xfrm>
              <a:off x="3237007" y="2931569"/>
              <a:ext cx="249522" cy="1171127"/>
            </a:xfrm>
            <a:prstGeom prst="rect">
              <a:avLst/>
            </a:prstGeom>
            <a:solidFill>
              <a:srgbClr val="80BD41">
                <a:alpha val="100000"/>
              </a:srgbClr>
            </a:solidFill>
          </p:spPr>
          <p:txBody>
            <a:bodyPr/>
            <a:lstStyle/>
            <a:p/>
          </p:txBody>
        </p:sp>
        <p:sp>
          <p:nvSpPr>
            <p:cNvPr id="40" name="rc40"/>
            <p:cNvSpPr/>
            <p:nvPr/>
          </p:nvSpPr>
          <p:spPr>
            <a:xfrm>
              <a:off x="3237007" y="2581779"/>
              <a:ext cx="249522" cy="349789"/>
            </a:xfrm>
            <a:prstGeom prst="rect">
              <a:avLst/>
            </a:prstGeom>
            <a:solidFill>
              <a:srgbClr val="1CABE2">
                <a:alpha val="100000"/>
              </a:srgbClr>
            </a:solidFill>
          </p:spPr>
          <p:txBody>
            <a:bodyPr/>
            <a:lstStyle/>
            <a:p/>
          </p:txBody>
        </p:sp>
        <p:sp>
          <p:nvSpPr>
            <p:cNvPr id="41" name="rc41"/>
            <p:cNvSpPr/>
            <p:nvPr/>
          </p:nvSpPr>
          <p:spPr>
            <a:xfrm>
              <a:off x="3514255" y="2804111"/>
              <a:ext cx="249522" cy="1298586"/>
            </a:xfrm>
            <a:prstGeom prst="rect">
              <a:avLst/>
            </a:prstGeom>
            <a:solidFill>
              <a:srgbClr val="80BD41">
                <a:alpha val="100000"/>
              </a:srgbClr>
            </a:solidFill>
          </p:spPr>
          <p:txBody>
            <a:bodyPr/>
            <a:lstStyle/>
            <a:p/>
          </p:txBody>
        </p:sp>
        <p:sp>
          <p:nvSpPr>
            <p:cNvPr id="42" name="rc42"/>
            <p:cNvSpPr/>
            <p:nvPr/>
          </p:nvSpPr>
          <p:spPr>
            <a:xfrm>
              <a:off x="3514255" y="2556724"/>
              <a:ext cx="249522" cy="247386"/>
            </a:xfrm>
            <a:prstGeom prst="rect">
              <a:avLst/>
            </a:prstGeom>
            <a:solidFill>
              <a:srgbClr val="1CABE2">
                <a:alpha val="100000"/>
              </a:srgbClr>
            </a:solidFill>
          </p:spPr>
          <p:txBody>
            <a:bodyPr/>
            <a:lstStyle/>
            <a:p/>
          </p:txBody>
        </p:sp>
        <p:sp>
          <p:nvSpPr>
            <p:cNvPr id="43" name="rc43"/>
            <p:cNvSpPr/>
            <p:nvPr/>
          </p:nvSpPr>
          <p:spPr>
            <a:xfrm>
              <a:off x="3791502" y="2632946"/>
              <a:ext cx="249522" cy="1469751"/>
            </a:xfrm>
            <a:prstGeom prst="rect">
              <a:avLst/>
            </a:prstGeom>
            <a:solidFill>
              <a:srgbClr val="80BD41">
                <a:alpha val="100000"/>
              </a:srgbClr>
            </a:solidFill>
          </p:spPr>
          <p:txBody>
            <a:bodyPr/>
            <a:lstStyle/>
            <a:p/>
          </p:txBody>
        </p:sp>
        <p:sp>
          <p:nvSpPr>
            <p:cNvPr id="44" name="rc44"/>
            <p:cNvSpPr/>
            <p:nvPr/>
          </p:nvSpPr>
          <p:spPr>
            <a:xfrm>
              <a:off x="3791502" y="2539129"/>
              <a:ext cx="249522" cy="93816"/>
            </a:xfrm>
            <a:prstGeom prst="rect">
              <a:avLst/>
            </a:prstGeom>
            <a:solidFill>
              <a:srgbClr val="1CABE2">
                <a:alpha val="100000"/>
              </a:srgbClr>
            </a:solidFill>
          </p:spPr>
          <p:txBody>
            <a:bodyPr/>
            <a:lstStyle/>
            <a:p/>
          </p:txBody>
        </p:sp>
        <p:sp>
          <p:nvSpPr>
            <p:cNvPr id="45" name="rc45"/>
            <p:cNvSpPr/>
            <p:nvPr/>
          </p:nvSpPr>
          <p:spPr>
            <a:xfrm>
              <a:off x="4068750" y="2600219"/>
              <a:ext cx="249522" cy="1502477"/>
            </a:xfrm>
            <a:prstGeom prst="rect">
              <a:avLst/>
            </a:prstGeom>
            <a:solidFill>
              <a:srgbClr val="80BD41">
                <a:alpha val="100000"/>
              </a:srgbClr>
            </a:solidFill>
          </p:spPr>
          <p:txBody>
            <a:bodyPr/>
            <a:lstStyle/>
            <a:p/>
          </p:txBody>
        </p:sp>
        <p:sp>
          <p:nvSpPr>
            <p:cNvPr id="46" name="rc46"/>
            <p:cNvSpPr/>
            <p:nvPr/>
          </p:nvSpPr>
          <p:spPr>
            <a:xfrm>
              <a:off x="4068750" y="2521111"/>
              <a:ext cx="249522" cy="79107"/>
            </a:xfrm>
            <a:prstGeom prst="rect">
              <a:avLst/>
            </a:prstGeom>
            <a:solidFill>
              <a:srgbClr val="1CABE2">
                <a:alpha val="100000"/>
              </a:srgbClr>
            </a:solidFill>
          </p:spPr>
          <p:txBody>
            <a:bodyPr/>
            <a:lstStyle/>
            <a:p/>
          </p:txBody>
        </p:sp>
        <p:sp>
          <p:nvSpPr>
            <p:cNvPr id="47" name="rc47"/>
            <p:cNvSpPr/>
            <p:nvPr/>
          </p:nvSpPr>
          <p:spPr>
            <a:xfrm>
              <a:off x="4345998" y="2547786"/>
              <a:ext cx="249522" cy="1554911"/>
            </a:xfrm>
            <a:prstGeom prst="rect">
              <a:avLst/>
            </a:prstGeom>
            <a:solidFill>
              <a:srgbClr val="80BD41">
                <a:alpha val="100000"/>
              </a:srgbClr>
            </a:solidFill>
          </p:spPr>
          <p:txBody>
            <a:bodyPr/>
            <a:lstStyle/>
            <a:p/>
          </p:txBody>
        </p:sp>
        <p:sp>
          <p:nvSpPr>
            <p:cNvPr id="48" name="rc48"/>
            <p:cNvSpPr/>
            <p:nvPr/>
          </p:nvSpPr>
          <p:spPr>
            <a:xfrm>
              <a:off x="4345998" y="2499716"/>
              <a:ext cx="249522" cy="48069"/>
            </a:xfrm>
            <a:prstGeom prst="rect">
              <a:avLst/>
            </a:prstGeom>
            <a:solidFill>
              <a:srgbClr val="1CABE2">
                <a:alpha val="100000"/>
              </a:srgbClr>
            </a:solidFill>
          </p:spPr>
          <p:txBody>
            <a:bodyPr/>
            <a:lstStyle/>
            <a:p/>
          </p:txBody>
        </p:sp>
        <p:sp>
          <p:nvSpPr>
            <p:cNvPr id="49" name="rc49"/>
            <p:cNvSpPr/>
            <p:nvPr/>
          </p:nvSpPr>
          <p:spPr>
            <a:xfrm>
              <a:off x="4623245" y="2518367"/>
              <a:ext cx="249522" cy="1584330"/>
            </a:xfrm>
            <a:prstGeom prst="rect">
              <a:avLst/>
            </a:prstGeom>
            <a:solidFill>
              <a:srgbClr val="80BD41">
                <a:alpha val="100000"/>
              </a:srgbClr>
            </a:solidFill>
          </p:spPr>
          <p:txBody>
            <a:bodyPr/>
            <a:lstStyle/>
            <a:p/>
          </p:txBody>
        </p:sp>
        <p:sp>
          <p:nvSpPr>
            <p:cNvPr id="50" name="rc50"/>
            <p:cNvSpPr/>
            <p:nvPr/>
          </p:nvSpPr>
          <p:spPr>
            <a:xfrm>
              <a:off x="4623245" y="2486062"/>
              <a:ext cx="249522" cy="32304"/>
            </a:xfrm>
            <a:prstGeom prst="rect">
              <a:avLst/>
            </a:prstGeom>
            <a:solidFill>
              <a:srgbClr val="1CABE2">
                <a:alpha val="100000"/>
              </a:srgbClr>
            </a:solidFill>
          </p:spPr>
          <p:txBody>
            <a:bodyPr/>
            <a:lstStyle/>
            <a:p/>
          </p:txBody>
        </p:sp>
        <p:sp>
          <p:nvSpPr>
            <p:cNvPr id="51" name="rc51"/>
            <p:cNvSpPr/>
            <p:nvPr/>
          </p:nvSpPr>
          <p:spPr>
            <a:xfrm>
              <a:off x="4900493" y="2525264"/>
              <a:ext cx="249522" cy="1577432"/>
            </a:xfrm>
            <a:prstGeom prst="rect">
              <a:avLst/>
            </a:prstGeom>
            <a:solidFill>
              <a:srgbClr val="80BD41">
                <a:alpha val="100000"/>
              </a:srgbClr>
            </a:solidFill>
          </p:spPr>
          <p:txBody>
            <a:bodyPr/>
            <a:lstStyle/>
            <a:p/>
          </p:txBody>
        </p:sp>
        <p:sp>
          <p:nvSpPr>
            <p:cNvPr id="52" name="rc52"/>
            <p:cNvSpPr/>
            <p:nvPr/>
          </p:nvSpPr>
          <p:spPr>
            <a:xfrm>
              <a:off x="4900493" y="2493100"/>
              <a:ext cx="249522" cy="32163"/>
            </a:xfrm>
            <a:prstGeom prst="rect">
              <a:avLst/>
            </a:prstGeom>
            <a:solidFill>
              <a:srgbClr val="1CABE2">
                <a:alpha val="100000"/>
              </a:srgbClr>
            </a:solidFill>
          </p:spPr>
          <p:txBody>
            <a:bodyPr/>
            <a:lstStyle/>
            <a:p/>
          </p:txBody>
        </p:sp>
        <p:sp>
          <p:nvSpPr>
            <p:cNvPr id="53" name="rc53"/>
            <p:cNvSpPr/>
            <p:nvPr/>
          </p:nvSpPr>
          <p:spPr>
            <a:xfrm>
              <a:off x="5177741" y="2688124"/>
              <a:ext cx="249522" cy="1414572"/>
            </a:xfrm>
            <a:prstGeom prst="rect">
              <a:avLst/>
            </a:prstGeom>
            <a:solidFill>
              <a:srgbClr val="80BD41">
                <a:alpha val="100000"/>
              </a:srgbClr>
            </a:solidFill>
          </p:spPr>
          <p:txBody>
            <a:bodyPr/>
            <a:lstStyle/>
            <a:p/>
          </p:txBody>
        </p:sp>
        <p:sp>
          <p:nvSpPr>
            <p:cNvPr id="54" name="rc54"/>
            <p:cNvSpPr/>
            <p:nvPr/>
          </p:nvSpPr>
          <p:spPr>
            <a:xfrm>
              <a:off x="5177741" y="2495212"/>
              <a:ext cx="249522" cy="192912"/>
            </a:xfrm>
            <a:prstGeom prst="rect">
              <a:avLst/>
            </a:prstGeom>
            <a:solidFill>
              <a:srgbClr val="1CABE2">
                <a:alpha val="100000"/>
              </a:srgbClr>
            </a:solidFill>
          </p:spPr>
          <p:txBody>
            <a:bodyPr/>
            <a:lstStyle/>
            <a:p/>
          </p:txBody>
        </p:sp>
        <p:sp>
          <p:nvSpPr>
            <p:cNvPr id="55" name="rc55"/>
            <p:cNvSpPr/>
            <p:nvPr/>
          </p:nvSpPr>
          <p:spPr>
            <a:xfrm>
              <a:off x="5454988" y="2578260"/>
              <a:ext cx="249522" cy="1524436"/>
            </a:xfrm>
            <a:prstGeom prst="rect">
              <a:avLst/>
            </a:prstGeom>
            <a:solidFill>
              <a:srgbClr val="80BD41">
                <a:alpha val="100000"/>
              </a:srgbClr>
            </a:solidFill>
          </p:spPr>
          <p:txBody>
            <a:bodyPr/>
            <a:lstStyle/>
            <a:p/>
          </p:txBody>
        </p:sp>
        <p:sp>
          <p:nvSpPr>
            <p:cNvPr id="56" name="rc56"/>
            <p:cNvSpPr/>
            <p:nvPr/>
          </p:nvSpPr>
          <p:spPr>
            <a:xfrm>
              <a:off x="5454988" y="2498027"/>
              <a:ext cx="249522" cy="80233"/>
            </a:xfrm>
            <a:prstGeom prst="rect">
              <a:avLst/>
            </a:prstGeom>
            <a:solidFill>
              <a:srgbClr val="1CABE2">
                <a:alpha val="100000"/>
              </a:srgbClr>
            </a:solidFill>
          </p:spPr>
          <p:txBody>
            <a:bodyPr/>
            <a:lstStyle/>
            <a:p/>
          </p:txBody>
        </p:sp>
        <p:sp>
          <p:nvSpPr>
            <p:cNvPr id="57" name="rc57"/>
            <p:cNvSpPr/>
            <p:nvPr/>
          </p:nvSpPr>
          <p:spPr>
            <a:xfrm>
              <a:off x="5732236" y="2526108"/>
              <a:ext cx="249522" cy="1576588"/>
            </a:xfrm>
            <a:prstGeom prst="rect">
              <a:avLst/>
            </a:prstGeom>
            <a:solidFill>
              <a:srgbClr val="80BD41">
                <a:alpha val="100000"/>
              </a:srgbClr>
            </a:solidFill>
          </p:spPr>
          <p:txBody>
            <a:bodyPr/>
            <a:lstStyle/>
            <a:p/>
          </p:txBody>
        </p:sp>
        <p:sp>
          <p:nvSpPr>
            <p:cNvPr id="58" name="rc58"/>
            <p:cNvSpPr/>
            <p:nvPr/>
          </p:nvSpPr>
          <p:spPr>
            <a:xfrm>
              <a:off x="5732236" y="2477335"/>
              <a:ext cx="249522" cy="48773"/>
            </a:xfrm>
            <a:prstGeom prst="rect">
              <a:avLst/>
            </a:prstGeom>
            <a:solidFill>
              <a:srgbClr val="1CABE2">
                <a:alpha val="100000"/>
              </a:srgbClr>
            </a:solidFill>
          </p:spPr>
          <p:txBody>
            <a:bodyPr/>
            <a:lstStyle/>
            <a:p/>
          </p:txBody>
        </p:sp>
        <p:sp>
          <p:nvSpPr>
            <p:cNvPr id="59" name="rc59"/>
            <p:cNvSpPr/>
            <p:nvPr/>
          </p:nvSpPr>
          <p:spPr>
            <a:xfrm>
              <a:off x="6009484" y="2486836"/>
              <a:ext cx="249522" cy="1615860"/>
            </a:xfrm>
            <a:prstGeom prst="rect">
              <a:avLst/>
            </a:prstGeom>
            <a:solidFill>
              <a:srgbClr val="80BD41">
                <a:alpha val="100000"/>
              </a:srgbClr>
            </a:solidFill>
          </p:spPr>
          <p:txBody>
            <a:bodyPr/>
            <a:lstStyle/>
            <a:p/>
          </p:txBody>
        </p:sp>
        <p:sp>
          <p:nvSpPr>
            <p:cNvPr id="60" name="rc60"/>
            <p:cNvSpPr/>
            <p:nvPr/>
          </p:nvSpPr>
          <p:spPr>
            <a:xfrm>
              <a:off x="6009484" y="2453828"/>
              <a:ext cx="249522" cy="33008"/>
            </a:xfrm>
            <a:prstGeom prst="rect">
              <a:avLst/>
            </a:prstGeom>
            <a:solidFill>
              <a:srgbClr val="1CABE2">
                <a:alpha val="100000"/>
              </a:srgbClr>
            </a:solidFill>
          </p:spPr>
          <p:txBody>
            <a:bodyPr/>
            <a:lstStyle/>
            <a:p/>
          </p:txBody>
        </p:sp>
        <p:sp>
          <p:nvSpPr>
            <p:cNvPr id="61" name="rc61"/>
            <p:cNvSpPr/>
            <p:nvPr/>
          </p:nvSpPr>
          <p:spPr>
            <a:xfrm>
              <a:off x="6286731" y="2484303"/>
              <a:ext cx="249522" cy="1618394"/>
            </a:xfrm>
            <a:prstGeom prst="rect">
              <a:avLst/>
            </a:prstGeom>
            <a:solidFill>
              <a:srgbClr val="80BD41">
                <a:alpha val="100000"/>
              </a:srgbClr>
            </a:solidFill>
          </p:spPr>
          <p:txBody>
            <a:bodyPr/>
            <a:lstStyle/>
            <a:p/>
          </p:txBody>
        </p:sp>
        <p:sp>
          <p:nvSpPr>
            <p:cNvPr id="62" name="rc62"/>
            <p:cNvSpPr/>
            <p:nvPr/>
          </p:nvSpPr>
          <p:spPr>
            <a:xfrm>
              <a:off x="6286731" y="2434262"/>
              <a:ext cx="249522" cy="50040"/>
            </a:xfrm>
            <a:prstGeom prst="rect">
              <a:avLst/>
            </a:prstGeom>
            <a:solidFill>
              <a:srgbClr val="1CABE2">
                <a:alpha val="100000"/>
              </a:srgbClr>
            </a:solidFill>
          </p:spPr>
          <p:txBody>
            <a:bodyPr/>
            <a:lstStyle/>
            <a:p/>
          </p:txBody>
        </p:sp>
        <p:sp>
          <p:nvSpPr>
            <p:cNvPr id="63" name="rc63"/>
            <p:cNvSpPr/>
            <p:nvPr/>
          </p:nvSpPr>
          <p:spPr>
            <a:xfrm>
              <a:off x="6563979" y="2503235"/>
              <a:ext cx="249522" cy="1599461"/>
            </a:xfrm>
            <a:prstGeom prst="rect">
              <a:avLst/>
            </a:prstGeom>
            <a:solidFill>
              <a:srgbClr val="80BD41">
                <a:alpha val="100000"/>
              </a:srgbClr>
            </a:solidFill>
          </p:spPr>
          <p:txBody>
            <a:bodyPr/>
            <a:lstStyle/>
            <a:p/>
          </p:txBody>
        </p:sp>
        <p:sp>
          <p:nvSpPr>
            <p:cNvPr id="64" name="rc64"/>
            <p:cNvSpPr/>
            <p:nvPr/>
          </p:nvSpPr>
          <p:spPr>
            <a:xfrm>
              <a:off x="6563979" y="2419060"/>
              <a:ext cx="249522" cy="84174"/>
            </a:xfrm>
            <a:prstGeom prst="rect">
              <a:avLst/>
            </a:prstGeom>
            <a:solidFill>
              <a:srgbClr val="1CABE2">
                <a:alpha val="100000"/>
              </a:srgbClr>
            </a:solidFill>
          </p:spPr>
          <p:txBody>
            <a:bodyPr/>
            <a:lstStyle/>
            <a:p/>
          </p:txBody>
        </p:sp>
        <p:sp>
          <p:nvSpPr>
            <p:cNvPr id="65" name="rc65"/>
            <p:cNvSpPr/>
            <p:nvPr/>
          </p:nvSpPr>
          <p:spPr>
            <a:xfrm>
              <a:off x="6841227" y="2527305"/>
              <a:ext cx="249522" cy="1575391"/>
            </a:xfrm>
            <a:prstGeom prst="rect">
              <a:avLst/>
            </a:prstGeom>
            <a:solidFill>
              <a:srgbClr val="80BD41">
                <a:alpha val="100000"/>
              </a:srgbClr>
            </a:solidFill>
          </p:spPr>
          <p:txBody>
            <a:bodyPr/>
            <a:lstStyle/>
            <a:p/>
          </p:txBody>
        </p:sp>
        <p:sp>
          <p:nvSpPr>
            <p:cNvPr id="66" name="rc66"/>
            <p:cNvSpPr/>
            <p:nvPr/>
          </p:nvSpPr>
          <p:spPr>
            <a:xfrm>
              <a:off x="6841227" y="2408714"/>
              <a:ext cx="249522" cy="118590"/>
            </a:xfrm>
            <a:prstGeom prst="rect">
              <a:avLst/>
            </a:prstGeom>
            <a:solidFill>
              <a:srgbClr val="1CABE2">
                <a:alpha val="100000"/>
              </a:srgbClr>
            </a:solidFill>
          </p:spPr>
          <p:txBody>
            <a:bodyPr/>
            <a:lstStyle/>
            <a:p/>
          </p:txBody>
        </p:sp>
        <p:sp>
          <p:nvSpPr>
            <p:cNvPr id="67" name="rc67"/>
            <p:cNvSpPr/>
            <p:nvPr/>
          </p:nvSpPr>
          <p:spPr>
            <a:xfrm>
              <a:off x="7118474" y="2499716"/>
              <a:ext cx="249522" cy="1602980"/>
            </a:xfrm>
            <a:prstGeom prst="rect">
              <a:avLst/>
            </a:prstGeom>
            <a:solidFill>
              <a:srgbClr val="80BD41">
                <a:alpha val="100000"/>
              </a:srgbClr>
            </a:solidFill>
          </p:spPr>
          <p:txBody>
            <a:bodyPr/>
            <a:lstStyle/>
            <a:p/>
          </p:txBody>
        </p:sp>
        <p:sp>
          <p:nvSpPr>
            <p:cNvPr id="68" name="rc68"/>
            <p:cNvSpPr/>
            <p:nvPr/>
          </p:nvSpPr>
          <p:spPr>
            <a:xfrm>
              <a:off x="7118474" y="2397383"/>
              <a:ext cx="249522" cy="102332"/>
            </a:xfrm>
            <a:prstGeom prst="rect">
              <a:avLst/>
            </a:prstGeom>
            <a:solidFill>
              <a:srgbClr val="1CABE2">
                <a:alpha val="100000"/>
              </a:srgbClr>
            </a:solidFill>
          </p:spPr>
          <p:txBody>
            <a:bodyPr/>
            <a:lstStyle/>
            <a:p/>
          </p:txBody>
        </p:sp>
        <p:sp>
          <p:nvSpPr>
            <p:cNvPr id="69" name="rc69"/>
            <p:cNvSpPr/>
            <p:nvPr/>
          </p:nvSpPr>
          <p:spPr>
            <a:xfrm>
              <a:off x="7395722" y="2525827"/>
              <a:ext cx="249522" cy="1576869"/>
            </a:xfrm>
            <a:prstGeom prst="rect">
              <a:avLst/>
            </a:prstGeom>
            <a:solidFill>
              <a:srgbClr val="80BD41">
                <a:alpha val="100000"/>
              </a:srgbClr>
            </a:solidFill>
          </p:spPr>
          <p:txBody>
            <a:bodyPr/>
            <a:lstStyle/>
            <a:p/>
          </p:txBody>
        </p:sp>
        <p:sp>
          <p:nvSpPr>
            <p:cNvPr id="70" name="rc70"/>
            <p:cNvSpPr/>
            <p:nvPr/>
          </p:nvSpPr>
          <p:spPr>
            <a:xfrm>
              <a:off x="7395722" y="2388726"/>
              <a:ext cx="249522" cy="137100"/>
            </a:xfrm>
            <a:prstGeom prst="rect">
              <a:avLst/>
            </a:prstGeom>
            <a:solidFill>
              <a:srgbClr val="1CABE2">
                <a:alpha val="100000"/>
              </a:srgbClr>
            </a:solidFill>
          </p:spPr>
          <p:txBody>
            <a:bodyPr/>
            <a:lstStyle/>
            <a:p/>
          </p:txBody>
        </p:sp>
        <p:sp>
          <p:nvSpPr>
            <p:cNvPr id="71" name="rc71"/>
            <p:cNvSpPr/>
            <p:nvPr/>
          </p:nvSpPr>
          <p:spPr>
            <a:xfrm>
              <a:off x="7672970" y="2513370"/>
              <a:ext cx="249522" cy="1589327"/>
            </a:xfrm>
            <a:prstGeom prst="rect">
              <a:avLst/>
            </a:prstGeom>
            <a:solidFill>
              <a:srgbClr val="80BD41">
                <a:alpha val="100000"/>
              </a:srgbClr>
            </a:solidFill>
          </p:spPr>
          <p:txBody>
            <a:bodyPr/>
            <a:lstStyle/>
            <a:p/>
          </p:txBody>
        </p:sp>
        <p:sp>
          <p:nvSpPr>
            <p:cNvPr id="72" name="rc72"/>
            <p:cNvSpPr/>
            <p:nvPr/>
          </p:nvSpPr>
          <p:spPr>
            <a:xfrm>
              <a:off x="7672970" y="2375143"/>
              <a:ext cx="249522" cy="138226"/>
            </a:xfrm>
            <a:prstGeom prst="rect">
              <a:avLst/>
            </a:prstGeom>
            <a:solidFill>
              <a:srgbClr val="1CABE2">
                <a:alpha val="100000"/>
              </a:srgbClr>
            </a:solidFill>
          </p:spPr>
          <p:txBody>
            <a:bodyPr/>
            <a:lstStyle/>
            <a:p/>
          </p:txBody>
        </p:sp>
        <p:sp>
          <p:nvSpPr>
            <p:cNvPr id="73" name="rc73"/>
            <p:cNvSpPr/>
            <p:nvPr/>
          </p:nvSpPr>
          <p:spPr>
            <a:xfrm>
              <a:off x="7950217" y="2504643"/>
              <a:ext cx="249522" cy="1598054"/>
            </a:xfrm>
            <a:prstGeom prst="rect">
              <a:avLst/>
            </a:prstGeom>
            <a:solidFill>
              <a:srgbClr val="80BD41">
                <a:alpha val="100000"/>
              </a:srgbClr>
            </a:solidFill>
          </p:spPr>
          <p:txBody>
            <a:bodyPr/>
            <a:lstStyle/>
            <a:p/>
          </p:txBody>
        </p:sp>
        <p:sp>
          <p:nvSpPr>
            <p:cNvPr id="74" name="rc74"/>
            <p:cNvSpPr/>
            <p:nvPr/>
          </p:nvSpPr>
          <p:spPr>
            <a:xfrm>
              <a:off x="7950217" y="2365641"/>
              <a:ext cx="249522" cy="139001"/>
            </a:xfrm>
            <a:prstGeom prst="rect">
              <a:avLst/>
            </a:prstGeom>
            <a:solidFill>
              <a:srgbClr val="1CABE2">
                <a:alpha val="100000"/>
              </a:srgbClr>
            </a:solidFill>
          </p:spPr>
          <p:txBody>
            <a:bodyPr/>
            <a:lstStyle/>
            <a:p/>
          </p:txBody>
        </p:sp>
        <p:sp>
          <p:nvSpPr>
            <p:cNvPr id="75" name="pl75"/>
            <p:cNvSpPr/>
            <p:nvPr/>
          </p:nvSpPr>
          <p:spPr>
            <a:xfrm>
              <a:off x="1421035" y="1265506"/>
              <a:ext cx="6653943" cy="1158036"/>
            </a:xfrm>
            <a:custGeom>
              <a:avLst/>
              <a:pathLst>
                <a:path w="6653943" h="1158036">
                  <a:moveTo>
                    <a:pt x="0" y="984331"/>
                  </a:moveTo>
                  <a:lnTo>
                    <a:pt x="277247" y="1158036"/>
                  </a:lnTo>
                  <a:lnTo>
                    <a:pt x="554495" y="260558"/>
                  </a:lnTo>
                  <a:lnTo>
                    <a:pt x="831742" y="231607"/>
                  </a:lnTo>
                  <a:lnTo>
                    <a:pt x="1108990" y="463214"/>
                  </a:lnTo>
                  <a:lnTo>
                    <a:pt x="1386238" y="521116"/>
                  </a:lnTo>
                  <a:lnTo>
                    <a:pt x="1663485" y="550067"/>
                  </a:lnTo>
                  <a:lnTo>
                    <a:pt x="1940733" y="607969"/>
                  </a:lnTo>
                  <a:lnTo>
                    <a:pt x="2217981" y="405312"/>
                  </a:lnTo>
                  <a:lnTo>
                    <a:pt x="2495228" y="115803"/>
                  </a:lnTo>
                  <a:lnTo>
                    <a:pt x="2772476" y="86852"/>
                  </a:lnTo>
                  <a:lnTo>
                    <a:pt x="3049724" y="28950"/>
                  </a:lnTo>
                  <a:lnTo>
                    <a:pt x="3326971" y="0"/>
                  </a:lnTo>
                  <a:lnTo>
                    <a:pt x="3604219" y="0"/>
                  </a:lnTo>
                  <a:lnTo>
                    <a:pt x="3881467" y="289509"/>
                  </a:lnTo>
                  <a:lnTo>
                    <a:pt x="4158714" y="86852"/>
                  </a:lnTo>
                  <a:lnTo>
                    <a:pt x="4435962" y="28950"/>
                  </a:lnTo>
                  <a:lnTo>
                    <a:pt x="4713210" y="0"/>
                  </a:lnTo>
                  <a:lnTo>
                    <a:pt x="4990457" y="28950"/>
                  </a:lnTo>
                  <a:lnTo>
                    <a:pt x="5267705" y="86852"/>
                  </a:lnTo>
                  <a:lnTo>
                    <a:pt x="5544953" y="144754"/>
                  </a:lnTo>
                  <a:lnTo>
                    <a:pt x="5822200" y="115803"/>
                  </a:lnTo>
                  <a:lnTo>
                    <a:pt x="6099448" y="173705"/>
                  </a:lnTo>
                  <a:lnTo>
                    <a:pt x="6376696" y="173705"/>
                  </a:lnTo>
                  <a:lnTo>
                    <a:pt x="6653943" y="173705"/>
                  </a:lnTo>
                </a:path>
              </a:pathLst>
            </a:custGeom>
            <a:ln w="27101" cap="flat">
              <a:solidFill>
                <a:srgbClr val="0058AB">
                  <a:alpha val="100000"/>
                </a:srgbClr>
              </a:solidFill>
              <a:prstDash val="solid"/>
              <a:round/>
            </a:ln>
          </p:spPr>
          <p:txBody>
            <a:bodyPr/>
            <a:lstStyle/>
            <a:p/>
          </p:txBody>
        </p:sp>
        <p:sp>
          <p:nvSpPr>
            <p:cNvPr id="76" name="tx76"/>
            <p:cNvSpPr/>
            <p:nvPr/>
          </p:nvSpPr>
          <p:spPr>
            <a:xfrm>
              <a:off x="1360745"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64</a:t>
              </a:r>
            </a:p>
          </p:txBody>
        </p:sp>
        <p:sp>
          <p:nvSpPr>
            <p:cNvPr id="77" name="tx77"/>
            <p:cNvSpPr/>
            <p:nvPr/>
          </p:nvSpPr>
          <p:spPr>
            <a:xfrm>
              <a:off x="2746983"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80</a:t>
              </a:r>
            </a:p>
          </p:txBody>
        </p:sp>
        <p:sp>
          <p:nvSpPr>
            <p:cNvPr id="78" name="tx78"/>
            <p:cNvSpPr/>
            <p:nvPr/>
          </p:nvSpPr>
          <p:spPr>
            <a:xfrm>
              <a:off x="4133222"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79" name="tx79"/>
            <p:cNvSpPr/>
            <p:nvPr/>
          </p:nvSpPr>
          <p:spPr>
            <a:xfrm>
              <a:off x="5519460"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0" name="tx80"/>
            <p:cNvSpPr/>
            <p:nvPr/>
          </p:nvSpPr>
          <p:spPr>
            <a:xfrm>
              <a:off x="662845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1" name="tx81"/>
            <p:cNvSpPr/>
            <p:nvPr/>
          </p:nvSpPr>
          <p:spPr>
            <a:xfrm>
              <a:off x="6905698" y="107041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2" name="tx82"/>
            <p:cNvSpPr/>
            <p:nvPr/>
          </p:nvSpPr>
          <p:spPr>
            <a:xfrm>
              <a:off x="7182946"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83" name="tx83"/>
            <p:cNvSpPr/>
            <p:nvPr/>
          </p:nvSpPr>
          <p:spPr>
            <a:xfrm>
              <a:off x="7460194"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84" name="tx84"/>
            <p:cNvSpPr/>
            <p:nvPr/>
          </p:nvSpPr>
          <p:spPr>
            <a:xfrm>
              <a:off x="773744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85" name="tx85"/>
            <p:cNvSpPr/>
            <p:nvPr/>
          </p:nvSpPr>
          <p:spPr>
            <a:xfrm>
              <a:off x="8014689"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86" name="tx86"/>
            <p:cNvSpPr/>
            <p:nvPr/>
          </p:nvSpPr>
          <p:spPr>
            <a:xfrm>
              <a:off x="1303481" y="270386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179.4</a:t>
              </a:r>
            </a:p>
          </p:txBody>
        </p:sp>
        <p:sp>
          <p:nvSpPr>
            <p:cNvPr id="87" name="tx87"/>
            <p:cNvSpPr/>
            <p:nvPr/>
          </p:nvSpPr>
          <p:spPr>
            <a:xfrm>
              <a:off x="2689720" y="2486698"/>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210.3</a:t>
              </a:r>
            </a:p>
          </p:txBody>
        </p:sp>
        <p:sp>
          <p:nvSpPr>
            <p:cNvPr id="88" name="tx88"/>
            <p:cNvSpPr/>
            <p:nvPr/>
          </p:nvSpPr>
          <p:spPr>
            <a:xfrm>
              <a:off x="4075958" y="2386332"/>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224.7</a:t>
              </a:r>
            </a:p>
          </p:txBody>
        </p:sp>
        <p:sp>
          <p:nvSpPr>
            <p:cNvPr id="89" name="tx89"/>
            <p:cNvSpPr/>
            <p:nvPr/>
          </p:nvSpPr>
          <p:spPr>
            <a:xfrm>
              <a:off x="5501373" y="2362101"/>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228</a:t>
              </a:r>
            </a:p>
          </p:txBody>
        </p:sp>
        <p:sp>
          <p:nvSpPr>
            <p:cNvPr id="90" name="tx90"/>
            <p:cNvSpPr/>
            <p:nvPr/>
          </p:nvSpPr>
          <p:spPr>
            <a:xfrm>
              <a:off x="6571187" y="2283018"/>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239.2</a:t>
              </a:r>
            </a:p>
          </p:txBody>
        </p:sp>
        <p:sp>
          <p:nvSpPr>
            <p:cNvPr id="91" name="tx91"/>
            <p:cNvSpPr/>
            <p:nvPr/>
          </p:nvSpPr>
          <p:spPr>
            <a:xfrm>
              <a:off x="6848435" y="227278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240.7</a:t>
              </a:r>
            </a:p>
          </p:txBody>
        </p:sp>
        <p:sp>
          <p:nvSpPr>
            <p:cNvPr id="92" name="tx92"/>
            <p:cNvSpPr/>
            <p:nvPr/>
          </p:nvSpPr>
          <p:spPr>
            <a:xfrm>
              <a:off x="7125682" y="2261481"/>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242.3</a:t>
              </a:r>
            </a:p>
          </p:txBody>
        </p:sp>
        <p:sp>
          <p:nvSpPr>
            <p:cNvPr id="93" name="tx93"/>
            <p:cNvSpPr/>
            <p:nvPr/>
          </p:nvSpPr>
          <p:spPr>
            <a:xfrm>
              <a:off x="7402930" y="2252754"/>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243.5</a:t>
              </a:r>
            </a:p>
          </p:txBody>
        </p:sp>
        <p:sp>
          <p:nvSpPr>
            <p:cNvPr id="94" name="tx94"/>
            <p:cNvSpPr/>
            <p:nvPr/>
          </p:nvSpPr>
          <p:spPr>
            <a:xfrm>
              <a:off x="7680178" y="223928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245.4</a:t>
              </a:r>
            </a:p>
          </p:txBody>
        </p:sp>
        <p:sp>
          <p:nvSpPr>
            <p:cNvPr id="95" name="tx95"/>
            <p:cNvSpPr/>
            <p:nvPr/>
          </p:nvSpPr>
          <p:spPr>
            <a:xfrm>
              <a:off x="7957425" y="222971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246.8</a:t>
              </a:r>
            </a:p>
          </p:txBody>
        </p:sp>
        <p:sp>
          <p:nvSpPr>
            <p:cNvPr id="96" name="pl96"/>
            <p:cNvSpPr/>
            <p:nvPr/>
          </p:nvSpPr>
          <p:spPr>
            <a:xfrm>
              <a:off x="1421035" y="1207605"/>
              <a:ext cx="0" cy="1042233"/>
            </a:xfrm>
            <a:custGeom>
              <a:avLst/>
              <a:pathLst>
                <a:path w="0" h="1042233">
                  <a:moveTo>
                    <a:pt x="0" y="1042233"/>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2807273" y="1207605"/>
              <a:ext cx="0" cy="579018"/>
            </a:xfrm>
            <a:custGeom>
              <a:avLst/>
              <a:pathLst>
                <a:path w="0" h="579018">
                  <a:moveTo>
                    <a:pt x="0" y="579018"/>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4193511" y="1207605"/>
              <a:ext cx="0" cy="144754"/>
            </a:xfrm>
            <a:custGeom>
              <a:avLst/>
              <a:pathLst>
                <a:path w="0" h="144754">
                  <a:moveTo>
                    <a:pt x="0" y="144754"/>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5579750" y="1207605"/>
              <a:ext cx="0" cy="144754"/>
            </a:xfrm>
            <a:custGeom>
              <a:avLst/>
              <a:pathLst>
                <a:path w="0" h="144754">
                  <a:moveTo>
                    <a:pt x="0" y="144754"/>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6688740" y="1207605"/>
              <a:ext cx="0" cy="144754"/>
            </a:xfrm>
            <a:custGeom>
              <a:avLst/>
              <a:pathLst>
                <a:path w="0" h="144754">
                  <a:moveTo>
                    <a:pt x="0" y="144754"/>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6965988" y="1207605"/>
              <a:ext cx="0" cy="202656"/>
            </a:xfrm>
            <a:custGeom>
              <a:avLst/>
              <a:pathLst>
                <a:path w="0" h="202656">
                  <a:moveTo>
                    <a:pt x="0" y="202656"/>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7243236" y="1207605"/>
              <a:ext cx="0" cy="173705"/>
            </a:xfrm>
            <a:custGeom>
              <a:avLst/>
              <a:pathLst>
                <a:path w="0" h="173705">
                  <a:moveTo>
                    <a:pt x="0" y="173705"/>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7520483" y="1207605"/>
              <a:ext cx="0" cy="231607"/>
            </a:xfrm>
            <a:custGeom>
              <a:avLst/>
              <a:pathLst>
                <a:path w="0" h="231607">
                  <a:moveTo>
                    <a:pt x="0" y="231607"/>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7797731" y="1207605"/>
              <a:ext cx="0" cy="231607"/>
            </a:xfrm>
            <a:custGeom>
              <a:avLst/>
              <a:pathLst>
                <a:path w="0" h="231607">
                  <a:moveTo>
                    <a:pt x="0" y="231607"/>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8074979" y="1207605"/>
              <a:ext cx="0" cy="231607"/>
            </a:xfrm>
            <a:custGeom>
              <a:avLst/>
              <a:pathLst>
                <a:path w="0" h="231607">
                  <a:moveTo>
                    <a:pt x="0" y="231607"/>
                  </a:moveTo>
                  <a:lnTo>
                    <a:pt x="0" y="0"/>
                  </a:lnTo>
                </a:path>
              </a:pathLst>
            </a:custGeom>
            <a:ln w="13550" cap="flat">
              <a:solidFill>
                <a:srgbClr val="0058AB">
                  <a:alpha val="100000"/>
                </a:srgbClr>
              </a:solidFill>
              <a:prstDash val="dot"/>
              <a:round/>
            </a:ln>
          </p:spPr>
          <p:txBody>
            <a:bodyPr/>
            <a:lstStyle/>
            <a:p/>
          </p:txBody>
        </p:sp>
        <p:sp>
          <p:nvSpPr>
            <p:cNvPr id="106" name="tx106"/>
            <p:cNvSpPr/>
            <p:nvPr/>
          </p:nvSpPr>
          <p:spPr>
            <a:xfrm>
              <a:off x="1303481" y="366352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114.8</a:t>
              </a:r>
            </a:p>
          </p:txBody>
        </p:sp>
        <p:sp>
          <p:nvSpPr>
            <p:cNvPr id="107" name="tx107"/>
            <p:cNvSpPr/>
            <p:nvPr/>
          </p:nvSpPr>
          <p:spPr>
            <a:xfrm>
              <a:off x="1329607" y="303207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64.6</a:t>
              </a:r>
            </a:p>
          </p:txBody>
        </p:sp>
        <p:sp>
          <p:nvSpPr>
            <p:cNvPr id="108" name="tx108"/>
            <p:cNvSpPr/>
            <p:nvPr/>
          </p:nvSpPr>
          <p:spPr>
            <a:xfrm>
              <a:off x="2689720" y="347564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168.2</a:t>
              </a:r>
            </a:p>
          </p:txBody>
        </p:sp>
        <p:sp>
          <p:nvSpPr>
            <p:cNvPr id="109" name="tx109"/>
            <p:cNvSpPr/>
            <p:nvPr/>
          </p:nvSpPr>
          <p:spPr>
            <a:xfrm>
              <a:off x="2715845" y="2736779"/>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42.1</a:t>
              </a:r>
            </a:p>
          </p:txBody>
        </p:sp>
        <p:sp>
          <p:nvSpPr>
            <p:cNvPr id="110" name="tx110"/>
            <p:cNvSpPr/>
            <p:nvPr/>
          </p:nvSpPr>
          <p:spPr>
            <a:xfrm>
              <a:off x="4075958" y="3316364"/>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213.5</a:t>
              </a:r>
            </a:p>
          </p:txBody>
        </p:sp>
        <p:sp>
          <p:nvSpPr>
            <p:cNvPr id="111" name="tx111"/>
            <p:cNvSpPr/>
            <p:nvPr/>
          </p:nvSpPr>
          <p:spPr>
            <a:xfrm>
              <a:off x="4102084" y="2526764"/>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11.2</a:t>
              </a:r>
            </a:p>
          </p:txBody>
        </p:sp>
        <p:sp>
          <p:nvSpPr>
            <p:cNvPr id="112" name="tx112"/>
            <p:cNvSpPr/>
            <p:nvPr/>
          </p:nvSpPr>
          <p:spPr>
            <a:xfrm>
              <a:off x="5462196" y="330543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216.6</a:t>
              </a:r>
            </a:p>
          </p:txBody>
        </p:sp>
        <p:sp>
          <p:nvSpPr>
            <p:cNvPr id="113" name="tx113"/>
            <p:cNvSpPr/>
            <p:nvPr/>
          </p:nvSpPr>
          <p:spPr>
            <a:xfrm>
              <a:off x="5488322" y="2504242"/>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11.4</a:t>
              </a:r>
            </a:p>
          </p:txBody>
        </p:sp>
        <p:sp>
          <p:nvSpPr>
            <p:cNvPr id="114" name="tx114"/>
            <p:cNvSpPr/>
            <p:nvPr/>
          </p:nvSpPr>
          <p:spPr>
            <a:xfrm>
              <a:off x="6571187" y="3267872"/>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227.3</a:t>
              </a:r>
            </a:p>
          </p:txBody>
        </p:sp>
        <p:sp>
          <p:nvSpPr>
            <p:cNvPr id="115" name="tx115"/>
            <p:cNvSpPr/>
            <p:nvPr/>
          </p:nvSpPr>
          <p:spPr>
            <a:xfrm>
              <a:off x="6636489" y="2427246"/>
              <a:ext cx="104502"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a:t>
              </a:r>
            </a:p>
          </p:txBody>
        </p:sp>
        <p:sp>
          <p:nvSpPr>
            <p:cNvPr id="116" name="tx116"/>
            <p:cNvSpPr/>
            <p:nvPr/>
          </p:nvSpPr>
          <p:spPr>
            <a:xfrm>
              <a:off x="6848435" y="3279907"/>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223.8</a:t>
              </a:r>
            </a:p>
          </p:txBody>
        </p:sp>
        <p:sp>
          <p:nvSpPr>
            <p:cNvPr id="117" name="tx117"/>
            <p:cNvSpPr/>
            <p:nvPr/>
          </p:nvSpPr>
          <p:spPr>
            <a:xfrm>
              <a:off x="6874560" y="243296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16.9</a:t>
              </a:r>
            </a:p>
          </p:txBody>
        </p:sp>
        <p:sp>
          <p:nvSpPr>
            <p:cNvPr id="118" name="tx118"/>
            <p:cNvSpPr/>
            <p:nvPr/>
          </p:nvSpPr>
          <p:spPr>
            <a:xfrm>
              <a:off x="7125682" y="326615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227.8</a:t>
              </a:r>
            </a:p>
          </p:txBody>
        </p:sp>
        <p:sp>
          <p:nvSpPr>
            <p:cNvPr id="119" name="tx119"/>
            <p:cNvSpPr/>
            <p:nvPr/>
          </p:nvSpPr>
          <p:spPr>
            <a:xfrm>
              <a:off x="7151808" y="241350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14.5</a:t>
              </a:r>
            </a:p>
          </p:txBody>
        </p:sp>
        <p:sp>
          <p:nvSpPr>
            <p:cNvPr id="120" name="tx120"/>
            <p:cNvSpPr/>
            <p:nvPr/>
          </p:nvSpPr>
          <p:spPr>
            <a:xfrm>
              <a:off x="7402930" y="3280361"/>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224.1</a:t>
              </a:r>
            </a:p>
          </p:txBody>
        </p:sp>
        <p:sp>
          <p:nvSpPr>
            <p:cNvPr id="121" name="tx121"/>
            <p:cNvSpPr/>
            <p:nvPr/>
          </p:nvSpPr>
          <p:spPr>
            <a:xfrm>
              <a:off x="7429055" y="242222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19.5</a:t>
              </a:r>
            </a:p>
          </p:txBody>
        </p:sp>
        <p:sp>
          <p:nvSpPr>
            <p:cNvPr id="122" name="tx122"/>
            <p:cNvSpPr/>
            <p:nvPr/>
          </p:nvSpPr>
          <p:spPr>
            <a:xfrm>
              <a:off x="7680178" y="327298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225.8</a:t>
              </a:r>
            </a:p>
          </p:txBody>
        </p:sp>
        <p:sp>
          <p:nvSpPr>
            <p:cNvPr id="123" name="tx123"/>
            <p:cNvSpPr/>
            <p:nvPr/>
          </p:nvSpPr>
          <p:spPr>
            <a:xfrm>
              <a:off x="7706303" y="240920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19.6</a:t>
              </a:r>
            </a:p>
          </p:txBody>
        </p:sp>
        <p:sp>
          <p:nvSpPr>
            <p:cNvPr id="124" name="tx124"/>
            <p:cNvSpPr/>
            <p:nvPr/>
          </p:nvSpPr>
          <p:spPr>
            <a:xfrm>
              <a:off x="7957425" y="3269768"/>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227.1</a:t>
              </a:r>
            </a:p>
          </p:txBody>
        </p:sp>
        <p:sp>
          <p:nvSpPr>
            <p:cNvPr id="125" name="tx125"/>
            <p:cNvSpPr/>
            <p:nvPr/>
          </p:nvSpPr>
          <p:spPr>
            <a:xfrm>
              <a:off x="7983551" y="240009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19.8</a:t>
              </a:r>
            </a:p>
          </p:txBody>
        </p:sp>
        <p:sp>
          <p:nvSpPr>
            <p:cNvPr id="126" name="tx126"/>
            <p:cNvSpPr/>
            <p:nvPr/>
          </p:nvSpPr>
          <p:spPr>
            <a:xfrm>
              <a:off x="810775"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7" name="tx127"/>
            <p:cNvSpPr/>
            <p:nvPr/>
          </p:nvSpPr>
          <p:spPr>
            <a:xfrm>
              <a:off x="655386" y="334678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8" name="tx128"/>
            <p:cNvSpPr/>
            <p:nvPr/>
          </p:nvSpPr>
          <p:spPr>
            <a:xfrm>
              <a:off x="655386" y="264297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29" name="tx129"/>
            <p:cNvSpPr/>
            <p:nvPr/>
          </p:nvSpPr>
          <p:spPr>
            <a:xfrm>
              <a:off x="655386" y="1939106"/>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30" name="tx130"/>
            <p:cNvSpPr/>
            <p:nvPr/>
          </p:nvSpPr>
          <p:spPr>
            <a:xfrm>
              <a:off x="655386" y="123537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31" name="tx131"/>
            <p:cNvSpPr/>
            <p:nvPr/>
          </p:nvSpPr>
          <p:spPr>
            <a:xfrm>
              <a:off x="8607544"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2" name="tx132"/>
            <p:cNvSpPr/>
            <p:nvPr/>
          </p:nvSpPr>
          <p:spPr>
            <a:xfrm>
              <a:off x="8607544" y="332680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3" name="tx133"/>
            <p:cNvSpPr/>
            <p:nvPr/>
          </p:nvSpPr>
          <p:spPr>
            <a:xfrm>
              <a:off x="8607544" y="26030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4" name="tx134"/>
            <p:cNvSpPr/>
            <p:nvPr/>
          </p:nvSpPr>
          <p:spPr>
            <a:xfrm>
              <a:off x="8607544" y="18809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5" name="tx135"/>
            <p:cNvSpPr/>
            <p:nvPr/>
          </p:nvSpPr>
          <p:spPr>
            <a:xfrm>
              <a:off x="8607544" y="115549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6" name="tx136"/>
            <p:cNvSpPr/>
            <p:nvPr/>
          </p:nvSpPr>
          <p:spPr>
            <a:xfrm rot="-5400000">
              <a:off x="12645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7" name="tx137"/>
            <p:cNvSpPr/>
            <p:nvPr/>
          </p:nvSpPr>
          <p:spPr>
            <a:xfrm rot="-5400000">
              <a:off x="265082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8" name="tx138"/>
            <p:cNvSpPr/>
            <p:nvPr/>
          </p:nvSpPr>
          <p:spPr>
            <a:xfrm rot="-5400000">
              <a:off x="4037065"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9" name="tx139"/>
            <p:cNvSpPr/>
            <p:nvPr/>
          </p:nvSpPr>
          <p:spPr>
            <a:xfrm rot="-5400000">
              <a:off x="542330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0" name="tx140"/>
            <p:cNvSpPr/>
            <p:nvPr/>
          </p:nvSpPr>
          <p:spPr>
            <a:xfrm rot="-5400000">
              <a:off x="6532294"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1" name="tx141"/>
            <p:cNvSpPr/>
            <p:nvPr/>
          </p:nvSpPr>
          <p:spPr>
            <a:xfrm rot="-5400000">
              <a:off x="680954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2" name="tx142"/>
            <p:cNvSpPr/>
            <p:nvPr/>
          </p:nvSpPr>
          <p:spPr>
            <a:xfrm rot="-5400000">
              <a:off x="70867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3" name="tx143"/>
            <p:cNvSpPr/>
            <p:nvPr/>
          </p:nvSpPr>
          <p:spPr>
            <a:xfrm rot="-5400000">
              <a:off x="736403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4" name="tx144"/>
            <p:cNvSpPr/>
            <p:nvPr/>
          </p:nvSpPr>
          <p:spPr>
            <a:xfrm rot="-5400000">
              <a:off x="7641251" y="442161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5" name="tx145"/>
            <p:cNvSpPr/>
            <p:nvPr/>
          </p:nvSpPr>
          <p:spPr>
            <a:xfrm rot="-5400000">
              <a:off x="791853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6" name="tx146"/>
            <p:cNvSpPr/>
            <p:nvPr/>
          </p:nvSpPr>
          <p:spPr>
            <a:xfrm rot="-5400000">
              <a:off x="-282000" y="2517221"/>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47" name="tx147"/>
            <p:cNvSpPr/>
            <p:nvPr/>
          </p:nvSpPr>
          <p:spPr>
            <a:xfrm rot="5400000">
              <a:off x="8539473" y="251722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8" name="pl148"/>
            <p:cNvSpPr/>
            <p:nvPr/>
          </p:nvSpPr>
          <p:spPr>
            <a:xfrm>
              <a:off x="2531749" y="511078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9" name="tx149"/>
            <p:cNvSpPr/>
            <p:nvPr/>
          </p:nvSpPr>
          <p:spPr>
            <a:xfrm>
              <a:off x="2798848" y="5030978"/>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50" name="rc150"/>
            <p:cNvSpPr/>
            <p:nvPr/>
          </p:nvSpPr>
          <p:spPr>
            <a:xfrm>
              <a:off x="4056806" y="5010059"/>
              <a:ext cx="201456" cy="201456"/>
            </a:xfrm>
            <a:prstGeom prst="rect">
              <a:avLst/>
            </a:prstGeom>
            <a:solidFill>
              <a:srgbClr val="1CABE2">
                <a:alpha val="100000"/>
              </a:srgbClr>
            </a:solidFill>
          </p:spPr>
          <p:txBody>
            <a:bodyPr/>
            <a:lstStyle/>
            <a:p/>
          </p:txBody>
        </p:sp>
        <p:sp>
          <p:nvSpPr>
            <p:cNvPr id="151" name="rc151"/>
            <p:cNvSpPr/>
            <p:nvPr/>
          </p:nvSpPr>
          <p:spPr>
            <a:xfrm>
              <a:off x="6014964" y="5010059"/>
              <a:ext cx="201456" cy="201456"/>
            </a:xfrm>
            <a:prstGeom prst="rect">
              <a:avLst/>
            </a:prstGeom>
            <a:solidFill>
              <a:srgbClr val="80BD41">
                <a:alpha val="100000"/>
              </a:srgbClr>
            </a:solidFill>
          </p:spPr>
          <p:txBody>
            <a:bodyPr/>
            <a:lstStyle/>
            <a:p/>
          </p:txBody>
        </p:sp>
        <p:sp>
          <p:nvSpPr>
            <p:cNvPr id="152" name="tx152"/>
            <p:cNvSpPr/>
            <p:nvPr/>
          </p:nvSpPr>
          <p:spPr>
            <a:xfrm>
              <a:off x="4336851" y="5029682"/>
              <a:ext cx="159952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 (zero-dose)</a:t>
              </a:r>
            </a:p>
          </p:txBody>
        </p:sp>
        <p:sp>
          <p:nvSpPr>
            <p:cNvPr id="153" name="tx153"/>
            <p:cNvSpPr/>
            <p:nvPr/>
          </p:nvSpPr>
          <p:spPr>
            <a:xfrm>
              <a:off x="6295009" y="5059150"/>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4" name="tx154"/>
            <p:cNvSpPr/>
            <p:nvPr/>
          </p:nvSpPr>
          <p:spPr>
            <a:xfrm>
              <a:off x="951100" y="467611"/>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DTP1 coverage, and number of vaccinated and unvaccinated children,</a:t>
              </a:r>
            </a:p>
          </p:txBody>
        </p:sp>
        <p:sp>
          <p:nvSpPr>
            <p:cNvPr id="155" name="tx155"/>
            <p:cNvSpPr/>
            <p:nvPr/>
          </p:nvSpPr>
          <p:spPr>
            <a:xfrm>
              <a:off x="951100" y="660204"/>
              <a:ext cx="1854763"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Sierra Leone, 2000-2024</a:t>
              </a:r>
            </a:p>
          </p:txBody>
        </p:sp>
        <p:sp>
          <p:nvSpPr>
            <p:cNvPr id="156" name="pl156"/>
            <p:cNvSpPr/>
            <p:nvPr/>
          </p:nvSpPr>
          <p:spPr>
            <a:xfrm>
              <a:off x="2628215"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7" name="pl157"/>
            <p:cNvSpPr/>
            <p:nvPr/>
          </p:nvSpPr>
          <p:spPr>
            <a:xfrm>
              <a:off x="5292098"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8" name="pl158"/>
            <p:cNvSpPr/>
            <p:nvPr/>
          </p:nvSpPr>
          <p:spPr>
            <a:xfrm>
              <a:off x="7955981"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9" name="pl159"/>
            <p:cNvSpPr/>
            <p:nvPr/>
          </p:nvSpPr>
          <p:spPr>
            <a:xfrm>
              <a:off x="951100" y="597265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0" name="pl160"/>
            <p:cNvSpPr/>
            <p:nvPr/>
          </p:nvSpPr>
          <p:spPr>
            <a:xfrm>
              <a:off x="951100" y="576366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1" name="pl161"/>
            <p:cNvSpPr/>
            <p:nvPr/>
          </p:nvSpPr>
          <p:spPr>
            <a:xfrm>
              <a:off x="951100" y="555467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2" name="pl162"/>
            <p:cNvSpPr/>
            <p:nvPr/>
          </p:nvSpPr>
          <p:spPr>
            <a:xfrm>
              <a:off x="129627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3960157"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6624040"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5" name="rc165"/>
            <p:cNvSpPr/>
            <p:nvPr/>
          </p:nvSpPr>
          <p:spPr>
            <a:xfrm>
              <a:off x="1296273" y="5889059"/>
              <a:ext cx="6053941" cy="167191"/>
            </a:xfrm>
            <a:prstGeom prst="rect">
              <a:avLst/>
            </a:prstGeom>
            <a:solidFill>
              <a:srgbClr val="80BD41">
                <a:alpha val="100000"/>
              </a:srgbClr>
            </a:solidFill>
          </p:spPr>
          <p:txBody>
            <a:bodyPr/>
            <a:lstStyle/>
            <a:p/>
          </p:txBody>
        </p:sp>
        <p:sp>
          <p:nvSpPr>
            <p:cNvPr id="166" name="rc166"/>
            <p:cNvSpPr/>
            <p:nvPr/>
          </p:nvSpPr>
          <p:spPr>
            <a:xfrm>
              <a:off x="7350214" y="5889059"/>
              <a:ext cx="318600" cy="167191"/>
            </a:xfrm>
            <a:prstGeom prst="rect">
              <a:avLst/>
            </a:prstGeom>
            <a:solidFill>
              <a:srgbClr val="1CABE2">
                <a:alpha val="100000"/>
              </a:srgbClr>
            </a:solidFill>
          </p:spPr>
          <p:txBody>
            <a:bodyPr/>
            <a:lstStyle/>
            <a:p/>
          </p:txBody>
        </p:sp>
        <p:sp>
          <p:nvSpPr>
            <p:cNvPr id="167" name="rc167"/>
            <p:cNvSpPr/>
            <p:nvPr/>
          </p:nvSpPr>
          <p:spPr>
            <a:xfrm>
              <a:off x="1296273" y="5680069"/>
              <a:ext cx="6015581" cy="167191"/>
            </a:xfrm>
            <a:prstGeom prst="rect">
              <a:avLst/>
            </a:prstGeom>
            <a:solidFill>
              <a:srgbClr val="80BD41">
                <a:alpha val="100000"/>
              </a:srgbClr>
            </a:solidFill>
          </p:spPr>
          <p:txBody>
            <a:bodyPr/>
            <a:lstStyle/>
            <a:p/>
          </p:txBody>
        </p:sp>
        <p:sp>
          <p:nvSpPr>
            <p:cNvPr id="168" name="rc168"/>
            <p:cNvSpPr/>
            <p:nvPr/>
          </p:nvSpPr>
          <p:spPr>
            <a:xfrm>
              <a:off x="7311855" y="5680069"/>
              <a:ext cx="523186" cy="167191"/>
            </a:xfrm>
            <a:prstGeom prst="rect">
              <a:avLst/>
            </a:prstGeom>
            <a:solidFill>
              <a:srgbClr val="1CABE2">
                <a:alpha val="100000"/>
              </a:srgbClr>
            </a:solidFill>
          </p:spPr>
          <p:txBody>
            <a:bodyPr/>
            <a:lstStyle/>
            <a:p/>
          </p:txBody>
        </p:sp>
        <p:sp>
          <p:nvSpPr>
            <p:cNvPr id="169" name="rc169"/>
            <p:cNvSpPr/>
            <p:nvPr/>
          </p:nvSpPr>
          <p:spPr>
            <a:xfrm>
              <a:off x="1296273" y="5471080"/>
              <a:ext cx="6048613" cy="167191"/>
            </a:xfrm>
            <a:prstGeom prst="rect">
              <a:avLst/>
            </a:prstGeom>
            <a:solidFill>
              <a:srgbClr val="80BD41">
                <a:alpha val="100000"/>
              </a:srgbClr>
            </a:solidFill>
          </p:spPr>
          <p:txBody>
            <a:bodyPr/>
            <a:lstStyle/>
            <a:p/>
          </p:txBody>
        </p:sp>
        <p:sp>
          <p:nvSpPr>
            <p:cNvPr id="170" name="rc170"/>
            <p:cNvSpPr/>
            <p:nvPr/>
          </p:nvSpPr>
          <p:spPr>
            <a:xfrm>
              <a:off x="7344887" y="5471080"/>
              <a:ext cx="526116" cy="167191"/>
            </a:xfrm>
            <a:prstGeom prst="rect">
              <a:avLst/>
            </a:prstGeom>
            <a:solidFill>
              <a:srgbClr val="1CABE2">
                <a:alpha val="100000"/>
              </a:srgbClr>
            </a:solidFill>
          </p:spPr>
          <p:txBody>
            <a:bodyPr/>
            <a:lstStyle/>
            <a:p/>
          </p:txBody>
        </p:sp>
        <p:sp>
          <p:nvSpPr>
            <p:cNvPr id="171" name="tx171"/>
            <p:cNvSpPr/>
            <p:nvPr/>
          </p:nvSpPr>
          <p:spPr>
            <a:xfrm>
              <a:off x="7843041" y="5929462"/>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239.2</a:t>
              </a:r>
            </a:p>
          </p:txBody>
        </p:sp>
        <p:sp>
          <p:nvSpPr>
            <p:cNvPr id="172" name="tx172"/>
            <p:cNvSpPr/>
            <p:nvPr/>
          </p:nvSpPr>
          <p:spPr>
            <a:xfrm>
              <a:off x="8017019" y="5720529"/>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245.4</a:t>
              </a:r>
            </a:p>
          </p:txBody>
        </p:sp>
        <p:sp>
          <p:nvSpPr>
            <p:cNvPr id="173" name="tx173"/>
            <p:cNvSpPr/>
            <p:nvPr/>
          </p:nvSpPr>
          <p:spPr>
            <a:xfrm>
              <a:off x="8055059" y="5511539"/>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246.8</a:t>
              </a:r>
            </a:p>
          </p:txBody>
        </p:sp>
        <p:sp>
          <p:nvSpPr>
            <p:cNvPr id="174" name="tx174"/>
            <p:cNvSpPr/>
            <p:nvPr/>
          </p:nvSpPr>
          <p:spPr>
            <a:xfrm>
              <a:off x="4187605" y="5932161"/>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227.3</a:t>
              </a:r>
            </a:p>
          </p:txBody>
        </p:sp>
        <p:sp>
          <p:nvSpPr>
            <p:cNvPr id="175" name="tx175"/>
            <p:cNvSpPr/>
            <p:nvPr/>
          </p:nvSpPr>
          <p:spPr>
            <a:xfrm>
              <a:off x="7449225" y="593353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a:t>
              </a:r>
            </a:p>
          </p:txBody>
        </p:sp>
        <p:sp>
          <p:nvSpPr>
            <p:cNvPr id="176" name="tx176"/>
            <p:cNvSpPr/>
            <p:nvPr/>
          </p:nvSpPr>
          <p:spPr>
            <a:xfrm>
              <a:off x="4168425" y="5723225"/>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225.8</a:t>
              </a:r>
            </a:p>
          </p:txBody>
        </p:sp>
        <p:sp>
          <p:nvSpPr>
            <p:cNvPr id="177" name="tx177"/>
            <p:cNvSpPr/>
            <p:nvPr/>
          </p:nvSpPr>
          <p:spPr>
            <a:xfrm>
              <a:off x="7467954" y="572322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19.6</a:t>
              </a:r>
            </a:p>
          </p:txBody>
        </p:sp>
        <p:sp>
          <p:nvSpPr>
            <p:cNvPr id="178" name="tx178"/>
            <p:cNvSpPr/>
            <p:nvPr/>
          </p:nvSpPr>
          <p:spPr>
            <a:xfrm>
              <a:off x="4184941" y="5515559"/>
              <a:ext cx="27127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227.1</a:t>
              </a:r>
            </a:p>
          </p:txBody>
        </p:sp>
        <p:sp>
          <p:nvSpPr>
            <p:cNvPr id="179" name="tx179"/>
            <p:cNvSpPr/>
            <p:nvPr/>
          </p:nvSpPr>
          <p:spPr>
            <a:xfrm>
              <a:off x="7502451" y="551423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19.8</a:t>
              </a:r>
            </a:p>
          </p:txBody>
        </p:sp>
        <p:sp>
          <p:nvSpPr>
            <p:cNvPr id="180" name="tx180"/>
            <p:cNvSpPr/>
            <p:nvPr/>
          </p:nvSpPr>
          <p:spPr>
            <a:xfrm>
              <a:off x="577692" y="592054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1" name="tx181"/>
            <p:cNvSpPr/>
            <p:nvPr/>
          </p:nvSpPr>
          <p:spPr>
            <a:xfrm>
              <a:off x="577692" y="5711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2" name="tx182"/>
            <p:cNvSpPr/>
            <p:nvPr/>
          </p:nvSpPr>
          <p:spPr>
            <a:xfrm>
              <a:off x="577692" y="550256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3" name="tx183"/>
            <p:cNvSpPr/>
            <p:nvPr/>
          </p:nvSpPr>
          <p:spPr>
            <a:xfrm>
              <a:off x="1257426" y="615856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4" name="tx184"/>
            <p:cNvSpPr/>
            <p:nvPr/>
          </p:nvSpPr>
          <p:spPr>
            <a:xfrm>
              <a:off x="3843615"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85" name="tx185"/>
            <p:cNvSpPr/>
            <p:nvPr/>
          </p:nvSpPr>
          <p:spPr>
            <a:xfrm>
              <a:off x="6507498"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86" name="tx186"/>
            <p:cNvSpPr/>
            <p:nvPr/>
          </p:nvSpPr>
          <p:spPr>
            <a:xfrm>
              <a:off x="4018061" y="6293768"/>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87" name="tx187"/>
            <p:cNvSpPr/>
            <p:nvPr/>
          </p:nvSpPr>
          <p:spPr>
            <a:xfrm>
              <a:off x="4383327" y="6498923"/>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18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DTP1 coverage in 2024 (92%) was lower than in 2019 (95%).
The number of children vaccinated with DTP1 remained constant 0% compared to in 2019.
The number of surviving infants increased approximately 3% compared to in 2019.
In 2024, approximately the same number of children were vaccinated than in 2019.
In 2024, there were more surviving infants (target population) than in 2019.
For vaccine coverage to increase, the number of children vaccinated must increase at a faster rate than the population increases.</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4000" i="0" b="0" u="none">
                <a:solidFill>
                  <a:srgbClr val="FFFFFF">
                    <a:alpha val="100000"/>
                  </a:srgbClr>
                </a:solidFill>
                <a:latin typeface="Arial"/>
                <a:cs typeface="Arial"/>
                <a:ea typeface="Arial"/>
                <a:sym typeface="Arial"/>
              </a:rPr>
              <a:t>Sierra Leone</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a:solidFill>
                  <a:srgbClr val="FFFFFF">
                    <a:alpha val="100000"/>
                  </a:srgbClr>
                </a:solidFill>
                <a:latin typeface="Arial"/>
                <a:cs typeface="Arial"/>
                <a:ea typeface="Arial"/>
                <a:sym typeface="Arial"/>
              </a:rPr>
              <a:t>WUENIC 2024 revision,
Published 15 July 2025</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DTP3</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151386"/>
              <a:ext cx="3397293" cy="1628504"/>
            </a:xfrm>
            <a:custGeom>
              <a:avLst/>
              <a:pathLst>
                <a:path w="3397293" h="1628504">
                  <a:moveTo>
                    <a:pt x="0" y="1457082"/>
                  </a:moveTo>
                  <a:lnTo>
                    <a:pt x="141553" y="1628504"/>
                  </a:lnTo>
                  <a:lnTo>
                    <a:pt x="283107" y="1199950"/>
                  </a:lnTo>
                  <a:lnTo>
                    <a:pt x="424661" y="628545"/>
                  </a:lnTo>
                  <a:lnTo>
                    <a:pt x="566215" y="857107"/>
                  </a:lnTo>
                  <a:lnTo>
                    <a:pt x="707769" y="857107"/>
                  </a:lnTo>
                  <a:lnTo>
                    <a:pt x="849323" y="885677"/>
                  </a:lnTo>
                  <a:lnTo>
                    <a:pt x="990877" y="885677"/>
                  </a:lnTo>
                  <a:lnTo>
                    <a:pt x="1132431" y="514264"/>
                  </a:lnTo>
                  <a:lnTo>
                    <a:pt x="1273984" y="314272"/>
                  </a:lnTo>
                  <a:lnTo>
                    <a:pt x="1415538" y="257132"/>
                  </a:lnTo>
                  <a:lnTo>
                    <a:pt x="1557092" y="171421"/>
                  </a:lnTo>
                  <a:lnTo>
                    <a:pt x="1698646" y="114281"/>
                  </a:lnTo>
                  <a:lnTo>
                    <a:pt x="1840200" y="85710"/>
                  </a:lnTo>
                  <a:lnTo>
                    <a:pt x="1981754" y="342843"/>
                  </a:lnTo>
                  <a:lnTo>
                    <a:pt x="2123308" y="257132"/>
                  </a:lnTo>
                  <a:lnTo>
                    <a:pt x="2264862" y="314272"/>
                  </a:lnTo>
                  <a:lnTo>
                    <a:pt x="2406416" y="142851"/>
                  </a:lnTo>
                  <a:lnTo>
                    <a:pt x="2547969" y="57140"/>
                  </a:lnTo>
                  <a:lnTo>
                    <a:pt x="2689523" y="0"/>
                  </a:lnTo>
                  <a:lnTo>
                    <a:pt x="2831077" y="114281"/>
                  </a:lnTo>
                  <a:lnTo>
                    <a:pt x="2972631" y="85710"/>
                  </a:lnTo>
                  <a:lnTo>
                    <a:pt x="3114185" y="114281"/>
                  </a:lnTo>
                  <a:lnTo>
                    <a:pt x="3255739" y="114281"/>
                  </a:lnTo>
                  <a:lnTo>
                    <a:pt x="3397293" y="114281"/>
                  </a:lnTo>
                </a:path>
              </a:pathLst>
            </a:custGeom>
            <a:ln w="27101" cap="flat">
              <a:solidFill>
                <a:srgbClr val="0058AB">
                  <a:alpha val="100000"/>
                </a:srgbClr>
              </a:solidFill>
              <a:prstDash val="solid"/>
              <a:round/>
            </a:ln>
          </p:spPr>
          <p:txBody>
            <a:bodyPr/>
            <a:lstStyle/>
            <a:p/>
          </p:txBody>
        </p:sp>
        <p:sp>
          <p:nvSpPr>
            <p:cNvPr id="22" name="pl22"/>
            <p:cNvSpPr/>
            <p:nvPr/>
          </p:nvSpPr>
          <p:spPr>
            <a:xfrm>
              <a:off x="1120965" y="1408519"/>
              <a:ext cx="3397293" cy="399983"/>
            </a:xfrm>
            <a:custGeom>
              <a:avLst/>
              <a:pathLst>
                <a:path w="3397293" h="399983">
                  <a:moveTo>
                    <a:pt x="0" y="399983"/>
                  </a:moveTo>
                  <a:lnTo>
                    <a:pt x="141553" y="399983"/>
                  </a:lnTo>
                  <a:lnTo>
                    <a:pt x="283107" y="399983"/>
                  </a:lnTo>
                  <a:lnTo>
                    <a:pt x="424661" y="342843"/>
                  </a:lnTo>
                  <a:lnTo>
                    <a:pt x="566215" y="285702"/>
                  </a:lnTo>
                  <a:lnTo>
                    <a:pt x="707769" y="257132"/>
                  </a:lnTo>
                  <a:lnTo>
                    <a:pt x="849323" y="228562"/>
                  </a:lnTo>
                  <a:lnTo>
                    <a:pt x="990877" y="228562"/>
                  </a:lnTo>
                  <a:lnTo>
                    <a:pt x="1132431" y="142851"/>
                  </a:lnTo>
                  <a:lnTo>
                    <a:pt x="1273984" y="85710"/>
                  </a:lnTo>
                  <a:lnTo>
                    <a:pt x="1415538" y="85710"/>
                  </a:lnTo>
                  <a:lnTo>
                    <a:pt x="1557092" y="57140"/>
                  </a:lnTo>
                  <a:lnTo>
                    <a:pt x="1698646" y="57140"/>
                  </a:lnTo>
                  <a:lnTo>
                    <a:pt x="1840200" y="85710"/>
                  </a:lnTo>
                  <a:lnTo>
                    <a:pt x="1981754" y="57140"/>
                  </a:lnTo>
                  <a:lnTo>
                    <a:pt x="2123308" y="28570"/>
                  </a:lnTo>
                  <a:lnTo>
                    <a:pt x="2264862" y="0"/>
                  </a:lnTo>
                  <a:lnTo>
                    <a:pt x="2406416" y="0"/>
                  </a:lnTo>
                  <a:lnTo>
                    <a:pt x="2547969" y="0"/>
                  </a:lnTo>
                  <a:lnTo>
                    <a:pt x="2689523" y="0"/>
                  </a:lnTo>
                  <a:lnTo>
                    <a:pt x="2831077" y="85710"/>
                  </a:lnTo>
                  <a:lnTo>
                    <a:pt x="2972631" y="114281"/>
                  </a:lnTo>
                  <a:lnTo>
                    <a:pt x="3114185" y="28570"/>
                  </a:lnTo>
                  <a:lnTo>
                    <a:pt x="3255739" y="57140"/>
                  </a:lnTo>
                  <a:lnTo>
                    <a:pt x="3397293" y="2857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808502"/>
              <a:ext cx="3397293" cy="914248"/>
            </a:xfrm>
            <a:custGeom>
              <a:avLst/>
              <a:pathLst>
                <a:path w="3397293" h="914248">
                  <a:moveTo>
                    <a:pt x="0" y="885677"/>
                  </a:moveTo>
                  <a:lnTo>
                    <a:pt x="141553" y="914248"/>
                  </a:lnTo>
                  <a:lnTo>
                    <a:pt x="283107" y="857107"/>
                  </a:lnTo>
                  <a:lnTo>
                    <a:pt x="424661" y="742826"/>
                  </a:lnTo>
                  <a:lnTo>
                    <a:pt x="566215" y="599975"/>
                  </a:lnTo>
                  <a:lnTo>
                    <a:pt x="707769" y="485694"/>
                  </a:lnTo>
                  <a:lnTo>
                    <a:pt x="849323" y="399983"/>
                  </a:lnTo>
                  <a:lnTo>
                    <a:pt x="990877" y="342843"/>
                  </a:lnTo>
                  <a:lnTo>
                    <a:pt x="1132431" y="199991"/>
                  </a:lnTo>
                  <a:lnTo>
                    <a:pt x="1273984" y="57140"/>
                  </a:lnTo>
                  <a:lnTo>
                    <a:pt x="1415538" y="171421"/>
                  </a:lnTo>
                  <a:lnTo>
                    <a:pt x="1557092" y="199991"/>
                  </a:lnTo>
                  <a:lnTo>
                    <a:pt x="1698646" y="342843"/>
                  </a:lnTo>
                  <a:lnTo>
                    <a:pt x="1840200" y="342843"/>
                  </a:lnTo>
                  <a:lnTo>
                    <a:pt x="1981754" y="257132"/>
                  </a:lnTo>
                  <a:lnTo>
                    <a:pt x="2123308" y="285702"/>
                  </a:lnTo>
                  <a:lnTo>
                    <a:pt x="2264862" y="142851"/>
                  </a:lnTo>
                  <a:lnTo>
                    <a:pt x="2406416" y="114281"/>
                  </a:lnTo>
                  <a:lnTo>
                    <a:pt x="2547969" y="57140"/>
                  </a:lnTo>
                  <a:lnTo>
                    <a:pt x="2689523" y="0"/>
                  </a:lnTo>
                  <a:lnTo>
                    <a:pt x="2831077" y="85710"/>
                  </a:lnTo>
                  <a:lnTo>
                    <a:pt x="2972631" y="85710"/>
                  </a:lnTo>
                  <a:lnTo>
                    <a:pt x="3114185" y="85710"/>
                  </a:lnTo>
                  <a:lnTo>
                    <a:pt x="3255739" y="28570"/>
                  </a:lnTo>
                  <a:lnTo>
                    <a:pt x="3397293" y="0"/>
                  </a:lnTo>
                </a:path>
              </a:pathLst>
            </a:custGeom>
            <a:ln w="27101" cap="flat">
              <a:solidFill>
                <a:srgbClr val="961A49">
                  <a:alpha val="100000"/>
                </a:srgbClr>
              </a:solidFill>
              <a:prstDash val="solid"/>
              <a:round/>
            </a:ln>
          </p:spPr>
          <p:txBody>
            <a:bodyPr/>
            <a:lstStyle/>
            <a:p/>
          </p:txBody>
        </p:sp>
        <p:sp>
          <p:nvSpPr>
            <p:cNvPr id="24" name="pl24"/>
            <p:cNvSpPr/>
            <p:nvPr/>
          </p:nvSpPr>
          <p:spPr>
            <a:xfrm>
              <a:off x="1120965" y="1151386"/>
              <a:ext cx="3397293" cy="1628504"/>
            </a:xfrm>
            <a:custGeom>
              <a:avLst/>
              <a:pathLst>
                <a:path w="3397293" h="1628504">
                  <a:moveTo>
                    <a:pt x="0" y="1457082"/>
                  </a:moveTo>
                  <a:lnTo>
                    <a:pt x="141553" y="1628504"/>
                  </a:lnTo>
                  <a:lnTo>
                    <a:pt x="283107" y="1199950"/>
                  </a:lnTo>
                  <a:lnTo>
                    <a:pt x="424661" y="628545"/>
                  </a:lnTo>
                  <a:lnTo>
                    <a:pt x="566215" y="857107"/>
                  </a:lnTo>
                  <a:lnTo>
                    <a:pt x="707769" y="857107"/>
                  </a:lnTo>
                  <a:lnTo>
                    <a:pt x="849323" y="885677"/>
                  </a:lnTo>
                  <a:lnTo>
                    <a:pt x="990877" y="885677"/>
                  </a:lnTo>
                  <a:lnTo>
                    <a:pt x="1132431" y="514264"/>
                  </a:lnTo>
                  <a:lnTo>
                    <a:pt x="1273984" y="314272"/>
                  </a:lnTo>
                  <a:lnTo>
                    <a:pt x="1415538" y="257132"/>
                  </a:lnTo>
                  <a:lnTo>
                    <a:pt x="1557092" y="171421"/>
                  </a:lnTo>
                  <a:lnTo>
                    <a:pt x="1698646" y="114281"/>
                  </a:lnTo>
                  <a:lnTo>
                    <a:pt x="1840200" y="85710"/>
                  </a:lnTo>
                  <a:lnTo>
                    <a:pt x="1981754" y="342843"/>
                  </a:lnTo>
                  <a:lnTo>
                    <a:pt x="2123308" y="257132"/>
                  </a:lnTo>
                  <a:lnTo>
                    <a:pt x="2264862" y="314272"/>
                  </a:lnTo>
                  <a:lnTo>
                    <a:pt x="2406416" y="142851"/>
                  </a:lnTo>
                  <a:lnTo>
                    <a:pt x="2547969" y="57140"/>
                  </a:lnTo>
                  <a:lnTo>
                    <a:pt x="2689523" y="0"/>
                  </a:lnTo>
                  <a:lnTo>
                    <a:pt x="2831077" y="114281"/>
                  </a:lnTo>
                  <a:lnTo>
                    <a:pt x="2972631" y="85710"/>
                  </a:lnTo>
                  <a:lnTo>
                    <a:pt x="3114185" y="114281"/>
                  </a:lnTo>
                  <a:lnTo>
                    <a:pt x="3255739" y="114281"/>
                  </a:lnTo>
                  <a:lnTo>
                    <a:pt x="3397293" y="114281"/>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1657074"/>
            </a:xfrm>
            <a:custGeom>
              <a:avLst/>
              <a:pathLst>
                <a:path w="0" h="1657074">
                  <a:moveTo>
                    <a:pt x="0" y="0"/>
                  </a:moveTo>
                  <a:lnTo>
                    <a:pt x="0" y="1657074"/>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1057099"/>
            </a:xfrm>
            <a:custGeom>
              <a:avLst/>
              <a:pathLst>
                <a:path w="0" h="1057099">
                  <a:moveTo>
                    <a:pt x="0" y="0"/>
                  </a:moveTo>
                  <a:lnTo>
                    <a:pt x="0" y="1057099"/>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457124"/>
            </a:xfrm>
            <a:custGeom>
              <a:avLst/>
              <a:pathLst>
                <a:path w="0" h="457124">
                  <a:moveTo>
                    <a:pt x="0" y="0"/>
                  </a:moveTo>
                  <a:lnTo>
                    <a:pt x="0" y="457124"/>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457124"/>
            </a:xfrm>
            <a:custGeom>
              <a:avLst/>
              <a:pathLst>
                <a:path w="0" h="457124">
                  <a:moveTo>
                    <a:pt x="0" y="0"/>
                  </a:moveTo>
                  <a:lnTo>
                    <a:pt x="0" y="457124"/>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199991"/>
            </a:xfrm>
            <a:custGeom>
              <a:avLst/>
              <a:pathLst>
                <a:path w="0" h="199991">
                  <a:moveTo>
                    <a:pt x="0" y="0"/>
                  </a:moveTo>
                  <a:lnTo>
                    <a:pt x="0" y="199991"/>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314272"/>
            </a:xfrm>
            <a:custGeom>
              <a:avLst/>
              <a:pathLst>
                <a:path w="0" h="314272">
                  <a:moveTo>
                    <a:pt x="0" y="0"/>
                  </a:moveTo>
                  <a:lnTo>
                    <a:pt x="0" y="314272"/>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314272"/>
            </a:xfrm>
            <a:custGeom>
              <a:avLst/>
              <a:pathLst>
                <a:path w="0" h="314272">
                  <a:moveTo>
                    <a:pt x="0" y="0"/>
                  </a:moveTo>
                  <a:lnTo>
                    <a:pt x="0" y="314272"/>
                  </a:lnTo>
                </a:path>
              </a:pathLst>
            </a:custGeom>
            <a:ln w="13550" cap="flat">
              <a:solidFill>
                <a:srgbClr val="0058AB">
                  <a:alpha val="100000"/>
                </a:srgbClr>
              </a:solidFill>
              <a:prstDash val="dot"/>
              <a:round/>
            </a:ln>
          </p:spPr>
          <p:txBody>
            <a:bodyPr/>
            <a:lstStyle/>
            <a:p/>
          </p:txBody>
        </p:sp>
        <p:sp>
          <p:nvSpPr>
            <p:cNvPr id="32" name="pl32"/>
            <p:cNvSpPr/>
            <p:nvPr/>
          </p:nvSpPr>
          <p:spPr>
            <a:xfrm>
              <a:off x="1120965" y="1151386"/>
              <a:ext cx="3397293" cy="1628504"/>
            </a:xfrm>
            <a:custGeom>
              <a:avLst/>
              <a:pathLst>
                <a:path w="3397293" h="1628504">
                  <a:moveTo>
                    <a:pt x="0" y="1457082"/>
                  </a:moveTo>
                  <a:lnTo>
                    <a:pt x="141553" y="1628504"/>
                  </a:lnTo>
                  <a:lnTo>
                    <a:pt x="283107" y="1199950"/>
                  </a:lnTo>
                  <a:lnTo>
                    <a:pt x="424661" y="628545"/>
                  </a:lnTo>
                  <a:lnTo>
                    <a:pt x="566215" y="857107"/>
                  </a:lnTo>
                  <a:lnTo>
                    <a:pt x="707769" y="857107"/>
                  </a:lnTo>
                  <a:lnTo>
                    <a:pt x="849323" y="885677"/>
                  </a:lnTo>
                  <a:lnTo>
                    <a:pt x="990877" y="885677"/>
                  </a:lnTo>
                  <a:lnTo>
                    <a:pt x="1132431" y="514264"/>
                  </a:lnTo>
                  <a:lnTo>
                    <a:pt x="1273984" y="314272"/>
                  </a:lnTo>
                  <a:lnTo>
                    <a:pt x="1415538" y="257132"/>
                  </a:lnTo>
                  <a:lnTo>
                    <a:pt x="1557092" y="171421"/>
                  </a:lnTo>
                  <a:lnTo>
                    <a:pt x="1698646" y="114281"/>
                  </a:lnTo>
                  <a:lnTo>
                    <a:pt x="1840200" y="85710"/>
                  </a:lnTo>
                  <a:lnTo>
                    <a:pt x="1981754" y="342843"/>
                  </a:lnTo>
                  <a:lnTo>
                    <a:pt x="2123308" y="257132"/>
                  </a:lnTo>
                  <a:lnTo>
                    <a:pt x="2264862" y="314272"/>
                  </a:lnTo>
                  <a:lnTo>
                    <a:pt x="2406416" y="142851"/>
                  </a:lnTo>
                  <a:lnTo>
                    <a:pt x="2547969" y="57140"/>
                  </a:lnTo>
                  <a:lnTo>
                    <a:pt x="2689523" y="0"/>
                  </a:lnTo>
                  <a:lnTo>
                    <a:pt x="2831077" y="114281"/>
                  </a:lnTo>
                  <a:lnTo>
                    <a:pt x="2972631" y="85710"/>
                  </a:lnTo>
                  <a:lnTo>
                    <a:pt x="3114185" y="114281"/>
                  </a:lnTo>
                  <a:lnTo>
                    <a:pt x="3255739" y="114281"/>
                  </a:lnTo>
                  <a:lnTo>
                    <a:pt x="3397293" y="114281"/>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7818"/>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44</a:t>
              </a:r>
            </a:p>
          </p:txBody>
        </p:sp>
        <p:sp>
          <p:nvSpPr>
            <p:cNvPr id="34" name="tx34"/>
            <p:cNvSpPr/>
            <p:nvPr/>
          </p:nvSpPr>
          <p:spPr>
            <a:xfrm>
              <a:off x="176844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65</a:t>
              </a:r>
            </a:p>
          </p:txBody>
        </p:sp>
        <p:sp>
          <p:nvSpPr>
            <p:cNvPr id="35" name="tx35"/>
            <p:cNvSpPr/>
            <p:nvPr/>
          </p:nvSpPr>
          <p:spPr>
            <a:xfrm>
              <a:off x="24762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36" name="tx36"/>
            <p:cNvSpPr/>
            <p:nvPr/>
          </p:nvSpPr>
          <p:spPr>
            <a:xfrm>
              <a:off x="3183983"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37" name="tx37"/>
            <p:cNvSpPr/>
            <p:nvPr/>
          </p:nvSpPr>
          <p:spPr>
            <a:xfrm>
              <a:off x="3750199"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38" name="tx38"/>
            <p:cNvSpPr/>
            <p:nvPr/>
          </p:nvSpPr>
          <p:spPr>
            <a:xfrm>
              <a:off x="43164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39" name="tx39"/>
            <p:cNvSpPr/>
            <p:nvPr/>
          </p:nvSpPr>
          <p:spPr>
            <a:xfrm>
              <a:off x="4457968"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40" name="tx40"/>
            <p:cNvSpPr/>
            <p:nvPr/>
          </p:nvSpPr>
          <p:spPr>
            <a:xfrm>
              <a:off x="4602663" y="13966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85</a:t>
              </a:r>
            </a:p>
          </p:txBody>
        </p:sp>
        <p:sp>
          <p:nvSpPr>
            <p:cNvPr id="41" name="tx41"/>
            <p:cNvSpPr/>
            <p:nvPr/>
          </p:nvSpPr>
          <p:spPr>
            <a:xfrm>
              <a:off x="4602663" y="176938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72</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523120"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523120"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681686"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444141"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790219" y="4830005"/>
              <a:ext cx="79993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Sierra Leone</a:t>
              </a:r>
            </a:p>
          </p:txBody>
        </p:sp>
        <p:sp>
          <p:nvSpPr>
            <p:cNvPr id="60" name="tx60"/>
            <p:cNvSpPr/>
            <p:nvPr/>
          </p:nvSpPr>
          <p:spPr>
            <a:xfrm>
              <a:off x="2948786"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711240" y="4830005"/>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62" name="tx62"/>
            <p:cNvSpPr/>
            <p:nvPr/>
          </p:nvSpPr>
          <p:spPr>
            <a:xfrm>
              <a:off x="1404777" y="471005"/>
              <a:ext cx="2829669"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coverage, Sierra Leone, 2000-2024</a:t>
              </a:r>
            </a:p>
          </p:txBody>
        </p:sp>
        <p:sp>
          <p:nvSpPr>
            <p:cNvPr id="63" name="pl63"/>
            <p:cNvSpPr/>
            <p:nvPr/>
          </p:nvSpPr>
          <p:spPr>
            <a:xfrm>
              <a:off x="5267799" y="355214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265665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176116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86568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399988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310439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220891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13134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5437664" y="1313427"/>
              <a:ext cx="3397293" cy="2552133"/>
            </a:xfrm>
            <a:custGeom>
              <a:avLst/>
              <a:pathLst>
                <a:path w="3397293" h="2552133">
                  <a:moveTo>
                    <a:pt x="0" y="2283487"/>
                  </a:moveTo>
                  <a:lnTo>
                    <a:pt x="141553" y="2552133"/>
                  </a:lnTo>
                  <a:lnTo>
                    <a:pt x="283107" y="1880519"/>
                  </a:lnTo>
                  <a:lnTo>
                    <a:pt x="424661" y="985034"/>
                  </a:lnTo>
                  <a:lnTo>
                    <a:pt x="566215" y="1343228"/>
                  </a:lnTo>
                  <a:lnTo>
                    <a:pt x="707769" y="1343228"/>
                  </a:lnTo>
                  <a:lnTo>
                    <a:pt x="849323" y="1388002"/>
                  </a:lnTo>
                  <a:lnTo>
                    <a:pt x="990877" y="1388002"/>
                  </a:lnTo>
                  <a:lnTo>
                    <a:pt x="1132431" y="805936"/>
                  </a:lnTo>
                  <a:lnTo>
                    <a:pt x="1273984" y="492517"/>
                  </a:lnTo>
                  <a:lnTo>
                    <a:pt x="1415538" y="402968"/>
                  </a:lnTo>
                  <a:lnTo>
                    <a:pt x="1557092" y="268645"/>
                  </a:lnTo>
                  <a:lnTo>
                    <a:pt x="1698646" y="179097"/>
                  </a:lnTo>
                  <a:lnTo>
                    <a:pt x="1840200" y="134322"/>
                  </a:lnTo>
                  <a:lnTo>
                    <a:pt x="1981754" y="537291"/>
                  </a:lnTo>
                  <a:lnTo>
                    <a:pt x="2123308" y="402968"/>
                  </a:lnTo>
                  <a:lnTo>
                    <a:pt x="2264862" y="492517"/>
                  </a:lnTo>
                  <a:lnTo>
                    <a:pt x="2406416" y="223871"/>
                  </a:lnTo>
                  <a:lnTo>
                    <a:pt x="2547969" y="89548"/>
                  </a:lnTo>
                  <a:lnTo>
                    <a:pt x="2689523" y="0"/>
                  </a:lnTo>
                  <a:lnTo>
                    <a:pt x="2831077" y="179097"/>
                  </a:lnTo>
                  <a:lnTo>
                    <a:pt x="2972631" y="134322"/>
                  </a:lnTo>
                  <a:lnTo>
                    <a:pt x="3114185" y="179097"/>
                  </a:lnTo>
                  <a:lnTo>
                    <a:pt x="3255739" y="179097"/>
                  </a:lnTo>
                  <a:lnTo>
                    <a:pt x="3397293" y="179097"/>
                  </a:lnTo>
                </a:path>
              </a:pathLst>
            </a:custGeom>
            <a:ln w="27101" cap="flat">
              <a:solidFill>
                <a:srgbClr val="0058AB">
                  <a:alpha val="100000"/>
                </a:srgbClr>
              </a:solidFill>
              <a:prstDash val="solid"/>
              <a:round/>
            </a:ln>
          </p:spPr>
          <p:txBody>
            <a:bodyPr/>
            <a:lstStyle/>
            <a:p/>
          </p:txBody>
        </p:sp>
        <p:sp>
          <p:nvSpPr>
            <p:cNvPr id="79" name="pl79"/>
            <p:cNvSpPr/>
            <p:nvPr/>
          </p:nvSpPr>
          <p:spPr>
            <a:xfrm>
              <a:off x="5437664" y="1313427"/>
              <a:ext cx="3397293" cy="626839"/>
            </a:xfrm>
            <a:custGeom>
              <a:avLst/>
              <a:pathLst>
                <a:path w="3397293" h="626839">
                  <a:moveTo>
                    <a:pt x="0" y="626839"/>
                  </a:moveTo>
                  <a:lnTo>
                    <a:pt x="141553" y="626839"/>
                  </a:lnTo>
                  <a:lnTo>
                    <a:pt x="283107" y="626839"/>
                  </a:lnTo>
                  <a:lnTo>
                    <a:pt x="424661" y="537291"/>
                  </a:lnTo>
                  <a:lnTo>
                    <a:pt x="566215" y="447742"/>
                  </a:lnTo>
                  <a:lnTo>
                    <a:pt x="707769" y="402968"/>
                  </a:lnTo>
                  <a:lnTo>
                    <a:pt x="849323" y="358194"/>
                  </a:lnTo>
                  <a:lnTo>
                    <a:pt x="990877" y="358194"/>
                  </a:lnTo>
                  <a:lnTo>
                    <a:pt x="1132431" y="223871"/>
                  </a:lnTo>
                  <a:lnTo>
                    <a:pt x="1273984" y="134322"/>
                  </a:lnTo>
                  <a:lnTo>
                    <a:pt x="1415538" y="134322"/>
                  </a:lnTo>
                  <a:lnTo>
                    <a:pt x="1557092" y="89548"/>
                  </a:lnTo>
                  <a:lnTo>
                    <a:pt x="1698646" y="89548"/>
                  </a:lnTo>
                  <a:lnTo>
                    <a:pt x="1840200" y="134322"/>
                  </a:lnTo>
                  <a:lnTo>
                    <a:pt x="1981754" y="89548"/>
                  </a:lnTo>
                  <a:lnTo>
                    <a:pt x="2123308" y="44774"/>
                  </a:lnTo>
                  <a:lnTo>
                    <a:pt x="2264862" y="0"/>
                  </a:lnTo>
                  <a:lnTo>
                    <a:pt x="2406416" y="0"/>
                  </a:lnTo>
                  <a:lnTo>
                    <a:pt x="2547969" y="0"/>
                  </a:lnTo>
                  <a:lnTo>
                    <a:pt x="2689523" y="0"/>
                  </a:lnTo>
                  <a:lnTo>
                    <a:pt x="2831077" y="134322"/>
                  </a:lnTo>
                  <a:lnTo>
                    <a:pt x="2972631" y="179097"/>
                  </a:lnTo>
                  <a:lnTo>
                    <a:pt x="3114185" y="44774"/>
                  </a:lnTo>
                  <a:lnTo>
                    <a:pt x="3255739" y="89548"/>
                  </a:lnTo>
                  <a:lnTo>
                    <a:pt x="3397293" y="44774"/>
                  </a:lnTo>
                </a:path>
              </a:pathLst>
            </a:custGeom>
            <a:ln w="27101" cap="flat">
              <a:solidFill>
                <a:srgbClr val="80BD41">
                  <a:alpha val="100000"/>
                </a:srgbClr>
              </a:solidFill>
              <a:prstDash val="solid"/>
              <a:round/>
            </a:ln>
          </p:spPr>
          <p:txBody>
            <a:bodyPr/>
            <a:lstStyle/>
            <a:p/>
          </p:txBody>
        </p:sp>
        <p:sp>
          <p:nvSpPr>
            <p:cNvPr id="80" name="pl80"/>
            <p:cNvSpPr/>
            <p:nvPr/>
          </p:nvSpPr>
          <p:spPr>
            <a:xfrm>
              <a:off x="5437664" y="1313427"/>
              <a:ext cx="3397293" cy="1432776"/>
            </a:xfrm>
            <a:custGeom>
              <a:avLst/>
              <a:pathLst>
                <a:path w="3397293" h="1432776">
                  <a:moveTo>
                    <a:pt x="0" y="1388002"/>
                  </a:moveTo>
                  <a:lnTo>
                    <a:pt x="141553" y="1432776"/>
                  </a:lnTo>
                  <a:lnTo>
                    <a:pt x="283107" y="1343228"/>
                  </a:lnTo>
                  <a:lnTo>
                    <a:pt x="424661" y="1164131"/>
                  </a:lnTo>
                  <a:lnTo>
                    <a:pt x="566215" y="940259"/>
                  </a:lnTo>
                  <a:lnTo>
                    <a:pt x="707769" y="761162"/>
                  </a:lnTo>
                  <a:lnTo>
                    <a:pt x="849323" y="626839"/>
                  </a:lnTo>
                  <a:lnTo>
                    <a:pt x="990877" y="537291"/>
                  </a:lnTo>
                  <a:lnTo>
                    <a:pt x="1132431" y="313419"/>
                  </a:lnTo>
                  <a:lnTo>
                    <a:pt x="1273984" y="89548"/>
                  </a:lnTo>
                  <a:lnTo>
                    <a:pt x="1415538" y="268645"/>
                  </a:lnTo>
                  <a:lnTo>
                    <a:pt x="1557092" y="313419"/>
                  </a:lnTo>
                  <a:lnTo>
                    <a:pt x="1698646" y="537291"/>
                  </a:lnTo>
                  <a:lnTo>
                    <a:pt x="1840200" y="537291"/>
                  </a:lnTo>
                  <a:lnTo>
                    <a:pt x="1981754" y="402968"/>
                  </a:lnTo>
                  <a:lnTo>
                    <a:pt x="2123308" y="447742"/>
                  </a:lnTo>
                  <a:lnTo>
                    <a:pt x="2264862" y="223871"/>
                  </a:lnTo>
                  <a:lnTo>
                    <a:pt x="2406416" y="179097"/>
                  </a:lnTo>
                  <a:lnTo>
                    <a:pt x="2547969" y="89548"/>
                  </a:lnTo>
                  <a:lnTo>
                    <a:pt x="2689523" y="0"/>
                  </a:lnTo>
                  <a:lnTo>
                    <a:pt x="2831077" y="134322"/>
                  </a:lnTo>
                  <a:lnTo>
                    <a:pt x="2972631" y="134322"/>
                  </a:lnTo>
                  <a:lnTo>
                    <a:pt x="3114185" y="134322"/>
                  </a:lnTo>
                  <a:lnTo>
                    <a:pt x="3255739" y="44774"/>
                  </a:lnTo>
                  <a:lnTo>
                    <a:pt x="3397293" y="0"/>
                  </a:lnTo>
                </a:path>
              </a:pathLst>
            </a:custGeom>
            <a:ln w="27101" cap="flat">
              <a:solidFill>
                <a:srgbClr val="961A49">
                  <a:alpha val="100000"/>
                </a:srgbClr>
              </a:solidFill>
              <a:prstDash val="solid"/>
              <a:round/>
            </a:ln>
          </p:spPr>
          <p:txBody>
            <a:bodyPr/>
            <a:lstStyle/>
            <a:p/>
          </p:txBody>
        </p:sp>
        <p:sp>
          <p:nvSpPr>
            <p:cNvPr id="81" name="pl81"/>
            <p:cNvSpPr/>
            <p:nvPr/>
          </p:nvSpPr>
          <p:spPr>
            <a:xfrm>
              <a:off x="5437664" y="1313427"/>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2" name="pl82"/>
            <p:cNvSpPr/>
            <p:nvPr/>
          </p:nvSpPr>
          <p:spPr>
            <a:xfrm>
              <a:off x="5437664" y="1313427"/>
              <a:ext cx="3397293" cy="2552133"/>
            </a:xfrm>
            <a:custGeom>
              <a:avLst/>
              <a:pathLst>
                <a:path w="3397293" h="2552133">
                  <a:moveTo>
                    <a:pt x="0" y="2283487"/>
                  </a:moveTo>
                  <a:lnTo>
                    <a:pt x="141553" y="2552133"/>
                  </a:lnTo>
                  <a:lnTo>
                    <a:pt x="283107" y="1880519"/>
                  </a:lnTo>
                  <a:lnTo>
                    <a:pt x="424661" y="985034"/>
                  </a:lnTo>
                  <a:lnTo>
                    <a:pt x="566215" y="1343228"/>
                  </a:lnTo>
                  <a:lnTo>
                    <a:pt x="707769" y="1343228"/>
                  </a:lnTo>
                  <a:lnTo>
                    <a:pt x="849323" y="1388002"/>
                  </a:lnTo>
                  <a:lnTo>
                    <a:pt x="990877" y="1388002"/>
                  </a:lnTo>
                  <a:lnTo>
                    <a:pt x="1132431" y="805936"/>
                  </a:lnTo>
                  <a:lnTo>
                    <a:pt x="1273984" y="492517"/>
                  </a:lnTo>
                  <a:lnTo>
                    <a:pt x="1415538" y="402968"/>
                  </a:lnTo>
                  <a:lnTo>
                    <a:pt x="1557092" y="268645"/>
                  </a:lnTo>
                  <a:lnTo>
                    <a:pt x="1698646" y="179097"/>
                  </a:lnTo>
                  <a:lnTo>
                    <a:pt x="1840200" y="134322"/>
                  </a:lnTo>
                  <a:lnTo>
                    <a:pt x="1981754" y="537291"/>
                  </a:lnTo>
                  <a:lnTo>
                    <a:pt x="2123308" y="402968"/>
                  </a:lnTo>
                  <a:lnTo>
                    <a:pt x="2264862" y="492517"/>
                  </a:lnTo>
                  <a:lnTo>
                    <a:pt x="2406416" y="223871"/>
                  </a:lnTo>
                  <a:lnTo>
                    <a:pt x="2547969" y="89548"/>
                  </a:lnTo>
                  <a:lnTo>
                    <a:pt x="2689523" y="0"/>
                  </a:lnTo>
                  <a:lnTo>
                    <a:pt x="2831077" y="179097"/>
                  </a:lnTo>
                  <a:lnTo>
                    <a:pt x="2972631" y="134322"/>
                  </a:lnTo>
                  <a:lnTo>
                    <a:pt x="3114185" y="179097"/>
                  </a:lnTo>
                  <a:lnTo>
                    <a:pt x="3255739" y="179097"/>
                  </a:lnTo>
                  <a:lnTo>
                    <a:pt x="3397293" y="179097"/>
                  </a:lnTo>
                </a:path>
              </a:pathLst>
            </a:custGeom>
            <a:ln w="43362" cap="flat">
              <a:solidFill>
                <a:srgbClr val="000000">
                  <a:alpha val="100000"/>
                </a:srgbClr>
              </a:solidFill>
              <a:prstDash val="solid"/>
              <a:round/>
            </a:ln>
          </p:spPr>
          <p:txBody>
            <a:bodyPr/>
            <a:lstStyle/>
            <a:p/>
          </p:txBody>
        </p:sp>
        <p:sp>
          <p:nvSpPr>
            <p:cNvPr id="83" name="pl83"/>
            <p:cNvSpPr/>
            <p:nvPr/>
          </p:nvSpPr>
          <p:spPr>
            <a:xfrm>
              <a:off x="5437664" y="1107465"/>
              <a:ext cx="0" cy="2489449"/>
            </a:xfrm>
            <a:custGeom>
              <a:avLst/>
              <a:pathLst>
                <a:path w="0" h="2489449">
                  <a:moveTo>
                    <a:pt x="0" y="2489449"/>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6145433" y="1107465"/>
              <a:ext cx="0" cy="1549189"/>
            </a:xfrm>
            <a:custGeom>
              <a:avLst/>
              <a:pathLst>
                <a:path w="0" h="1549189">
                  <a:moveTo>
                    <a:pt x="0" y="1549189"/>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6853202" y="1107465"/>
              <a:ext cx="0" cy="608930"/>
            </a:xfrm>
            <a:custGeom>
              <a:avLst/>
              <a:pathLst>
                <a:path w="0" h="608930">
                  <a:moveTo>
                    <a:pt x="0" y="608930"/>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7560972" y="1107465"/>
              <a:ext cx="0" cy="608930"/>
            </a:xfrm>
            <a:custGeom>
              <a:avLst/>
              <a:pathLst>
                <a:path w="0" h="608930">
                  <a:moveTo>
                    <a:pt x="0" y="608930"/>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127187" y="1107465"/>
              <a:ext cx="0" cy="205961"/>
            </a:xfrm>
            <a:custGeom>
              <a:avLst/>
              <a:pathLst>
                <a:path w="0" h="205961">
                  <a:moveTo>
                    <a:pt x="0" y="205961"/>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693403" y="1107465"/>
              <a:ext cx="0" cy="385058"/>
            </a:xfrm>
            <a:custGeom>
              <a:avLst/>
              <a:pathLst>
                <a:path w="0" h="385058">
                  <a:moveTo>
                    <a:pt x="0" y="385058"/>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834957" y="1107465"/>
              <a:ext cx="0" cy="385058"/>
            </a:xfrm>
            <a:custGeom>
              <a:avLst/>
              <a:pathLst>
                <a:path w="0" h="385058">
                  <a:moveTo>
                    <a:pt x="0" y="385058"/>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5437664" y="1313427"/>
              <a:ext cx="3397293" cy="2552133"/>
            </a:xfrm>
            <a:custGeom>
              <a:avLst/>
              <a:pathLst>
                <a:path w="3397293" h="2552133">
                  <a:moveTo>
                    <a:pt x="0" y="2283487"/>
                  </a:moveTo>
                  <a:lnTo>
                    <a:pt x="141553" y="2552133"/>
                  </a:lnTo>
                  <a:lnTo>
                    <a:pt x="283107" y="1880519"/>
                  </a:lnTo>
                  <a:lnTo>
                    <a:pt x="424661" y="985034"/>
                  </a:lnTo>
                  <a:lnTo>
                    <a:pt x="566215" y="1343228"/>
                  </a:lnTo>
                  <a:lnTo>
                    <a:pt x="707769" y="1343228"/>
                  </a:lnTo>
                  <a:lnTo>
                    <a:pt x="849323" y="1388002"/>
                  </a:lnTo>
                  <a:lnTo>
                    <a:pt x="990877" y="1388002"/>
                  </a:lnTo>
                  <a:lnTo>
                    <a:pt x="1132431" y="805936"/>
                  </a:lnTo>
                  <a:lnTo>
                    <a:pt x="1273984" y="492517"/>
                  </a:lnTo>
                  <a:lnTo>
                    <a:pt x="1415538" y="402968"/>
                  </a:lnTo>
                  <a:lnTo>
                    <a:pt x="1557092" y="268645"/>
                  </a:lnTo>
                  <a:lnTo>
                    <a:pt x="1698646" y="179097"/>
                  </a:lnTo>
                  <a:lnTo>
                    <a:pt x="1840200" y="134322"/>
                  </a:lnTo>
                  <a:lnTo>
                    <a:pt x="1981754" y="537291"/>
                  </a:lnTo>
                  <a:lnTo>
                    <a:pt x="2123308" y="402968"/>
                  </a:lnTo>
                  <a:lnTo>
                    <a:pt x="2264862" y="492517"/>
                  </a:lnTo>
                  <a:lnTo>
                    <a:pt x="2406416" y="223871"/>
                  </a:lnTo>
                  <a:lnTo>
                    <a:pt x="2547969" y="89548"/>
                  </a:lnTo>
                  <a:lnTo>
                    <a:pt x="2689523" y="0"/>
                  </a:lnTo>
                  <a:lnTo>
                    <a:pt x="2831077" y="179097"/>
                  </a:lnTo>
                  <a:lnTo>
                    <a:pt x="2972631" y="134322"/>
                  </a:lnTo>
                  <a:lnTo>
                    <a:pt x="3114185" y="179097"/>
                  </a:lnTo>
                  <a:lnTo>
                    <a:pt x="3255739" y="179097"/>
                  </a:lnTo>
                  <a:lnTo>
                    <a:pt x="3397293" y="179097"/>
                  </a:lnTo>
                </a:path>
              </a:pathLst>
            </a:custGeom>
            <a:ln w="27101" cap="flat">
              <a:solidFill>
                <a:srgbClr val="0058AB">
                  <a:alpha val="100000"/>
                </a:srgbClr>
              </a:solidFill>
              <a:prstDash val="solid"/>
              <a:round/>
            </a:ln>
          </p:spPr>
          <p:txBody>
            <a:bodyPr/>
            <a:lstStyle/>
            <a:p/>
          </p:txBody>
        </p:sp>
        <p:sp>
          <p:nvSpPr>
            <p:cNvPr id="91" name="tx91"/>
            <p:cNvSpPr/>
            <p:nvPr/>
          </p:nvSpPr>
          <p:spPr>
            <a:xfrm>
              <a:off x="5359324" y="1049115"/>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-51</a:t>
              </a:r>
            </a:p>
          </p:txBody>
        </p:sp>
        <p:sp>
          <p:nvSpPr>
            <p:cNvPr id="92" name="tx92"/>
            <p:cNvSpPr/>
            <p:nvPr/>
          </p:nvSpPr>
          <p:spPr>
            <a:xfrm>
              <a:off x="6067093" y="1049062"/>
              <a:ext cx="1566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-30</a:t>
              </a:r>
            </a:p>
          </p:txBody>
        </p:sp>
        <p:sp>
          <p:nvSpPr>
            <p:cNvPr id="93" name="tx93"/>
            <p:cNvSpPr/>
            <p:nvPr/>
          </p:nvSpPr>
          <p:spPr>
            <a:xfrm>
              <a:off x="6805008" y="1049115"/>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a:t>
              </a:r>
            </a:p>
          </p:txBody>
        </p:sp>
        <p:sp>
          <p:nvSpPr>
            <p:cNvPr id="94" name="tx94"/>
            <p:cNvSpPr/>
            <p:nvPr/>
          </p:nvSpPr>
          <p:spPr>
            <a:xfrm>
              <a:off x="7512777" y="1049115"/>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a:t>
              </a:r>
            </a:p>
          </p:txBody>
        </p:sp>
        <p:sp>
          <p:nvSpPr>
            <p:cNvPr id="95" name="tx95"/>
            <p:cNvSpPr/>
            <p:nvPr/>
          </p:nvSpPr>
          <p:spPr>
            <a:xfrm>
              <a:off x="8097042" y="104911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6" name="tx96"/>
            <p:cNvSpPr/>
            <p:nvPr/>
          </p:nvSpPr>
          <p:spPr>
            <a:xfrm>
              <a:off x="8645208" y="1050756"/>
              <a:ext cx="963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a:t>
              </a:r>
            </a:p>
          </p:txBody>
        </p:sp>
        <p:sp>
          <p:nvSpPr>
            <p:cNvPr id="97" name="tx97"/>
            <p:cNvSpPr/>
            <p:nvPr/>
          </p:nvSpPr>
          <p:spPr>
            <a:xfrm>
              <a:off x="8786762" y="1050756"/>
              <a:ext cx="963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a:t>
              </a:r>
            </a:p>
          </p:txBody>
        </p:sp>
        <p:sp>
          <p:nvSpPr>
            <p:cNvPr id="98" name="tx98"/>
            <p:cNvSpPr/>
            <p:nvPr/>
          </p:nvSpPr>
          <p:spPr>
            <a:xfrm>
              <a:off x="8902429" y="1319084"/>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99" name="tx99"/>
            <p:cNvSpPr/>
            <p:nvPr/>
          </p:nvSpPr>
          <p:spPr>
            <a:xfrm>
              <a:off x="8877160" y="127298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0</a:t>
              </a:r>
            </a:p>
          </p:txBody>
        </p:sp>
        <p:sp>
          <p:nvSpPr>
            <p:cNvPr id="100" name="tx100"/>
            <p:cNvSpPr/>
            <p:nvPr/>
          </p:nvSpPr>
          <p:spPr>
            <a:xfrm>
              <a:off x="5003259" y="3947768"/>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101" name="tx101"/>
            <p:cNvSpPr/>
            <p:nvPr/>
          </p:nvSpPr>
          <p:spPr>
            <a:xfrm>
              <a:off x="5003259" y="3052283"/>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102" name="tx102"/>
            <p:cNvSpPr/>
            <p:nvPr/>
          </p:nvSpPr>
          <p:spPr>
            <a:xfrm>
              <a:off x="5003259" y="2156797"/>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3" name="tx103"/>
            <p:cNvSpPr/>
            <p:nvPr/>
          </p:nvSpPr>
          <p:spPr>
            <a:xfrm>
              <a:off x="5127474" y="126131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4" name="tx104"/>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5" name="tx105"/>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6" name="tx106"/>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7" name="tx107"/>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8" name="tx108"/>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9" name="tx109"/>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0" name="tx110"/>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1" name="tx111"/>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2" name="pl112"/>
            <p:cNvSpPr/>
            <p:nvPr/>
          </p:nvSpPr>
          <p:spPr>
            <a:xfrm>
              <a:off x="5839819"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3" name="pl113"/>
            <p:cNvSpPr/>
            <p:nvPr/>
          </p:nvSpPr>
          <p:spPr>
            <a:xfrm>
              <a:off x="5839819"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4" name="pl114"/>
            <p:cNvSpPr/>
            <p:nvPr/>
          </p:nvSpPr>
          <p:spPr>
            <a:xfrm>
              <a:off x="6998385"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5" name="pl115"/>
            <p:cNvSpPr/>
            <p:nvPr/>
          </p:nvSpPr>
          <p:spPr>
            <a:xfrm>
              <a:off x="7760840"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6" name="tx116"/>
            <p:cNvSpPr/>
            <p:nvPr/>
          </p:nvSpPr>
          <p:spPr>
            <a:xfrm>
              <a:off x="6106918" y="4830005"/>
              <a:ext cx="79993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Sierra Leone</a:t>
              </a:r>
            </a:p>
          </p:txBody>
        </p:sp>
        <p:sp>
          <p:nvSpPr>
            <p:cNvPr id="117" name="tx117"/>
            <p:cNvSpPr/>
            <p:nvPr/>
          </p:nvSpPr>
          <p:spPr>
            <a:xfrm>
              <a:off x="7265485"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8" name="tx118"/>
            <p:cNvSpPr/>
            <p:nvPr/>
          </p:nvSpPr>
          <p:spPr>
            <a:xfrm>
              <a:off x="8027939" y="4830005"/>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119" name="tx119"/>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0" name="pl120"/>
            <p:cNvSpPr/>
            <p:nvPr/>
          </p:nvSpPr>
          <p:spPr>
            <a:xfrm>
              <a:off x="2141196"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3789232"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5437268"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7085304"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8733340"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6" name="pl126"/>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7" name="pl127"/>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8" name="pl128"/>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2965214"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4613250"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6261286"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7909322"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3" name="rc133"/>
            <p:cNvSpPr/>
            <p:nvPr/>
          </p:nvSpPr>
          <p:spPr>
            <a:xfrm>
              <a:off x="1317178" y="5825146"/>
              <a:ext cx="3942431" cy="149993"/>
            </a:xfrm>
            <a:prstGeom prst="rect">
              <a:avLst/>
            </a:prstGeom>
            <a:solidFill>
              <a:srgbClr val="1CABE2">
                <a:alpha val="80000"/>
              </a:srgbClr>
            </a:solidFill>
          </p:spPr>
          <p:txBody>
            <a:bodyPr/>
            <a:lstStyle/>
            <a:p/>
          </p:txBody>
        </p:sp>
        <p:sp>
          <p:nvSpPr>
            <p:cNvPr id="134" name="rc134"/>
            <p:cNvSpPr/>
            <p:nvPr/>
          </p:nvSpPr>
          <p:spPr>
            <a:xfrm>
              <a:off x="1317178" y="5637654"/>
              <a:ext cx="7281352" cy="149993"/>
            </a:xfrm>
            <a:prstGeom prst="rect">
              <a:avLst/>
            </a:prstGeom>
            <a:solidFill>
              <a:srgbClr val="1CABE2">
                <a:alpha val="80000"/>
              </a:srgbClr>
            </a:solidFill>
          </p:spPr>
          <p:txBody>
            <a:bodyPr/>
            <a:lstStyle/>
            <a:p/>
          </p:txBody>
        </p:sp>
        <p:sp>
          <p:nvSpPr>
            <p:cNvPr id="135" name="rc135"/>
            <p:cNvSpPr/>
            <p:nvPr/>
          </p:nvSpPr>
          <p:spPr>
            <a:xfrm>
              <a:off x="1317178" y="5450161"/>
              <a:ext cx="7321564" cy="149993"/>
            </a:xfrm>
            <a:prstGeom prst="rect">
              <a:avLst/>
            </a:prstGeom>
            <a:solidFill>
              <a:srgbClr val="1CABE2">
                <a:alpha val="80000"/>
              </a:srgbClr>
            </a:solidFill>
          </p:spPr>
          <p:txBody>
            <a:bodyPr/>
            <a:lstStyle/>
            <a:p/>
          </p:txBody>
        </p:sp>
        <p:sp>
          <p:nvSpPr>
            <p:cNvPr id="136" name="tx136"/>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7" name="tx137"/>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8" name="tx138"/>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9" name="tx139"/>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0" name="tx140"/>
            <p:cNvSpPr/>
            <p:nvPr/>
          </p:nvSpPr>
          <p:spPr>
            <a:xfrm>
              <a:off x="2615623"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5,000</a:t>
              </a:r>
            </a:p>
          </p:txBody>
        </p:sp>
        <p:sp>
          <p:nvSpPr>
            <p:cNvPr id="141" name="tx141"/>
            <p:cNvSpPr/>
            <p:nvPr/>
          </p:nvSpPr>
          <p:spPr>
            <a:xfrm>
              <a:off x="4185965"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a:t>
              </a:r>
            </a:p>
          </p:txBody>
        </p:sp>
        <p:sp>
          <p:nvSpPr>
            <p:cNvPr id="142" name="tx142"/>
            <p:cNvSpPr/>
            <p:nvPr/>
          </p:nvSpPr>
          <p:spPr>
            <a:xfrm>
              <a:off x="5834001"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15,000</a:t>
              </a:r>
            </a:p>
          </p:txBody>
        </p:sp>
        <p:sp>
          <p:nvSpPr>
            <p:cNvPr id="143" name="tx143"/>
            <p:cNvSpPr/>
            <p:nvPr/>
          </p:nvSpPr>
          <p:spPr>
            <a:xfrm>
              <a:off x="7482037"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a:t>
              </a:r>
            </a:p>
          </p:txBody>
        </p:sp>
        <p:sp>
          <p:nvSpPr>
            <p:cNvPr id="144" name="tx144"/>
            <p:cNvSpPr/>
            <p:nvPr/>
          </p:nvSpPr>
          <p:spPr>
            <a:xfrm>
              <a:off x="951100" y="5178470"/>
              <a:ext cx="4532858"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un- and undervaccinated children, 2019, 2023 and 2024</a:t>
              </a:r>
            </a:p>
          </p:txBody>
        </p:sp>
        <p:sp>
          <p:nvSpPr>
            <p:cNvPr id="145" name="tx145"/>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6" name="tx146"/>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DTP3 coverage in Sierra Leone (91%) was 6 percentage points higher than the global average (85%) and 19 percentage points higher than the average across all WCAR countries (72%).
National DTP3 coverage was 4 percentage points lower than in 2019 (95%).
This equates to 22,000 un- and undervaccinated children in 2024 compared to 12,000 un- and undervaccinated children in 2019.</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65533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852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049114"/>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24600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405688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25377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45066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64755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84445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55081" y="2707663"/>
              <a:ext cx="307584" cy="134922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196841" y="2097300"/>
              <a:ext cx="307584" cy="19595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880361" y="2033052"/>
              <a:ext cx="307584" cy="20238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1538601" y="2033052"/>
              <a:ext cx="307584" cy="20238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2222121" y="1968803"/>
              <a:ext cx="307584" cy="208808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563881" y="1904554"/>
              <a:ext cx="307584" cy="215233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2905641" y="1872430"/>
              <a:ext cx="307584" cy="218445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3589161" y="1872430"/>
              <a:ext cx="307584" cy="218445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3247401" y="1872430"/>
              <a:ext cx="307584" cy="218445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4272681" y="1583311"/>
              <a:ext cx="307584" cy="247357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3930921" y="1583311"/>
              <a:ext cx="307584" cy="247357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4614441" y="1551186"/>
              <a:ext cx="307584" cy="25056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4956201" y="1486938"/>
              <a:ext cx="307584" cy="256994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5297962" y="1422689"/>
              <a:ext cx="307584" cy="263419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5639722" y="1390565"/>
              <a:ext cx="307584" cy="266632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6323242" y="1294191"/>
              <a:ext cx="307584" cy="276269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5981482" y="1294191"/>
              <a:ext cx="307584" cy="276269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6665002" y="1262067"/>
              <a:ext cx="307584" cy="279481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7006762" y="1165694"/>
              <a:ext cx="307584" cy="289119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7348522" y="1133570"/>
              <a:ext cx="307584" cy="292331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7690282" y="1133570"/>
              <a:ext cx="307584" cy="292331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8032042" y="1133570"/>
              <a:ext cx="307584" cy="2923315"/>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35" name="rc35"/>
            <p:cNvSpPr/>
            <p:nvPr/>
          </p:nvSpPr>
          <p:spPr>
            <a:xfrm>
              <a:off x="8373802" y="1069321"/>
              <a:ext cx="307584" cy="29875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6" name="rc36"/>
            <p:cNvSpPr/>
            <p:nvPr/>
          </p:nvSpPr>
          <p:spPr>
            <a:xfrm>
              <a:off x="8715562" y="1005072"/>
              <a:ext cx="307584" cy="305181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7" name="rc37"/>
            <p:cNvSpPr/>
            <p:nvPr/>
          </p:nvSpPr>
          <p:spPr>
            <a:xfrm>
              <a:off x="855081" y="2707663"/>
              <a:ext cx="307584" cy="1349222"/>
            </a:xfrm>
            <a:prstGeom prst="rect">
              <a:avLst/>
            </a:prstGeom>
            <a:solidFill>
              <a:srgbClr val="0083CF">
                <a:alpha val="100000"/>
              </a:srgbClr>
            </a:solidFill>
          </p:spPr>
          <p:txBody>
            <a:bodyPr/>
            <a:lstStyle/>
            <a:p/>
          </p:txBody>
        </p:sp>
        <p:sp>
          <p:nvSpPr>
            <p:cNvPr id="38" name="rc38"/>
            <p:cNvSpPr/>
            <p:nvPr/>
          </p:nvSpPr>
          <p:spPr>
            <a:xfrm>
              <a:off x="1880361" y="2033052"/>
              <a:ext cx="307584" cy="2023834"/>
            </a:xfrm>
            <a:prstGeom prst="rect">
              <a:avLst/>
            </a:prstGeom>
            <a:solidFill>
              <a:srgbClr val="0083CF">
                <a:alpha val="100000"/>
              </a:srgbClr>
            </a:solidFill>
          </p:spPr>
          <p:txBody>
            <a:bodyPr/>
            <a:lstStyle/>
            <a:p/>
          </p:txBody>
        </p:sp>
        <p:sp>
          <p:nvSpPr>
            <p:cNvPr id="39" name="rc39"/>
            <p:cNvSpPr/>
            <p:nvPr/>
          </p:nvSpPr>
          <p:spPr>
            <a:xfrm>
              <a:off x="1538601" y="2033052"/>
              <a:ext cx="307584" cy="2023834"/>
            </a:xfrm>
            <a:prstGeom prst="rect">
              <a:avLst/>
            </a:prstGeom>
            <a:solidFill>
              <a:srgbClr val="0083CF">
                <a:alpha val="100000"/>
              </a:srgbClr>
            </a:solidFill>
          </p:spPr>
          <p:txBody>
            <a:bodyPr/>
            <a:lstStyle/>
            <a:p/>
          </p:txBody>
        </p:sp>
        <p:sp>
          <p:nvSpPr>
            <p:cNvPr id="40" name="rc40"/>
            <p:cNvSpPr/>
            <p:nvPr/>
          </p:nvSpPr>
          <p:spPr>
            <a:xfrm>
              <a:off x="2222121" y="1968803"/>
              <a:ext cx="307584" cy="2088082"/>
            </a:xfrm>
            <a:prstGeom prst="rect">
              <a:avLst/>
            </a:prstGeom>
            <a:solidFill>
              <a:srgbClr val="0083CF">
                <a:alpha val="100000"/>
              </a:srgbClr>
            </a:solidFill>
          </p:spPr>
          <p:txBody>
            <a:bodyPr/>
            <a:lstStyle/>
            <a:p/>
          </p:txBody>
        </p:sp>
        <p:sp>
          <p:nvSpPr>
            <p:cNvPr id="41" name="rc41"/>
            <p:cNvSpPr/>
            <p:nvPr/>
          </p:nvSpPr>
          <p:spPr>
            <a:xfrm>
              <a:off x="2563881" y="1904554"/>
              <a:ext cx="307584" cy="2152331"/>
            </a:xfrm>
            <a:prstGeom prst="rect">
              <a:avLst/>
            </a:prstGeom>
            <a:solidFill>
              <a:srgbClr val="0083CF">
                <a:alpha val="100000"/>
              </a:srgbClr>
            </a:solidFill>
          </p:spPr>
          <p:txBody>
            <a:bodyPr/>
            <a:lstStyle/>
            <a:p/>
          </p:txBody>
        </p:sp>
        <p:sp>
          <p:nvSpPr>
            <p:cNvPr id="42" name="rc42"/>
            <p:cNvSpPr/>
            <p:nvPr/>
          </p:nvSpPr>
          <p:spPr>
            <a:xfrm>
              <a:off x="2905641" y="1872430"/>
              <a:ext cx="307584" cy="2184455"/>
            </a:xfrm>
            <a:prstGeom prst="rect">
              <a:avLst/>
            </a:prstGeom>
            <a:solidFill>
              <a:srgbClr val="0083CF">
                <a:alpha val="100000"/>
              </a:srgbClr>
            </a:solidFill>
          </p:spPr>
          <p:txBody>
            <a:bodyPr/>
            <a:lstStyle/>
            <a:p/>
          </p:txBody>
        </p:sp>
        <p:sp>
          <p:nvSpPr>
            <p:cNvPr id="43" name="rc43"/>
            <p:cNvSpPr/>
            <p:nvPr/>
          </p:nvSpPr>
          <p:spPr>
            <a:xfrm>
              <a:off x="4272681" y="1583311"/>
              <a:ext cx="307584" cy="2473575"/>
            </a:xfrm>
            <a:prstGeom prst="rect">
              <a:avLst/>
            </a:prstGeom>
            <a:solidFill>
              <a:srgbClr val="0083CF">
                <a:alpha val="100000"/>
              </a:srgbClr>
            </a:solidFill>
          </p:spPr>
          <p:txBody>
            <a:bodyPr/>
            <a:lstStyle/>
            <a:p/>
          </p:txBody>
        </p:sp>
        <p:sp>
          <p:nvSpPr>
            <p:cNvPr id="44" name="rc44"/>
            <p:cNvSpPr/>
            <p:nvPr/>
          </p:nvSpPr>
          <p:spPr>
            <a:xfrm>
              <a:off x="3930921" y="1583311"/>
              <a:ext cx="307584" cy="2473575"/>
            </a:xfrm>
            <a:prstGeom prst="rect">
              <a:avLst/>
            </a:prstGeom>
            <a:solidFill>
              <a:srgbClr val="0083CF">
                <a:alpha val="100000"/>
              </a:srgbClr>
            </a:solidFill>
          </p:spPr>
          <p:txBody>
            <a:bodyPr/>
            <a:lstStyle/>
            <a:p/>
          </p:txBody>
        </p:sp>
        <p:sp>
          <p:nvSpPr>
            <p:cNvPr id="45" name="rc45"/>
            <p:cNvSpPr/>
            <p:nvPr/>
          </p:nvSpPr>
          <p:spPr>
            <a:xfrm>
              <a:off x="5297962" y="1422689"/>
              <a:ext cx="307584" cy="2634196"/>
            </a:xfrm>
            <a:prstGeom prst="rect">
              <a:avLst/>
            </a:prstGeom>
            <a:solidFill>
              <a:srgbClr val="0083CF">
                <a:alpha val="100000"/>
              </a:srgbClr>
            </a:solidFill>
          </p:spPr>
          <p:txBody>
            <a:bodyPr/>
            <a:lstStyle/>
            <a:p/>
          </p:txBody>
        </p:sp>
        <p:sp>
          <p:nvSpPr>
            <p:cNvPr id="46" name="rc46"/>
            <p:cNvSpPr/>
            <p:nvPr/>
          </p:nvSpPr>
          <p:spPr>
            <a:xfrm>
              <a:off x="6323242" y="1294191"/>
              <a:ext cx="307584" cy="2762694"/>
            </a:xfrm>
            <a:prstGeom prst="rect">
              <a:avLst/>
            </a:prstGeom>
            <a:solidFill>
              <a:srgbClr val="0083CF">
                <a:alpha val="100000"/>
              </a:srgbClr>
            </a:solidFill>
          </p:spPr>
          <p:txBody>
            <a:bodyPr/>
            <a:lstStyle/>
            <a:p/>
          </p:txBody>
        </p:sp>
        <p:sp>
          <p:nvSpPr>
            <p:cNvPr id="47" name="pg47"/>
            <p:cNvSpPr/>
            <p:nvPr/>
          </p:nvSpPr>
          <p:spPr>
            <a:xfrm>
              <a:off x="1102383" y="3996604"/>
              <a:ext cx="60281" cy="60281"/>
            </a:xfrm>
            <a:custGeom>
              <a:avLst/>
              <a:pathLst>
                <a:path w="60281" h="60281">
                  <a:moveTo>
                    <a:pt x="60281" y="0"/>
                  </a:moveTo>
                  <a:lnTo>
                    <a:pt x="60281" y="10064"/>
                  </a:lnTo>
                  <a:lnTo>
                    <a:pt x="10064" y="60281"/>
                  </a:lnTo>
                  <a:lnTo>
                    <a:pt x="0" y="6028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8" name="pg48"/>
            <p:cNvSpPr/>
            <p:nvPr/>
          </p:nvSpPr>
          <p:spPr>
            <a:xfrm>
              <a:off x="1001735" y="3895957"/>
              <a:ext cx="160929" cy="160929"/>
            </a:xfrm>
            <a:custGeom>
              <a:avLst/>
              <a:pathLst>
                <a:path w="160929" h="160929">
                  <a:moveTo>
                    <a:pt x="160929" y="0"/>
                  </a:moveTo>
                  <a:lnTo>
                    <a:pt x="160929" y="10064"/>
                  </a:lnTo>
                  <a:lnTo>
                    <a:pt x="10064" y="160929"/>
                  </a:lnTo>
                  <a:lnTo>
                    <a:pt x="0" y="16092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 name="pg49"/>
            <p:cNvSpPr/>
            <p:nvPr/>
          </p:nvSpPr>
          <p:spPr>
            <a:xfrm>
              <a:off x="901088" y="3795309"/>
              <a:ext cx="261576" cy="261576"/>
            </a:xfrm>
            <a:custGeom>
              <a:avLst/>
              <a:pathLst>
                <a:path w="261576" h="261576">
                  <a:moveTo>
                    <a:pt x="261576" y="0"/>
                  </a:moveTo>
                  <a:lnTo>
                    <a:pt x="261576" y="10064"/>
                  </a:lnTo>
                  <a:lnTo>
                    <a:pt x="10064" y="261576"/>
                  </a:lnTo>
                  <a:lnTo>
                    <a:pt x="0" y="26157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 name="pg50"/>
            <p:cNvSpPr/>
            <p:nvPr/>
          </p:nvSpPr>
          <p:spPr>
            <a:xfrm>
              <a:off x="855081" y="369466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1" name="pg51"/>
            <p:cNvSpPr/>
            <p:nvPr/>
          </p:nvSpPr>
          <p:spPr>
            <a:xfrm>
              <a:off x="855081" y="359401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2" name="pg52"/>
            <p:cNvSpPr/>
            <p:nvPr/>
          </p:nvSpPr>
          <p:spPr>
            <a:xfrm>
              <a:off x="855081" y="349336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3" name="pg53"/>
            <p:cNvSpPr/>
            <p:nvPr/>
          </p:nvSpPr>
          <p:spPr>
            <a:xfrm>
              <a:off x="855081" y="339272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4" name="pg54"/>
            <p:cNvSpPr/>
            <p:nvPr/>
          </p:nvSpPr>
          <p:spPr>
            <a:xfrm>
              <a:off x="855081" y="329207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5" name="pg55"/>
            <p:cNvSpPr/>
            <p:nvPr/>
          </p:nvSpPr>
          <p:spPr>
            <a:xfrm>
              <a:off x="855081" y="319142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855081" y="309077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855081" y="299013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855081" y="288948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855081" y="278883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855081" y="2707663"/>
              <a:ext cx="298176" cy="298176"/>
            </a:xfrm>
            <a:custGeom>
              <a:avLst/>
              <a:pathLst>
                <a:path w="298176" h="298176">
                  <a:moveTo>
                    <a:pt x="288111" y="0"/>
                  </a:moveTo>
                  <a:lnTo>
                    <a:pt x="298176" y="0"/>
                  </a:lnTo>
                  <a:lnTo>
                    <a:pt x="0" y="298176"/>
                  </a:lnTo>
                  <a:lnTo>
                    <a:pt x="0" y="28811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855081" y="2707663"/>
              <a:ext cx="197529" cy="197529"/>
            </a:xfrm>
            <a:custGeom>
              <a:avLst/>
              <a:pathLst>
                <a:path w="197529" h="197529">
                  <a:moveTo>
                    <a:pt x="187464" y="0"/>
                  </a:moveTo>
                  <a:lnTo>
                    <a:pt x="197529" y="0"/>
                  </a:lnTo>
                  <a:lnTo>
                    <a:pt x="0" y="197529"/>
                  </a:lnTo>
                  <a:lnTo>
                    <a:pt x="0" y="187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855081" y="2707663"/>
              <a:ext cx="96882" cy="96882"/>
            </a:xfrm>
            <a:custGeom>
              <a:avLst/>
              <a:pathLst>
                <a:path w="96882" h="96882">
                  <a:moveTo>
                    <a:pt x="86817" y="0"/>
                  </a:moveTo>
                  <a:lnTo>
                    <a:pt x="96882" y="0"/>
                  </a:lnTo>
                  <a:lnTo>
                    <a:pt x="0" y="96882"/>
                  </a:lnTo>
                  <a:lnTo>
                    <a:pt x="0" y="8681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2108854" y="3977795"/>
              <a:ext cx="79090" cy="79090"/>
            </a:xfrm>
            <a:custGeom>
              <a:avLst/>
              <a:pathLst>
                <a:path w="79090" h="79090">
                  <a:moveTo>
                    <a:pt x="79090" y="0"/>
                  </a:moveTo>
                  <a:lnTo>
                    <a:pt x="79090" y="10064"/>
                  </a:lnTo>
                  <a:lnTo>
                    <a:pt x="10064" y="79090"/>
                  </a:lnTo>
                  <a:lnTo>
                    <a:pt x="0" y="790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2008207" y="3877148"/>
              <a:ext cx="179737" cy="179737"/>
            </a:xfrm>
            <a:custGeom>
              <a:avLst/>
              <a:pathLst>
                <a:path w="179737" h="179737">
                  <a:moveTo>
                    <a:pt x="179737" y="0"/>
                  </a:moveTo>
                  <a:lnTo>
                    <a:pt x="179737" y="10064"/>
                  </a:lnTo>
                  <a:lnTo>
                    <a:pt x="10064" y="179737"/>
                  </a:lnTo>
                  <a:lnTo>
                    <a:pt x="0" y="17973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1907560" y="3776501"/>
              <a:ext cx="280384" cy="280384"/>
            </a:xfrm>
            <a:custGeom>
              <a:avLst/>
              <a:pathLst>
                <a:path w="280384" h="280384">
                  <a:moveTo>
                    <a:pt x="280384" y="0"/>
                  </a:moveTo>
                  <a:lnTo>
                    <a:pt x="280384" y="10064"/>
                  </a:lnTo>
                  <a:lnTo>
                    <a:pt x="10064" y="280384"/>
                  </a:lnTo>
                  <a:lnTo>
                    <a:pt x="0" y="2803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1880361" y="367585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1880361" y="357520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880361" y="347455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880361" y="337391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880361" y="327326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880361" y="317261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880361" y="307197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880361" y="297132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880361" y="287067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880361" y="277002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880361" y="266938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880361" y="256873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880361" y="246808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880361" y="236744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880361" y="226679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880361" y="216614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880361" y="206549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880361" y="2033052"/>
              <a:ext cx="249449" cy="249449"/>
            </a:xfrm>
            <a:custGeom>
              <a:avLst/>
              <a:pathLst>
                <a:path w="249449" h="249449">
                  <a:moveTo>
                    <a:pt x="239384" y="0"/>
                  </a:moveTo>
                  <a:lnTo>
                    <a:pt x="249449" y="0"/>
                  </a:lnTo>
                  <a:lnTo>
                    <a:pt x="0" y="249449"/>
                  </a:lnTo>
                  <a:lnTo>
                    <a:pt x="0" y="2393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880361" y="2033052"/>
              <a:ext cx="148801" cy="148801"/>
            </a:xfrm>
            <a:custGeom>
              <a:avLst/>
              <a:pathLst>
                <a:path w="148801" h="148801">
                  <a:moveTo>
                    <a:pt x="138737" y="0"/>
                  </a:moveTo>
                  <a:lnTo>
                    <a:pt x="148801" y="0"/>
                  </a:lnTo>
                  <a:lnTo>
                    <a:pt x="0" y="148801"/>
                  </a:lnTo>
                  <a:lnTo>
                    <a:pt x="0" y="13873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880361" y="2033052"/>
              <a:ext cx="48154" cy="48154"/>
            </a:xfrm>
            <a:custGeom>
              <a:avLst/>
              <a:pathLst>
                <a:path w="48154" h="48154">
                  <a:moveTo>
                    <a:pt x="38090" y="0"/>
                  </a:moveTo>
                  <a:lnTo>
                    <a:pt x="48154" y="0"/>
                  </a:lnTo>
                  <a:lnTo>
                    <a:pt x="0" y="48154"/>
                  </a:lnTo>
                  <a:lnTo>
                    <a:pt x="0" y="380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806913" y="4017614"/>
              <a:ext cx="39272" cy="39272"/>
            </a:xfrm>
            <a:custGeom>
              <a:avLst/>
              <a:pathLst>
                <a:path w="39272" h="39272">
                  <a:moveTo>
                    <a:pt x="39272" y="0"/>
                  </a:moveTo>
                  <a:lnTo>
                    <a:pt x="39272" y="10064"/>
                  </a:lnTo>
                  <a:lnTo>
                    <a:pt x="10064" y="39272"/>
                  </a:lnTo>
                  <a:lnTo>
                    <a:pt x="0" y="3927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706266" y="3916966"/>
              <a:ext cx="139919" cy="139919"/>
            </a:xfrm>
            <a:custGeom>
              <a:avLst/>
              <a:pathLst>
                <a:path w="139919" h="139919">
                  <a:moveTo>
                    <a:pt x="139919" y="0"/>
                  </a:moveTo>
                  <a:lnTo>
                    <a:pt x="139919" y="10064"/>
                  </a:lnTo>
                  <a:lnTo>
                    <a:pt x="10064" y="139919"/>
                  </a:lnTo>
                  <a:lnTo>
                    <a:pt x="0" y="13991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605618" y="3816319"/>
              <a:ext cx="240566" cy="240566"/>
            </a:xfrm>
            <a:custGeom>
              <a:avLst/>
              <a:pathLst>
                <a:path w="240566" h="240566">
                  <a:moveTo>
                    <a:pt x="240566" y="0"/>
                  </a:moveTo>
                  <a:lnTo>
                    <a:pt x="240566" y="10064"/>
                  </a:lnTo>
                  <a:lnTo>
                    <a:pt x="10064" y="240566"/>
                  </a:lnTo>
                  <a:lnTo>
                    <a:pt x="0" y="24056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538601" y="371567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538601" y="361502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538601" y="351437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538601" y="341373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538601" y="331308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1538601" y="321243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1538601" y="311178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1538601" y="301114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1538601" y="291049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1538601" y="280984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1538601" y="270920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1538601" y="260855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1538601" y="250790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1538601" y="240725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1538601" y="230661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1538601" y="220596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1538601" y="210531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1538601" y="2033052"/>
              <a:ext cx="289267" cy="289267"/>
            </a:xfrm>
            <a:custGeom>
              <a:avLst/>
              <a:pathLst>
                <a:path w="289267" h="289267">
                  <a:moveTo>
                    <a:pt x="279202" y="0"/>
                  </a:moveTo>
                  <a:lnTo>
                    <a:pt x="289267" y="0"/>
                  </a:lnTo>
                  <a:lnTo>
                    <a:pt x="0" y="289267"/>
                  </a:lnTo>
                  <a:lnTo>
                    <a:pt x="0" y="2792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1538601" y="2033052"/>
              <a:ext cx="188620" cy="188620"/>
            </a:xfrm>
            <a:custGeom>
              <a:avLst/>
              <a:pathLst>
                <a:path w="188620" h="188620">
                  <a:moveTo>
                    <a:pt x="178555" y="0"/>
                  </a:moveTo>
                  <a:lnTo>
                    <a:pt x="188620" y="0"/>
                  </a:lnTo>
                  <a:lnTo>
                    <a:pt x="0" y="188620"/>
                  </a:lnTo>
                  <a:lnTo>
                    <a:pt x="0" y="1785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1538601" y="2033052"/>
              <a:ext cx="87973" cy="87973"/>
            </a:xfrm>
            <a:custGeom>
              <a:avLst/>
              <a:pathLst>
                <a:path w="87973" h="87973">
                  <a:moveTo>
                    <a:pt x="77908" y="0"/>
                  </a:moveTo>
                  <a:lnTo>
                    <a:pt x="87973" y="0"/>
                  </a:lnTo>
                  <a:lnTo>
                    <a:pt x="0" y="87973"/>
                  </a:lnTo>
                  <a:lnTo>
                    <a:pt x="0" y="779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2511443" y="4038624"/>
              <a:ext cx="18262" cy="18262"/>
            </a:xfrm>
            <a:custGeom>
              <a:avLst/>
              <a:pathLst>
                <a:path w="18262" h="18262">
                  <a:moveTo>
                    <a:pt x="18262" y="0"/>
                  </a:moveTo>
                  <a:lnTo>
                    <a:pt x="18262" y="10064"/>
                  </a:lnTo>
                  <a:lnTo>
                    <a:pt x="10064" y="18262"/>
                  </a:lnTo>
                  <a:lnTo>
                    <a:pt x="0" y="1826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2410796" y="3937976"/>
              <a:ext cx="118909" cy="118909"/>
            </a:xfrm>
            <a:custGeom>
              <a:avLst/>
              <a:pathLst>
                <a:path w="118909" h="118909">
                  <a:moveTo>
                    <a:pt x="118909" y="0"/>
                  </a:moveTo>
                  <a:lnTo>
                    <a:pt x="118909" y="10064"/>
                  </a:lnTo>
                  <a:lnTo>
                    <a:pt x="10064" y="118909"/>
                  </a:lnTo>
                  <a:lnTo>
                    <a:pt x="0" y="11890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2310148" y="3837329"/>
              <a:ext cx="219556" cy="219556"/>
            </a:xfrm>
            <a:custGeom>
              <a:avLst/>
              <a:pathLst>
                <a:path w="219556" h="219556">
                  <a:moveTo>
                    <a:pt x="219556" y="0"/>
                  </a:moveTo>
                  <a:lnTo>
                    <a:pt x="219556" y="10064"/>
                  </a:lnTo>
                  <a:lnTo>
                    <a:pt x="10064" y="219556"/>
                  </a:lnTo>
                  <a:lnTo>
                    <a:pt x="0" y="21955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2222121" y="373668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2222121" y="363603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2222121" y="353538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2222121" y="343474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2222121" y="333409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2222121" y="323344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2222121" y="313279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2222121" y="303215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2222121" y="293150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2222121" y="283085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2222121" y="273021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2222121" y="262956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2222121" y="252891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2222121" y="242826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2222121" y="232762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2222121" y="222697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2222121" y="212632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2222121" y="202568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2222121" y="1968803"/>
              <a:ext cx="273879" cy="273879"/>
            </a:xfrm>
            <a:custGeom>
              <a:avLst/>
              <a:pathLst>
                <a:path w="273879" h="273879">
                  <a:moveTo>
                    <a:pt x="263814" y="0"/>
                  </a:moveTo>
                  <a:lnTo>
                    <a:pt x="273879" y="0"/>
                  </a:lnTo>
                  <a:lnTo>
                    <a:pt x="0" y="273879"/>
                  </a:lnTo>
                  <a:lnTo>
                    <a:pt x="0" y="26381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2222121" y="1968803"/>
              <a:ext cx="173232" cy="173232"/>
            </a:xfrm>
            <a:custGeom>
              <a:avLst/>
              <a:pathLst>
                <a:path w="173232" h="173232">
                  <a:moveTo>
                    <a:pt x="163167" y="0"/>
                  </a:moveTo>
                  <a:lnTo>
                    <a:pt x="173232" y="0"/>
                  </a:lnTo>
                  <a:lnTo>
                    <a:pt x="0" y="173232"/>
                  </a:lnTo>
                  <a:lnTo>
                    <a:pt x="0" y="16316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2222121" y="1968803"/>
              <a:ext cx="72584" cy="72584"/>
            </a:xfrm>
            <a:custGeom>
              <a:avLst/>
              <a:pathLst>
                <a:path w="72584" h="72584">
                  <a:moveTo>
                    <a:pt x="62520" y="0"/>
                  </a:moveTo>
                  <a:lnTo>
                    <a:pt x="72584" y="0"/>
                  </a:lnTo>
                  <a:lnTo>
                    <a:pt x="0" y="72584"/>
                  </a:lnTo>
                  <a:lnTo>
                    <a:pt x="0" y="6252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2813384" y="3998805"/>
              <a:ext cx="58080" cy="58080"/>
            </a:xfrm>
            <a:custGeom>
              <a:avLst/>
              <a:pathLst>
                <a:path w="58080" h="58080">
                  <a:moveTo>
                    <a:pt x="58080" y="0"/>
                  </a:moveTo>
                  <a:lnTo>
                    <a:pt x="58080" y="10064"/>
                  </a:lnTo>
                  <a:lnTo>
                    <a:pt x="10064" y="58080"/>
                  </a:lnTo>
                  <a:lnTo>
                    <a:pt x="0" y="5808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2712737" y="3898158"/>
              <a:ext cx="158727" cy="158727"/>
            </a:xfrm>
            <a:custGeom>
              <a:avLst/>
              <a:pathLst>
                <a:path w="158727" h="158727">
                  <a:moveTo>
                    <a:pt x="158727" y="0"/>
                  </a:moveTo>
                  <a:lnTo>
                    <a:pt x="158727" y="10064"/>
                  </a:lnTo>
                  <a:lnTo>
                    <a:pt x="10064" y="158727"/>
                  </a:lnTo>
                  <a:lnTo>
                    <a:pt x="0" y="1587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2612090" y="3797511"/>
              <a:ext cx="259375" cy="259375"/>
            </a:xfrm>
            <a:custGeom>
              <a:avLst/>
              <a:pathLst>
                <a:path w="259375" h="259375">
                  <a:moveTo>
                    <a:pt x="259375" y="0"/>
                  </a:moveTo>
                  <a:lnTo>
                    <a:pt x="259375" y="10064"/>
                  </a:lnTo>
                  <a:lnTo>
                    <a:pt x="10064" y="259375"/>
                  </a:lnTo>
                  <a:lnTo>
                    <a:pt x="0" y="25937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2563881" y="369686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2563881" y="359621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2563881" y="349556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2563881" y="339492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2563881" y="329427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2563881" y="319362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2563881" y="309298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2563881" y="299233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2563881" y="289168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2563881" y="279103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2563881" y="269039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2563881" y="258974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2563881" y="248909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2563881" y="238845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2563881" y="228780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2563881" y="218715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2563881" y="208650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2563881" y="198586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2563881" y="1904554"/>
              <a:ext cx="298309" cy="298309"/>
            </a:xfrm>
            <a:custGeom>
              <a:avLst/>
              <a:pathLst>
                <a:path w="298309" h="298309">
                  <a:moveTo>
                    <a:pt x="288244" y="0"/>
                  </a:moveTo>
                  <a:lnTo>
                    <a:pt x="298309" y="0"/>
                  </a:lnTo>
                  <a:lnTo>
                    <a:pt x="0" y="298309"/>
                  </a:lnTo>
                  <a:lnTo>
                    <a:pt x="0" y="28824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2563881" y="1904554"/>
              <a:ext cx="197662" cy="197662"/>
            </a:xfrm>
            <a:custGeom>
              <a:avLst/>
              <a:pathLst>
                <a:path w="197662" h="197662">
                  <a:moveTo>
                    <a:pt x="187597" y="0"/>
                  </a:moveTo>
                  <a:lnTo>
                    <a:pt x="197662" y="0"/>
                  </a:lnTo>
                  <a:lnTo>
                    <a:pt x="0" y="197662"/>
                  </a:lnTo>
                  <a:lnTo>
                    <a:pt x="0" y="18759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2563881" y="1904554"/>
              <a:ext cx="97014" cy="97014"/>
            </a:xfrm>
            <a:custGeom>
              <a:avLst/>
              <a:pathLst>
                <a:path w="97014" h="97014">
                  <a:moveTo>
                    <a:pt x="86950" y="0"/>
                  </a:moveTo>
                  <a:lnTo>
                    <a:pt x="97014" y="0"/>
                  </a:lnTo>
                  <a:lnTo>
                    <a:pt x="0" y="97014"/>
                  </a:lnTo>
                  <a:lnTo>
                    <a:pt x="0" y="8695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3115326" y="3958986"/>
              <a:ext cx="97899" cy="97899"/>
            </a:xfrm>
            <a:custGeom>
              <a:avLst/>
              <a:pathLst>
                <a:path w="97899" h="97899">
                  <a:moveTo>
                    <a:pt x="97899" y="0"/>
                  </a:moveTo>
                  <a:lnTo>
                    <a:pt x="97899" y="10064"/>
                  </a:lnTo>
                  <a:lnTo>
                    <a:pt x="10064" y="97899"/>
                  </a:lnTo>
                  <a:lnTo>
                    <a:pt x="0" y="978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3014679" y="3858339"/>
              <a:ext cx="198546" cy="198546"/>
            </a:xfrm>
            <a:custGeom>
              <a:avLst/>
              <a:pathLst>
                <a:path w="198546" h="198546">
                  <a:moveTo>
                    <a:pt x="198546" y="0"/>
                  </a:moveTo>
                  <a:lnTo>
                    <a:pt x="198546" y="10064"/>
                  </a:lnTo>
                  <a:lnTo>
                    <a:pt x="10064" y="198546"/>
                  </a:lnTo>
                  <a:lnTo>
                    <a:pt x="0" y="19854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2914031" y="3757692"/>
              <a:ext cx="299193" cy="299193"/>
            </a:xfrm>
            <a:custGeom>
              <a:avLst/>
              <a:pathLst>
                <a:path w="299193" h="299193">
                  <a:moveTo>
                    <a:pt x="299193" y="0"/>
                  </a:moveTo>
                  <a:lnTo>
                    <a:pt x="299193" y="10064"/>
                  </a:lnTo>
                  <a:lnTo>
                    <a:pt x="10064" y="299193"/>
                  </a:lnTo>
                  <a:lnTo>
                    <a:pt x="0" y="29919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2905641" y="365704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2905641" y="355639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2905641" y="345575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2905641" y="335510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2905641" y="325445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2905641" y="315380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2905641" y="305316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2905641" y="295251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2905641" y="285186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2905641" y="275122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2905641" y="265057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2905641" y="254992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2905641" y="244927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2905641" y="234863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2905641" y="224798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2905641" y="214733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2905641" y="204669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2905641" y="194604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2905641" y="1872430"/>
              <a:ext cx="290615" cy="290615"/>
            </a:xfrm>
            <a:custGeom>
              <a:avLst/>
              <a:pathLst>
                <a:path w="290615" h="290615">
                  <a:moveTo>
                    <a:pt x="280550" y="0"/>
                  </a:moveTo>
                  <a:lnTo>
                    <a:pt x="290615" y="0"/>
                  </a:lnTo>
                  <a:lnTo>
                    <a:pt x="0" y="290615"/>
                  </a:lnTo>
                  <a:lnTo>
                    <a:pt x="0" y="28055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2905641" y="1872430"/>
              <a:ext cx="189967" cy="189967"/>
            </a:xfrm>
            <a:custGeom>
              <a:avLst/>
              <a:pathLst>
                <a:path w="189967" h="189967">
                  <a:moveTo>
                    <a:pt x="179903" y="0"/>
                  </a:moveTo>
                  <a:lnTo>
                    <a:pt x="189967" y="0"/>
                  </a:lnTo>
                  <a:lnTo>
                    <a:pt x="0" y="189967"/>
                  </a:lnTo>
                  <a:lnTo>
                    <a:pt x="0" y="17990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2905641" y="1872430"/>
              <a:ext cx="89320" cy="89320"/>
            </a:xfrm>
            <a:custGeom>
              <a:avLst/>
              <a:pathLst>
                <a:path w="89320" h="89320">
                  <a:moveTo>
                    <a:pt x="79255" y="0"/>
                  </a:moveTo>
                  <a:lnTo>
                    <a:pt x="89320" y="0"/>
                  </a:lnTo>
                  <a:lnTo>
                    <a:pt x="0" y="89320"/>
                  </a:lnTo>
                  <a:lnTo>
                    <a:pt x="0" y="792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4524386" y="4001006"/>
              <a:ext cx="55879" cy="55879"/>
            </a:xfrm>
            <a:custGeom>
              <a:avLst/>
              <a:pathLst>
                <a:path w="55879" h="55879">
                  <a:moveTo>
                    <a:pt x="55879" y="0"/>
                  </a:moveTo>
                  <a:lnTo>
                    <a:pt x="55879" y="10064"/>
                  </a:lnTo>
                  <a:lnTo>
                    <a:pt x="10064" y="55879"/>
                  </a:lnTo>
                  <a:lnTo>
                    <a:pt x="0" y="5587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4423739" y="3900359"/>
              <a:ext cx="156526" cy="156526"/>
            </a:xfrm>
            <a:custGeom>
              <a:avLst/>
              <a:pathLst>
                <a:path w="156526" h="156526">
                  <a:moveTo>
                    <a:pt x="156526" y="0"/>
                  </a:moveTo>
                  <a:lnTo>
                    <a:pt x="156526" y="10064"/>
                  </a:lnTo>
                  <a:lnTo>
                    <a:pt x="10064" y="156526"/>
                  </a:lnTo>
                  <a:lnTo>
                    <a:pt x="0" y="15652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4323092" y="3799712"/>
              <a:ext cx="257173" cy="257173"/>
            </a:xfrm>
            <a:custGeom>
              <a:avLst/>
              <a:pathLst>
                <a:path w="257173" h="257173">
                  <a:moveTo>
                    <a:pt x="257173" y="0"/>
                  </a:moveTo>
                  <a:lnTo>
                    <a:pt x="257173" y="10064"/>
                  </a:lnTo>
                  <a:lnTo>
                    <a:pt x="10064" y="257173"/>
                  </a:lnTo>
                  <a:lnTo>
                    <a:pt x="0" y="2571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4272681" y="369906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4272681" y="359841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4272681" y="349777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4272681" y="339712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4272681" y="329647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4272681" y="319582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4272681" y="309518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4272681" y="299453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4272681" y="289388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4272681" y="279324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4272681" y="269259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4272681" y="259194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4272681" y="249129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4272681" y="239065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4272681" y="229000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4272681" y="218935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4272681" y="208871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4272681" y="198806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4272681" y="188741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4272681" y="178676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4272681" y="168612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4272681" y="158547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4272681" y="1583311"/>
              <a:ext cx="219165" cy="219165"/>
            </a:xfrm>
            <a:custGeom>
              <a:avLst/>
              <a:pathLst>
                <a:path w="219165" h="219165">
                  <a:moveTo>
                    <a:pt x="209100" y="0"/>
                  </a:moveTo>
                  <a:lnTo>
                    <a:pt x="219165" y="0"/>
                  </a:lnTo>
                  <a:lnTo>
                    <a:pt x="0" y="219165"/>
                  </a:lnTo>
                  <a:lnTo>
                    <a:pt x="0" y="20910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4272681" y="1583311"/>
              <a:ext cx="118518" cy="118518"/>
            </a:xfrm>
            <a:custGeom>
              <a:avLst/>
              <a:pathLst>
                <a:path w="118518" h="118518">
                  <a:moveTo>
                    <a:pt x="108453" y="0"/>
                  </a:moveTo>
                  <a:lnTo>
                    <a:pt x="118518" y="0"/>
                  </a:lnTo>
                  <a:lnTo>
                    <a:pt x="0" y="118518"/>
                  </a:lnTo>
                  <a:lnTo>
                    <a:pt x="0" y="108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4272681" y="1583311"/>
              <a:ext cx="17871" cy="17871"/>
            </a:xfrm>
            <a:custGeom>
              <a:avLst/>
              <a:pathLst>
                <a:path w="17871" h="17871">
                  <a:moveTo>
                    <a:pt x="7806" y="0"/>
                  </a:moveTo>
                  <a:lnTo>
                    <a:pt x="17871" y="0"/>
                  </a:lnTo>
                  <a:lnTo>
                    <a:pt x="0" y="17871"/>
                  </a:lnTo>
                  <a:lnTo>
                    <a:pt x="0" y="780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4222444" y="4040825"/>
              <a:ext cx="16060" cy="16060"/>
            </a:xfrm>
            <a:custGeom>
              <a:avLst/>
              <a:pathLst>
                <a:path w="16060" h="16060">
                  <a:moveTo>
                    <a:pt x="16060" y="0"/>
                  </a:moveTo>
                  <a:lnTo>
                    <a:pt x="16060" y="10064"/>
                  </a:lnTo>
                  <a:lnTo>
                    <a:pt x="10064" y="16060"/>
                  </a:lnTo>
                  <a:lnTo>
                    <a:pt x="0" y="1606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4121797" y="3940178"/>
              <a:ext cx="116708" cy="116708"/>
            </a:xfrm>
            <a:custGeom>
              <a:avLst/>
              <a:pathLst>
                <a:path w="116708" h="116708">
                  <a:moveTo>
                    <a:pt x="116708" y="0"/>
                  </a:moveTo>
                  <a:lnTo>
                    <a:pt x="116708" y="10064"/>
                  </a:lnTo>
                  <a:lnTo>
                    <a:pt x="10064" y="116708"/>
                  </a:lnTo>
                  <a:lnTo>
                    <a:pt x="0" y="1167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4021150" y="3839530"/>
              <a:ext cx="217355" cy="217355"/>
            </a:xfrm>
            <a:custGeom>
              <a:avLst/>
              <a:pathLst>
                <a:path w="217355" h="217355">
                  <a:moveTo>
                    <a:pt x="217355" y="0"/>
                  </a:moveTo>
                  <a:lnTo>
                    <a:pt x="217355" y="10064"/>
                  </a:lnTo>
                  <a:lnTo>
                    <a:pt x="10064" y="217355"/>
                  </a:lnTo>
                  <a:lnTo>
                    <a:pt x="0" y="2173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3930921" y="373888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3930921" y="363823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3930921" y="353758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3930921" y="343694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3930921" y="333629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3930921" y="323564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3930921" y="313500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3930921" y="303435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3930921" y="293370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3930921" y="283305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3930921" y="273241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3930921" y="263176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3930921" y="253111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3930921" y="243047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3930921" y="232982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3930921" y="222917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3930921" y="212852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3930921" y="202788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3930921" y="192723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3930921" y="182658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3930921" y="172594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3930921" y="162529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3930921" y="1583311"/>
              <a:ext cx="258984" cy="258984"/>
            </a:xfrm>
            <a:custGeom>
              <a:avLst/>
              <a:pathLst>
                <a:path w="258984" h="258984">
                  <a:moveTo>
                    <a:pt x="248919" y="0"/>
                  </a:moveTo>
                  <a:lnTo>
                    <a:pt x="258984" y="0"/>
                  </a:lnTo>
                  <a:lnTo>
                    <a:pt x="0" y="258984"/>
                  </a:lnTo>
                  <a:lnTo>
                    <a:pt x="0" y="24891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3930921" y="1583311"/>
              <a:ext cx="158336" cy="158336"/>
            </a:xfrm>
            <a:custGeom>
              <a:avLst/>
              <a:pathLst>
                <a:path w="158336" h="158336">
                  <a:moveTo>
                    <a:pt x="148272" y="0"/>
                  </a:moveTo>
                  <a:lnTo>
                    <a:pt x="158336" y="0"/>
                  </a:lnTo>
                  <a:lnTo>
                    <a:pt x="0" y="158336"/>
                  </a:lnTo>
                  <a:lnTo>
                    <a:pt x="0" y="14827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3930921" y="1583311"/>
              <a:ext cx="57689" cy="57689"/>
            </a:xfrm>
            <a:custGeom>
              <a:avLst/>
              <a:pathLst>
                <a:path w="57689" h="57689">
                  <a:moveTo>
                    <a:pt x="47625" y="0"/>
                  </a:moveTo>
                  <a:lnTo>
                    <a:pt x="57689" y="0"/>
                  </a:lnTo>
                  <a:lnTo>
                    <a:pt x="0" y="57689"/>
                  </a:lnTo>
                  <a:lnTo>
                    <a:pt x="0" y="4762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5530858" y="3982198"/>
              <a:ext cx="74688" cy="74688"/>
            </a:xfrm>
            <a:custGeom>
              <a:avLst/>
              <a:pathLst>
                <a:path w="74688" h="74688">
                  <a:moveTo>
                    <a:pt x="74688" y="0"/>
                  </a:moveTo>
                  <a:lnTo>
                    <a:pt x="74688" y="10064"/>
                  </a:lnTo>
                  <a:lnTo>
                    <a:pt x="10064" y="74688"/>
                  </a:lnTo>
                  <a:lnTo>
                    <a:pt x="0" y="7468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5430210" y="3881550"/>
              <a:ext cx="175335" cy="175335"/>
            </a:xfrm>
            <a:custGeom>
              <a:avLst/>
              <a:pathLst>
                <a:path w="175335" h="175335">
                  <a:moveTo>
                    <a:pt x="175335" y="0"/>
                  </a:moveTo>
                  <a:lnTo>
                    <a:pt x="175335" y="10064"/>
                  </a:lnTo>
                  <a:lnTo>
                    <a:pt x="10064" y="175335"/>
                  </a:lnTo>
                  <a:lnTo>
                    <a:pt x="0" y="1753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5329563" y="3780903"/>
              <a:ext cx="275982" cy="275982"/>
            </a:xfrm>
            <a:custGeom>
              <a:avLst/>
              <a:pathLst>
                <a:path w="275982" h="275982">
                  <a:moveTo>
                    <a:pt x="275982" y="0"/>
                  </a:moveTo>
                  <a:lnTo>
                    <a:pt x="275982" y="10064"/>
                  </a:lnTo>
                  <a:lnTo>
                    <a:pt x="10064" y="275982"/>
                  </a:lnTo>
                  <a:lnTo>
                    <a:pt x="0" y="2759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5297962" y="368025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5297962" y="357960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5297962" y="347896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5297962" y="337831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5297962" y="327766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5297962" y="317702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5297962" y="307637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5297962" y="297572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5297962" y="287507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5297962" y="277443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5297962" y="267378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5297962" y="257313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5297962" y="247249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5297962" y="237184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5297962" y="227119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5297962" y="217054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5297962" y="206990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5297962" y="196925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5297962" y="186860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5297962" y="176796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5297962" y="166731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5297962" y="156666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5297962" y="146601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5297962" y="1422689"/>
              <a:ext cx="260331" cy="260331"/>
            </a:xfrm>
            <a:custGeom>
              <a:avLst/>
              <a:pathLst>
                <a:path w="260331" h="260331">
                  <a:moveTo>
                    <a:pt x="250266" y="0"/>
                  </a:moveTo>
                  <a:lnTo>
                    <a:pt x="260331" y="0"/>
                  </a:lnTo>
                  <a:lnTo>
                    <a:pt x="0" y="260331"/>
                  </a:lnTo>
                  <a:lnTo>
                    <a:pt x="0" y="25026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5297962" y="1422689"/>
              <a:ext cx="159684" cy="159684"/>
            </a:xfrm>
            <a:custGeom>
              <a:avLst/>
              <a:pathLst>
                <a:path w="159684" h="159684">
                  <a:moveTo>
                    <a:pt x="149619" y="0"/>
                  </a:moveTo>
                  <a:lnTo>
                    <a:pt x="159684" y="0"/>
                  </a:lnTo>
                  <a:lnTo>
                    <a:pt x="0" y="159684"/>
                  </a:lnTo>
                  <a:lnTo>
                    <a:pt x="0" y="14961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5297962" y="1422689"/>
              <a:ext cx="59037" cy="59037"/>
            </a:xfrm>
            <a:custGeom>
              <a:avLst/>
              <a:pathLst>
                <a:path w="59037" h="59037">
                  <a:moveTo>
                    <a:pt x="48972" y="0"/>
                  </a:moveTo>
                  <a:lnTo>
                    <a:pt x="59037" y="0"/>
                  </a:lnTo>
                  <a:lnTo>
                    <a:pt x="0" y="59037"/>
                  </a:lnTo>
                  <a:lnTo>
                    <a:pt x="0" y="4897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6537329" y="3963389"/>
              <a:ext cx="93496" cy="93496"/>
            </a:xfrm>
            <a:custGeom>
              <a:avLst/>
              <a:pathLst>
                <a:path w="93496" h="93496">
                  <a:moveTo>
                    <a:pt x="93496" y="0"/>
                  </a:moveTo>
                  <a:lnTo>
                    <a:pt x="93496" y="10064"/>
                  </a:lnTo>
                  <a:lnTo>
                    <a:pt x="10064" y="93496"/>
                  </a:lnTo>
                  <a:lnTo>
                    <a:pt x="0" y="9349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6436682" y="3862742"/>
              <a:ext cx="194143" cy="194143"/>
            </a:xfrm>
            <a:custGeom>
              <a:avLst/>
              <a:pathLst>
                <a:path w="194143" h="194143">
                  <a:moveTo>
                    <a:pt x="194143" y="0"/>
                  </a:moveTo>
                  <a:lnTo>
                    <a:pt x="194143" y="10064"/>
                  </a:lnTo>
                  <a:lnTo>
                    <a:pt x="10064" y="194143"/>
                  </a:lnTo>
                  <a:lnTo>
                    <a:pt x="0" y="1941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6336035" y="3762095"/>
              <a:ext cx="294791" cy="294791"/>
            </a:xfrm>
            <a:custGeom>
              <a:avLst/>
              <a:pathLst>
                <a:path w="294791" h="294791">
                  <a:moveTo>
                    <a:pt x="294791" y="0"/>
                  </a:moveTo>
                  <a:lnTo>
                    <a:pt x="294791" y="10064"/>
                  </a:lnTo>
                  <a:lnTo>
                    <a:pt x="10064" y="294791"/>
                  </a:lnTo>
                  <a:lnTo>
                    <a:pt x="0" y="2947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6323242" y="366144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6323242" y="356080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6323242" y="346015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6323242" y="335950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6323242" y="325885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6323242" y="315821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6323242" y="305756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6323242" y="295691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6323242" y="285627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6323242" y="275562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6323242" y="265497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6323242" y="255432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6323242" y="245368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6323242" y="235303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6323242" y="225238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6323242" y="215174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6323242" y="205109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6323242" y="195044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6323242" y="184979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6323242" y="174915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6323242" y="164850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6323242" y="154785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6323242" y="144721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6323242" y="134656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6323242" y="1294191"/>
              <a:ext cx="269372" cy="269372"/>
            </a:xfrm>
            <a:custGeom>
              <a:avLst/>
              <a:pathLst>
                <a:path w="269372" h="269372">
                  <a:moveTo>
                    <a:pt x="259308" y="0"/>
                  </a:moveTo>
                  <a:lnTo>
                    <a:pt x="269372" y="0"/>
                  </a:lnTo>
                  <a:lnTo>
                    <a:pt x="0" y="269372"/>
                  </a:lnTo>
                  <a:lnTo>
                    <a:pt x="0" y="2593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6323242" y="1294191"/>
              <a:ext cx="168725" cy="168725"/>
            </a:xfrm>
            <a:custGeom>
              <a:avLst/>
              <a:pathLst>
                <a:path w="168725" h="168725">
                  <a:moveTo>
                    <a:pt x="158661" y="0"/>
                  </a:moveTo>
                  <a:lnTo>
                    <a:pt x="168725" y="0"/>
                  </a:lnTo>
                  <a:lnTo>
                    <a:pt x="0" y="168725"/>
                  </a:lnTo>
                  <a:lnTo>
                    <a:pt x="0" y="15866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6323242" y="1294191"/>
              <a:ext cx="68078" cy="68078"/>
            </a:xfrm>
            <a:custGeom>
              <a:avLst/>
              <a:pathLst>
                <a:path w="68078" h="68078">
                  <a:moveTo>
                    <a:pt x="58013" y="0"/>
                  </a:moveTo>
                  <a:lnTo>
                    <a:pt x="68078" y="0"/>
                  </a:lnTo>
                  <a:lnTo>
                    <a:pt x="0" y="68078"/>
                  </a:lnTo>
                  <a:lnTo>
                    <a:pt x="0" y="5801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rc296"/>
            <p:cNvSpPr/>
            <p:nvPr/>
          </p:nvSpPr>
          <p:spPr>
            <a:xfrm>
              <a:off x="855081" y="2707663"/>
              <a:ext cx="307584" cy="1349222"/>
            </a:xfrm>
            <a:prstGeom prst="rect">
              <a:avLst/>
            </a:prstGeom>
            <a:ln w="1355" cap="flat">
              <a:solidFill>
                <a:srgbClr val="000000">
                  <a:alpha val="100000"/>
                </a:srgbClr>
              </a:solidFill>
              <a:prstDash val="solid"/>
              <a:miter/>
            </a:ln>
          </p:spPr>
          <p:txBody>
            <a:bodyPr/>
            <a:lstStyle/>
            <a:p/>
          </p:txBody>
        </p:sp>
        <p:sp>
          <p:nvSpPr>
            <p:cNvPr id="297" name="rc297"/>
            <p:cNvSpPr/>
            <p:nvPr/>
          </p:nvSpPr>
          <p:spPr>
            <a:xfrm>
              <a:off x="1880361" y="2033052"/>
              <a:ext cx="307584" cy="2023834"/>
            </a:xfrm>
            <a:prstGeom prst="rect">
              <a:avLst/>
            </a:prstGeom>
            <a:ln w="1355" cap="flat">
              <a:solidFill>
                <a:srgbClr val="000000">
                  <a:alpha val="100000"/>
                </a:srgbClr>
              </a:solidFill>
              <a:prstDash val="solid"/>
              <a:miter/>
            </a:ln>
          </p:spPr>
          <p:txBody>
            <a:bodyPr/>
            <a:lstStyle/>
            <a:p/>
          </p:txBody>
        </p:sp>
        <p:sp>
          <p:nvSpPr>
            <p:cNvPr id="298" name="rc298"/>
            <p:cNvSpPr/>
            <p:nvPr/>
          </p:nvSpPr>
          <p:spPr>
            <a:xfrm>
              <a:off x="1538601" y="2033052"/>
              <a:ext cx="307584" cy="2023834"/>
            </a:xfrm>
            <a:prstGeom prst="rect">
              <a:avLst/>
            </a:prstGeom>
            <a:ln w="1355" cap="flat">
              <a:solidFill>
                <a:srgbClr val="000000">
                  <a:alpha val="100000"/>
                </a:srgbClr>
              </a:solidFill>
              <a:prstDash val="solid"/>
              <a:miter/>
            </a:ln>
          </p:spPr>
          <p:txBody>
            <a:bodyPr/>
            <a:lstStyle/>
            <a:p/>
          </p:txBody>
        </p:sp>
        <p:sp>
          <p:nvSpPr>
            <p:cNvPr id="299" name="rc299"/>
            <p:cNvSpPr/>
            <p:nvPr/>
          </p:nvSpPr>
          <p:spPr>
            <a:xfrm>
              <a:off x="2222121" y="1968803"/>
              <a:ext cx="307584" cy="2088082"/>
            </a:xfrm>
            <a:prstGeom prst="rect">
              <a:avLst/>
            </a:prstGeom>
            <a:ln w="1355" cap="flat">
              <a:solidFill>
                <a:srgbClr val="000000">
                  <a:alpha val="100000"/>
                </a:srgbClr>
              </a:solidFill>
              <a:prstDash val="solid"/>
              <a:miter/>
            </a:ln>
          </p:spPr>
          <p:txBody>
            <a:bodyPr/>
            <a:lstStyle/>
            <a:p/>
          </p:txBody>
        </p:sp>
        <p:sp>
          <p:nvSpPr>
            <p:cNvPr id="300" name="rc300"/>
            <p:cNvSpPr/>
            <p:nvPr/>
          </p:nvSpPr>
          <p:spPr>
            <a:xfrm>
              <a:off x="2563881" y="1904554"/>
              <a:ext cx="307584" cy="2152331"/>
            </a:xfrm>
            <a:prstGeom prst="rect">
              <a:avLst/>
            </a:prstGeom>
            <a:ln w="1355" cap="flat">
              <a:solidFill>
                <a:srgbClr val="000000">
                  <a:alpha val="100000"/>
                </a:srgbClr>
              </a:solidFill>
              <a:prstDash val="solid"/>
              <a:miter/>
            </a:ln>
          </p:spPr>
          <p:txBody>
            <a:bodyPr/>
            <a:lstStyle/>
            <a:p/>
          </p:txBody>
        </p:sp>
        <p:sp>
          <p:nvSpPr>
            <p:cNvPr id="301" name="rc301"/>
            <p:cNvSpPr/>
            <p:nvPr/>
          </p:nvSpPr>
          <p:spPr>
            <a:xfrm>
              <a:off x="2905641" y="1872430"/>
              <a:ext cx="307584" cy="2184455"/>
            </a:xfrm>
            <a:prstGeom prst="rect">
              <a:avLst/>
            </a:prstGeom>
            <a:ln w="1355" cap="flat">
              <a:solidFill>
                <a:srgbClr val="000000">
                  <a:alpha val="100000"/>
                </a:srgbClr>
              </a:solidFill>
              <a:prstDash val="solid"/>
              <a:miter/>
            </a:ln>
          </p:spPr>
          <p:txBody>
            <a:bodyPr/>
            <a:lstStyle/>
            <a:p/>
          </p:txBody>
        </p:sp>
        <p:sp>
          <p:nvSpPr>
            <p:cNvPr id="302" name="rc302"/>
            <p:cNvSpPr/>
            <p:nvPr/>
          </p:nvSpPr>
          <p:spPr>
            <a:xfrm>
              <a:off x="4272681" y="1583311"/>
              <a:ext cx="307584" cy="2473575"/>
            </a:xfrm>
            <a:prstGeom prst="rect">
              <a:avLst/>
            </a:prstGeom>
            <a:ln w="1355" cap="flat">
              <a:solidFill>
                <a:srgbClr val="000000">
                  <a:alpha val="100000"/>
                </a:srgbClr>
              </a:solidFill>
              <a:prstDash val="solid"/>
              <a:miter/>
            </a:ln>
          </p:spPr>
          <p:txBody>
            <a:bodyPr/>
            <a:lstStyle/>
            <a:p/>
          </p:txBody>
        </p:sp>
        <p:sp>
          <p:nvSpPr>
            <p:cNvPr id="303" name="rc303"/>
            <p:cNvSpPr/>
            <p:nvPr/>
          </p:nvSpPr>
          <p:spPr>
            <a:xfrm>
              <a:off x="3930921" y="1583311"/>
              <a:ext cx="307584" cy="2473575"/>
            </a:xfrm>
            <a:prstGeom prst="rect">
              <a:avLst/>
            </a:prstGeom>
            <a:ln w="1355" cap="flat">
              <a:solidFill>
                <a:srgbClr val="000000">
                  <a:alpha val="100000"/>
                </a:srgbClr>
              </a:solidFill>
              <a:prstDash val="solid"/>
              <a:miter/>
            </a:ln>
          </p:spPr>
          <p:txBody>
            <a:bodyPr/>
            <a:lstStyle/>
            <a:p/>
          </p:txBody>
        </p:sp>
        <p:sp>
          <p:nvSpPr>
            <p:cNvPr id="304" name="rc304"/>
            <p:cNvSpPr/>
            <p:nvPr/>
          </p:nvSpPr>
          <p:spPr>
            <a:xfrm>
              <a:off x="5297962" y="1422689"/>
              <a:ext cx="307584" cy="2634196"/>
            </a:xfrm>
            <a:prstGeom prst="rect">
              <a:avLst/>
            </a:prstGeom>
            <a:ln w="1355" cap="flat">
              <a:solidFill>
                <a:srgbClr val="000000">
                  <a:alpha val="100000"/>
                </a:srgbClr>
              </a:solidFill>
              <a:prstDash val="solid"/>
              <a:miter/>
            </a:ln>
          </p:spPr>
          <p:txBody>
            <a:bodyPr/>
            <a:lstStyle/>
            <a:p/>
          </p:txBody>
        </p:sp>
        <p:sp>
          <p:nvSpPr>
            <p:cNvPr id="305" name="rc305"/>
            <p:cNvSpPr/>
            <p:nvPr/>
          </p:nvSpPr>
          <p:spPr>
            <a:xfrm>
              <a:off x="6323242" y="1294191"/>
              <a:ext cx="307584" cy="2762694"/>
            </a:xfrm>
            <a:prstGeom prst="rect">
              <a:avLst/>
            </a:prstGeom>
            <a:ln w="1355" cap="flat">
              <a:solidFill>
                <a:srgbClr val="000000">
                  <a:alpha val="100000"/>
                </a:srgbClr>
              </a:solidFill>
              <a:prstDash val="solid"/>
              <a:miter/>
            </a:ln>
          </p:spPr>
          <p:txBody>
            <a:bodyPr/>
            <a:lstStyle/>
            <a:p/>
          </p:txBody>
        </p:sp>
        <p:sp>
          <p:nvSpPr>
            <p:cNvPr id="306" name="tx306"/>
            <p:cNvSpPr/>
            <p:nvPr/>
          </p:nvSpPr>
          <p:spPr>
            <a:xfrm>
              <a:off x="928486" y="2574554"/>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42</a:t>
              </a:r>
            </a:p>
          </p:txBody>
        </p:sp>
        <p:sp>
          <p:nvSpPr>
            <p:cNvPr id="307" name="tx307"/>
            <p:cNvSpPr/>
            <p:nvPr/>
          </p:nvSpPr>
          <p:spPr>
            <a:xfrm>
              <a:off x="1270246" y="19258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61</a:t>
              </a:r>
            </a:p>
          </p:txBody>
        </p:sp>
        <p:sp>
          <p:nvSpPr>
            <p:cNvPr id="308" name="tx308"/>
            <p:cNvSpPr/>
            <p:nvPr/>
          </p:nvSpPr>
          <p:spPr>
            <a:xfrm>
              <a:off x="1953767" y="1857631"/>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63</a:t>
              </a:r>
            </a:p>
          </p:txBody>
        </p:sp>
        <p:sp>
          <p:nvSpPr>
            <p:cNvPr id="309" name="tx309"/>
            <p:cNvSpPr/>
            <p:nvPr/>
          </p:nvSpPr>
          <p:spPr>
            <a:xfrm>
              <a:off x="1612006" y="1857631"/>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63</a:t>
              </a:r>
            </a:p>
          </p:txBody>
        </p:sp>
        <p:sp>
          <p:nvSpPr>
            <p:cNvPr id="310" name="tx310"/>
            <p:cNvSpPr/>
            <p:nvPr/>
          </p:nvSpPr>
          <p:spPr>
            <a:xfrm>
              <a:off x="2295527" y="178959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65</a:t>
              </a:r>
            </a:p>
          </p:txBody>
        </p:sp>
        <p:sp>
          <p:nvSpPr>
            <p:cNvPr id="311" name="tx311"/>
            <p:cNvSpPr/>
            <p:nvPr/>
          </p:nvSpPr>
          <p:spPr>
            <a:xfrm>
              <a:off x="2637287" y="1721494"/>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67</a:t>
              </a:r>
            </a:p>
          </p:txBody>
        </p:sp>
        <p:sp>
          <p:nvSpPr>
            <p:cNvPr id="312" name="tx312"/>
            <p:cNvSpPr/>
            <p:nvPr/>
          </p:nvSpPr>
          <p:spPr>
            <a:xfrm>
              <a:off x="2979047" y="168744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68</a:t>
              </a:r>
            </a:p>
          </p:txBody>
        </p:sp>
        <p:sp>
          <p:nvSpPr>
            <p:cNvPr id="313" name="tx313"/>
            <p:cNvSpPr/>
            <p:nvPr/>
          </p:nvSpPr>
          <p:spPr>
            <a:xfrm>
              <a:off x="3662567" y="168744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68</a:t>
              </a:r>
            </a:p>
          </p:txBody>
        </p:sp>
        <p:sp>
          <p:nvSpPr>
            <p:cNvPr id="314" name="tx314"/>
            <p:cNvSpPr/>
            <p:nvPr/>
          </p:nvSpPr>
          <p:spPr>
            <a:xfrm>
              <a:off x="3320807" y="168744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68</a:t>
              </a:r>
            </a:p>
          </p:txBody>
        </p:sp>
        <p:sp>
          <p:nvSpPr>
            <p:cNvPr id="315" name="tx315"/>
            <p:cNvSpPr/>
            <p:nvPr/>
          </p:nvSpPr>
          <p:spPr>
            <a:xfrm>
              <a:off x="4346087" y="1384505"/>
              <a:ext cx="160772" cy="1021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77</a:t>
              </a:r>
            </a:p>
          </p:txBody>
        </p:sp>
        <p:sp>
          <p:nvSpPr>
            <p:cNvPr id="316" name="tx316"/>
            <p:cNvSpPr/>
            <p:nvPr/>
          </p:nvSpPr>
          <p:spPr>
            <a:xfrm>
              <a:off x="4004327" y="1384505"/>
              <a:ext cx="160772" cy="1021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77</a:t>
              </a:r>
            </a:p>
          </p:txBody>
        </p:sp>
        <p:sp>
          <p:nvSpPr>
            <p:cNvPr id="317" name="tx317"/>
            <p:cNvSpPr/>
            <p:nvPr/>
          </p:nvSpPr>
          <p:spPr>
            <a:xfrm>
              <a:off x="4687847" y="1346924"/>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78</a:t>
              </a:r>
            </a:p>
          </p:txBody>
        </p:sp>
        <p:sp>
          <p:nvSpPr>
            <p:cNvPr id="318" name="tx318"/>
            <p:cNvSpPr/>
            <p:nvPr/>
          </p:nvSpPr>
          <p:spPr>
            <a:xfrm>
              <a:off x="5029607" y="127882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80</a:t>
              </a:r>
            </a:p>
          </p:txBody>
        </p:sp>
        <p:sp>
          <p:nvSpPr>
            <p:cNvPr id="319" name="tx319"/>
            <p:cNvSpPr/>
            <p:nvPr/>
          </p:nvSpPr>
          <p:spPr>
            <a:xfrm>
              <a:off x="5371367" y="121071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82</a:t>
              </a:r>
            </a:p>
          </p:txBody>
        </p:sp>
        <p:sp>
          <p:nvSpPr>
            <p:cNvPr id="320" name="tx320"/>
            <p:cNvSpPr/>
            <p:nvPr/>
          </p:nvSpPr>
          <p:spPr>
            <a:xfrm>
              <a:off x="5713127" y="1176594"/>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83</a:t>
              </a:r>
            </a:p>
          </p:txBody>
        </p:sp>
        <p:sp>
          <p:nvSpPr>
            <p:cNvPr id="321" name="tx321"/>
            <p:cNvSpPr/>
            <p:nvPr/>
          </p:nvSpPr>
          <p:spPr>
            <a:xfrm>
              <a:off x="6396648" y="1074510"/>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86</a:t>
              </a:r>
            </a:p>
          </p:txBody>
        </p:sp>
        <p:sp>
          <p:nvSpPr>
            <p:cNvPr id="322" name="tx322"/>
            <p:cNvSpPr/>
            <p:nvPr/>
          </p:nvSpPr>
          <p:spPr>
            <a:xfrm>
              <a:off x="6054888" y="1074510"/>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86</a:t>
              </a:r>
            </a:p>
          </p:txBody>
        </p:sp>
        <p:sp>
          <p:nvSpPr>
            <p:cNvPr id="323" name="tx323"/>
            <p:cNvSpPr/>
            <p:nvPr/>
          </p:nvSpPr>
          <p:spPr>
            <a:xfrm>
              <a:off x="6738408" y="104045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87</a:t>
              </a:r>
            </a:p>
          </p:txBody>
        </p:sp>
        <p:sp>
          <p:nvSpPr>
            <p:cNvPr id="324" name="tx324"/>
            <p:cNvSpPr/>
            <p:nvPr/>
          </p:nvSpPr>
          <p:spPr>
            <a:xfrm>
              <a:off x="7080168" y="93830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90</a:t>
              </a:r>
            </a:p>
          </p:txBody>
        </p:sp>
        <p:sp>
          <p:nvSpPr>
            <p:cNvPr id="325" name="tx325"/>
            <p:cNvSpPr/>
            <p:nvPr/>
          </p:nvSpPr>
          <p:spPr>
            <a:xfrm>
              <a:off x="7421928" y="90425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26" name="tx326"/>
            <p:cNvSpPr/>
            <p:nvPr/>
          </p:nvSpPr>
          <p:spPr>
            <a:xfrm>
              <a:off x="7763688" y="90425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27" name="tx327"/>
            <p:cNvSpPr/>
            <p:nvPr/>
          </p:nvSpPr>
          <p:spPr>
            <a:xfrm>
              <a:off x="8105448" y="90425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28" name="tx328"/>
            <p:cNvSpPr/>
            <p:nvPr/>
          </p:nvSpPr>
          <p:spPr>
            <a:xfrm>
              <a:off x="8447208" y="836076"/>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93</a:t>
              </a:r>
            </a:p>
          </p:txBody>
        </p:sp>
        <p:sp>
          <p:nvSpPr>
            <p:cNvPr id="329" name="tx329"/>
            <p:cNvSpPr/>
            <p:nvPr/>
          </p:nvSpPr>
          <p:spPr>
            <a:xfrm>
              <a:off x="8788968" y="76804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330" name="pg330"/>
            <p:cNvSpPr/>
            <p:nvPr/>
          </p:nvSpPr>
          <p:spPr>
            <a:xfrm>
              <a:off x="916061" y="3278829"/>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31" name="tx331"/>
            <p:cNvSpPr/>
            <p:nvPr/>
          </p:nvSpPr>
          <p:spPr>
            <a:xfrm>
              <a:off x="948583" y="330971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32" name="pg332"/>
            <p:cNvSpPr/>
            <p:nvPr/>
          </p:nvSpPr>
          <p:spPr>
            <a:xfrm>
              <a:off x="1971486" y="294152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33" name="tx333"/>
            <p:cNvSpPr/>
            <p:nvPr/>
          </p:nvSpPr>
          <p:spPr>
            <a:xfrm>
              <a:off x="2004008" y="297240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34" name="pg334"/>
            <p:cNvSpPr/>
            <p:nvPr/>
          </p:nvSpPr>
          <p:spPr>
            <a:xfrm>
              <a:off x="1629726" y="294152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35" name="tx335"/>
            <p:cNvSpPr/>
            <p:nvPr/>
          </p:nvSpPr>
          <p:spPr>
            <a:xfrm>
              <a:off x="1662248" y="2975051"/>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36" name="pg336"/>
            <p:cNvSpPr/>
            <p:nvPr/>
          </p:nvSpPr>
          <p:spPr>
            <a:xfrm>
              <a:off x="2313247" y="290939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37" name="tx337"/>
            <p:cNvSpPr/>
            <p:nvPr/>
          </p:nvSpPr>
          <p:spPr>
            <a:xfrm>
              <a:off x="2345768" y="2941603"/>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38" name="pg338"/>
            <p:cNvSpPr/>
            <p:nvPr/>
          </p:nvSpPr>
          <p:spPr>
            <a:xfrm>
              <a:off x="2655007" y="2877275"/>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39" name="tx339"/>
            <p:cNvSpPr/>
            <p:nvPr/>
          </p:nvSpPr>
          <p:spPr>
            <a:xfrm>
              <a:off x="2687528" y="2909479"/>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40" name="pg340"/>
            <p:cNvSpPr/>
            <p:nvPr/>
          </p:nvSpPr>
          <p:spPr>
            <a:xfrm>
              <a:off x="2996767" y="286121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1" name="tx341"/>
            <p:cNvSpPr/>
            <p:nvPr/>
          </p:nvSpPr>
          <p:spPr>
            <a:xfrm>
              <a:off x="3029288" y="2892040"/>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42" name="pg342"/>
            <p:cNvSpPr/>
            <p:nvPr/>
          </p:nvSpPr>
          <p:spPr>
            <a:xfrm>
              <a:off x="4363807" y="271665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3" name="tx343"/>
            <p:cNvSpPr/>
            <p:nvPr/>
          </p:nvSpPr>
          <p:spPr>
            <a:xfrm>
              <a:off x="4396329" y="2749175"/>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44" name="pg344"/>
            <p:cNvSpPr/>
            <p:nvPr/>
          </p:nvSpPr>
          <p:spPr>
            <a:xfrm>
              <a:off x="4022047" y="271665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5" name="tx345"/>
            <p:cNvSpPr/>
            <p:nvPr/>
          </p:nvSpPr>
          <p:spPr>
            <a:xfrm>
              <a:off x="4054568" y="2748910"/>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46" name="pg346"/>
            <p:cNvSpPr/>
            <p:nvPr/>
          </p:nvSpPr>
          <p:spPr>
            <a:xfrm>
              <a:off x="5389087" y="263634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7" name="tx347"/>
            <p:cNvSpPr/>
            <p:nvPr/>
          </p:nvSpPr>
          <p:spPr>
            <a:xfrm>
              <a:off x="5421609" y="266722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48" name="pg348"/>
            <p:cNvSpPr/>
            <p:nvPr/>
          </p:nvSpPr>
          <p:spPr>
            <a:xfrm>
              <a:off x="6414367" y="257209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9" name="tx349"/>
            <p:cNvSpPr/>
            <p:nvPr/>
          </p:nvSpPr>
          <p:spPr>
            <a:xfrm>
              <a:off x="6446889" y="260297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50" name="tx350"/>
            <p:cNvSpPr/>
            <p:nvPr/>
          </p:nvSpPr>
          <p:spPr>
            <a:xfrm>
              <a:off x="663492" y="400477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51" name="tx351"/>
            <p:cNvSpPr/>
            <p:nvPr/>
          </p:nvSpPr>
          <p:spPr>
            <a:xfrm>
              <a:off x="585797" y="320166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352" name="tx352"/>
            <p:cNvSpPr/>
            <p:nvPr/>
          </p:nvSpPr>
          <p:spPr>
            <a:xfrm>
              <a:off x="585797" y="239855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353" name="tx353"/>
            <p:cNvSpPr/>
            <p:nvPr/>
          </p:nvSpPr>
          <p:spPr>
            <a:xfrm>
              <a:off x="585797" y="159715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354" name="tx354"/>
            <p:cNvSpPr/>
            <p:nvPr/>
          </p:nvSpPr>
          <p:spPr>
            <a:xfrm>
              <a:off x="508103" y="79233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355" name="tx355"/>
            <p:cNvSpPr/>
            <p:nvPr/>
          </p:nvSpPr>
          <p:spPr>
            <a:xfrm rot="-5400000">
              <a:off x="859691" y="4377033"/>
              <a:ext cx="29495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CAR</a:t>
              </a:r>
            </a:p>
          </p:txBody>
        </p:sp>
        <p:sp>
          <p:nvSpPr>
            <p:cNvPr id="356" name="tx356"/>
            <p:cNvSpPr/>
            <p:nvPr/>
          </p:nvSpPr>
          <p:spPr>
            <a:xfrm rot="-5400000">
              <a:off x="1139207" y="4439277"/>
              <a:ext cx="41944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Gabon</a:t>
              </a:r>
            </a:p>
          </p:txBody>
        </p:sp>
        <p:sp>
          <p:nvSpPr>
            <p:cNvPr id="357" name="tx357"/>
            <p:cNvSpPr/>
            <p:nvPr/>
          </p:nvSpPr>
          <p:spPr>
            <a:xfrm rot="-5400000">
              <a:off x="1512925" y="4409093"/>
              <a:ext cx="3572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Benin</a:t>
              </a:r>
            </a:p>
          </p:txBody>
        </p:sp>
        <p:sp>
          <p:nvSpPr>
            <p:cNvPr id="358" name="tx358"/>
            <p:cNvSpPr/>
            <p:nvPr/>
          </p:nvSpPr>
          <p:spPr>
            <a:xfrm rot="-5400000">
              <a:off x="1807209" y="4454796"/>
              <a:ext cx="4504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Guinea</a:t>
              </a:r>
            </a:p>
          </p:txBody>
        </p:sp>
        <p:sp>
          <p:nvSpPr>
            <p:cNvPr id="359" name="tx359"/>
            <p:cNvSpPr/>
            <p:nvPr/>
          </p:nvSpPr>
          <p:spPr>
            <a:xfrm rot="-5400000">
              <a:off x="2222877" y="4380887"/>
              <a:ext cx="30266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DRC</a:t>
              </a:r>
            </a:p>
          </p:txBody>
        </p:sp>
        <p:sp>
          <p:nvSpPr>
            <p:cNvPr id="360" name="tx360"/>
            <p:cNvSpPr/>
            <p:nvPr/>
          </p:nvSpPr>
          <p:spPr>
            <a:xfrm rot="-5400000">
              <a:off x="2481690" y="4437845"/>
              <a:ext cx="442565"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Nigeria</a:t>
              </a:r>
            </a:p>
          </p:txBody>
        </p:sp>
        <p:sp>
          <p:nvSpPr>
            <p:cNvPr id="361" name="tx361"/>
            <p:cNvSpPr/>
            <p:nvPr/>
          </p:nvSpPr>
          <p:spPr>
            <a:xfrm rot="-5400000">
              <a:off x="2890743" y="4396542"/>
              <a:ext cx="33397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Chad</a:t>
              </a:r>
            </a:p>
          </p:txBody>
        </p:sp>
        <p:sp>
          <p:nvSpPr>
            <p:cNvPr id="362" name="tx362"/>
            <p:cNvSpPr/>
            <p:nvPr/>
          </p:nvSpPr>
          <p:spPr>
            <a:xfrm rot="-5400000">
              <a:off x="2827284" y="4775703"/>
              <a:ext cx="1118350"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Equatorial Guinea</a:t>
              </a:r>
            </a:p>
          </p:txBody>
        </p:sp>
        <p:sp>
          <p:nvSpPr>
            <p:cNvPr id="363" name="tx363"/>
            <p:cNvSpPr/>
            <p:nvPr/>
          </p:nvSpPr>
          <p:spPr>
            <a:xfrm rot="-5400000">
              <a:off x="3283096" y="4687708"/>
              <a:ext cx="91630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Guinea-Bissau</a:t>
              </a:r>
            </a:p>
          </p:txBody>
        </p:sp>
        <p:sp>
          <p:nvSpPr>
            <p:cNvPr id="364" name="tx364"/>
            <p:cNvSpPr/>
            <p:nvPr/>
          </p:nvSpPr>
          <p:spPr>
            <a:xfrm rot="-5400000">
              <a:off x="3756882" y="4555682"/>
              <a:ext cx="65225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Cameroon</a:t>
              </a:r>
            </a:p>
          </p:txBody>
        </p:sp>
        <p:sp>
          <p:nvSpPr>
            <p:cNvPr id="365" name="tx365"/>
            <p:cNvSpPr/>
            <p:nvPr/>
          </p:nvSpPr>
          <p:spPr>
            <a:xfrm rot="-5400000">
              <a:off x="4034829" y="4619496"/>
              <a:ext cx="7798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Cote d'Ivoire</a:t>
              </a:r>
            </a:p>
          </p:txBody>
        </p:sp>
        <p:sp>
          <p:nvSpPr>
            <p:cNvPr id="366" name="tx366"/>
            <p:cNvSpPr/>
            <p:nvPr/>
          </p:nvSpPr>
          <p:spPr>
            <a:xfrm rot="-5400000">
              <a:off x="4546849" y="4421542"/>
              <a:ext cx="41166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Congo</a:t>
              </a:r>
            </a:p>
          </p:txBody>
        </p:sp>
        <p:sp>
          <p:nvSpPr>
            <p:cNvPr id="367" name="tx367"/>
            <p:cNvSpPr/>
            <p:nvPr/>
          </p:nvSpPr>
          <p:spPr>
            <a:xfrm rot="-5400000">
              <a:off x="4863711" y="4474134"/>
              <a:ext cx="489154"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Gambia</a:t>
              </a:r>
            </a:p>
          </p:txBody>
        </p:sp>
        <p:sp>
          <p:nvSpPr>
            <p:cNvPr id="368" name="tx368"/>
            <p:cNvSpPr/>
            <p:nvPr/>
          </p:nvSpPr>
          <p:spPr>
            <a:xfrm rot="-5400000">
              <a:off x="5322865" y="4358513"/>
              <a:ext cx="25613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Mali</a:t>
              </a:r>
            </a:p>
          </p:txBody>
        </p:sp>
        <p:sp>
          <p:nvSpPr>
            <p:cNvPr id="369" name="tx369"/>
            <p:cNvSpPr/>
            <p:nvPr/>
          </p:nvSpPr>
          <p:spPr>
            <a:xfrm rot="-5400000">
              <a:off x="5583009" y="4440130"/>
              <a:ext cx="41937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Liberia</a:t>
              </a:r>
            </a:p>
          </p:txBody>
        </p:sp>
        <p:sp>
          <p:nvSpPr>
            <p:cNvPr id="370" name="tx370"/>
            <p:cNvSpPr/>
            <p:nvPr/>
          </p:nvSpPr>
          <p:spPr>
            <a:xfrm rot="-5400000">
              <a:off x="5808329" y="4556569"/>
              <a:ext cx="65225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Mauritania</a:t>
              </a:r>
            </a:p>
          </p:txBody>
        </p:sp>
        <p:sp>
          <p:nvSpPr>
            <p:cNvPr id="371" name="tx371"/>
            <p:cNvSpPr/>
            <p:nvPr/>
          </p:nvSpPr>
          <p:spPr>
            <a:xfrm rot="-5400000">
              <a:off x="6295417" y="4383479"/>
              <a:ext cx="33383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Niger</a:t>
              </a:r>
            </a:p>
          </p:txBody>
        </p:sp>
        <p:sp>
          <p:nvSpPr>
            <p:cNvPr id="372" name="tx372"/>
            <p:cNvSpPr/>
            <p:nvPr/>
          </p:nvSpPr>
          <p:spPr>
            <a:xfrm rot="-5400000">
              <a:off x="6074114" y="4946474"/>
              <a:ext cx="1459892"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Sao Tome and Principe</a:t>
              </a:r>
            </a:p>
          </p:txBody>
        </p:sp>
        <p:sp>
          <p:nvSpPr>
            <p:cNvPr id="373" name="tx373"/>
            <p:cNvSpPr/>
            <p:nvPr/>
          </p:nvSpPr>
          <p:spPr>
            <a:xfrm rot="-5400000">
              <a:off x="6986645" y="4375771"/>
              <a:ext cx="31841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Togo</a:t>
              </a:r>
            </a:p>
          </p:txBody>
        </p:sp>
        <p:sp>
          <p:nvSpPr>
            <p:cNvPr id="374" name="tx374"/>
            <p:cNvSpPr/>
            <p:nvPr/>
          </p:nvSpPr>
          <p:spPr>
            <a:xfrm rot="-5400000">
              <a:off x="7089967" y="4641972"/>
              <a:ext cx="823056"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Burkina Faso</a:t>
              </a:r>
            </a:p>
          </p:txBody>
        </p:sp>
        <p:sp>
          <p:nvSpPr>
            <p:cNvPr id="375" name="tx375"/>
            <p:cNvSpPr/>
            <p:nvPr/>
          </p:nvSpPr>
          <p:spPr>
            <a:xfrm rot="-5400000">
              <a:off x="7572178" y="4472053"/>
              <a:ext cx="51268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Senegal</a:t>
              </a:r>
            </a:p>
          </p:txBody>
        </p:sp>
        <p:sp>
          <p:nvSpPr>
            <p:cNvPr id="376" name="tx376"/>
            <p:cNvSpPr/>
            <p:nvPr/>
          </p:nvSpPr>
          <p:spPr>
            <a:xfrm rot="-5400000">
              <a:off x="7784163" y="4629523"/>
              <a:ext cx="79993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Sierra Leone</a:t>
              </a:r>
            </a:p>
          </p:txBody>
        </p:sp>
        <p:sp>
          <p:nvSpPr>
            <p:cNvPr id="377" name="tx377"/>
            <p:cNvSpPr/>
            <p:nvPr/>
          </p:nvSpPr>
          <p:spPr>
            <a:xfrm rot="-5400000">
              <a:off x="8153106" y="4602340"/>
              <a:ext cx="74556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Cabo Verde</a:t>
              </a:r>
            </a:p>
          </p:txBody>
        </p:sp>
        <p:sp>
          <p:nvSpPr>
            <p:cNvPr id="378" name="tx378"/>
            <p:cNvSpPr/>
            <p:nvPr/>
          </p:nvSpPr>
          <p:spPr>
            <a:xfrm rot="-5400000">
              <a:off x="8657929" y="4439277"/>
              <a:ext cx="41944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Ghana</a:t>
              </a:r>
            </a:p>
          </p:txBody>
        </p:sp>
        <p:sp>
          <p:nvSpPr>
            <p:cNvPr id="379" name="tx379"/>
            <p:cNvSpPr/>
            <p:nvPr/>
          </p:nvSpPr>
          <p:spPr>
            <a:xfrm rot="-5400000">
              <a:off x="-52544" y="237387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380" name="rc380"/>
            <p:cNvSpPr/>
            <p:nvPr/>
          </p:nvSpPr>
          <p:spPr>
            <a:xfrm>
              <a:off x="3788826" y="6114116"/>
              <a:ext cx="219455" cy="219455"/>
            </a:xfrm>
            <a:prstGeom prst="rect">
              <a:avLst/>
            </a:prstGeom>
            <a:solidFill>
              <a:srgbClr val="FFFFFF">
                <a:alpha val="100000"/>
              </a:srgbClr>
            </a:solidFill>
          </p:spPr>
          <p:txBody>
            <a:bodyPr/>
            <a:lstStyle/>
            <a:p/>
          </p:txBody>
        </p:sp>
        <p:sp>
          <p:nvSpPr>
            <p:cNvPr id="381" name="pg381"/>
            <p:cNvSpPr/>
            <p:nvPr/>
          </p:nvSpPr>
          <p:spPr>
            <a:xfrm>
              <a:off x="3973377"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82" name="pg382"/>
            <p:cNvSpPr/>
            <p:nvPr/>
          </p:nvSpPr>
          <p:spPr>
            <a:xfrm>
              <a:off x="3878767"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83" name="pg383"/>
            <p:cNvSpPr/>
            <p:nvPr/>
          </p:nvSpPr>
          <p:spPr>
            <a:xfrm>
              <a:off x="3788888"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84" name="pg384"/>
            <p:cNvSpPr/>
            <p:nvPr/>
          </p:nvSpPr>
          <p:spPr>
            <a:xfrm>
              <a:off x="3788888"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85" name="pg385"/>
            <p:cNvSpPr/>
            <p:nvPr/>
          </p:nvSpPr>
          <p:spPr>
            <a:xfrm>
              <a:off x="3788888"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86" name="rc386"/>
            <p:cNvSpPr/>
            <p:nvPr/>
          </p:nvSpPr>
          <p:spPr>
            <a:xfrm>
              <a:off x="3788826" y="6114116"/>
              <a:ext cx="219455" cy="219455"/>
            </a:xfrm>
            <a:prstGeom prst="rect">
              <a:avLst/>
            </a:prstGeom>
            <a:ln w="476" cap="sq">
              <a:solidFill>
                <a:srgbClr val="000000">
                  <a:alpha val="100000"/>
                </a:srgbClr>
              </a:solidFill>
              <a:prstDash val="solid"/>
              <a:miter/>
            </a:ln>
          </p:spPr>
          <p:txBody>
            <a:bodyPr/>
            <a:lstStyle/>
            <a:p/>
          </p:txBody>
        </p:sp>
        <p:sp>
          <p:nvSpPr>
            <p:cNvPr id="387" name="tx387"/>
            <p:cNvSpPr/>
            <p:nvPr/>
          </p:nvSpPr>
          <p:spPr>
            <a:xfrm>
              <a:off x="4077871" y="6145672"/>
              <a:ext cx="2011529"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un- and undervaccinated</a:t>
              </a:r>
            </a:p>
          </p:txBody>
        </p:sp>
        <p:sp>
          <p:nvSpPr>
            <p:cNvPr id="388" name="tx388"/>
            <p:cNvSpPr/>
            <p:nvPr/>
          </p:nvSpPr>
          <p:spPr>
            <a:xfrm>
              <a:off x="803816" y="398022"/>
              <a:ext cx="671861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DTP3 coverage and ranking of number un- and undervaccinated, by country, WCAR, 2024</a:t>
              </a:r>
            </a:p>
          </p:txBody>
        </p:sp>
        <p:sp>
          <p:nvSpPr>
            <p:cNvPr id="389" name="tx389"/>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390" name="tx390"/>
            <p:cNvSpPr/>
            <p:nvPr/>
          </p:nvSpPr>
          <p:spPr>
            <a:xfrm>
              <a:off x="1581907" y="6568567"/>
              <a:ext cx="749250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un- and undervaccinated children.</a:t>
              </a:r>
            </a:p>
          </p:txBody>
        </p:sp>
      </p:grpSp>
      <p:sp>
        <p:nvSpPr>
          <p:cNvPr id="39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DTP3 coverage in countries in WCAR from lowest to highest coverage, and the rank of the top 10 countries with the most un- and undervaccinated children, based on absolute numbers.
In 2024, Sierra Leone ranked number 20 out of 24 countries for lowest DTP3 coverage (based on tied ranks).
Sierra Leone was not in the top 10 countries with the most un- and undervaccinated children.
Note: Large cohort countries may have high numbers of un- and undervaccinated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66536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98273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30010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61747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93484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10" name="pl10"/>
            <p:cNvSpPr/>
            <p:nvPr/>
          </p:nvSpPr>
          <p:spPr>
            <a:xfrm>
              <a:off x="951100" y="400668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32405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64142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9587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951100" y="127615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 name="pl15"/>
            <p:cNvSpPr/>
            <p:nvPr/>
          </p:nvSpPr>
          <p:spPr>
            <a:xfrm>
              <a:off x="142103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80727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19351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57975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68874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96598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243236"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52048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79773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807497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296273" y="3467747"/>
              <a:ext cx="249522" cy="538937"/>
            </a:xfrm>
            <a:prstGeom prst="rect">
              <a:avLst/>
            </a:prstGeom>
            <a:solidFill>
              <a:srgbClr val="80BD41">
                <a:alpha val="100000"/>
              </a:srgbClr>
            </a:solidFill>
          </p:spPr>
          <p:txBody>
            <a:bodyPr/>
            <a:lstStyle/>
            <a:p/>
          </p:txBody>
        </p:sp>
        <p:sp>
          <p:nvSpPr>
            <p:cNvPr id="26" name="rc26"/>
            <p:cNvSpPr/>
            <p:nvPr/>
          </p:nvSpPr>
          <p:spPr>
            <a:xfrm>
              <a:off x="1296273" y="2781770"/>
              <a:ext cx="249522" cy="685976"/>
            </a:xfrm>
            <a:prstGeom prst="rect">
              <a:avLst/>
            </a:prstGeom>
            <a:solidFill>
              <a:srgbClr val="1CABE2">
                <a:alpha val="100000"/>
              </a:srgbClr>
            </a:solidFill>
          </p:spPr>
          <p:txBody>
            <a:bodyPr/>
            <a:lstStyle/>
            <a:p/>
          </p:txBody>
        </p:sp>
        <p:sp>
          <p:nvSpPr>
            <p:cNvPr id="27" name="rc27"/>
            <p:cNvSpPr/>
            <p:nvPr/>
          </p:nvSpPr>
          <p:spPr>
            <a:xfrm>
              <a:off x="1573521" y="3523108"/>
              <a:ext cx="249522" cy="483576"/>
            </a:xfrm>
            <a:prstGeom prst="rect">
              <a:avLst/>
            </a:prstGeom>
            <a:solidFill>
              <a:srgbClr val="80BD41">
                <a:alpha val="100000"/>
              </a:srgbClr>
            </a:solidFill>
          </p:spPr>
          <p:txBody>
            <a:bodyPr/>
            <a:lstStyle/>
            <a:p/>
          </p:txBody>
        </p:sp>
        <p:sp>
          <p:nvSpPr>
            <p:cNvPr id="28" name="rc28"/>
            <p:cNvSpPr/>
            <p:nvPr/>
          </p:nvSpPr>
          <p:spPr>
            <a:xfrm>
              <a:off x="1573521" y="2734122"/>
              <a:ext cx="249522" cy="788985"/>
            </a:xfrm>
            <a:prstGeom prst="rect">
              <a:avLst/>
            </a:prstGeom>
            <a:solidFill>
              <a:srgbClr val="1CABE2">
                <a:alpha val="100000"/>
              </a:srgbClr>
            </a:solidFill>
          </p:spPr>
          <p:txBody>
            <a:bodyPr/>
            <a:lstStyle/>
            <a:p/>
          </p:txBody>
        </p:sp>
        <p:sp>
          <p:nvSpPr>
            <p:cNvPr id="29" name="rc29"/>
            <p:cNvSpPr/>
            <p:nvPr/>
          </p:nvSpPr>
          <p:spPr>
            <a:xfrm>
              <a:off x="1850769" y="3286372"/>
              <a:ext cx="249522" cy="720313"/>
            </a:xfrm>
            <a:prstGeom prst="rect">
              <a:avLst/>
            </a:prstGeom>
            <a:solidFill>
              <a:srgbClr val="80BD41">
                <a:alpha val="100000"/>
              </a:srgbClr>
            </a:solidFill>
          </p:spPr>
          <p:txBody>
            <a:bodyPr/>
            <a:lstStyle/>
            <a:p/>
          </p:txBody>
        </p:sp>
        <p:sp>
          <p:nvSpPr>
            <p:cNvPr id="30" name="rc30"/>
            <p:cNvSpPr/>
            <p:nvPr/>
          </p:nvSpPr>
          <p:spPr>
            <a:xfrm>
              <a:off x="1850769" y="2647565"/>
              <a:ext cx="249522" cy="638806"/>
            </a:xfrm>
            <a:prstGeom prst="rect">
              <a:avLst/>
            </a:prstGeom>
            <a:solidFill>
              <a:srgbClr val="1CABE2">
                <a:alpha val="100000"/>
              </a:srgbClr>
            </a:solidFill>
          </p:spPr>
          <p:txBody>
            <a:bodyPr/>
            <a:lstStyle/>
            <a:p/>
          </p:txBody>
        </p:sp>
        <p:sp>
          <p:nvSpPr>
            <p:cNvPr id="31" name="rc31"/>
            <p:cNvSpPr/>
            <p:nvPr/>
          </p:nvSpPr>
          <p:spPr>
            <a:xfrm>
              <a:off x="2128016" y="2989973"/>
              <a:ext cx="249522" cy="1016712"/>
            </a:xfrm>
            <a:prstGeom prst="rect">
              <a:avLst/>
            </a:prstGeom>
            <a:solidFill>
              <a:srgbClr val="80BD41">
                <a:alpha val="100000"/>
              </a:srgbClr>
            </a:solidFill>
          </p:spPr>
          <p:txBody>
            <a:bodyPr/>
            <a:lstStyle/>
            <a:p/>
          </p:txBody>
        </p:sp>
        <p:sp>
          <p:nvSpPr>
            <p:cNvPr id="32" name="rc32"/>
            <p:cNvSpPr/>
            <p:nvPr/>
          </p:nvSpPr>
          <p:spPr>
            <a:xfrm>
              <a:off x="2128016" y="2613911"/>
              <a:ext cx="249522" cy="376061"/>
            </a:xfrm>
            <a:prstGeom prst="rect">
              <a:avLst/>
            </a:prstGeom>
            <a:solidFill>
              <a:srgbClr val="1CABE2">
                <a:alpha val="100000"/>
              </a:srgbClr>
            </a:solidFill>
          </p:spPr>
          <p:txBody>
            <a:bodyPr/>
            <a:lstStyle/>
            <a:p/>
          </p:txBody>
        </p:sp>
        <p:sp>
          <p:nvSpPr>
            <p:cNvPr id="33" name="rc33"/>
            <p:cNvSpPr/>
            <p:nvPr/>
          </p:nvSpPr>
          <p:spPr>
            <a:xfrm>
              <a:off x="2405264" y="3089910"/>
              <a:ext cx="249522" cy="916774"/>
            </a:xfrm>
            <a:prstGeom prst="rect">
              <a:avLst/>
            </a:prstGeom>
            <a:solidFill>
              <a:srgbClr val="80BD41">
                <a:alpha val="100000"/>
              </a:srgbClr>
            </a:solidFill>
          </p:spPr>
          <p:txBody>
            <a:bodyPr/>
            <a:lstStyle/>
            <a:p/>
          </p:txBody>
        </p:sp>
        <p:sp>
          <p:nvSpPr>
            <p:cNvPr id="34" name="rc34"/>
            <p:cNvSpPr/>
            <p:nvPr/>
          </p:nvSpPr>
          <p:spPr>
            <a:xfrm>
              <a:off x="2405264" y="2596231"/>
              <a:ext cx="249522" cy="493679"/>
            </a:xfrm>
            <a:prstGeom prst="rect">
              <a:avLst/>
            </a:prstGeom>
            <a:solidFill>
              <a:srgbClr val="1CABE2">
                <a:alpha val="100000"/>
              </a:srgbClr>
            </a:solidFill>
          </p:spPr>
          <p:txBody>
            <a:bodyPr/>
            <a:lstStyle/>
            <a:p/>
          </p:txBody>
        </p:sp>
        <p:sp>
          <p:nvSpPr>
            <p:cNvPr id="35" name="rc35"/>
            <p:cNvSpPr/>
            <p:nvPr/>
          </p:nvSpPr>
          <p:spPr>
            <a:xfrm>
              <a:off x="2682512" y="3073595"/>
              <a:ext cx="249522" cy="933089"/>
            </a:xfrm>
            <a:prstGeom prst="rect">
              <a:avLst/>
            </a:prstGeom>
            <a:solidFill>
              <a:srgbClr val="80BD41">
                <a:alpha val="100000"/>
              </a:srgbClr>
            </a:solidFill>
          </p:spPr>
          <p:txBody>
            <a:bodyPr/>
            <a:lstStyle/>
            <a:p/>
          </p:txBody>
        </p:sp>
        <p:sp>
          <p:nvSpPr>
            <p:cNvPr id="36" name="rc36"/>
            <p:cNvSpPr/>
            <p:nvPr/>
          </p:nvSpPr>
          <p:spPr>
            <a:xfrm>
              <a:off x="2682512" y="2571178"/>
              <a:ext cx="249522" cy="502417"/>
            </a:xfrm>
            <a:prstGeom prst="rect">
              <a:avLst/>
            </a:prstGeom>
            <a:solidFill>
              <a:srgbClr val="1CABE2">
                <a:alpha val="100000"/>
              </a:srgbClr>
            </a:solidFill>
          </p:spPr>
          <p:txBody>
            <a:bodyPr/>
            <a:lstStyle/>
            <a:p/>
          </p:txBody>
        </p:sp>
        <p:sp>
          <p:nvSpPr>
            <p:cNvPr id="37" name="rc37"/>
            <p:cNvSpPr/>
            <p:nvPr/>
          </p:nvSpPr>
          <p:spPr>
            <a:xfrm>
              <a:off x="2959759" y="3068749"/>
              <a:ext cx="249522" cy="937936"/>
            </a:xfrm>
            <a:prstGeom prst="rect">
              <a:avLst/>
            </a:prstGeom>
            <a:solidFill>
              <a:srgbClr val="80BD41">
                <a:alpha val="100000"/>
              </a:srgbClr>
            </a:solidFill>
          </p:spPr>
          <p:txBody>
            <a:bodyPr/>
            <a:lstStyle/>
            <a:p/>
          </p:txBody>
        </p:sp>
        <p:sp>
          <p:nvSpPr>
            <p:cNvPr id="38" name="rc38"/>
            <p:cNvSpPr/>
            <p:nvPr/>
          </p:nvSpPr>
          <p:spPr>
            <a:xfrm>
              <a:off x="2959759" y="2541142"/>
              <a:ext cx="249522" cy="527606"/>
            </a:xfrm>
            <a:prstGeom prst="rect">
              <a:avLst/>
            </a:prstGeom>
            <a:solidFill>
              <a:srgbClr val="1CABE2">
                <a:alpha val="100000"/>
              </a:srgbClr>
            </a:solidFill>
          </p:spPr>
          <p:txBody>
            <a:bodyPr/>
            <a:lstStyle/>
            <a:p/>
          </p:txBody>
        </p:sp>
        <p:sp>
          <p:nvSpPr>
            <p:cNvPr id="39" name="rc39"/>
            <p:cNvSpPr/>
            <p:nvPr/>
          </p:nvSpPr>
          <p:spPr>
            <a:xfrm>
              <a:off x="3237007" y="3062537"/>
              <a:ext cx="249522" cy="944148"/>
            </a:xfrm>
            <a:prstGeom prst="rect">
              <a:avLst/>
            </a:prstGeom>
            <a:solidFill>
              <a:srgbClr val="80BD41">
                <a:alpha val="100000"/>
              </a:srgbClr>
            </a:solidFill>
          </p:spPr>
          <p:txBody>
            <a:bodyPr/>
            <a:lstStyle/>
            <a:p/>
          </p:txBody>
        </p:sp>
        <p:sp>
          <p:nvSpPr>
            <p:cNvPr id="40" name="rc40"/>
            <p:cNvSpPr/>
            <p:nvPr/>
          </p:nvSpPr>
          <p:spPr>
            <a:xfrm>
              <a:off x="3237007" y="2531449"/>
              <a:ext cx="249522" cy="531087"/>
            </a:xfrm>
            <a:prstGeom prst="rect">
              <a:avLst/>
            </a:prstGeom>
            <a:solidFill>
              <a:srgbClr val="1CABE2">
                <a:alpha val="100000"/>
              </a:srgbClr>
            </a:solidFill>
          </p:spPr>
          <p:txBody>
            <a:bodyPr/>
            <a:lstStyle/>
            <a:p/>
          </p:txBody>
        </p:sp>
        <p:sp>
          <p:nvSpPr>
            <p:cNvPr id="41" name="rc41"/>
            <p:cNvSpPr/>
            <p:nvPr/>
          </p:nvSpPr>
          <p:spPr>
            <a:xfrm>
              <a:off x="3514255" y="2852149"/>
              <a:ext cx="249522" cy="1154535"/>
            </a:xfrm>
            <a:prstGeom prst="rect">
              <a:avLst/>
            </a:prstGeom>
            <a:solidFill>
              <a:srgbClr val="80BD41">
                <a:alpha val="100000"/>
              </a:srgbClr>
            </a:solidFill>
          </p:spPr>
          <p:txBody>
            <a:bodyPr/>
            <a:lstStyle/>
            <a:p/>
          </p:txBody>
        </p:sp>
        <p:sp>
          <p:nvSpPr>
            <p:cNvPr id="42" name="rc42"/>
            <p:cNvSpPr/>
            <p:nvPr/>
          </p:nvSpPr>
          <p:spPr>
            <a:xfrm>
              <a:off x="3514255" y="2507284"/>
              <a:ext cx="249522" cy="344865"/>
            </a:xfrm>
            <a:prstGeom prst="rect">
              <a:avLst/>
            </a:prstGeom>
            <a:solidFill>
              <a:srgbClr val="1CABE2">
                <a:alpha val="100000"/>
              </a:srgbClr>
            </a:solidFill>
          </p:spPr>
          <p:txBody>
            <a:bodyPr/>
            <a:lstStyle/>
            <a:p/>
          </p:txBody>
        </p:sp>
        <p:sp>
          <p:nvSpPr>
            <p:cNvPr id="43" name="rc43"/>
            <p:cNvSpPr/>
            <p:nvPr/>
          </p:nvSpPr>
          <p:spPr>
            <a:xfrm>
              <a:off x="3791502" y="2732757"/>
              <a:ext cx="249522" cy="1273927"/>
            </a:xfrm>
            <a:prstGeom prst="rect">
              <a:avLst/>
            </a:prstGeom>
            <a:solidFill>
              <a:srgbClr val="80BD41">
                <a:alpha val="100000"/>
              </a:srgbClr>
            </a:solidFill>
          </p:spPr>
          <p:txBody>
            <a:bodyPr/>
            <a:lstStyle/>
            <a:p/>
          </p:txBody>
        </p:sp>
        <p:sp>
          <p:nvSpPr>
            <p:cNvPr id="44" name="rc44"/>
            <p:cNvSpPr/>
            <p:nvPr/>
          </p:nvSpPr>
          <p:spPr>
            <a:xfrm>
              <a:off x="3791502" y="2490081"/>
              <a:ext cx="249522" cy="242675"/>
            </a:xfrm>
            <a:prstGeom prst="rect">
              <a:avLst/>
            </a:prstGeom>
            <a:solidFill>
              <a:srgbClr val="1CABE2">
                <a:alpha val="100000"/>
              </a:srgbClr>
            </a:solidFill>
          </p:spPr>
          <p:txBody>
            <a:bodyPr/>
            <a:lstStyle/>
            <a:p/>
          </p:txBody>
        </p:sp>
        <p:sp>
          <p:nvSpPr>
            <p:cNvPr id="45" name="rc45"/>
            <p:cNvSpPr/>
            <p:nvPr/>
          </p:nvSpPr>
          <p:spPr>
            <a:xfrm>
              <a:off x="4068750" y="2687430"/>
              <a:ext cx="249522" cy="1319254"/>
            </a:xfrm>
            <a:prstGeom prst="rect">
              <a:avLst/>
            </a:prstGeom>
            <a:solidFill>
              <a:srgbClr val="80BD41">
                <a:alpha val="100000"/>
              </a:srgbClr>
            </a:solidFill>
          </p:spPr>
          <p:txBody>
            <a:bodyPr/>
            <a:lstStyle/>
            <a:p/>
          </p:txBody>
        </p:sp>
        <p:sp>
          <p:nvSpPr>
            <p:cNvPr id="46" name="rc46"/>
            <p:cNvSpPr/>
            <p:nvPr/>
          </p:nvSpPr>
          <p:spPr>
            <a:xfrm>
              <a:off x="4068750" y="2472674"/>
              <a:ext cx="249522" cy="214756"/>
            </a:xfrm>
            <a:prstGeom prst="rect">
              <a:avLst/>
            </a:prstGeom>
            <a:solidFill>
              <a:srgbClr val="1CABE2">
                <a:alpha val="100000"/>
              </a:srgbClr>
            </a:solidFill>
          </p:spPr>
          <p:txBody>
            <a:bodyPr/>
            <a:lstStyle/>
            <a:p/>
          </p:txBody>
        </p:sp>
        <p:sp>
          <p:nvSpPr>
            <p:cNvPr id="47" name="rc47"/>
            <p:cNvSpPr/>
            <p:nvPr/>
          </p:nvSpPr>
          <p:spPr>
            <a:xfrm>
              <a:off x="4345998" y="2622922"/>
              <a:ext cx="249522" cy="1383763"/>
            </a:xfrm>
            <a:prstGeom prst="rect">
              <a:avLst/>
            </a:prstGeom>
            <a:solidFill>
              <a:srgbClr val="80BD41">
                <a:alpha val="100000"/>
              </a:srgbClr>
            </a:solidFill>
          </p:spPr>
          <p:txBody>
            <a:bodyPr/>
            <a:lstStyle/>
            <a:p/>
          </p:txBody>
        </p:sp>
        <p:sp>
          <p:nvSpPr>
            <p:cNvPr id="48" name="rc48"/>
            <p:cNvSpPr/>
            <p:nvPr/>
          </p:nvSpPr>
          <p:spPr>
            <a:xfrm>
              <a:off x="4345998" y="2451922"/>
              <a:ext cx="249522" cy="170999"/>
            </a:xfrm>
            <a:prstGeom prst="rect">
              <a:avLst/>
            </a:prstGeom>
            <a:solidFill>
              <a:srgbClr val="1CABE2">
                <a:alpha val="100000"/>
              </a:srgbClr>
            </a:solidFill>
          </p:spPr>
          <p:txBody>
            <a:bodyPr/>
            <a:lstStyle/>
            <a:p/>
          </p:txBody>
        </p:sp>
        <p:sp>
          <p:nvSpPr>
            <p:cNvPr id="49" name="rc49"/>
            <p:cNvSpPr/>
            <p:nvPr/>
          </p:nvSpPr>
          <p:spPr>
            <a:xfrm>
              <a:off x="4623245" y="2579779"/>
              <a:ext cx="249522" cy="1426905"/>
            </a:xfrm>
            <a:prstGeom prst="rect">
              <a:avLst/>
            </a:prstGeom>
            <a:solidFill>
              <a:srgbClr val="80BD41">
                <a:alpha val="100000"/>
              </a:srgbClr>
            </a:solidFill>
          </p:spPr>
          <p:txBody>
            <a:bodyPr/>
            <a:lstStyle/>
            <a:p/>
          </p:txBody>
        </p:sp>
        <p:sp>
          <p:nvSpPr>
            <p:cNvPr id="50" name="rc50"/>
            <p:cNvSpPr/>
            <p:nvPr/>
          </p:nvSpPr>
          <p:spPr>
            <a:xfrm>
              <a:off x="4623245" y="2438679"/>
              <a:ext cx="249522" cy="141100"/>
            </a:xfrm>
            <a:prstGeom prst="rect">
              <a:avLst/>
            </a:prstGeom>
            <a:solidFill>
              <a:srgbClr val="1CABE2">
                <a:alpha val="100000"/>
              </a:srgbClr>
            </a:solidFill>
          </p:spPr>
          <p:txBody>
            <a:bodyPr/>
            <a:lstStyle/>
            <a:p/>
          </p:txBody>
        </p:sp>
        <p:sp>
          <p:nvSpPr>
            <p:cNvPr id="51" name="rc51"/>
            <p:cNvSpPr/>
            <p:nvPr/>
          </p:nvSpPr>
          <p:spPr>
            <a:xfrm>
              <a:off x="4900493" y="2570359"/>
              <a:ext cx="249522" cy="1436325"/>
            </a:xfrm>
            <a:prstGeom prst="rect">
              <a:avLst/>
            </a:prstGeom>
            <a:solidFill>
              <a:srgbClr val="80BD41">
                <a:alpha val="100000"/>
              </a:srgbClr>
            </a:solidFill>
          </p:spPr>
          <p:txBody>
            <a:bodyPr/>
            <a:lstStyle/>
            <a:p/>
          </p:txBody>
        </p:sp>
        <p:sp>
          <p:nvSpPr>
            <p:cNvPr id="52" name="rc52"/>
            <p:cNvSpPr/>
            <p:nvPr/>
          </p:nvSpPr>
          <p:spPr>
            <a:xfrm>
              <a:off x="4900493" y="2445437"/>
              <a:ext cx="249522" cy="124921"/>
            </a:xfrm>
            <a:prstGeom prst="rect">
              <a:avLst/>
            </a:prstGeom>
            <a:solidFill>
              <a:srgbClr val="1CABE2">
                <a:alpha val="100000"/>
              </a:srgbClr>
            </a:solidFill>
          </p:spPr>
          <p:txBody>
            <a:bodyPr/>
            <a:lstStyle/>
            <a:p/>
          </p:txBody>
        </p:sp>
        <p:sp>
          <p:nvSpPr>
            <p:cNvPr id="53" name="rc53"/>
            <p:cNvSpPr/>
            <p:nvPr/>
          </p:nvSpPr>
          <p:spPr>
            <a:xfrm>
              <a:off x="5177741" y="2712619"/>
              <a:ext cx="249522" cy="1294065"/>
            </a:xfrm>
            <a:prstGeom prst="rect">
              <a:avLst/>
            </a:prstGeom>
            <a:solidFill>
              <a:srgbClr val="80BD41">
                <a:alpha val="100000"/>
              </a:srgbClr>
            </a:solidFill>
          </p:spPr>
          <p:txBody>
            <a:bodyPr/>
            <a:lstStyle/>
            <a:p/>
          </p:txBody>
        </p:sp>
        <p:sp>
          <p:nvSpPr>
            <p:cNvPr id="54" name="rc54"/>
            <p:cNvSpPr/>
            <p:nvPr/>
          </p:nvSpPr>
          <p:spPr>
            <a:xfrm>
              <a:off x="5177741" y="2447553"/>
              <a:ext cx="249522" cy="265065"/>
            </a:xfrm>
            <a:prstGeom prst="rect">
              <a:avLst/>
            </a:prstGeom>
            <a:solidFill>
              <a:srgbClr val="1CABE2">
                <a:alpha val="100000"/>
              </a:srgbClr>
            </a:solidFill>
          </p:spPr>
          <p:txBody>
            <a:bodyPr/>
            <a:lstStyle/>
            <a:p/>
          </p:txBody>
        </p:sp>
        <p:sp>
          <p:nvSpPr>
            <p:cNvPr id="55" name="rc55"/>
            <p:cNvSpPr/>
            <p:nvPr/>
          </p:nvSpPr>
          <p:spPr>
            <a:xfrm>
              <a:off x="5454988" y="2668180"/>
              <a:ext cx="249522" cy="1338504"/>
            </a:xfrm>
            <a:prstGeom prst="rect">
              <a:avLst/>
            </a:prstGeom>
            <a:solidFill>
              <a:srgbClr val="80BD41">
                <a:alpha val="100000"/>
              </a:srgbClr>
            </a:solidFill>
          </p:spPr>
          <p:txBody>
            <a:bodyPr/>
            <a:lstStyle/>
            <a:p/>
          </p:txBody>
        </p:sp>
        <p:sp>
          <p:nvSpPr>
            <p:cNvPr id="56" name="rc56"/>
            <p:cNvSpPr/>
            <p:nvPr/>
          </p:nvSpPr>
          <p:spPr>
            <a:xfrm>
              <a:off x="5454988" y="2450284"/>
              <a:ext cx="249522" cy="217896"/>
            </a:xfrm>
            <a:prstGeom prst="rect">
              <a:avLst/>
            </a:prstGeom>
            <a:solidFill>
              <a:srgbClr val="1CABE2">
                <a:alpha val="100000"/>
              </a:srgbClr>
            </a:solidFill>
          </p:spPr>
          <p:txBody>
            <a:bodyPr/>
            <a:lstStyle/>
            <a:p/>
          </p:txBody>
        </p:sp>
        <p:sp>
          <p:nvSpPr>
            <p:cNvPr id="57" name="rc57"/>
            <p:cNvSpPr/>
            <p:nvPr/>
          </p:nvSpPr>
          <p:spPr>
            <a:xfrm>
              <a:off x="5732236" y="2682447"/>
              <a:ext cx="249522" cy="1324237"/>
            </a:xfrm>
            <a:prstGeom prst="rect">
              <a:avLst/>
            </a:prstGeom>
            <a:solidFill>
              <a:srgbClr val="80BD41">
                <a:alpha val="100000"/>
              </a:srgbClr>
            </a:solidFill>
          </p:spPr>
          <p:txBody>
            <a:bodyPr/>
            <a:lstStyle/>
            <a:p/>
          </p:txBody>
        </p:sp>
        <p:sp>
          <p:nvSpPr>
            <p:cNvPr id="58" name="rc58"/>
            <p:cNvSpPr/>
            <p:nvPr/>
          </p:nvSpPr>
          <p:spPr>
            <a:xfrm>
              <a:off x="5732236" y="2430215"/>
              <a:ext cx="249522" cy="252232"/>
            </a:xfrm>
            <a:prstGeom prst="rect">
              <a:avLst/>
            </a:prstGeom>
            <a:solidFill>
              <a:srgbClr val="1CABE2">
                <a:alpha val="100000"/>
              </a:srgbClr>
            </a:solidFill>
          </p:spPr>
          <p:txBody>
            <a:bodyPr/>
            <a:lstStyle/>
            <a:p/>
          </p:txBody>
        </p:sp>
        <p:sp>
          <p:nvSpPr>
            <p:cNvPr id="59" name="rc59"/>
            <p:cNvSpPr/>
            <p:nvPr/>
          </p:nvSpPr>
          <p:spPr>
            <a:xfrm>
              <a:off x="6009484" y="2567355"/>
              <a:ext cx="249522" cy="1439329"/>
            </a:xfrm>
            <a:prstGeom prst="rect">
              <a:avLst/>
            </a:prstGeom>
            <a:solidFill>
              <a:srgbClr val="80BD41">
                <a:alpha val="100000"/>
              </a:srgbClr>
            </a:solidFill>
          </p:spPr>
          <p:txBody>
            <a:bodyPr/>
            <a:lstStyle/>
            <a:p/>
          </p:txBody>
        </p:sp>
        <p:sp>
          <p:nvSpPr>
            <p:cNvPr id="60" name="rc60"/>
            <p:cNvSpPr/>
            <p:nvPr/>
          </p:nvSpPr>
          <p:spPr>
            <a:xfrm>
              <a:off x="6009484" y="2407415"/>
              <a:ext cx="249522" cy="159940"/>
            </a:xfrm>
            <a:prstGeom prst="rect">
              <a:avLst/>
            </a:prstGeom>
            <a:solidFill>
              <a:srgbClr val="1CABE2">
                <a:alpha val="100000"/>
              </a:srgbClr>
            </a:solidFill>
          </p:spPr>
          <p:txBody>
            <a:bodyPr/>
            <a:lstStyle/>
            <a:p/>
          </p:txBody>
        </p:sp>
        <p:sp>
          <p:nvSpPr>
            <p:cNvPr id="61" name="rc61"/>
            <p:cNvSpPr/>
            <p:nvPr/>
          </p:nvSpPr>
          <p:spPr>
            <a:xfrm>
              <a:off x="6286731" y="2501686"/>
              <a:ext cx="249522" cy="1504998"/>
            </a:xfrm>
            <a:prstGeom prst="rect">
              <a:avLst/>
            </a:prstGeom>
            <a:solidFill>
              <a:srgbClr val="80BD41">
                <a:alpha val="100000"/>
              </a:srgbClr>
            </a:solidFill>
          </p:spPr>
          <p:txBody>
            <a:bodyPr/>
            <a:lstStyle/>
            <a:p/>
          </p:txBody>
        </p:sp>
        <p:sp>
          <p:nvSpPr>
            <p:cNvPr id="62" name="rc62"/>
            <p:cNvSpPr/>
            <p:nvPr/>
          </p:nvSpPr>
          <p:spPr>
            <a:xfrm>
              <a:off x="6286731" y="2388438"/>
              <a:ext cx="249522" cy="113248"/>
            </a:xfrm>
            <a:prstGeom prst="rect">
              <a:avLst/>
            </a:prstGeom>
            <a:solidFill>
              <a:srgbClr val="1CABE2">
                <a:alpha val="100000"/>
              </a:srgbClr>
            </a:solidFill>
          </p:spPr>
          <p:txBody>
            <a:bodyPr/>
            <a:lstStyle/>
            <a:p/>
          </p:txBody>
        </p:sp>
        <p:sp>
          <p:nvSpPr>
            <p:cNvPr id="63" name="rc63"/>
            <p:cNvSpPr/>
            <p:nvPr/>
          </p:nvSpPr>
          <p:spPr>
            <a:xfrm>
              <a:off x="6563979" y="2455335"/>
              <a:ext cx="249522" cy="1551349"/>
            </a:xfrm>
            <a:prstGeom prst="rect">
              <a:avLst/>
            </a:prstGeom>
            <a:solidFill>
              <a:srgbClr val="80BD41">
                <a:alpha val="100000"/>
              </a:srgbClr>
            </a:solidFill>
          </p:spPr>
          <p:txBody>
            <a:bodyPr/>
            <a:lstStyle/>
            <a:p/>
          </p:txBody>
        </p:sp>
        <p:sp>
          <p:nvSpPr>
            <p:cNvPr id="64" name="rc64"/>
            <p:cNvSpPr/>
            <p:nvPr/>
          </p:nvSpPr>
          <p:spPr>
            <a:xfrm>
              <a:off x="6563979" y="2373693"/>
              <a:ext cx="249522" cy="81642"/>
            </a:xfrm>
            <a:prstGeom prst="rect">
              <a:avLst/>
            </a:prstGeom>
            <a:solidFill>
              <a:srgbClr val="1CABE2">
                <a:alpha val="100000"/>
              </a:srgbClr>
            </a:solidFill>
          </p:spPr>
          <p:txBody>
            <a:bodyPr/>
            <a:lstStyle/>
            <a:p/>
          </p:txBody>
        </p:sp>
        <p:sp>
          <p:nvSpPr>
            <p:cNvPr id="65" name="rc65"/>
            <p:cNvSpPr/>
            <p:nvPr/>
          </p:nvSpPr>
          <p:spPr>
            <a:xfrm>
              <a:off x="6841227" y="2511516"/>
              <a:ext cx="249522" cy="1495168"/>
            </a:xfrm>
            <a:prstGeom prst="rect">
              <a:avLst/>
            </a:prstGeom>
            <a:solidFill>
              <a:srgbClr val="80BD41">
                <a:alpha val="100000"/>
              </a:srgbClr>
            </a:solidFill>
          </p:spPr>
          <p:txBody>
            <a:bodyPr/>
            <a:lstStyle/>
            <a:p/>
          </p:txBody>
        </p:sp>
        <p:sp>
          <p:nvSpPr>
            <p:cNvPr id="66" name="rc66"/>
            <p:cNvSpPr/>
            <p:nvPr/>
          </p:nvSpPr>
          <p:spPr>
            <a:xfrm>
              <a:off x="6841227" y="2363658"/>
              <a:ext cx="249522" cy="147858"/>
            </a:xfrm>
            <a:prstGeom prst="rect">
              <a:avLst/>
            </a:prstGeom>
            <a:solidFill>
              <a:srgbClr val="1CABE2">
                <a:alpha val="100000"/>
              </a:srgbClr>
            </a:solidFill>
          </p:spPr>
          <p:txBody>
            <a:bodyPr/>
            <a:lstStyle/>
            <a:p/>
          </p:txBody>
        </p:sp>
        <p:sp>
          <p:nvSpPr>
            <p:cNvPr id="67" name="rc67"/>
            <p:cNvSpPr/>
            <p:nvPr/>
          </p:nvSpPr>
          <p:spPr>
            <a:xfrm>
              <a:off x="7118474" y="2485030"/>
              <a:ext cx="249522" cy="1521654"/>
            </a:xfrm>
            <a:prstGeom prst="rect">
              <a:avLst/>
            </a:prstGeom>
            <a:solidFill>
              <a:srgbClr val="80BD41">
                <a:alpha val="100000"/>
              </a:srgbClr>
            </a:solidFill>
          </p:spPr>
          <p:txBody>
            <a:bodyPr/>
            <a:lstStyle/>
            <a:p/>
          </p:txBody>
        </p:sp>
        <p:sp>
          <p:nvSpPr>
            <p:cNvPr id="68" name="rc68"/>
            <p:cNvSpPr/>
            <p:nvPr/>
          </p:nvSpPr>
          <p:spPr>
            <a:xfrm>
              <a:off x="7118474" y="2352736"/>
              <a:ext cx="249522" cy="132294"/>
            </a:xfrm>
            <a:prstGeom prst="rect">
              <a:avLst/>
            </a:prstGeom>
            <a:solidFill>
              <a:srgbClr val="1CABE2">
                <a:alpha val="100000"/>
              </a:srgbClr>
            </a:solidFill>
          </p:spPr>
          <p:txBody>
            <a:bodyPr/>
            <a:lstStyle/>
            <a:p/>
          </p:txBody>
        </p:sp>
        <p:sp>
          <p:nvSpPr>
            <p:cNvPr id="69" name="rc69"/>
            <p:cNvSpPr/>
            <p:nvPr/>
          </p:nvSpPr>
          <p:spPr>
            <a:xfrm>
              <a:off x="7395722" y="2493904"/>
              <a:ext cx="249522" cy="1512780"/>
            </a:xfrm>
            <a:prstGeom prst="rect">
              <a:avLst/>
            </a:prstGeom>
            <a:solidFill>
              <a:srgbClr val="80BD41">
                <a:alpha val="100000"/>
              </a:srgbClr>
            </a:solidFill>
          </p:spPr>
          <p:txBody>
            <a:bodyPr/>
            <a:lstStyle/>
            <a:p/>
          </p:txBody>
        </p:sp>
        <p:sp>
          <p:nvSpPr>
            <p:cNvPr id="70" name="rc70"/>
            <p:cNvSpPr/>
            <p:nvPr/>
          </p:nvSpPr>
          <p:spPr>
            <a:xfrm>
              <a:off x="7395722" y="2344271"/>
              <a:ext cx="249522" cy="149632"/>
            </a:xfrm>
            <a:prstGeom prst="rect">
              <a:avLst/>
            </a:prstGeom>
            <a:solidFill>
              <a:srgbClr val="1CABE2">
                <a:alpha val="100000"/>
              </a:srgbClr>
            </a:solidFill>
          </p:spPr>
          <p:txBody>
            <a:bodyPr/>
            <a:lstStyle/>
            <a:p/>
          </p:txBody>
        </p:sp>
        <p:sp>
          <p:nvSpPr>
            <p:cNvPr id="71" name="rc71"/>
            <p:cNvSpPr/>
            <p:nvPr/>
          </p:nvSpPr>
          <p:spPr>
            <a:xfrm>
              <a:off x="7672970" y="2481958"/>
              <a:ext cx="249522" cy="1524726"/>
            </a:xfrm>
            <a:prstGeom prst="rect">
              <a:avLst/>
            </a:prstGeom>
            <a:solidFill>
              <a:srgbClr val="80BD41">
                <a:alpha val="100000"/>
              </a:srgbClr>
            </a:solidFill>
          </p:spPr>
          <p:txBody>
            <a:bodyPr/>
            <a:lstStyle/>
            <a:p/>
          </p:txBody>
        </p:sp>
        <p:sp>
          <p:nvSpPr>
            <p:cNvPr id="72" name="rc72"/>
            <p:cNvSpPr/>
            <p:nvPr/>
          </p:nvSpPr>
          <p:spPr>
            <a:xfrm>
              <a:off x="7672970" y="2331165"/>
              <a:ext cx="249522" cy="150793"/>
            </a:xfrm>
            <a:prstGeom prst="rect">
              <a:avLst/>
            </a:prstGeom>
            <a:solidFill>
              <a:srgbClr val="1CABE2">
                <a:alpha val="100000"/>
              </a:srgbClr>
            </a:solidFill>
          </p:spPr>
          <p:txBody>
            <a:bodyPr/>
            <a:lstStyle/>
            <a:p/>
          </p:txBody>
        </p:sp>
        <p:sp>
          <p:nvSpPr>
            <p:cNvPr id="73" name="rc73"/>
            <p:cNvSpPr/>
            <p:nvPr/>
          </p:nvSpPr>
          <p:spPr>
            <a:xfrm>
              <a:off x="7950217" y="2473493"/>
              <a:ext cx="249522" cy="1533191"/>
            </a:xfrm>
            <a:prstGeom prst="rect">
              <a:avLst/>
            </a:prstGeom>
            <a:solidFill>
              <a:srgbClr val="80BD41">
                <a:alpha val="100000"/>
              </a:srgbClr>
            </a:solidFill>
          </p:spPr>
          <p:txBody>
            <a:bodyPr/>
            <a:lstStyle/>
            <a:p/>
          </p:txBody>
        </p:sp>
        <p:sp>
          <p:nvSpPr>
            <p:cNvPr id="74" name="rc74"/>
            <p:cNvSpPr/>
            <p:nvPr/>
          </p:nvSpPr>
          <p:spPr>
            <a:xfrm>
              <a:off x="7950217" y="2321881"/>
              <a:ext cx="249522" cy="151612"/>
            </a:xfrm>
            <a:prstGeom prst="rect">
              <a:avLst/>
            </a:prstGeom>
            <a:solidFill>
              <a:srgbClr val="1CABE2">
                <a:alpha val="100000"/>
              </a:srgbClr>
            </a:solidFill>
          </p:spPr>
          <p:txBody>
            <a:bodyPr/>
            <a:lstStyle/>
            <a:p/>
          </p:txBody>
        </p:sp>
        <p:sp>
          <p:nvSpPr>
            <p:cNvPr id="75" name="pl75"/>
            <p:cNvSpPr/>
            <p:nvPr/>
          </p:nvSpPr>
          <p:spPr>
            <a:xfrm>
              <a:off x="1421035" y="1339079"/>
              <a:ext cx="6653943" cy="1600563"/>
            </a:xfrm>
            <a:custGeom>
              <a:avLst/>
              <a:pathLst>
                <a:path w="6653943" h="1600563">
                  <a:moveTo>
                    <a:pt x="0" y="1432083"/>
                  </a:moveTo>
                  <a:lnTo>
                    <a:pt x="277247" y="1600563"/>
                  </a:lnTo>
                  <a:lnTo>
                    <a:pt x="554495" y="1179362"/>
                  </a:lnTo>
                  <a:lnTo>
                    <a:pt x="831742" y="617761"/>
                  </a:lnTo>
                  <a:lnTo>
                    <a:pt x="1108990" y="842401"/>
                  </a:lnTo>
                  <a:lnTo>
                    <a:pt x="1386238" y="842401"/>
                  </a:lnTo>
                  <a:lnTo>
                    <a:pt x="1663485" y="870482"/>
                  </a:lnTo>
                  <a:lnTo>
                    <a:pt x="1940733" y="870482"/>
                  </a:lnTo>
                  <a:lnTo>
                    <a:pt x="2217981" y="505441"/>
                  </a:lnTo>
                  <a:lnTo>
                    <a:pt x="2495228" y="308880"/>
                  </a:lnTo>
                  <a:lnTo>
                    <a:pt x="2772476" y="252720"/>
                  </a:lnTo>
                  <a:lnTo>
                    <a:pt x="3049724" y="168480"/>
                  </a:lnTo>
                  <a:lnTo>
                    <a:pt x="3326971" y="112320"/>
                  </a:lnTo>
                  <a:lnTo>
                    <a:pt x="3604219" y="84240"/>
                  </a:lnTo>
                  <a:lnTo>
                    <a:pt x="3881467" y="336960"/>
                  </a:lnTo>
                  <a:lnTo>
                    <a:pt x="4158714" y="252720"/>
                  </a:lnTo>
                  <a:lnTo>
                    <a:pt x="4435962" y="308880"/>
                  </a:lnTo>
                  <a:lnTo>
                    <a:pt x="4713210" y="140400"/>
                  </a:lnTo>
                  <a:lnTo>
                    <a:pt x="4990457" y="56160"/>
                  </a:lnTo>
                  <a:lnTo>
                    <a:pt x="5267705" y="0"/>
                  </a:lnTo>
                  <a:lnTo>
                    <a:pt x="5544953" y="112320"/>
                  </a:lnTo>
                  <a:lnTo>
                    <a:pt x="5822200" y="84240"/>
                  </a:lnTo>
                  <a:lnTo>
                    <a:pt x="6099448" y="112320"/>
                  </a:lnTo>
                  <a:lnTo>
                    <a:pt x="6376696" y="112320"/>
                  </a:lnTo>
                  <a:lnTo>
                    <a:pt x="6653943" y="112320"/>
                  </a:lnTo>
                </a:path>
              </a:pathLst>
            </a:custGeom>
            <a:ln w="27101" cap="flat">
              <a:solidFill>
                <a:srgbClr val="0058AB">
                  <a:alpha val="100000"/>
                </a:srgbClr>
              </a:solidFill>
              <a:prstDash val="solid"/>
              <a:round/>
            </a:ln>
          </p:spPr>
          <p:txBody>
            <a:bodyPr/>
            <a:lstStyle/>
            <a:p/>
          </p:txBody>
        </p:sp>
        <p:sp>
          <p:nvSpPr>
            <p:cNvPr id="76" name="tx76"/>
            <p:cNvSpPr/>
            <p:nvPr/>
          </p:nvSpPr>
          <p:spPr>
            <a:xfrm>
              <a:off x="1360745" y="1064920"/>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44</a:t>
              </a:r>
            </a:p>
          </p:txBody>
        </p:sp>
        <p:sp>
          <p:nvSpPr>
            <p:cNvPr id="77" name="tx77"/>
            <p:cNvSpPr/>
            <p:nvPr/>
          </p:nvSpPr>
          <p:spPr>
            <a:xfrm>
              <a:off x="2746983"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65</a:t>
              </a:r>
            </a:p>
          </p:txBody>
        </p:sp>
        <p:sp>
          <p:nvSpPr>
            <p:cNvPr id="78" name="tx78"/>
            <p:cNvSpPr/>
            <p:nvPr/>
          </p:nvSpPr>
          <p:spPr>
            <a:xfrm>
              <a:off x="4133222"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79" name="tx79"/>
            <p:cNvSpPr/>
            <p:nvPr/>
          </p:nvSpPr>
          <p:spPr>
            <a:xfrm>
              <a:off x="5519460"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80" name="tx80"/>
            <p:cNvSpPr/>
            <p:nvPr/>
          </p:nvSpPr>
          <p:spPr>
            <a:xfrm>
              <a:off x="6628451"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1" name="tx81"/>
            <p:cNvSpPr/>
            <p:nvPr/>
          </p:nvSpPr>
          <p:spPr>
            <a:xfrm>
              <a:off x="6905698"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82" name="tx82"/>
            <p:cNvSpPr/>
            <p:nvPr/>
          </p:nvSpPr>
          <p:spPr>
            <a:xfrm>
              <a:off x="7182946"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83" name="tx83"/>
            <p:cNvSpPr/>
            <p:nvPr/>
          </p:nvSpPr>
          <p:spPr>
            <a:xfrm>
              <a:off x="7460194"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84" name="tx84"/>
            <p:cNvSpPr/>
            <p:nvPr/>
          </p:nvSpPr>
          <p:spPr>
            <a:xfrm>
              <a:off x="7737441"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85" name="tx85"/>
            <p:cNvSpPr/>
            <p:nvPr/>
          </p:nvSpPr>
          <p:spPr>
            <a:xfrm>
              <a:off x="8014689"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86" name="tx86"/>
            <p:cNvSpPr/>
            <p:nvPr/>
          </p:nvSpPr>
          <p:spPr>
            <a:xfrm>
              <a:off x="1303481" y="264584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179.4</a:t>
              </a:r>
            </a:p>
          </p:txBody>
        </p:sp>
        <p:sp>
          <p:nvSpPr>
            <p:cNvPr id="87" name="tx87"/>
            <p:cNvSpPr/>
            <p:nvPr/>
          </p:nvSpPr>
          <p:spPr>
            <a:xfrm>
              <a:off x="2689720" y="2435206"/>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210.3</a:t>
              </a:r>
            </a:p>
          </p:txBody>
        </p:sp>
        <p:sp>
          <p:nvSpPr>
            <p:cNvPr id="88" name="tx88"/>
            <p:cNvSpPr/>
            <p:nvPr/>
          </p:nvSpPr>
          <p:spPr>
            <a:xfrm>
              <a:off x="4075958" y="2337895"/>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224.7</a:t>
              </a:r>
            </a:p>
          </p:txBody>
        </p:sp>
        <p:sp>
          <p:nvSpPr>
            <p:cNvPr id="89" name="tx89"/>
            <p:cNvSpPr/>
            <p:nvPr/>
          </p:nvSpPr>
          <p:spPr>
            <a:xfrm>
              <a:off x="5501373" y="2314358"/>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228</a:t>
              </a:r>
            </a:p>
          </p:txBody>
        </p:sp>
        <p:sp>
          <p:nvSpPr>
            <p:cNvPr id="90" name="tx90"/>
            <p:cNvSpPr/>
            <p:nvPr/>
          </p:nvSpPr>
          <p:spPr>
            <a:xfrm>
              <a:off x="6571187" y="2237652"/>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239.2</a:t>
              </a:r>
            </a:p>
          </p:txBody>
        </p:sp>
        <p:sp>
          <p:nvSpPr>
            <p:cNvPr id="91" name="tx91"/>
            <p:cNvSpPr/>
            <p:nvPr/>
          </p:nvSpPr>
          <p:spPr>
            <a:xfrm>
              <a:off x="6848435" y="222773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240.7</a:t>
              </a:r>
            </a:p>
          </p:txBody>
        </p:sp>
        <p:sp>
          <p:nvSpPr>
            <p:cNvPr id="92" name="tx92"/>
            <p:cNvSpPr/>
            <p:nvPr/>
          </p:nvSpPr>
          <p:spPr>
            <a:xfrm>
              <a:off x="7125682" y="2216764"/>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242.3</a:t>
              </a:r>
            </a:p>
          </p:txBody>
        </p:sp>
        <p:sp>
          <p:nvSpPr>
            <p:cNvPr id="93" name="tx93"/>
            <p:cNvSpPr/>
            <p:nvPr/>
          </p:nvSpPr>
          <p:spPr>
            <a:xfrm>
              <a:off x="7402930" y="2208299"/>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243.5</a:t>
              </a:r>
            </a:p>
          </p:txBody>
        </p:sp>
        <p:sp>
          <p:nvSpPr>
            <p:cNvPr id="94" name="tx94"/>
            <p:cNvSpPr/>
            <p:nvPr/>
          </p:nvSpPr>
          <p:spPr>
            <a:xfrm>
              <a:off x="7680178" y="219523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245.4</a:t>
              </a:r>
            </a:p>
          </p:txBody>
        </p:sp>
        <p:sp>
          <p:nvSpPr>
            <p:cNvPr id="95" name="tx95"/>
            <p:cNvSpPr/>
            <p:nvPr/>
          </p:nvSpPr>
          <p:spPr>
            <a:xfrm>
              <a:off x="7957425" y="218595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246.8</a:t>
              </a:r>
            </a:p>
          </p:txBody>
        </p:sp>
        <p:sp>
          <p:nvSpPr>
            <p:cNvPr id="96" name="pl96"/>
            <p:cNvSpPr/>
            <p:nvPr/>
          </p:nvSpPr>
          <p:spPr>
            <a:xfrm>
              <a:off x="1421035" y="1198678"/>
              <a:ext cx="0" cy="1572483"/>
            </a:xfrm>
            <a:custGeom>
              <a:avLst/>
              <a:pathLst>
                <a:path w="0" h="1572483">
                  <a:moveTo>
                    <a:pt x="0" y="1572483"/>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2807273" y="1198678"/>
              <a:ext cx="0" cy="982802"/>
            </a:xfrm>
            <a:custGeom>
              <a:avLst/>
              <a:pathLst>
                <a:path w="0" h="982802">
                  <a:moveTo>
                    <a:pt x="0" y="982802"/>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4193511" y="1198678"/>
              <a:ext cx="0" cy="393120"/>
            </a:xfrm>
            <a:custGeom>
              <a:avLst/>
              <a:pathLst>
                <a:path w="0" h="393120">
                  <a:moveTo>
                    <a:pt x="0" y="393120"/>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5579750" y="1198678"/>
              <a:ext cx="0" cy="393120"/>
            </a:xfrm>
            <a:custGeom>
              <a:avLst/>
              <a:pathLst>
                <a:path w="0" h="393120">
                  <a:moveTo>
                    <a:pt x="0" y="393120"/>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6688740" y="1198678"/>
              <a:ext cx="0" cy="140400"/>
            </a:xfrm>
            <a:custGeom>
              <a:avLst/>
              <a:pathLst>
                <a:path w="0" h="140400">
                  <a:moveTo>
                    <a:pt x="0" y="140400"/>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6965988" y="1198678"/>
              <a:ext cx="0" cy="252720"/>
            </a:xfrm>
            <a:custGeom>
              <a:avLst/>
              <a:pathLst>
                <a:path w="0" h="252720">
                  <a:moveTo>
                    <a:pt x="0" y="252720"/>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7243236" y="1198678"/>
              <a:ext cx="0" cy="224640"/>
            </a:xfrm>
            <a:custGeom>
              <a:avLst/>
              <a:pathLst>
                <a:path w="0" h="224640">
                  <a:moveTo>
                    <a:pt x="0" y="224640"/>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7520483" y="1198678"/>
              <a:ext cx="0" cy="252720"/>
            </a:xfrm>
            <a:custGeom>
              <a:avLst/>
              <a:pathLst>
                <a:path w="0" h="252720">
                  <a:moveTo>
                    <a:pt x="0" y="252720"/>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7797731" y="1198678"/>
              <a:ext cx="0" cy="252720"/>
            </a:xfrm>
            <a:custGeom>
              <a:avLst/>
              <a:pathLst>
                <a:path w="0" h="252720">
                  <a:moveTo>
                    <a:pt x="0" y="252720"/>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8074979" y="1198678"/>
              <a:ext cx="0" cy="252720"/>
            </a:xfrm>
            <a:custGeom>
              <a:avLst/>
              <a:pathLst>
                <a:path w="0" h="252720">
                  <a:moveTo>
                    <a:pt x="0" y="252720"/>
                  </a:moveTo>
                  <a:lnTo>
                    <a:pt x="0" y="0"/>
                  </a:lnTo>
                </a:path>
              </a:pathLst>
            </a:custGeom>
            <a:ln w="13550" cap="flat">
              <a:solidFill>
                <a:srgbClr val="0058AB">
                  <a:alpha val="100000"/>
                </a:srgbClr>
              </a:solidFill>
              <a:prstDash val="dot"/>
              <a:round/>
            </a:ln>
          </p:spPr>
          <p:txBody>
            <a:bodyPr/>
            <a:lstStyle/>
            <a:p/>
          </p:txBody>
        </p:sp>
        <p:sp>
          <p:nvSpPr>
            <p:cNvPr id="106" name="tx106"/>
            <p:cNvSpPr/>
            <p:nvPr/>
          </p:nvSpPr>
          <p:spPr>
            <a:xfrm>
              <a:off x="1368784" y="3702168"/>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79</a:t>
              </a:r>
            </a:p>
          </p:txBody>
        </p:sp>
        <p:sp>
          <p:nvSpPr>
            <p:cNvPr id="107" name="tx107"/>
            <p:cNvSpPr/>
            <p:nvPr/>
          </p:nvSpPr>
          <p:spPr>
            <a:xfrm>
              <a:off x="1303481" y="308971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100.5</a:t>
              </a:r>
            </a:p>
          </p:txBody>
        </p:sp>
        <p:sp>
          <p:nvSpPr>
            <p:cNvPr id="108" name="tx108"/>
            <p:cNvSpPr/>
            <p:nvPr/>
          </p:nvSpPr>
          <p:spPr>
            <a:xfrm>
              <a:off x="2689720" y="3505046"/>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136.7</a:t>
              </a:r>
            </a:p>
          </p:txBody>
        </p:sp>
        <p:sp>
          <p:nvSpPr>
            <p:cNvPr id="109" name="tx109"/>
            <p:cNvSpPr/>
            <p:nvPr/>
          </p:nvSpPr>
          <p:spPr>
            <a:xfrm>
              <a:off x="2715845" y="2787293"/>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73.6</a:t>
              </a:r>
            </a:p>
          </p:txBody>
        </p:sp>
        <p:sp>
          <p:nvSpPr>
            <p:cNvPr id="110" name="tx110"/>
            <p:cNvSpPr/>
            <p:nvPr/>
          </p:nvSpPr>
          <p:spPr>
            <a:xfrm>
              <a:off x="4075958" y="3311964"/>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193.3</a:t>
              </a:r>
            </a:p>
          </p:txBody>
        </p:sp>
        <p:sp>
          <p:nvSpPr>
            <p:cNvPr id="111" name="tx111"/>
            <p:cNvSpPr/>
            <p:nvPr/>
          </p:nvSpPr>
          <p:spPr>
            <a:xfrm>
              <a:off x="4102084" y="2544958"/>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31.5</a:t>
              </a:r>
            </a:p>
          </p:txBody>
        </p:sp>
        <p:sp>
          <p:nvSpPr>
            <p:cNvPr id="112" name="tx112"/>
            <p:cNvSpPr/>
            <p:nvPr/>
          </p:nvSpPr>
          <p:spPr>
            <a:xfrm>
              <a:off x="5462196" y="330238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196.1</a:t>
              </a:r>
            </a:p>
          </p:txBody>
        </p:sp>
        <p:sp>
          <p:nvSpPr>
            <p:cNvPr id="113" name="tx113"/>
            <p:cNvSpPr/>
            <p:nvPr/>
          </p:nvSpPr>
          <p:spPr>
            <a:xfrm>
              <a:off x="5488322" y="2524138"/>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31.9</a:t>
              </a:r>
            </a:p>
          </p:txBody>
        </p:sp>
        <p:sp>
          <p:nvSpPr>
            <p:cNvPr id="114" name="tx114"/>
            <p:cNvSpPr/>
            <p:nvPr/>
          </p:nvSpPr>
          <p:spPr>
            <a:xfrm>
              <a:off x="6571187" y="3195916"/>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227.3</a:t>
              </a:r>
            </a:p>
          </p:txBody>
        </p:sp>
        <p:sp>
          <p:nvSpPr>
            <p:cNvPr id="115" name="tx115"/>
            <p:cNvSpPr/>
            <p:nvPr/>
          </p:nvSpPr>
          <p:spPr>
            <a:xfrm>
              <a:off x="6636489" y="2380613"/>
              <a:ext cx="104502"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a:t>
              </a:r>
            </a:p>
          </p:txBody>
        </p:sp>
        <p:sp>
          <p:nvSpPr>
            <p:cNvPr id="116" name="tx116"/>
            <p:cNvSpPr/>
            <p:nvPr/>
          </p:nvSpPr>
          <p:spPr>
            <a:xfrm>
              <a:off x="6887611" y="3224052"/>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219</a:t>
              </a:r>
            </a:p>
          </p:txBody>
        </p:sp>
        <p:sp>
          <p:nvSpPr>
            <p:cNvPr id="117" name="tx117"/>
            <p:cNvSpPr/>
            <p:nvPr/>
          </p:nvSpPr>
          <p:spPr>
            <a:xfrm>
              <a:off x="6874560" y="2403686"/>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21.7</a:t>
              </a:r>
            </a:p>
          </p:txBody>
        </p:sp>
        <p:sp>
          <p:nvSpPr>
            <p:cNvPr id="118" name="tx118"/>
            <p:cNvSpPr/>
            <p:nvPr/>
          </p:nvSpPr>
          <p:spPr>
            <a:xfrm>
              <a:off x="7125682" y="321080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222.9</a:t>
              </a:r>
            </a:p>
          </p:txBody>
        </p:sp>
        <p:sp>
          <p:nvSpPr>
            <p:cNvPr id="119" name="tx119"/>
            <p:cNvSpPr/>
            <p:nvPr/>
          </p:nvSpPr>
          <p:spPr>
            <a:xfrm>
              <a:off x="7151808" y="238383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19.4</a:t>
              </a:r>
            </a:p>
          </p:txBody>
        </p:sp>
        <p:sp>
          <p:nvSpPr>
            <p:cNvPr id="120" name="tx120"/>
            <p:cNvSpPr/>
            <p:nvPr/>
          </p:nvSpPr>
          <p:spPr>
            <a:xfrm>
              <a:off x="7402930" y="321524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221.6</a:t>
              </a:r>
            </a:p>
          </p:txBody>
        </p:sp>
        <p:sp>
          <p:nvSpPr>
            <p:cNvPr id="121" name="tx121"/>
            <p:cNvSpPr/>
            <p:nvPr/>
          </p:nvSpPr>
          <p:spPr>
            <a:xfrm>
              <a:off x="7429055" y="238404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21.9</a:t>
              </a:r>
            </a:p>
          </p:txBody>
        </p:sp>
        <p:sp>
          <p:nvSpPr>
            <p:cNvPr id="122" name="tx122"/>
            <p:cNvSpPr/>
            <p:nvPr/>
          </p:nvSpPr>
          <p:spPr>
            <a:xfrm>
              <a:off x="7680178" y="3209227"/>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223.4</a:t>
              </a:r>
            </a:p>
          </p:txBody>
        </p:sp>
        <p:sp>
          <p:nvSpPr>
            <p:cNvPr id="123" name="tx123"/>
            <p:cNvSpPr/>
            <p:nvPr/>
          </p:nvSpPr>
          <p:spPr>
            <a:xfrm>
              <a:off x="7706303" y="2372660"/>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22.1</a:t>
              </a:r>
            </a:p>
          </p:txBody>
        </p:sp>
        <p:sp>
          <p:nvSpPr>
            <p:cNvPr id="124" name="tx124"/>
            <p:cNvSpPr/>
            <p:nvPr/>
          </p:nvSpPr>
          <p:spPr>
            <a:xfrm>
              <a:off x="7957425" y="320504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224.6</a:t>
              </a:r>
            </a:p>
          </p:txBody>
        </p:sp>
        <p:sp>
          <p:nvSpPr>
            <p:cNvPr id="125" name="tx125"/>
            <p:cNvSpPr/>
            <p:nvPr/>
          </p:nvSpPr>
          <p:spPr>
            <a:xfrm>
              <a:off x="7983551" y="2363786"/>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22.2</a:t>
              </a:r>
            </a:p>
          </p:txBody>
        </p:sp>
        <p:sp>
          <p:nvSpPr>
            <p:cNvPr id="126" name="tx126"/>
            <p:cNvSpPr/>
            <p:nvPr/>
          </p:nvSpPr>
          <p:spPr>
            <a:xfrm>
              <a:off x="810775"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7" name="tx127"/>
            <p:cNvSpPr/>
            <p:nvPr/>
          </p:nvSpPr>
          <p:spPr>
            <a:xfrm>
              <a:off x="655386" y="327193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8" name="tx128"/>
            <p:cNvSpPr/>
            <p:nvPr/>
          </p:nvSpPr>
          <p:spPr>
            <a:xfrm>
              <a:off x="655386" y="258930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29" name="tx129"/>
            <p:cNvSpPr/>
            <p:nvPr/>
          </p:nvSpPr>
          <p:spPr>
            <a:xfrm>
              <a:off x="655386" y="1906606"/>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30" name="tx130"/>
            <p:cNvSpPr/>
            <p:nvPr/>
          </p:nvSpPr>
          <p:spPr>
            <a:xfrm>
              <a:off x="655386" y="122404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31" name="tx131"/>
            <p:cNvSpPr/>
            <p:nvPr/>
          </p:nvSpPr>
          <p:spPr>
            <a:xfrm>
              <a:off x="8607544"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2" name="tx132"/>
            <p:cNvSpPr/>
            <p:nvPr/>
          </p:nvSpPr>
          <p:spPr>
            <a:xfrm>
              <a:off x="8607544" y="3252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3" name="tx133"/>
            <p:cNvSpPr/>
            <p:nvPr/>
          </p:nvSpPr>
          <p:spPr>
            <a:xfrm>
              <a:off x="8607544" y="2550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4" name="tx134"/>
            <p:cNvSpPr/>
            <p:nvPr/>
          </p:nvSpPr>
          <p:spPr>
            <a:xfrm>
              <a:off x="8607544" y="185027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5" name="tx135"/>
            <p:cNvSpPr/>
            <p:nvPr/>
          </p:nvSpPr>
          <p:spPr>
            <a:xfrm>
              <a:off x="8607544" y="1146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6" name="tx136"/>
            <p:cNvSpPr/>
            <p:nvPr/>
          </p:nvSpPr>
          <p:spPr>
            <a:xfrm rot="-5400000">
              <a:off x="12645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7" name="tx137"/>
            <p:cNvSpPr/>
            <p:nvPr/>
          </p:nvSpPr>
          <p:spPr>
            <a:xfrm rot="-5400000">
              <a:off x="265082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8" name="tx138"/>
            <p:cNvSpPr/>
            <p:nvPr/>
          </p:nvSpPr>
          <p:spPr>
            <a:xfrm rot="-5400000">
              <a:off x="4037065"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9" name="tx139"/>
            <p:cNvSpPr/>
            <p:nvPr/>
          </p:nvSpPr>
          <p:spPr>
            <a:xfrm rot="-5400000">
              <a:off x="5423303"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0" name="tx140"/>
            <p:cNvSpPr/>
            <p:nvPr/>
          </p:nvSpPr>
          <p:spPr>
            <a:xfrm rot="-5400000">
              <a:off x="6532294"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1" name="tx141"/>
            <p:cNvSpPr/>
            <p:nvPr/>
          </p:nvSpPr>
          <p:spPr>
            <a:xfrm rot="-5400000">
              <a:off x="680954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2" name="tx142"/>
            <p:cNvSpPr/>
            <p:nvPr/>
          </p:nvSpPr>
          <p:spPr>
            <a:xfrm rot="-5400000">
              <a:off x="70867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3" name="tx143"/>
            <p:cNvSpPr/>
            <p:nvPr/>
          </p:nvSpPr>
          <p:spPr>
            <a:xfrm rot="-5400000">
              <a:off x="736403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4" name="tx144"/>
            <p:cNvSpPr/>
            <p:nvPr/>
          </p:nvSpPr>
          <p:spPr>
            <a:xfrm rot="-5400000">
              <a:off x="7641251" y="432103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5" name="tx145"/>
            <p:cNvSpPr/>
            <p:nvPr/>
          </p:nvSpPr>
          <p:spPr>
            <a:xfrm rot="-5400000">
              <a:off x="791853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6" name="tx146"/>
            <p:cNvSpPr/>
            <p:nvPr/>
          </p:nvSpPr>
          <p:spPr>
            <a:xfrm rot="-5400000">
              <a:off x="-282000" y="2466929"/>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47" name="tx147"/>
            <p:cNvSpPr/>
            <p:nvPr/>
          </p:nvSpPr>
          <p:spPr>
            <a:xfrm rot="5400000">
              <a:off x="8539473" y="246692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8" name="pl148"/>
            <p:cNvSpPr/>
            <p:nvPr/>
          </p:nvSpPr>
          <p:spPr>
            <a:xfrm>
              <a:off x="2908284" y="501020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9" name="tx149"/>
            <p:cNvSpPr/>
            <p:nvPr/>
          </p:nvSpPr>
          <p:spPr>
            <a:xfrm>
              <a:off x="3175384" y="493039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50" name="rc150"/>
            <p:cNvSpPr/>
            <p:nvPr/>
          </p:nvSpPr>
          <p:spPr>
            <a:xfrm>
              <a:off x="4433341" y="4909475"/>
              <a:ext cx="201456" cy="201456"/>
            </a:xfrm>
            <a:prstGeom prst="rect">
              <a:avLst/>
            </a:prstGeom>
            <a:solidFill>
              <a:srgbClr val="1CABE2">
                <a:alpha val="100000"/>
              </a:srgbClr>
            </a:solidFill>
          </p:spPr>
          <p:txBody>
            <a:bodyPr/>
            <a:lstStyle/>
            <a:p/>
          </p:txBody>
        </p:sp>
        <p:sp>
          <p:nvSpPr>
            <p:cNvPr id="151" name="rc151"/>
            <p:cNvSpPr/>
            <p:nvPr/>
          </p:nvSpPr>
          <p:spPr>
            <a:xfrm>
              <a:off x="5638429" y="4909475"/>
              <a:ext cx="201456" cy="201456"/>
            </a:xfrm>
            <a:prstGeom prst="rect">
              <a:avLst/>
            </a:prstGeom>
            <a:solidFill>
              <a:srgbClr val="80BD41">
                <a:alpha val="100000"/>
              </a:srgbClr>
            </a:solidFill>
          </p:spPr>
          <p:txBody>
            <a:bodyPr/>
            <a:lstStyle/>
            <a:p/>
          </p:txBody>
        </p:sp>
        <p:sp>
          <p:nvSpPr>
            <p:cNvPr id="152" name="tx152"/>
            <p:cNvSpPr/>
            <p:nvPr/>
          </p:nvSpPr>
          <p:spPr>
            <a:xfrm>
              <a:off x="4713386" y="4958497"/>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53" name="tx153"/>
            <p:cNvSpPr/>
            <p:nvPr/>
          </p:nvSpPr>
          <p:spPr>
            <a:xfrm>
              <a:off x="5918474" y="4958566"/>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4" name="tx154"/>
            <p:cNvSpPr/>
            <p:nvPr/>
          </p:nvSpPr>
          <p:spPr>
            <a:xfrm>
              <a:off x="951100" y="467611"/>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DTP3 coverage, and number of vaccinated and unvaccinated children,</a:t>
              </a:r>
            </a:p>
          </p:txBody>
        </p:sp>
        <p:sp>
          <p:nvSpPr>
            <p:cNvPr id="155" name="tx155"/>
            <p:cNvSpPr/>
            <p:nvPr/>
          </p:nvSpPr>
          <p:spPr>
            <a:xfrm>
              <a:off x="951100" y="660204"/>
              <a:ext cx="1854763"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Sierra Leone, 2000-2024</a:t>
              </a:r>
            </a:p>
          </p:txBody>
        </p:sp>
        <p:sp>
          <p:nvSpPr>
            <p:cNvPr id="156" name="pl156"/>
            <p:cNvSpPr/>
            <p:nvPr/>
          </p:nvSpPr>
          <p:spPr>
            <a:xfrm>
              <a:off x="2628215"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7" name="pl157"/>
            <p:cNvSpPr/>
            <p:nvPr/>
          </p:nvSpPr>
          <p:spPr>
            <a:xfrm>
              <a:off x="5292098"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8" name="pl158"/>
            <p:cNvSpPr/>
            <p:nvPr/>
          </p:nvSpPr>
          <p:spPr>
            <a:xfrm>
              <a:off x="7955981"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9" name="pl159"/>
            <p:cNvSpPr/>
            <p:nvPr/>
          </p:nvSpPr>
          <p:spPr>
            <a:xfrm>
              <a:off x="951100" y="585572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0" name="pl160"/>
            <p:cNvSpPr/>
            <p:nvPr/>
          </p:nvSpPr>
          <p:spPr>
            <a:xfrm>
              <a:off x="951100" y="565302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1" name="pl161"/>
            <p:cNvSpPr/>
            <p:nvPr/>
          </p:nvSpPr>
          <p:spPr>
            <a:xfrm>
              <a:off x="951100" y="545032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2" name="pl162"/>
            <p:cNvSpPr/>
            <p:nvPr/>
          </p:nvSpPr>
          <p:spPr>
            <a:xfrm>
              <a:off x="1296273"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3960157"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6624040"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5" name="rc165"/>
            <p:cNvSpPr/>
            <p:nvPr/>
          </p:nvSpPr>
          <p:spPr>
            <a:xfrm>
              <a:off x="1296273" y="5774644"/>
              <a:ext cx="6053941" cy="162162"/>
            </a:xfrm>
            <a:prstGeom prst="rect">
              <a:avLst/>
            </a:prstGeom>
            <a:solidFill>
              <a:srgbClr val="80BD41">
                <a:alpha val="100000"/>
              </a:srgbClr>
            </a:solidFill>
          </p:spPr>
          <p:txBody>
            <a:bodyPr/>
            <a:lstStyle/>
            <a:p/>
          </p:txBody>
        </p:sp>
        <p:sp>
          <p:nvSpPr>
            <p:cNvPr id="166" name="rc166"/>
            <p:cNvSpPr/>
            <p:nvPr/>
          </p:nvSpPr>
          <p:spPr>
            <a:xfrm>
              <a:off x="7350214" y="5774644"/>
              <a:ext cx="318600" cy="162162"/>
            </a:xfrm>
            <a:prstGeom prst="rect">
              <a:avLst/>
            </a:prstGeom>
            <a:solidFill>
              <a:srgbClr val="1CABE2">
                <a:alpha val="100000"/>
              </a:srgbClr>
            </a:solidFill>
          </p:spPr>
          <p:txBody>
            <a:bodyPr/>
            <a:lstStyle/>
            <a:p/>
          </p:txBody>
        </p:sp>
        <p:sp>
          <p:nvSpPr>
            <p:cNvPr id="167" name="rc167"/>
            <p:cNvSpPr/>
            <p:nvPr/>
          </p:nvSpPr>
          <p:spPr>
            <a:xfrm>
              <a:off x="1296273" y="5571941"/>
              <a:ext cx="5950049" cy="162162"/>
            </a:xfrm>
            <a:prstGeom prst="rect">
              <a:avLst/>
            </a:prstGeom>
            <a:solidFill>
              <a:srgbClr val="80BD41">
                <a:alpha val="100000"/>
              </a:srgbClr>
            </a:solidFill>
          </p:spPr>
          <p:txBody>
            <a:bodyPr/>
            <a:lstStyle/>
            <a:p/>
          </p:txBody>
        </p:sp>
        <p:sp>
          <p:nvSpPr>
            <p:cNvPr id="168" name="rc168"/>
            <p:cNvSpPr/>
            <p:nvPr/>
          </p:nvSpPr>
          <p:spPr>
            <a:xfrm>
              <a:off x="7246323" y="5571941"/>
              <a:ext cx="588451" cy="162162"/>
            </a:xfrm>
            <a:prstGeom prst="rect">
              <a:avLst/>
            </a:prstGeom>
            <a:solidFill>
              <a:srgbClr val="1CABE2">
                <a:alpha val="100000"/>
              </a:srgbClr>
            </a:solidFill>
          </p:spPr>
          <p:txBody>
            <a:bodyPr/>
            <a:lstStyle/>
            <a:p/>
          </p:txBody>
        </p:sp>
        <p:sp>
          <p:nvSpPr>
            <p:cNvPr id="169" name="rc169"/>
            <p:cNvSpPr/>
            <p:nvPr/>
          </p:nvSpPr>
          <p:spPr>
            <a:xfrm>
              <a:off x="1296273" y="5369238"/>
              <a:ext cx="5983081" cy="162162"/>
            </a:xfrm>
            <a:prstGeom prst="rect">
              <a:avLst/>
            </a:prstGeom>
            <a:solidFill>
              <a:srgbClr val="80BD41">
                <a:alpha val="100000"/>
              </a:srgbClr>
            </a:solidFill>
          </p:spPr>
          <p:txBody>
            <a:bodyPr/>
            <a:lstStyle/>
            <a:p/>
          </p:txBody>
        </p:sp>
        <p:sp>
          <p:nvSpPr>
            <p:cNvPr id="170" name="rc170"/>
            <p:cNvSpPr/>
            <p:nvPr/>
          </p:nvSpPr>
          <p:spPr>
            <a:xfrm>
              <a:off x="7279355" y="5369238"/>
              <a:ext cx="591648" cy="162162"/>
            </a:xfrm>
            <a:prstGeom prst="rect">
              <a:avLst/>
            </a:prstGeom>
            <a:solidFill>
              <a:srgbClr val="1CABE2">
                <a:alpha val="100000"/>
              </a:srgbClr>
            </a:solidFill>
          </p:spPr>
          <p:txBody>
            <a:bodyPr/>
            <a:lstStyle/>
            <a:p/>
          </p:txBody>
        </p:sp>
        <p:sp>
          <p:nvSpPr>
            <p:cNvPr id="171" name="tx171"/>
            <p:cNvSpPr/>
            <p:nvPr/>
          </p:nvSpPr>
          <p:spPr>
            <a:xfrm>
              <a:off x="7843041" y="5812533"/>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239.2</a:t>
              </a:r>
            </a:p>
          </p:txBody>
        </p:sp>
        <p:sp>
          <p:nvSpPr>
            <p:cNvPr id="172" name="tx172"/>
            <p:cNvSpPr/>
            <p:nvPr/>
          </p:nvSpPr>
          <p:spPr>
            <a:xfrm>
              <a:off x="8017019" y="5609886"/>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245.4</a:t>
              </a:r>
            </a:p>
          </p:txBody>
        </p:sp>
        <p:sp>
          <p:nvSpPr>
            <p:cNvPr id="173" name="tx173"/>
            <p:cNvSpPr/>
            <p:nvPr/>
          </p:nvSpPr>
          <p:spPr>
            <a:xfrm>
              <a:off x="8055059" y="5407183"/>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246.8</a:t>
              </a:r>
            </a:p>
          </p:txBody>
        </p:sp>
        <p:sp>
          <p:nvSpPr>
            <p:cNvPr id="174" name="tx174"/>
            <p:cNvSpPr/>
            <p:nvPr/>
          </p:nvSpPr>
          <p:spPr>
            <a:xfrm>
              <a:off x="4187605" y="5815232"/>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227.3</a:t>
              </a:r>
            </a:p>
          </p:txBody>
        </p:sp>
        <p:sp>
          <p:nvSpPr>
            <p:cNvPr id="175" name="tx175"/>
            <p:cNvSpPr/>
            <p:nvPr/>
          </p:nvSpPr>
          <p:spPr>
            <a:xfrm>
              <a:off x="7449225" y="581660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a:t>
              </a:r>
            </a:p>
          </p:txBody>
        </p:sp>
        <p:sp>
          <p:nvSpPr>
            <p:cNvPr id="176" name="tx176"/>
            <p:cNvSpPr/>
            <p:nvPr/>
          </p:nvSpPr>
          <p:spPr>
            <a:xfrm>
              <a:off x="4135660" y="5612530"/>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223.4</a:t>
              </a:r>
            </a:p>
          </p:txBody>
        </p:sp>
        <p:sp>
          <p:nvSpPr>
            <p:cNvPr id="177" name="tx177"/>
            <p:cNvSpPr/>
            <p:nvPr/>
          </p:nvSpPr>
          <p:spPr>
            <a:xfrm>
              <a:off x="7435055" y="5613906"/>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22.1</a:t>
              </a:r>
            </a:p>
          </p:txBody>
        </p:sp>
        <p:sp>
          <p:nvSpPr>
            <p:cNvPr id="178" name="tx178"/>
            <p:cNvSpPr/>
            <p:nvPr/>
          </p:nvSpPr>
          <p:spPr>
            <a:xfrm>
              <a:off x="4152176" y="5409879"/>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224.6</a:t>
              </a:r>
            </a:p>
          </p:txBody>
        </p:sp>
        <p:sp>
          <p:nvSpPr>
            <p:cNvPr id="179" name="tx179"/>
            <p:cNvSpPr/>
            <p:nvPr/>
          </p:nvSpPr>
          <p:spPr>
            <a:xfrm>
              <a:off x="7469686" y="5411203"/>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22.2</a:t>
              </a:r>
            </a:p>
          </p:txBody>
        </p:sp>
        <p:sp>
          <p:nvSpPr>
            <p:cNvPr id="180" name="tx180"/>
            <p:cNvSpPr/>
            <p:nvPr/>
          </p:nvSpPr>
          <p:spPr>
            <a:xfrm>
              <a:off x="577692" y="580361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1" name="tx181"/>
            <p:cNvSpPr/>
            <p:nvPr/>
          </p:nvSpPr>
          <p:spPr>
            <a:xfrm>
              <a:off x="577692" y="560084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2" name="tx182"/>
            <p:cNvSpPr/>
            <p:nvPr/>
          </p:nvSpPr>
          <p:spPr>
            <a:xfrm>
              <a:off x="577692" y="539820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3" name="tx183"/>
            <p:cNvSpPr/>
            <p:nvPr/>
          </p:nvSpPr>
          <p:spPr>
            <a:xfrm>
              <a:off x="1257426" y="603786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4" name="tx184"/>
            <p:cNvSpPr/>
            <p:nvPr/>
          </p:nvSpPr>
          <p:spPr>
            <a:xfrm>
              <a:off x="3843615" y="603786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85" name="tx185"/>
            <p:cNvSpPr/>
            <p:nvPr/>
          </p:nvSpPr>
          <p:spPr>
            <a:xfrm>
              <a:off x="6507498" y="603786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86" name="tx186"/>
            <p:cNvSpPr/>
            <p:nvPr/>
          </p:nvSpPr>
          <p:spPr>
            <a:xfrm>
              <a:off x="4018061" y="6173067"/>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87" name="tx187"/>
            <p:cNvSpPr/>
            <p:nvPr/>
          </p:nvSpPr>
          <p:spPr>
            <a:xfrm>
              <a:off x="4383327"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88" name="tx188"/>
            <p:cNvSpPr/>
            <p:nvPr/>
          </p:nvSpPr>
          <p:spPr>
            <a:xfrm>
              <a:off x="5109330" y="6522497"/>
              <a:ext cx="3435583"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Unvaccinated includes zero-dose and undervaccinated children</a:t>
              </a:r>
            </a:p>
          </p:txBody>
        </p:sp>
      </p:grpSp>
      <p:sp>
        <p:nvSpPr>
          <p:cNvPr id="18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DTP3 coverage in 2024 (91%) was lower than in 2019 (95%).
The number of children vaccinated with DTP3 decreased 1% compared to in 2019.
The number of surviving infants increased approximately 3% compared to in 2019.
In 2024, fewer children were vaccinated than in 2019.
In 2024, there were more surviving infants (target population) than in 2019.
For vaccine coverage to increase, the number of children vaccinated must increase at a faster rate than the population increases.</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MCV1</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66584" y="3634099"/>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6" name="pl6"/>
            <p:cNvSpPr/>
            <p:nvPr/>
          </p:nvSpPr>
          <p:spPr>
            <a:xfrm>
              <a:off x="966584" y="2888927"/>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7" name="pl7"/>
            <p:cNvSpPr/>
            <p:nvPr/>
          </p:nvSpPr>
          <p:spPr>
            <a:xfrm>
              <a:off x="966584" y="2143755"/>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8" name="pl8"/>
            <p:cNvSpPr/>
            <p:nvPr/>
          </p:nvSpPr>
          <p:spPr>
            <a:xfrm>
              <a:off x="966584" y="1398583"/>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9" name="pl9"/>
            <p:cNvSpPr/>
            <p:nvPr/>
          </p:nvSpPr>
          <p:spPr>
            <a:xfrm>
              <a:off x="966584" y="4006685"/>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0" name="pl10"/>
            <p:cNvSpPr/>
            <p:nvPr/>
          </p:nvSpPr>
          <p:spPr>
            <a:xfrm>
              <a:off x="966584" y="3261513"/>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1" name="pl11"/>
            <p:cNvSpPr/>
            <p:nvPr/>
          </p:nvSpPr>
          <p:spPr>
            <a:xfrm>
              <a:off x="966584" y="2516341"/>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2" name="pl12"/>
            <p:cNvSpPr/>
            <p:nvPr/>
          </p:nvSpPr>
          <p:spPr>
            <a:xfrm>
              <a:off x="966584" y="1771169"/>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3" name="pl13"/>
            <p:cNvSpPr/>
            <p:nvPr/>
          </p:nvSpPr>
          <p:spPr>
            <a:xfrm>
              <a:off x="966584" y="1025997"/>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4" name="pl14"/>
            <p:cNvSpPr/>
            <p:nvPr/>
          </p:nvSpPr>
          <p:spPr>
            <a:xfrm>
              <a:off x="143556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81897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202384"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585796"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69252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96920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4589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22572"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79925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5937"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311054" y="2321881"/>
              <a:ext cx="249014" cy="1684803"/>
            </a:xfrm>
            <a:prstGeom prst="rect">
              <a:avLst/>
            </a:prstGeom>
            <a:solidFill>
              <a:srgbClr val="E2231A">
                <a:alpha val="100000"/>
              </a:srgbClr>
            </a:solidFill>
          </p:spPr>
          <p:txBody>
            <a:bodyPr/>
            <a:lstStyle/>
            <a:p/>
          </p:txBody>
        </p:sp>
        <p:sp>
          <p:nvSpPr>
            <p:cNvPr id="25" name="rc25"/>
            <p:cNvSpPr/>
            <p:nvPr/>
          </p:nvSpPr>
          <p:spPr>
            <a:xfrm>
              <a:off x="1587736" y="2617580"/>
              <a:ext cx="249014" cy="1389104"/>
            </a:xfrm>
            <a:prstGeom prst="rect">
              <a:avLst/>
            </a:prstGeom>
            <a:solidFill>
              <a:srgbClr val="E2231A">
                <a:alpha val="100000"/>
              </a:srgbClr>
            </a:solidFill>
          </p:spPr>
          <p:txBody>
            <a:bodyPr/>
            <a:lstStyle/>
            <a:p/>
          </p:txBody>
        </p:sp>
        <p:sp>
          <p:nvSpPr>
            <p:cNvPr id="26" name="rc26"/>
            <p:cNvSpPr/>
            <p:nvPr/>
          </p:nvSpPr>
          <p:spPr>
            <a:xfrm>
              <a:off x="1864419" y="2879120"/>
              <a:ext cx="249014" cy="1127564"/>
            </a:xfrm>
            <a:prstGeom prst="rect">
              <a:avLst/>
            </a:prstGeom>
            <a:solidFill>
              <a:srgbClr val="E2231A">
                <a:alpha val="100000"/>
              </a:srgbClr>
            </a:solidFill>
          </p:spPr>
          <p:txBody>
            <a:bodyPr/>
            <a:lstStyle/>
            <a:p/>
          </p:txBody>
        </p:sp>
        <p:sp>
          <p:nvSpPr>
            <p:cNvPr id="27" name="rc27"/>
            <p:cNvSpPr/>
            <p:nvPr/>
          </p:nvSpPr>
          <p:spPr>
            <a:xfrm>
              <a:off x="2141101" y="3185714"/>
              <a:ext cx="249014" cy="820970"/>
            </a:xfrm>
            <a:prstGeom prst="rect">
              <a:avLst/>
            </a:prstGeom>
            <a:solidFill>
              <a:srgbClr val="E2231A">
                <a:alpha val="100000"/>
              </a:srgbClr>
            </a:solidFill>
          </p:spPr>
          <p:txBody>
            <a:bodyPr/>
            <a:lstStyle/>
            <a:p/>
          </p:txBody>
        </p:sp>
        <p:sp>
          <p:nvSpPr>
            <p:cNvPr id="28" name="rc28"/>
            <p:cNvSpPr/>
            <p:nvPr/>
          </p:nvSpPr>
          <p:spPr>
            <a:xfrm>
              <a:off x="2417783" y="3267668"/>
              <a:ext cx="249014" cy="739016"/>
            </a:xfrm>
            <a:prstGeom prst="rect">
              <a:avLst/>
            </a:prstGeom>
            <a:solidFill>
              <a:srgbClr val="E2231A">
                <a:alpha val="100000"/>
              </a:srgbClr>
            </a:solidFill>
          </p:spPr>
          <p:txBody>
            <a:bodyPr/>
            <a:lstStyle/>
            <a:p/>
          </p:txBody>
        </p:sp>
        <p:sp>
          <p:nvSpPr>
            <p:cNvPr id="29" name="rc29"/>
            <p:cNvSpPr/>
            <p:nvPr/>
          </p:nvSpPr>
          <p:spPr>
            <a:xfrm>
              <a:off x="2694466" y="3097814"/>
              <a:ext cx="249014" cy="908871"/>
            </a:xfrm>
            <a:prstGeom prst="rect">
              <a:avLst/>
            </a:prstGeom>
            <a:solidFill>
              <a:srgbClr val="E2231A">
                <a:alpha val="100000"/>
              </a:srgbClr>
            </a:solidFill>
          </p:spPr>
          <p:txBody>
            <a:bodyPr/>
            <a:lstStyle/>
            <a:p/>
          </p:txBody>
        </p:sp>
        <p:sp>
          <p:nvSpPr>
            <p:cNvPr id="30" name="rc30"/>
            <p:cNvSpPr/>
            <p:nvPr/>
          </p:nvSpPr>
          <p:spPr>
            <a:xfrm>
              <a:off x="2971148" y="2886796"/>
              <a:ext cx="249014" cy="1119889"/>
            </a:xfrm>
            <a:prstGeom prst="rect">
              <a:avLst/>
            </a:prstGeom>
            <a:solidFill>
              <a:srgbClr val="E2231A">
                <a:alpha val="100000"/>
              </a:srgbClr>
            </a:solidFill>
          </p:spPr>
          <p:txBody>
            <a:bodyPr/>
            <a:lstStyle/>
            <a:p/>
          </p:txBody>
        </p:sp>
        <p:sp>
          <p:nvSpPr>
            <p:cNvPr id="31" name="rc31"/>
            <p:cNvSpPr/>
            <p:nvPr/>
          </p:nvSpPr>
          <p:spPr>
            <a:xfrm>
              <a:off x="3247830" y="2718372"/>
              <a:ext cx="249014" cy="1288312"/>
            </a:xfrm>
            <a:prstGeom prst="rect">
              <a:avLst/>
            </a:prstGeom>
            <a:solidFill>
              <a:srgbClr val="E2231A">
                <a:alpha val="100000"/>
              </a:srgbClr>
            </a:solidFill>
          </p:spPr>
          <p:txBody>
            <a:bodyPr/>
            <a:lstStyle/>
            <a:p/>
          </p:txBody>
        </p:sp>
        <p:sp>
          <p:nvSpPr>
            <p:cNvPr id="32" name="rc32"/>
            <p:cNvSpPr/>
            <p:nvPr/>
          </p:nvSpPr>
          <p:spPr>
            <a:xfrm>
              <a:off x="3524513" y="3122807"/>
              <a:ext cx="249014" cy="883878"/>
            </a:xfrm>
            <a:prstGeom prst="rect">
              <a:avLst/>
            </a:prstGeom>
            <a:solidFill>
              <a:srgbClr val="E2231A">
                <a:alpha val="100000"/>
              </a:srgbClr>
            </a:solidFill>
          </p:spPr>
          <p:txBody>
            <a:bodyPr/>
            <a:lstStyle/>
            <a:p/>
          </p:txBody>
        </p:sp>
        <p:sp>
          <p:nvSpPr>
            <p:cNvPr id="33" name="rc33"/>
            <p:cNvSpPr/>
            <p:nvPr/>
          </p:nvSpPr>
          <p:spPr>
            <a:xfrm>
              <a:off x="3801195" y="3344495"/>
              <a:ext cx="249014" cy="662189"/>
            </a:xfrm>
            <a:prstGeom prst="rect">
              <a:avLst/>
            </a:prstGeom>
            <a:solidFill>
              <a:srgbClr val="E2231A">
                <a:alpha val="100000"/>
              </a:srgbClr>
            </a:solidFill>
          </p:spPr>
          <p:txBody>
            <a:bodyPr/>
            <a:lstStyle/>
            <a:p/>
          </p:txBody>
        </p:sp>
        <p:sp>
          <p:nvSpPr>
            <p:cNvPr id="34" name="rc34"/>
            <p:cNvSpPr/>
            <p:nvPr/>
          </p:nvSpPr>
          <p:spPr>
            <a:xfrm>
              <a:off x="4077877" y="3403841"/>
              <a:ext cx="249014" cy="602844"/>
            </a:xfrm>
            <a:prstGeom prst="rect">
              <a:avLst/>
            </a:prstGeom>
            <a:solidFill>
              <a:srgbClr val="E2231A">
                <a:alpha val="100000"/>
              </a:srgbClr>
            </a:solidFill>
          </p:spPr>
          <p:txBody>
            <a:bodyPr/>
            <a:lstStyle/>
            <a:p/>
          </p:txBody>
        </p:sp>
        <p:sp>
          <p:nvSpPr>
            <p:cNvPr id="35" name="rc35"/>
            <p:cNvSpPr/>
            <p:nvPr/>
          </p:nvSpPr>
          <p:spPr>
            <a:xfrm>
              <a:off x="4354560" y="3463559"/>
              <a:ext cx="249014" cy="543126"/>
            </a:xfrm>
            <a:prstGeom prst="rect">
              <a:avLst/>
            </a:prstGeom>
            <a:solidFill>
              <a:srgbClr val="E2231A">
                <a:alpha val="100000"/>
              </a:srgbClr>
            </a:solidFill>
          </p:spPr>
          <p:txBody>
            <a:bodyPr/>
            <a:lstStyle/>
            <a:p/>
          </p:txBody>
        </p:sp>
        <p:sp>
          <p:nvSpPr>
            <p:cNvPr id="36" name="rc36"/>
            <p:cNvSpPr/>
            <p:nvPr/>
          </p:nvSpPr>
          <p:spPr>
            <a:xfrm>
              <a:off x="4631242" y="3527420"/>
              <a:ext cx="249014" cy="479264"/>
            </a:xfrm>
            <a:prstGeom prst="rect">
              <a:avLst/>
            </a:prstGeom>
            <a:solidFill>
              <a:srgbClr val="E2231A">
                <a:alpha val="100000"/>
              </a:srgbClr>
            </a:solidFill>
          </p:spPr>
          <p:txBody>
            <a:bodyPr/>
            <a:lstStyle/>
            <a:p/>
          </p:txBody>
        </p:sp>
        <p:sp>
          <p:nvSpPr>
            <p:cNvPr id="37" name="rc37"/>
            <p:cNvSpPr/>
            <p:nvPr/>
          </p:nvSpPr>
          <p:spPr>
            <a:xfrm>
              <a:off x="4907924" y="3495407"/>
              <a:ext cx="249014" cy="511277"/>
            </a:xfrm>
            <a:prstGeom prst="rect">
              <a:avLst/>
            </a:prstGeom>
            <a:solidFill>
              <a:srgbClr val="E2231A">
                <a:alpha val="100000"/>
              </a:srgbClr>
            </a:solidFill>
          </p:spPr>
          <p:txBody>
            <a:bodyPr/>
            <a:lstStyle/>
            <a:p/>
          </p:txBody>
        </p:sp>
        <p:sp>
          <p:nvSpPr>
            <p:cNvPr id="38" name="rc38"/>
            <p:cNvSpPr/>
            <p:nvPr/>
          </p:nvSpPr>
          <p:spPr>
            <a:xfrm>
              <a:off x="5184607" y="3325896"/>
              <a:ext cx="249014" cy="680789"/>
            </a:xfrm>
            <a:prstGeom prst="rect">
              <a:avLst/>
            </a:prstGeom>
            <a:solidFill>
              <a:srgbClr val="E2231A">
                <a:alpha val="100000"/>
              </a:srgbClr>
            </a:solidFill>
          </p:spPr>
          <p:txBody>
            <a:bodyPr/>
            <a:lstStyle/>
            <a:p/>
          </p:txBody>
        </p:sp>
        <p:sp>
          <p:nvSpPr>
            <p:cNvPr id="39" name="rc39"/>
            <p:cNvSpPr/>
            <p:nvPr/>
          </p:nvSpPr>
          <p:spPr>
            <a:xfrm>
              <a:off x="5461289" y="3259128"/>
              <a:ext cx="249014" cy="747556"/>
            </a:xfrm>
            <a:prstGeom prst="rect">
              <a:avLst/>
            </a:prstGeom>
            <a:solidFill>
              <a:srgbClr val="E2231A">
                <a:alpha val="100000"/>
              </a:srgbClr>
            </a:solidFill>
          </p:spPr>
          <p:txBody>
            <a:bodyPr/>
            <a:lstStyle/>
            <a:p/>
          </p:txBody>
        </p:sp>
        <p:sp>
          <p:nvSpPr>
            <p:cNvPr id="40" name="rc40"/>
            <p:cNvSpPr/>
            <p:nvPr/>
          </p:nvSpPr>
          <p:spPr>
            <a:xfrm>
              <a:off x="5737971" y="3490430"/>
              <a:ext cx="249014" cy="516255"/>
            </a:xfrm>
            <a:prstGeom prst="rect">
              <a:avLst/>
            </a:prstGeom>
            <a:solidFill>
              <a:srgbClr val="E2231A">
                <a:alpha val="100000"/>
              </a:srgbClr>
            </a:solidFill>
          </p:spPr>
          <p:txBody>
            <a:bodyPr/>
            <a:lstStyle/>
            <a:p/>
          </p:txBody>
        </p:sp>
        <p:sp>
          <p:nvSpPr>
            <p:cNvPr id="41" name="rc41"/>
            <p:cNvSpPr/>
            <p:nvPr/>
          </p:nvSpPr>
          <p:spPr>
            <a:xfrm>
              <a:off x="6014654" y="3308384"/>
              <a:ext cx="249014" cy="698300"/>
            </a:xfrm>
            <a:prstGeom prst="rect">
              <a:avLst/>
            </a:prstGeom>
            <a:solidFill>
              <a:srgbClr val="E2231A">
                <a:alpha val="100000"/>
              </a:srgbClr>
            </a:solidFill>
          </p:spPr>
          <p:txBody>
            <a:bodyPr/>
            <a:lstStyle/>
            <a:p/>
          </p:txBody>
        </p:sp>
        <p:sp>
          <p:nvSpPr>
            <p:cNvPr id="42" name="rc42"/>
            <p:cNvSpPr/>
            <p:nvPr/>
          </p:nvSpPr>
          <p:spPr>
            <a:xfrm>
              <a:off x="6291336" y="3547391"/>
              <a:ext cx="249014" cy="459294"/>
            </a:xfrm>
            <a:prstGeom prst="rect">
              <a:avLst/>
            </a:prstGeom>
            <a:solidFill>
              <a:srgbClr val="E2231A">
                <a:alpha val="100000"/>
              </a:srgbClr>
            </a:solidFill>
          </p:spPr>
          <p:txBody>
            <a:bodyPr/>
            <a:lstStyle/>
            <a:p/>
          </p:txBody>
        </p:sp>
        <p:sp>
          <p:nvSpPr>
            <p:cNvPr id="43" name="rc43"/>
            <p:cNvSpPr/>
            <p:nvPr/>
          </p:nvSpPr>
          <p:spPr>
            <a:xfrm>
              <a:off x="6568018" y="3757112"/>
              <a:ext cx="249014" cy="249572"/>
            </a:xfrm>
            <a:prstGeom prst="rect">
              <a:avLst/>
            </a:prstGeom>
            <a:solidFill>
              <a:srgbClr val="E2231A">
                <a:alpha val="100000"/>
              </a:srgbClr>
            </a:solidFill>
          </p:spPr>
          <p:txBody>
            <a:bodyPr/>
            <a:lstStyle/>
            <a:p/>
          </p:txBody>
        </p:sp>
        <p:sp>
          <p:nvSpPr>
            <p:cNvPr id="44" name="rc44"/>
            <p:cNvSpPr/>
            <p:nvPr/>
          </p:nvSpPr>
          <p:spPr>
            <a:xfrm>
              <a:off x="6844701" y="3540356"/>
              <a:ext cx="249014" cy="466328"/>
            </a:xfrm>
            <a:prstGeom prst="rect">
              <a:avLst/>
            </a:prstGeom>
            <a:solidFill>
              <a:srgbClr val="E2231A">
                <a:alpha val="100000"/>
              </a:srgbClr>
            </a:solidFill>
          </p:spPr>
          <p:txBody>
            <a:bodyPr/>
            <a:lstStyle/>
            <a:p/>
          </p:txBody>
        </p:sp>
        <p:sp>
          <p:nvSpPr>
            <p:cNvPr id="45" name="rc45"/>
            <p:cNvSpPr/>
            <p:nvPr/>
          </p:nvSpPr>
          <p:spPr>
            <a:xfrm>
              <a:off x="7121383" y="3537256"/>
              <a:ext cx="249014" cy="469428"/>
            </a:xfrm>
            <a:prstGeom prst="rect">
              <a:avLst/>
            </a:prstGeom>
            <a:solidFill>
              <a:srgbClr val="E2231A">
                <a:alpha val="100000"/>
              </a:srgbClr>
            </a:solidFill>
          </p:spPr>
          <p:txBody>
            <a:bodyPr/>
            <a:lstStyle/>
            <a:p/>
          </p:txBody>
        </p:sp>
        <p:sp>
          <p:nvSpPr>
            <p:cNvPr id="46" name="rc46"/>
            <p:cNvSpPr/>
            <p:nvPr/>
          </p:nvSpPr>
          <p:spPr>
            <a:xfrm>
              <a:off x="7398065" y="3643741"/>
              <a:ext cx="249014" cy="362943"/>
            </a:xfrm>
            <a:prstGeom prst="rect">
              <a:avLst/>
            </a:prstGeom>
            <a:solidFill>
              <a:srgbClr val="E2231A">
                <a:alpha val="100000"/>
              </a:srgbClr>
            </a:solidFill>
          </p:spPr>
          <p:txBody>
            <a:bodyPr/>
            <a:lstStyle/>
            <a:p/>
          </p:txBody>
        </p:sp>
        <p:sp>
          <p:nvSpPr>
            <p:cNvPr id="47" name="rc47"/>
            <p:cNvSpPr/>
            <p:nvPr/>
          </p:nvSpPr>
          <p:spPr>
            <a:xfrm>
              <a:off x="7674748" y="3640880"/>
              <a:ext cx="249014" cy="365804"/>
            </a:xfrm>
            <a:prstGeom prst="rect">
              <a:avLst/>
            </a:prstGeom>
            <a:solidFill>
              <a:srgbClr val="E2231A">
                <a:alpha val="100000"/>
              </a:srgbClr>
            </a:solidFill>
          </p:spPr>
          <p:txBody>
            <a:bodyPr/>
            <a:lstStyle/>
            <a:p/>
          </p:txBody>
        </p:sp>
        <p:sp>
          <p:nvSpPr>
            <p:cNvPr id="48" name="rc48"/>
            <p:cNvSpPr/>
            <p:nvPr/>
          </p:nvSpPr>
          <p:spPr>
            <a:xfrm>
              <a:off x="7951430" y="3638853"/>
              <a:ext cx="249014" cy="367831"/>
            </a:xfrm>
            <a:prstGeom prst="rect">
              <a:avLst/>
            </a:prstGeom>
            <a:solidFill>
              <a:srgbClr val="E2231A">
                <a:alpha val="100000"/>
              </a:srgbClr>
            </a:solidFill>
          </p:spPr>
          <p:txBody>
            <a:bodyPr/>
            <a:lstStyle/>
            <a:p/>
          </p:txBody>
        </p:sp>
        <p:sp>
          <p:nvSpPr>
            <p:cNvPr id="49" name="rc49"/>
            <p:cNvSpPr/>
            <p:nvPr/>
          </p:nvSpPr>
          <p:spPr>
            <a:xfrm>
              <a:off x="5461289" y="2724244"/>
              <a:ext cx="249014" cy="534884"/>
            </a:xfrm>
            <a:prstGeom prst="rect">
              <a:avLst/>
            </a:prstGeom>
            <a:solidFill>
              <a:srgbClr val="B3B3B3">
                <a:alpha val="100000"/>
              </a:srgbClr>
            </a:solidFill>
          </p:spPr>
          <p:txBody>
            <a:bodyPr/>
            <a:lstStyle/>
            <a:p/>
          </p:txBody>
        </p:sp>
        <p:sp>
          <p:nvSpPr>
            <p:cNvPr id="50" name="rc50"/>
            <p:cNvSpPr/>
            <p:nvPr/>
          </p:nvSpPr>
          <p:spPr>
            <a:xfrm>
              <a:off x="5737971" y="2403388"/>
              <a:ext cx="249014" cy="1087041"/>
            </a:xfrm>
            <a:prstGeom prst="rect">
              <a:avLst/>
            </a:prstGeom>
            <a:solidFill>
              <a:srgbClr val="B3B3B3">
                <a:alpha val="100000"/>
              </a:srgbClr>
            </a:solidFill>
          </p:spPr>
          <p:txBody>
            <a:bodyPr/>
            <a:lstStyle/>
            <a:p/>
          </p:txBody>
        </p:sp>
        <p:sp>
          <p:nvSpPr>
            <p:cNvPr id="51" name="rc51"/>
            <p:cNvSpPr/>
            <p:nvPr/>
          </p:nvSpPr>
          <p:spPr>
            <a:xfrm>
              <a:off x="6014654" y="2561096"/>
              <a:ext cx="249014" cy="747288"/>
            </a:xfrm>
            <a:prstGeom prst="rect">
              <a:avLst/>
            </a:prstGeom>
            <a:solidFill>
              <a:srgbClr val="B3B3B3">
                <a:alpha val="100000"/>
              </a:srgbClr>
            </a:solidFill>
          </p:spPr>
          <p:txBody>
            <a:bodyPr/>
            <a:lstStyle/>
            <a:p/>
          </p:txBody>
        </p:sp>
        <p:sp>
          <p:nvSpPr>
            <p:cNvPr id="52" name="rc52"/>
            <p:cNvSpPr/>
            <p:nvPr/>
          </p:nvSpPr>
          <p:spPr>
            <a:xfrm>
              <a:off x="6291336" y="2840804"/>
              <a:ext cx="249014" cy="706586"/>
            </a:xfrm>
            <a:prstGeom prst="rect">
              <a:avLst/>
            </a:prstGeom>
            <a:solidFill>
              <a:srgbClr val="B3B3B3">
                <a:alpha val="100000"/>
              </a:srgbClr>
            </a:solidFill>
          </p:spPr>
          <p:txBody>
            <a:bodyPr/>
            <a:lstStyle/>
            <a:p/>
          </p:txBody>
        </p:sp>
        <p:sp>
          <p:nvSpPr>
            <p:cNvPr id="53" name="rc53"/>
            <p:cNvSpPr/>
            <p:nvPr/>
          </p:nvSpPr>
          <p:spPr>
            <a:xfrm>
              <a:off x="6568018" y="3085772"/>
              <a:ext cx="249014" cy="671340"/>
            </a:xfrm>
            <a:prstGeom prst="rect">
              <a:avLst/>
            </a:prstGeom>
            <a:solidFill>
              <a:srgbClr val="B3B3B3">
                <a:alpha val="100000"/>
              </a:srgbClr>
            </a:solidFill>
          </p:spPr>
          <p:txBody>
            <a:bodyPr/>
            <a:lstStyle/>
            <a:p/>
          </p:txBody>
        </p:sp>
        <p:sp>
          <p:nvSpPr>
            <p:cNvPr id="54" name="rc54"/>
            <p:cNvSpPr/>
            <p:nvPr/>
          </p:nvSpPr>
          <p:spPr>
            <a:xfrm>
              <a:off x="6844701" y="2904963"/>
              <a:ext cx="249014" cy="635393"/>
            </a:xfrm>
            <a:prstGeom prst="rect">
              <a:avLst/>
            </a:prstGeom>
            <a:solidFill>
              <a:srgbClr val="B3B3B3">
                <a:alpha val="100000"/>
              </a:srgbClr>
            </a:solidFill>
          </p:spPr>
          <p:txBody>
            <a:bodyPr/>
            <a:lstStyle/>
            <a:p/>
          </p:txBody>
        </p:sp>
        <p:sp>
          <p:nvSpPr>
            <p:cNvPr id="55" name="rc55"/>
            <p:cNvSpPr/>
            <p:nvPr/>
          </p:nvSpPr>
          <p:spPr>
            <a:xfrm>
              <a:off x="7121383" y="2890984"/>
              <a:ext cx="249014" cy="646272"/>
            </a:xfrm>
            <a:prstGeom prst="rect">
              <a:avLst/>
            </a:prstGeom>
            <a:solidFill>
              <a:srgbClr val="B3B3B3">
                <a:alpha val="100000"/>
              </a:srgbClr>
            </a:solidFill>
          </p:spPr>
          <p:txBody>
            <a:bodyPr/>
            <a:lstStyle/>
            <a:p/>
          </p:txBody>
        </p:sp>
        <p:sp>
          <p:nvSpPr>
            <p:cNvPr id="56" name="rc56"/>
            <p:cNvSpPr/>
            <p:nvPr/>
          </p:nvSpPr>
          <p:spPr>
            <a:xfrm>
              <a:off x="7398065" y="3085071"/>
              <a:ext cx="249014" cy="558670"/>
            </a:xfrm>
            <a:prstGeom prst="rect">
              <a:avLst/>
            </a:prstGeom>
            <a:solidFill>
              <a:srgbClr val="B3B3B3">
                <a:alpha val="100000"/>
              </a:srgbClr>
            </a:solidFill>
          </p:spPr>
          <p:txBody>
            <a:bodyPr/>
            <a:lstStyle/>
            <a:p/>
          </p:txBody>
        </p:sp>
        <p:sp>
          <p:nvSpPr>
            <p:cNvPr id="57" name="rc57"/>
            <p:cNvSpPr/>
            <p:nvPr/>
          </p:nvSpPr>
          <p:spPr>
            <a:xfrm>
              <a:off x="7674748" y="3077545"/>
              <a:ext cx="249014" cy="563335"/>
            </a:xfrm>
            <a:prstGeom prst="rect">
              <a:avLst/>
            </a:prstGeom>
            <a:solidFill>
              <a:srgbClr val="B3B3B3">
                <a:alpha val="100000"/>
              </a:srgbClr>
            </a:solidFill>
          </p:spPr>
          <p:txBody>
            <a:bodyPr/>
            <a:lstStyle/>
            <a:p/>
          </p:txBody>
        </p:sp>
        <p:sp>
          <p:nvSpPr>
            <p:cNvPr id="58" name="rc58"/>
            <p:cNvSpPr/>
            <p:nvPr/>
          </p:nvSpPr>
          <p:spPr>
            <a:xfrm>
              <a:off x="7951430" y="3070615"/>
              <a:ext cx="249014" cy="568238"/>
            </a:xfrm>
            <a:prstGeom prst="rect">
              <a:avLst/>
            </a:prstGeom>
            <a:solidFill>
              <a:srgbClr val="B3B3B3">
                <a:alpha val="100000"/>
              </a:srgbClr>
            </a:solidFill>
          </p:spPr>
          <p:txBody>
            <a:bodyPr/>
            <a:lstStyle/>
            <a:p/>
          </p:txBody>
        </p:sp>
        <p:sp>
          <p:nvSpPr>
            <p:cNvPr id="59" name="pl59"/>
            <p:cNvSpPr/>
            <p:nvPr/>
          </p:nvSpPr>
          <p:spPr>
            <a:xfrm>
              <a:off x="1435561" y="1395239"/>
              <a:ext cx="6640376" cy="1572483"/>
            </a:xfrm>
            <a:custGeom>
              <a:avLst/>
              <a:pathLst>
                <a:path w="6640376" h="1572483">
                  <a:moveTo>
                    <a:pt x="0" y="1572483"/>
                  </a:moveTo>
                  <a:lnTo>
                    <a:pt x="276682" y="1207442"/>
                  </a:lnTo>
                  <a:lnTo>
                    <a:pt x="553364" y="870482"/>
                  </a:lnTo>
                  <a:lnTo>
                    <a:pt x="830047" y="561601"/>
                  </a:lnTo>
                  <a:lnTo>
                    <a:pt x="1106729" y="477361"/>
                  </a:lnTo>
                  <a:lnTo>
                    <a:pt x="1383411" y="617761"/>
                  </a:lnTo>
                  <a:lnTo>
                    <a:pt x="1660094" y="786241"/>
                  </a:lnTo>
                  <a:lnTo>
                    <a:pt x="1936776" y="926642"/>
                  </a:lnTo>
                  <a:lnTo>
                    <a:pt x="2213458" y="561601"/>
                  </a:lnTo>
                  <a:lnTo>
                    <a:pt x="2490141" y="365040"/>
                  </a:lnTo>
                  <a:lnTo>
                    <a:pt x="2766823" y="308880"/>
                  </a:lnTo>
                  <a:lnTo>
                    <a:pt x="3043505" y="252720"/>
                  </a:lnTo>
                  <a:lnTo>
                    <a:pt x="3320188" y="196560"/>
                  </a:lnTo>
                  <a:lnTo>
                    <a:pt x="3596870" y="224640"/>
                  </a:lnTo>
                  <a:lnTo>
                    <a:pt x="3873552" y="365040"/>
                  </a:lnTo>
                  <a:lnTo>
                    <a:pt x="4150235" y="421200"/>
                  </a:lnTo>
                  <a:lnTo>
                    <a:pt x="4426917" y="224640"/>
                  </a:lnTo>
                  <a:lnTo>
                    <a:pt x="4703599" y="365040"/>
                  </a:lnTo>
                  <a:lnTo>
                    <a:pt x="4980282" y="168480"/>
                  </a:lnTo>
                  <a:lnTo>
                    <a:pt x="5256964" y="0"/>
                  </a:lnTo>
                  <a:lnTo>
                    <a:pt x="5533646" y="168480"/>
                  </a:lnTo>
                  <a:lnTo>
                    <a:pt x="5810329" y="168480"/>
                  </a:lnTo>
                  <a:lnTo>
                    <a:pt x="6087011" y="84240"/>
                  </a:lnTo>
                  <a:lnTo>
                    <a:pt x="6363693" y="84240"/>
                  </a:lnTo>
                  <a:lnTo>
                    <a:pt x="6640376" y="84240"/>
                  </a:lnTo>
                </a:path>
              </a:pathLst>
            </a:custGeom>
            <a:ln w="27101" cap="flat">
              <a:solidFill>
                <a:srgbClr val="0058AB">
                  <a:alpha val="100000"/>
                </a:srgbClr>
              </a:solidFill>
              <a:prstDash val="solid"/>
              <a:round/>
            </a:ln>
          </p:spPr>
          <p:txBody>
            <a:bodyPr/>
            <a:lstStyle/>
            <a:p/>
          </p:txBody>
        </p:sp>
        <p:sp>
          <p:nvSpPr>
            <p:cNvPr id="60" name="pl60"/>
            <p:cNvSpPr/>
            <p:nvPr/>
          </p:nvSpPr>
          <p:spPr>
            <a:xfrm>
              <a:off x="5585796" y="1956840"/>
              <a:ext cx="2490141" cy="645841"/>
            </a:xfrm>
            <a:custGeom>
              <a:avLst/>
              <a:pathLst>
                <a:path w="2490141" h="645841">
                  <a:moveTo>
                    <a:pt x="0" y="365040"/>
                  </a:moveTo>
                  <a:lnTo>
                    <a:pt x="276682" y="645841"/>
                  </a:lnTo>
                  <a:lnTo>
                    <a:pt x="553364" y="505441"/>
                  </a:lnTo>
                  <a:lnTo>
                    <a:pt x="830047" y="252720"/>
                  </a:lnTo>
                  <a:lnTo>
                    <a:pt x="1106729" y="28080"/>
                  </a:lnTo>
                  <a:lnTo>
                    <a:pt x="1383411" y="168480"/>
                  </a:lnTo>
                  <a:lnTo>
                    <a:pt x="1660094" y="168480"/>
                  </a:lnTo>
                  <a:lnTo>
                    <a:pt x="1936776" y="0"/>
                  </a:lnTo>
                  <a:lnTo>
                    <a:pt x="2213458" y="0"/>
                  </a:lnTo>
                  <a:lnTo>
                    <a:pt x="2490141" y="0"/>
                  </a:lnTo>
                </a:path>
              </a:pathLst>
            </a:custGeom>
            <a:ln w="27101" cap="flat">
              <a:solidFill>
                <a:srgbClr val="333333">
                  <a:alpha val="100000"/>
                </a:srgbClr>
              </a:solidFill>
              <a:prstDash val="solid"/>
              <a:round/>
            </a:ln>
          </p:spPr>
          <p:txBody>
            <a:bodyPr/>
            <a:lstStyle/>
            <a:p/>
          </p:txBody>
        </p:sp>
        <p:sp>
          <p:nvSpPr>
            <p:cNvPr id="61" name="tx61"/>
            <p:cNvSpPr/>
            <p:nvPr/>
          </p:nvSpPr>
          <p:spPr>
            <a:xfrm>
              <a:off x="6622187" y="1212199"/>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93</a:t>
              </a:r>
            </a:p>
          </p:txBody>
        </p:sp>
        <p:sp>
          <p:nvSpPr>
            <p:cNvPr id="62" name="tx62"/>
            <p:cNvSpPr/>
            <p:nvPr/>
          </p:nvSpPr>
          <p:spPr>
            <a:xfrm>
              <a:off x="6898870" y="138074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87</a:t>
              </a:r>
            </a:p>
          </p:txBody>
        </p:sp>
        <p:sp>
          <p:nvSpPr>
            <p:cNvPr id="63" name="tx63"/>
            <p:cNvSpPr/>
            <p:nvPr/>
          </p:nvSpPr>
          <p:spPr>
            <a:xfrm>
              <a:off x="7175552" y="138074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87</a:t>
              </a:r>
            </a:p>
          </p:txBody>
        </p:sp>
        <p:sp>
          <p:nvSpPr>
            <p:cNvPr id="64" name="tx64"/>
            <p:cNvSpPr/>
            <p:nvPr/>
          </p:nvSpPr>
          <p:spPr>
            <a:xfrm>
              <a:off x="7452234" y="129650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90</a:t>
              </a:r>
            </a:p>
          </p:txBody>
        </p:sp>
        <p:sp>
          <p:nvSpPr>
            <p:cNvPr id="65" name="tx65"/>
            <p:cNvSpPr/>
            <p:nvPr/>
          </p:nvSpPr>
          <p:spPr>
            <a:xfrm>
              <a:off x="7728917" y="129650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90</a:t>
              </a:r>
            </a:p>
          </p:txBody>
        </p:sp>
        <p:sp>
          <p:nvSpPr>
            <p:cNvPr id="66" name="tx66"/>
            <p:cNvSpPr/>
            <p:nvPr/>
          </p:nvSpPr>
          <p:spPr>
            <a:xfrm>
              <a:off x="8005599" y="129650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90</a:t>
              </a:r>
            </a:p>
          </p:txBody>
        </p:sp>
        <p:sp>
          <p:nvSpPr>
            <p:cNvPr id="67" name="tx67"/>
            <p:cNvSpPr/>
            <p:nvPr/>
          </p:nvSpPr>
          <p:spPr>
            <a:xfrm>
              <a:off x="6622187" y="2047922"/>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72</a:t>
              </a:r>
            </a:p>
          </p:txBody>
        </p:sp>
        <p:sp>
          <p:nvSpPr>
            <p:cNvPr id="68" name="tx68"/>
            <p:cNvSpPr/>
            <p:nvPr/>
          </p:nvSpPr>
          <p:spPr>
            <a:xfrm>
              <a:off x="6898870" y="218677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67</a:t>
              </a:r>
            </a:p>
          </p:txBody>
        </p:sp>
        <p:sp>
          <p:nvSpPr>
            <p:cNvPr id="69" name="tx69"/>
            <p:cNvSpPr/>
            <p:nvPr/>
          </p:nvSpPr>
          <p:spPr>
            <a:xfrm>
              <a:off x="7175552" y="218677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67</a:t>
              </a:r>
            </a:p>
          </p:txBody>
        </p:sp>
        <p:sp>
          <p:nvSpPr>
            <p:cNvPr id="70" name="tx70"/>
            <p:cNvSpPr/>
            <p:nvPr/>
          </p:nvSpPr>
          <p:spPr>
            <a:xfrm>
              <a:off x="7452234" y="2018236"/>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73</a:t>
              </a:r>
            </a:p>
          </p:txBody>
        </p:sp>
        <p:sp>
          <p:nvSpPr>
            <p:cNvPr id="71" name="tx71"/>
            <p:cNvSpPr/>
            <p:nvPr/>
          </p:nvSpPr>
          <p:spPr>
            <a:xfrm>
              <a:off x="7728917" y="2018236"/>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73</a:t>
              </a:r>
            </a:p>
          </p:txBody>
        </p:sp>
        <p:sp>
          <p:nvSpPr>
            <p:cNvPr id="72" name="tx72"/>
            <p:cNvSpPr/>
            <p:nvPr/>
          </p:nvSpPr>
          <p:spPr>
            <a:xfrm>
              <a:off x="8005599" y="2018236"/>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73</a:t>
              </a:r>
            </a:p>
          </p:txBody>
        </p:sp>
        <p:sp>
          <p:nvSpPr>
            <p:cNvPr id="73" name="tx73"/>
            <p:cNvSpPr/>
            <p:nvPr/>
          </p:nvSpPr>
          <p:spPr>
            <a:xfrm>
              <a:off x="1345126" y="3123790"/>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113</a:t>
              </a:r>
            </a:p>
          </p:txBody>
        </p:sp>
        <p:sp>
          <p:nvSpPr>
            <p:cNvPr id="74" name="tx74"/>
            <p:cNvSpPr/>
            <p:nvPr/>
          </p:nvSpPr>
          <p:spPr>
            <a:xfrm>
              <a:off x="2758683" y="35118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61</a:t>
              </a:r>
            </a:p>
          </p:txBody>
        </p:sp>
        <p:sp>
          <p:nvSpPr>
            <p:cNvPr id="75" name="tx75"/>
            <p:cNvSpPr/>
            <p:nvPr/>
          </p:nvSpPr>
          <p:spPr>
            <a:xfrm>
              <a:off x="4142095" y="36648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40</a:t>
              </a:r>
            </a:p>
          </p:txBody>
        </p:sp>
        <p:sp>
          <p:nvSpPr>
            <p:cNvPr id="76" name="tx76"/>
            <p:cNvSpPr/>
            <p:nvPr/>
          </p:nvSpPr>
          <p:spPr>
            <a:xfrm>
              <a:off x="5525506" y="359246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50</a:t>
              </a:r>
            </a:p>
          </p:txBody>
        </p:sp>
        <p:sp>
          <p:nvSpPr>
            <p:cNvPr id="77" name="tx77"/>
            <p:cNvSpPr/>
            <p:nvPr/>
          </p:nvSpPr>
          <p:spPr>
            <a:xfrm>
              <a:off x="6632236" y="384278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a:t>
              </a:r>
            </a:p>
          </p:txBody>
        </p:sp>
        <p:sp>
          <p:nvSpPr>
            <p:cNvPr id="78" name="tx78"/>
            <p:cNvSpPr/>
            <p:nvPr/>
          </p:nvSpPr>
          <p:spPr>
            <a:xfrm>
              <a:off x="6908918" y="373302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31</a:t>
              </a:r>
            </a:p>
          </p:txBody>
        </p:sp>
        <p:sp>
          <p:nvSpPr>
            <p:cNvPr id="79" name="tx79"/>
            <p:cNvSpPr/>
            <p:nvPr/>
          </p:nvSpPr>
          <p:spPr>
            <a:xfrm>
              <a:off x="7185600" y="373147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32</a:t>
              </a:r>
            </a:p>
          </p:txBody>
        </p:sp>
        <p:sp>
          <p:nvSpPr>
            <p:cNvPr id="80" name="tx80"/>
            <p:cNvSpPr/>
            <p:nvPr/>
          </p:nvSpPr>
          <p:spPr>
            <a:xfrm>
              <a:off x="7462283" y="378609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24</a:t>
              </a:r>
            </a:p>
          </p:txBody>
        </p:sp>
        <p:sp>
          <p:nvSpPr>
            <p:cNvPr id="81" name="tx81"/>
            <p:cNvSpPr/>
            <p:nvPr/>
          </p:nvSpPr>
          <p:spPr>
            <a:xfrm>
              <a:off x="7738965" y="378466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24</a:t>
              </a:r>
            </a:p>
          </p:txBody>
        </p:sp>
        <p:sp>
          <p:nvSpPr>
            <p:cNvPr id="82" name="tx82"/>
            <p:cNvSpPr/>
            <p:nvPr/>
          </p:nvSpPr>
          <p:spPr>
            <a:xfrm>
              <a:off x="8015647" y="37823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25</a:t>
              </a:r>
            </a:p>
          </p:txBody>
        </p:sp>
        <p:sp>
          <p:nvSpPr>
            <p:cNvPr id="83" name="tx83"/>
            <p:cNvSpPr/>
            <p:nvPr/>
          </p:nvSpPr>
          <p:spPr>
            <a:xfrm>
              <a:off x="5525506" y="295119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36</a:t>
              </a:r>
            </a:p>
          </p:txBody>
        </p:sp>
        <p:sp>
          <p:nvSpPr>
            <p:cNvPr id="84" name="tx84"/>
            <p:cNvSpPr/>
            <p:nvPr/>
          </p:nvSpPr>
          <p:spPr>
            <a:xfrm>
              <a:off x="6632236" y="3381319"/>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45</a:t>
              </a:r>
            </a:p>
          </p:txBody>
        </p:sp>
        <p:sp>
          <p:nvSpPr>
            <p:cNvPr id="85" name="tx85"/>
            <p:cNvSpPr/>
            <p:nvPr/>
          </p:nvSpPr>
          <p:spPr>
            <a:xfrm>
              <a:off x="6908918" y="318216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43</a:t>
              </a:r>
            </a:p>
          </p:txBody>
        </p:sp>
        <p:sp>
          <p:nvSpPr>
            <p:cNvPr id="86" name="tx86"/>
            <p:cNvSpPr/>
            <p:nvPr/>
          </p:nvSpPr>
          <p:spPr>
            <a:xfrm>
              <a:off x="7185600" y="317362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43</a:t>
              </a:r>
            </a:p>
          </p:txBody>
        </p:sp>
        <p:sp>
          <p:nvSpPr>
            <p:cNvPr id="87" name="tx87"/>
            <p:cNvSpPr/>
            <p:nvPr/>
          </p:nvSpPr>
          <p:spPr>
            <a:xfrm>
              <a:off x="7462283" y="332391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38</a:t>
              </a:r>
            </a:p>
          </p:txBody>
        </p:sp>
        <p:sp>
          <p:nvSpPr>
            <p:cNvPr id="88" name="tx88"/>
            <p:cNvSpPr/>
            <p:nvPr/>
          </p:nvSpPr>
          <p:spPr>
            <a:xfrm>
              <a:off x="7738965" y="331871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38</a:t>
              </a:r>
            </a:p>
          </p:txBody>
        </p:sp>
        <p:sp>
          <p:nvSpPr>
            <p:cNvPr id="89" name="tx89"/>
            <p:cNvSpPr/>
            <p:nvPr/>
          </p:nvSpPr>
          <p:spPr>
            <a:xfrm>
              <a:off x="8015647" y="331424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38</a:t>
              </a:r>
            </a:p>
          </p:txBody>
        </p:sp>
        <p:sp>
          <p:nvSpPr>
            <p:cNvPr id="90" name="tx90"/>
            <p:cNvSpPr/>
            <p:nvPr/>
          </p:nvSpPr>
          <p:spPr>
            <a:xfrm>
              <a:off x="5531535" y="261800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86</a:t>
              </a:r>
            </a:p>
          </p:txBody>
        </p:sp>
        <p:sp>
          <p:nvSpPr>
            <p:cNvPr id="91" name="tx91"/>
            <p:cNvSpPr/>
            <p:nvPr/>
          </p:nvSpPr>
          <p:spPr>
            <a:xfrm>
              <a:off x="6638265" y="297953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62</a:t>
              </a:r>
            </a:p>
          </p:txBody>
        </p:sp>
        <p:sp>
          <p:nvSpPr>
            <p:cNvPr id="92" name="tx92"/>
            <p:cNvSpPr/>
            <p:nvPr/>
          </p:nvSpPr>
          <p:spPr>
            <a:xfrm>
              <a:off x="6914947" y="2800205"/>
              <a:ext cx="108521" cy="69838"/>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74</a:t>
              </a:r>
            </a:p>
          </p:txBody>
        </p:sp>
        <p:sp>
          <p:nvSpPr>
            <p:cNvPr id="93" name="tx93"/>
            <p:cNvSpPr/>
            <p:nvPr/>
          </p:nvSpPr>
          <p:spPr>
            <a:xfrm>
              <a:off x="7191629" y="2785940"/>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75</a:t>
              </a:r>
            </a:p>
          </p:txBody>
        </p:sp>
        <p:sp>
          <p:nvSpPr>
            <p:cNvPr id="94" name="tx94"/>
            <p:cNvSpPr/>
            <p:nvPr/>
          </p:nvSpPr>
          <p:spPr>
            <a:xfrm>
              <a:off x="7468312" y="297883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62</a:t>
              </a:r>
            </a:p>
          </p:txBody>
        </p:sp>
        <p:sp>
          <p:nvSpPr>
            <p:cNvPr id="95" name="tx95"/>
            <p:cNvSpPr/>
            <p:nvPr/>
          </p:nvSpPr>
          <p:spPr>
            <a:xfrm>
              <a:off x="7744994" y="297131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62</a:t>
              </a:r>
            </a:p>
          </p:txBody>
        </p:sp>
        <p:sp>
          <p:nvSpPr>
            <p:cNvPr id="96" name="tx96"/>
            <p:cNvSpPr/>
            <p:nvPr/>
          </p:nvSpPr>
          <p:spPr>
            <a:xfrm>
              <a:off x="8021676" y="2964332"/>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63</a:t>
              </a:r>
            </a:p>
          </p:txBody>
        </p:sp>
        <p:sp>
          <p:nvSpPr>
            <p:cNvPr id="97" name="tx97"/>
            <p:cNvSpPr/>
            <p:nvPr/>
          </p:nvSpPr>
          <p:spPr>
            <a:xfrm>
              <a:off x="733081" y="3954570"/>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98" name="tx98"/>
            <p:cNvSpPr/>
            <p:nvPr/>
          </p:nvSpPr>
          <p:spPr>
            <a:xfrm>
              <a:off x="655386" y="3209398"/>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50K</a:t>
              </a:r>
            </a:p>
          </p:txBody>
        </p:sp>
        <p:sp>
          <p:nvSpPr>
            <p:cNvPr id="99" name="tx99"/>
            <p:cNvSpPr/>
            <p:nvPr/>
          </p:nvSpPr>
          <p:spPr>
            <a:xfrm>
              <a:off x="577692" y="2464226"/>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100K</a:t>
              </a:r>
            </a:p>
          </p:txBody>
        </p:sp>
        <p:sp>
          <p:nvSpPr>
            <p:cNvPr id="100" name="tx100"/>
            <p:cNvSpPr/>
            <p:nvPr/>
          </p:nvSpPr>
          <p:spPr>
            <a:xfrm>
              <a:off x="577692" y="1719054"/>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150K</a:t>
              </a:r>
            </a:p>
          </p:txBody>
        </p:sp>
        <p:sp>
          <p:nvSpPr>
            <p:cNvPr id="101" name="tx101"/>
            <p:cNvSpPr/>
            <p:nvPr/>
          </p:nvSpPr>
          <p:spPr>
            <a:xfrm>
              <a:off x="577692" y="973882"/>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200K</a:t>
              </a:r>
            </a:p>
          </p:txBody>
        </p:sp>
        <p:sp>
          <p:nvSpPr>
            <p:cNvPr id="102" name="tx102"/>
            <p:cNvSpPr/>
            <p:nvPr/>
          </p:nvSpPr>
          <p:spPr>
            <a:xfrm>
              <a:off x="8607544"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3" name="tx103"/>
            <p:cNvSpPr/>
            <p:nvPr/>
          </p:nvSpPr>
          <p:spPr>
            <a:xfrm>
              <a:off x="8607544" y="3252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04" name="tx104"/>
            <p:cNvSpPr/>
            <p:nvPr/>
          </p:nvSpPr>
          <p:spPr>
            <a:xfrm>
              <a:off x="8607544" y="2550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05" name="tx105"/>
            <p:cNvSpPr/>
            <p:nvPr/>
          </p:nvSpPr>
          <p:spPr>
            <a:xfrm>
              <a:off x="8607544" y="185027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06" name="tx106"/>
            <p:cNvSpPr/>
            <p:nvPr/>
          </p:nvSpPr>
          <p:spPr>
            <a:xfrm>
              <a:off x="8607544" y="1146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07" name="tx107"/>
            <p:cNvSpPr/>
            <p:nvPr/>
          </p:nvSpPr>
          <p:spPr>
            <a:xfrm rot="-5400000">
              <a:off x="1279115"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8" name="tx108"/>
            <p:cNvSpPr/>
            <p:nvPr/>
          </p:nvSpPr>
          <p:spPr>
            <a:xfrm rot="-5400000">
              <a:off x="2662526"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9" name="tx109"/>
            <p:cNvSpPr/>
            <p:nvPr/>
          </p:nvSpPr>
          <p:spPr>
            <a:xfrm rot="-5400000">
              <a:off x="4045938"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0" name="tx110"/>
            <p:cNvSpPr/>
            <p:nvPr/>
          </p:nvSpPr>
          <p:spPr>
            <a:xfrm rot="-5400000">
              <a:off x="5429350"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1" name="tx111"/>
            <p:cNvSpPr/>
            <p:nvPr/>
          </p:nvSpPr>
          <p:spPr>
            <a:xfrm rot="-5400000">
              <a:off x="653607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2" name="tx112"/>
            <p:cNvSpPr/>
            <p:nvPr/>
          </p:nvSpPr>
          <p:spPr>
            <a:xfrm rot="-5400000">
              <a:off x="6812761"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13" name="tx113"/>
            <p:cNvSpPr/>
            <p:nvPr/>
          </p:nvSpPr>
          <p:spPr>
            <a:xfrm rot="-5400000">
              <a:off x="7089444"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14" name="tx114"/>
            <p:cNvSpPr/>
            <p:nvPr/>
          </p:nvSpPr>
          <p:spPr>
            <a:xfrm rot="-5400000">
              <a:off x="7366126"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15" name="tx115"/>
            <p:cNvSpPr/>
            <p:nvPr/>
          </p:nvSpPr>
          <p:spPr>
            <a:xfrm rot="-5400000">
              <a:off x="7642774" y="432103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6" name="tx116"/>
            <p:cNvSpPr/>
            <p:nvPr/>
          </p:nvSpPr>
          <p:spPr>
            <a:xfrm rot="-5400000">
              <a:off x="7919491"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7" name="tx117"/>
            <p:cNvSpPr/>
            <p:nvPr/>
          </p:nvSpPr>
          <p:spPr>
            <a:xfrm rot="-5400000">
              <a:off x="-802328" y="2466929"/>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18" name="tx118"/>
            <p:cNvSpPr/>
            <p:nvPr/>
          </p:nvSpPr>
          <p:spPr>
            <a:xfrm rot="5400000">
              <a:off x="8364848" y="2466929"/>
              <a:ext cx="121105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 Coverage (%)</a:t>
              </a:r>
            </a:p>
          </p:txBody>
        </p:sp>
        <p:sp>
          <p:nvSpPr>
            <p:cNvPr id="119" name="pl119"/>
            <p:cNvSpPr/>
            <p:nvPr/>
          </p:nvSpPr>
          <p:spPr>
            <a:xfrm>
              <a:off x="2997180" y="501020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0" name="pl120"/>
            <p:cNvSpPr/>
            <p:nvPr/>
          </p:nvSpPr>
          <p:spPr>
            <a:xfrm>
              <a:off x="3743946" y="5010203"/>
              <a:ext cx="175564" cy="0"/>
            </a:xfrm>
            <a:custGeom>
              <a:avLst/>
              <a:pathLst>
                <a:path w="175564" h="0">
                  <a:moveTo>
                    <a:pt x="0" y="0"/>
                  </a:moveTo>
                  <a:lnTo>
                    <a:pt x="175564" y="0"/>
                  </a:lnTo>
                </a:path>
              </a:pathLst>
            </a:custGeom>
            <a:ln w="27101" cap="flat">
              <a:solidFill>
                <a:srgbClr val="333333">
                  <a:alpha val="100000"/>
                </a:srgbClr>
              </a:solidFill>
              <a:prstDash val="solid"/>
              <a:round/>
            </a:ln>
          </p:spPr>
          <p:txBody>
            <a:bodyPr/>
            <a:lstStyle/>
            <a:p/>
          </p:txBody>
        </p:sp>
        <p:sp>
          <p:nvSpPr>
            <p:cNvPr id="121" name="tx121"/>
            <p:cNvSpPr/>
            <p:nvPr/>
          </p:nvSpPr>
          <p:spPr>
            <a:xfrm>
              <a:off x="3264280" y="495679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122" name="tx122"/>
            <p:cNvSpPr/>
            <p:nvPr/>
          </p:nvSpPr>
          <p:spPr>
            <a:xfrm>
              <a:off x="4011045" y="495679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123" name="rc123"/>
            <p:cNvSpPr/>
            <p:nvPr/>
          </p:nvSpPr>
          <p:spPr>
            <a:xfrm>
              <a:off x="4686533" y="4909475"/>
              <a:ext cx="201456" cy="201456"/>
            </a:xfrm>
            <a:prstGeom prst="rect">
              <a:avLst/>
            </a:prstGeom>
            <a:solidFill>
              <a:srgbClr val="E2231A">
                <a:alpha val="100000"/>
              </a:srgbClr>
            </a:solidFill>
          </p:spPr>
          <p:txBody>
            <a:bodyPr/>
            <a:lstStyle/>
            <a:p/>
          </p:txBody>
        </p:sp>
        <p:sp>
          <p:nvSpPr>
            <p:cNvPr id="124" name="rc124"/>
            <p:cNvSpPr/>
            <p:nvPr/>
          </p:nvSpPr>
          <p:spPr>
            <a:xfrm>
              <a:off x="5650692" y="4909475"/>
              <a:ext cx="201456" cy="201456"/>
            </a:xfrm>
            <a:prstGeom prst="rect">
              <a:avLst/>
            </a:prstGeom>
            <a:solidFill>
              <a:srgbClr val="B3B3B3">
                <a:alpha val="100000"/>
              </a:srgbClr>
            </a:solidFill>
          </p:spPr>
          <p:txBody>
            <a:bodyPr/>
            <a:lstStyle/>
            <a:p/>
          </p:txBody>
        </p:sp>
        <p:sp>
          <p:nvSpPr>
            <p:cNvPr id="125" name="tx125"/>
            <p:cNvSpPr/>
            <p:nvPr/>
          </p:nvSpPr>
          <p:spPr>
            <a:xfrm>
              <a:off x="4966578" y="4956792"/>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MCV1</a:t>
              </a:r>
            </a:p>
          </p:txBody>
        </p:sp>
        <p:sp>
          <p:nvSpPr>
            <p:cNvPr id="126" name="tx126"/>
            <p:cNvSpPr/>
            <p:nvPr/>
          </p:nvSpPr>
          <p:spPr>
            <a:xfrm>
              <a:off x="5930737" y="4956792"/>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MCV2</a:t>
              </a:r>
            </a:p>
          </p:txBody>
        </p:sp>
        <p:sp>
          <p:nvSpPr>
            <p:cNvPr id="127" name="tx127"/>
            <p:cNvSpPr/>
            <p:nvPr/>
          </p:nvSpPr>
          <p:spPr>
            <a:xfrm>
              <a:off x="966584" y="467611"/>
              <a:ext cx="589850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MCV,</a:t>
              </a:r>
            </a:p>
          </p:txBody>
        </p:sp>
        <p:sp>
          <p:nvSpPr>
            <p:cNvPr id="128" name="tx128"/>
            <p:cNvSpPr/>
            <p:nvPr/>
          </p:nvSpPr>
          <p:spPr>
            <a:xfrm>
              <a:off x="966584" y="660204"/>
              <a:ext cx="1854763"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Sierra Leone, 2000-2024</a:t>
              </a:r>
            </a:p>
          </p:txBody>
        </p:sp>
        <p:sp>
          <p:nvSpPr>
            <p:cNvPr id="129" name="pl129"/>
            <p:cNvSpPr/>
            <p:nvPr/>
          </p:nvSpPr>
          <p:spPr>
            <a:xfrm>
              <a:off x="2407933"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30" name="pl130"/>
            <p:cNvSpPr/>
            <p:nvPr/>
          </p:nvSpPr>
          <p:spPr>
            <a:xfrm>
              <a:off x="4601692"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31" name="pl131"/>
            <p:cNvSpPr/>
            <p:nvPr/>
          </p:nvSpPr>
          <p:spPr>
            <a:xfrm>
              <a:off x="6795451"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32" name="pl132"/>
            <p:cNvSpPr/>
            <p:nvPr/>
          </p:nvSpPr>
          <p:spPr>
            <a:xfrm>
              <a:off x="966584" y="5855726"/>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33" name="pl133"/>
            <p:cNvSpPr/>
            <p:nvPr/>
          </p:nvSpPr>
          <p:spPr>
            <a:xfrm>
              <a:off x="966584" y="5653023"/>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34" name="pl134"/>
            <p:cNvSpPr/>
            <p:nvPr/>
          </p:nvSpPr>
          <p:spPr>
            <a:xfrm>
              <a:off x="966584" y="5450320"/>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35" name="pl135"/>
            <p:cNvSpPr/>
            <p:nvPr/>
          </p:nvSpPr>
          <p:spPr>
            <a:xfrm>
              <a:off x="1311054"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36" name="pl136"/>
            <p:cNvSpPr/>
            <p:nvPr/>
          </p:nvSpPr>
          <p:spPr>
            <a:xfrm>
              <a:off x="3504813"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5698572"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7892331"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39" name="rc139"/>
            <p:cNvSpPr/>
            <p:nvPr/>
          </p:nvSpPr>
          <p:spPr>
            <a:xfrm>
              <a:off x="1311054" y="5774644"/>
              <a:ext cx="1836834" cy="162162"/>
            </a:xfrm>
            <a:prstGeom prst="rect">
              <a:avLst/>
            </a:prstGeom>
            <a:solidFill>
              <a:srgbClr val="E2231A">
                <a:alpha val="100000"/>
              </a:srgbClr>
            </a:solidFill>
          </p:spPr>
          <p:txBody>
            <a:bodyPr/>
            <a:lstStyle/>
            <a:p/>
          </p:txBody>
        </p:sp>
        <p:sp>
          <p:nvSpPr>
            <p:cNvPr id="140" name="rc140"/>
            <p:cNvSpPr/>
            <p:nvPr/>
          </p:nvSpPr>
          <p:spPr>
            <a:xfrm>
              <a:off x="1311054" y="5571941"/>
              <a:ext cx="2692290" cy="162162"/>
            </a:xfrm>
            <a:prstGeom prst="rect">
              <a:avLst/>
            </a:prstGeom>
            <a:solidFill>
              <a:srgbClr val="E2231A">
                <a:alpha val="100000"/>
              </a:srgbClr>
            </a:solidFill>
          </p:spPr>
          <p:txBody>
            <a:bodyPr/>
            <a:lstStyle/>
            <a:p/>
          </p:txBody>
        </p:sp>
        <p:sp>
          <p:nvSpPr>
            <p:cNvPr id="141" name="rc141"/>
            <p:cNvSpPr/>
            <p:nvPr/>
          </p:nvSpPr>
          <p:spPr>
            <a:xfrm>
              <a:off x="1311054" y="5369238"/>
              <a:ext cx="2707208" cy="162162"/>
            </a:xfrm>
            <a:prstGeom prst="rect">
              <a:avLst/>
            </a:prstGeom>
            <a:solidFill>
              <a:srgbClr val="E2231A">
                <a:alpha val="100000"/>
              </a:srgbClr>
            </a:solidFill>
          </p:spPr>
          <p:txBody>
            <a:bodyPr/>
            <a:lstStyle/>
            <a:p/>
          </p:txBody>
        </p:sp>
        <p:sp>
          <p:nvSpPr>
            <p:cNvPr id="142" name="rc142"/>
            <p:cNvSpPr/>
            <p:nvPr/>
          </p:nvSpPr>
          <p:spPr>
            <a:xfrm>
              <a:off x="3147888" y="5774644"/>
              <a:ext cx="4941003" cy="162162"/>
            </a:xfrm>
            <a:prstGeom prst="rect">
              <a:avLst/>
            </a:prstGeom>
            <a:solidFill>
              <a:srgbClr val="B3B3B3">
                <a:alpha val="100000"/>
              </a:srgbClr>
            </a:solidFill>
          </p:spPr>
          <p:txBody>
            <a:bodyPr/>
            <a:lstStyle/>
            <a:p/>
          </p:txBody>
        </p:sp>
        <p:sp>
          <p:nvSpPr>
            <p:cNvPr id="143" name="rc143"/>
            <p:cNvSpPr/>
            <p:nvPr/>
          </p:nvSpPr>
          <p:spPr>
            <a:xfrm>
              <a:off x="4003344" y="5571941"/>
              <a:ext cx="4146094" cy="162162"/>
            </a:xfrm>
            <a:prstGeom prst="rect">
              <a:avLst/>
            </a:prstGeom>
            <a:solidFill>
              <a:srgbClr val="B3B3B3">
                <a:alpha val="100000"/>
              </a:srgbClr>
            </a:solidFill>
          </p:spPr>
          <p:txBody>
            <a:bodyPr/>
            <a:lstStyle/>
            <a:p/>
          </p:txBody>
        </p:sp>
        <p:sp>
          <p:nvSpPr>
            <p:cNvPr id="144" name="rc144"/>
            <p:cNvSpPr/>
            <p:nvPr/>
          </p:nvSpPr>
          <p:spPr>
            <a:xfrm>
              <a:off x="4018262" y="5369238"/>
              <a:ext cx="4182181" cy="162162"/>
            </a:xfrm>
            <a:prstGeom prst="rect">
              <a:avLst/>
            </a:prstGeom>
            <a:solidFill>
              <a:srgbClr val="B3B3B3">
                <a:alpha val="100000"/>
              </a:srgbClr>
            </a:solidFill>
          </p:spPr>
          <p:txBody>
            <a:bodyPr/>
            <a:lstStyle/>
            <a:p/>
          </p:txBody>
        </p:sp>
        <p:sp>
          <p:nvSpPr>
            <p:cNvPr id="145" name="tx145"/>
            <p:cNvSpPr/>
            <p:nvPr/>
          </p:nvSpPr>
          <p:spPr>
            <a:xfrm>
              <a:off x="8201418" y="5812589"/>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61.8</a:t>
              </a:r>
            </a:p>
          </p:txBody>
        </p:sp>
        <p:sp>
          <p:nvSpPr>
            <p:cNvPr id="146" name="tx146"/>
            <p:cNvSpPr/>
            <p:nvPr/>
          </p:nvSpPr>
          <p:spPr>
            <a:xfrm>
              <a:off x="8261966" y="5609830"/>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62.3</a:t>
              </a:r>
            </a:p>
          </p:txBody>
        </p:sp>
        <p:sp>
          <p:nvSpPr>
            <p:cNvPr id="147" name="tx147"/>
            <p:cNvSpPr/>
            <p:nvPr/>
          </p:nvSpPr>
          <p:spPr>
            <a:xfrm>
              <a:off x="8312971" y="5407183"/>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62.8</a:t>
              </a:r>
            </a:p>
          </p:txBody>
        </p:sp>
        <p:sp>
          <p:nvSpPr>
            <p:cNvPr id="148" name="tx148"/>
            <p:cNvSpPr/>
            <p:nvPr/>
          </p:nvSpPr>
          <p:spPr>
            <a:xfrm>
              <a:off x="2116944" y="5812589"/>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16.7</a:t>
              </a:r>
            </a:p>
          </p:txBody>
        </p:sp>
        <p:sp>
          <p:nvSpPr>
            <p:cNvPr id="149" name="tx149"/>
            <p:cNvSpPr/>
            <p:nvPr/>
          </p:nvSpPr>
          <p:spPr>
            <a:xfrm>
              <a:off x="2544673" y="5609886"/>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24.5</a:t>
              </a:r>
            </a:p>
          </p:txBody>
        </p:sp>
        <p:sp>
          <p:nvSpPr>
            <p:cNvPr id="150" name="tx150"/>
            <p:cNvSpPr/>
            <p:nvPr/>
          </p:nvSpPr>
          <p:spPr>
            <a:xfrm>
              <a:off x="2552131" y="5408595"/>
              <a:ext cx="225053"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24.7</a:t>
              </a:r>
            </a:p>
          </p:txBody>
        </p:sp>
        <p:sp>
          <p:nvSpPr>
            <p:cNvPr id="151" name="tx151"/>
            <p:cNvSpPr/>
            <p:nvPr/>
          </p:nvSpPr>
          <p:spPr>
            <a:xfrm>
              <a:off x="5554081" y="5812928"/>
              <a:ext cx="128618" cy="84183"/>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45</a:t>
              </a:r>
            </a:p>
          </p:txBody>
        </p:sp>
        <p:sp>
          <p:nvSpPr>
            <p:cNvPr id="152" name="tx152"/>
            <p:cNvSpPr/>
            <p:nvPr/>
          </p:nvSpPr>
          <p:spPr>
            <a:xfrm>
              <a:off x="5963865" y="5609830"/>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37.8</a:t>
              </a:r>
            </a:p>
          </p:txBody>
        </p:sp>
        <p:sp>
          <p:nvSpPr>
            <p:cNvPr id="153" name="tx153"/>
            <p:cNvSpPr/>
            <p:nvPr/>
          </p:nvSpPr>
          <p:spPr>
            <a:xfrm>
              <a:off x="5996826" y="5407127"/>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38.1</a:t>
              </a:r>
            </a:p>
          </p:txBody>
        </p:sp>
        <p:sp>
          <p:nvSpPr>
            <p:cNvPr id="154" name="tx154"/>
            <p:cNvSpPr/>
            <p:nvPr/>
          </p:nvSpPr>
          <p:spPr>
            <a:xfrm>
              <a:off x="593176" y="580361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55" name="tx155"/>
            <p:cNvSpPr/>
            <p:nvPr/>
          </p:nvSpPr>
          <p:spPr>
            <a:xfrm>
              <a:off x="593176" y="560084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6" name="tx156"/>
            <p:cNvSpPr/>
            <p:nvPr/>
          </p:nvSpPr>
          <p:spPr>
            <a:xfrm>
              <a:off x="593176" y="539820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7" name="tx157"/>
            <p:cNvSpPr/>
            <p:nvPr/>
          </p:nvSpPr>
          <p:spPr>
            <a:xfrm>
              <a:off x="1225617" y="6037863"/>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58" name="tx158"/>
            <p:cNvSpPr/>
            <p:nvPr/>
          </p:nvSpPr>
          <p:spPr>
            <a:xfrm>
              <a:off x="3380529" y="6037863"/>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20K</a:t>
              </a:r>
            </a:p>
          </p:txBody>
        </p:sp>
        <p:sp>
          <p:nvSpPr>
            <p:cNvPr id="159" name="tx159"/>
            <p:cNvSpPr/>
            <p:nvPr/>
          </p:nvSpPr>
          <p:spPr>
            <a:xfrm>
              <a:off x="5574288" y="6037863"/>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40K</a:t>
              </a:r>
            </a:p>
          </p:txBody>
        </p:sp>
        <p:sp>
          <p:nvSpPr>
            <p:cNvPr id="160" name="tx160"/>
            <p:cNvSpPr/>
            <p:nvPr/>
          </p:nvSpPr>
          <p:spPr>
            <a:xfrm>
              <a:off x="7768047" y="6037863"/>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60K</a:t>
              </a:r>
            </a:p>
          </p:txBody>
        </p:sp>
        <p:sp>
          <p:nvSpPr>
            <p:cNvPr id="161" name="tx161"/>
            <p:cNvSpPr/>
            <p:nvPr/>
          </p:nvSpPr>
          <p:spPr>
            <a:xfrm>
              <a:off x="3505475" y="6173067"/>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62" name="tx162"/>
            <p:cNvSpPr/>
            <p:nvPr/>
          </p:nvSpPr>
          <p:spPr>
            <a:xfrm>
              <a:off x="4383327"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63" name="tx163"/>
            <p:cNvSpPr/>
            <p:nvPr/>
          </p:nvSpPr>
          <p:spPr>
            <a:xfrm>
              <a:off x="5041172" y="6498977"/>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grpSp>
      <p:sp>
        <p:nvSpPr>
          <p:cNvPr id="16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Measles, because of its high transmissibility, acts as a 'canary in the coalmine', quickly exposing any immunity gaps in the population. The coverage of measles containing vaccine (MCV) is thus often used as a tracer for protection.
The percentage of children receiving MCV1 – typically at 9 or 12 months depending on the national vaccination schedule – remained constant at 90%. This is lower than in 2019, where coverage was 93%.
25,000 children missed their routine first dose of measles vaccine.
MCV2 is typically administered to children between 18 months and five years old. MCV2 coverage remained constant at 73% in 2024.</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208527"/>
              <a:ext cx="3397293" cy="1599934"/>
            </a:xfrm>
            <a:custGeom>
              <a:avLst/>
              <a:pathLst>
                <a:path w="3397293" h="1599934">
                  <a:moveTo>
                    <a:pt x="0" y="1599934"/>
                  </a:moveTo>
                  <a:lnTo>
                    <a:pt x="141553" y="1228520"/>
                  </a:lnTo>
                  <a:lnTo>
                    <a:pt x="283107" y="885677"/>
                  </a:lnTo>
                  <a:lnTo>
                    <a:pt x="424661" y="571405"/>
                  </a:lnTo>
                  <a:lnTo>
                    <a:pt x="566215" y="485694"/>
                  </a:lnTo>
                  <a:lnTo>
                    <a:pt x="707769" y="628545"/>
                  </a:lnTo>
                  <a:lnTo>
                    <a:pt x="849323" y="799967"/>
                  </a:lnTo>
                  <a:lnTo>
                    <a:pt x="990877" y="942818"/>
                  </a:lnTo>
                  <a:lnTo>
                    <a:pt x="1132431" y="571405"/>
                  </a:lnTo>
                  <a:lnTo>
                    <a:pt x="1273984" y="371413"/>
                  </a:lnTo>
                  <a:lnTo>
                    <a:pt x="1415538" y="314272"/>
                  </a:lnTo>
                  <a:lnTo>
                    <a:pt x="1557092" y="257132"/>
                  </a:lnTo>
                  <a:lnTo>
                    <a:pt x="1698646" y="199991"/>
                  </a:lnTo>
                  <a:lnTo>
                    <a:pt x="1840200" y="228562"/>
                  </a:lnTo>
                  <a:lnTo>
                    <a:pt x="1981754" y="371413"/>
                  </a:lnTo>
                  <a:lnTo>
                    <a:pt x="2123308" y="428553"/>
                  </a:lnTo>
                  <a:lnTo>
                    <a:pt x="2264862" y="228562"/>
                  </a:lnTo>
                  <a:lnTo>
                    <a:pt x="2406416" y="371413"/>
                  </a:lnTo>
                  <a:lnTo>
                    <a:pt x="2547969" y="171421"/>
                  </a:lnTo>
                  <a:lnTo>
                    <a:pt x="2689523" y="0"/>
                  </a:lnTo>
                  <a:lnTo>
                    <a:pt x="2831077" y="171421"/>
                  </a:lnTo>
                  <a:lnTo>
                    <a:pt x="2972631" y="171421"/>
                  </a:lnTo>
                  <a:lnTo>
                    <a:pt x="3114185" y="85710"/>
                  </a:lnTo>
                  <a:lnTo>
                    <a:pt x="3255739" y="85710"/>
                  </a:lnTo>
                  <a:lnTo>
                    <a:pt x="3397293" y="85710"/>
                  </a:lnTo>
                </a:path>
              </a:pathLst>
            </a:custGeom>
            <a:ln w="27101" cap="flat">
              <a:solidFill>
                <a:srgbClr val="0058AB">
                  <a:alpha val="100000"/>
                </a:srgbClr>
              </a:solidFill>
              <a:prstDash val="solid"/>
              <a:round/>
            </a:ln>
          </p:spPr>
          <p:txBody>
            <a:bodyPr/>
            <a:lstStyle/>
            <a:p/>
          </p:txBody>
        </p:sp>
        <p:sp>
          <p:nvSpPr>
            <p:cNvPr id="22" name="pl22"/>
            <p:cNvSpPr/>
            <p:nvPr/>
          </p:nvSpPr>
          <p:spPr>
            <a:xfrm>
              <a:off x="1120965" y="1408519"/>
              <a:ext cx="3397293" cy="428553"/>
            </a:xfrm>
            <a:custGeom>
              <a:avLst/>
              <a:pathLst>
                <a:path w="3397293" h="428553">
                  <a:moveTo>
                    <a:pt x="0" y="428553"/>
                  </a:moveTo>
                  <a:lnTo>
                    <a:pt x="141553" y="399983"/>
                  </a:lnTo>
                  <a:lnTo>
                    <a:pt x="283107" y="399983"/>
                  </a:lnTo>
                  <a:lnTo>
                    <a:pt x="424661" y="371413"/>
                  </a:lnTo>
                  <a:lnTo>
                    <a:pt x="566215" y="314272"/>
                  </a:lnTo>
                  <a:lnTo>
                    <a:pt x="707769" y="257132"/>
                  </a:lnTo>
                  <a:lnTo>
                    <a:pt x="849323" y="199991"/>
                  </a:lnTo>
                  <a:lnTo>
                    <a:pt x="990877" y="199991"/>
                  </a:lnTo>
                  <a:lnTo>
                    <a:pt x="1132431" y="142851"/>
                  </a:lnTo>
                  <a:lnTo>
                    <a:pt x="1273984" y="85710"/>
                  </a:lnTo>
                  <a:lnTo>
                    <a:pt x="1415538" y="57140"/>
                  </a:lnTo>
                  <a:lnTo>
                    <a:pt x="1557092" y="57140"/>
                  </a:lnTo>
                  <a:lnTo>
                    <a:pt x="1698646" y="57140"/>
                  </a:lnTo>
                  <a:lnTo>
                    <a:pt x="1840200" y="57140"/>
                  </a:lnTo>
                  <a:lnTo>
                    <a:pt x="1981754" y="57140"/>
                  </a:lnTo>
                  <a:lnTo>
                    <a:pt x="2123308" y="57140"/>
                  </a:lnTo>
                  <a:lnTo>
                    <a:pt x="2264862" y="28570"/>
                  </a:lnTo>
                  <a:lnTo>
                    <a:pt x="2406416" y="28570"/>
                  </a:lnTo>
                  <a:lnTo>
                    <a:pt x="2547969" y="0"/>
                  </a:lnTo>
                  <a:lnTo>
                    <a:pt x="2689523" y="0"/>
                  </a:lnTo>
                  <a:lnTo>
                    <a:pt x="2831077" y="85710"/>
                  </a:lnTo>
                  <a:lnTo>
                    <a:pt x="2972631" y="142851"/>
                  </a:lnTo>
                  <a:lnTo>
                    <a:pt x="3114185" y="85710"/>
                  </a:lnTo>
                  <a:lnTo>
                    <a:pt x="3255739" y="85710"/>
                  </a:lnTo>
                  <a:lnTo>
                    <a:pt x="3397293" y="5714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922783"/>
              <a:ext cx="3397293" cy="771396"/>
            </a:xfrm>
            <a:custGeom>
              <a:avLst/>
              <a:pathLst>
                <a:path w="3397293" h="771396">
                  <a:moveTo>
                    <a:pt x="0" y="771396"/>
                  </a:moveTo>
                  <a:lnTo>
                    <a:pt x="141553" y="714256"/>
                  </a:lnTo>
                  <a:lnTo>
                    <a:pt x="283107" y="685686"/>
                  </a:lnTo>
                  <a:lnTo>
                    <a:pt x="424661" y="571405"/>
                  </a:lnTo>
                  <a:lnTo>
                    <a:pt x="566215" y="457124"/>
                  </a:lnTo>
                  <a:lnTo>
                    <a:pt x="707769" y="342843"/>
                  </a:lnTo>
                  <a:lnTo>
                    <a:pt x="849323" y="285702"/>
                  </a:lnTo>
                  <a:lnTo>
                    <a:pt x="990877" y="285702"/>
                  </a:lnTo>
                  <a:lnTo>
                    <a:pt x="1132431" y="171421"/>
                  </a:lnTo>
                  <a:lnTo>
                    <a:pt x="1273984" y="0"/>
                  </a:lnTo>
                  <a:lnTo>
                    <a:pt x="1415538" y="85710"/>
                  </a:lnTo>
                  <a:lnTo>
                    <a:pt x="1557092" y="114281"/>
                  </a:lnTo>
                  <a:lnTo>
                    <a:pt x="1698646" y="199991"/>
                  </a:lnTo>
                  <a:lnTo>
                    <a:pt x="1840200" y="228562"/>
                  </a:lnTo>
                  <a:lnTo>
                    <a:pt x="1981754" y="228562"/>
                  </a:lnTo>
                  <a:lnTo>
                    <a:pt x="2123308" y="228562"/>
                  </a:lnTo>
                  <a:lnTo>
                    <a:pt x="2264862" y="171421"/>
                  </a:lnTo>
                  <a:lnTo>
                    <a:pt x="2406416" y="114281"/>
                  </a:lnTo>
                  <a:lnTo>
                    <a:pt x="2547969" y="114281"/>
                  </a:lnTo>
                  <a:lnTo>
                    <a:pt x="2689523" y="85710"/>
                  </a:lnTo>
                  <a:lnTo>
                    <a:pt x="2831077" y="114281"/>
                  </a:lnTo>
                  <a:lnTo>
                    <a:pt x="2972631" y="142851"/>
                  </a:lnTo>
                  <a:lnTo>
                    <a:pt x="3114185" y="228562"/>
                  </a:lnTo>
                  <a:lnTo>
                    <a:pt x="3255739" y="171421"/>
                  </a:lnTo>
                  <a:lnTo>
                    <a:pt x="3397293" y="85710"/>
                  </a:lnTo>
                </a:path>
              </a:pathLst>
            </a:custGeom>
            <a:ln w="27101" cap="flat">
              <a:solidFill>
                <a:srgbClr val="961A49">
                  <a:alpha val="100000"/>
                </a:srgbClr>
              </a:solidFill>
              <a:prstDash val="solid"/>
              <a:round/>
            </a:ln>
          </p:spPr>
          <p:txBody>
            <a:bodyPr/>
            <a:lstStyle/>
            <a:p/>
          </p:txBody>
        </p:sp>
        <p:sp>
          <p:nvSpPr>
            <p:cNvPr id="24" name="pl24"/>
            <p:cNvSpPr/>
            <p:nvPr/>
          </p:nvSpPr>
          <p:spPr>
            <a:xfrm>
              <a:off x="1120965" y="1208527"/>
              <a:ext cx="3397293" cy="1599934"/>
            </a:xfrm>
            <a:custGeom>
              <a:avLst/>
              <a:pathLst>
                <a:path w="3397293" h="1599934">
                  <a:moveTo>
                    <a:pt x="0" y="1599934"/>
                  </a:moveTo>
                  <a:lnTo>
                    <a:pt x="141553" y="1228520"/>
                  </a:lnTo>
                  <a:lnTo>
                    <a:pt x="283107" y="885677"/>
                  </a:lnTo>
                  <a:lnTo>
                    <a:pt x="424661" y="571405"/>
                  </a:lnTo>
                  <a:lnTo>
                    <a:pt x="566215" y="485694"/>
                  </a:lnTo>
                  <a:lnTo>
                    <a:pt x="707769" y="628545"/>
                  </a:lnTo>
                  <a:lnTo>
                    <a:pt x="849323" y="799967"/>
                  </a:lnTo>
                  <a:lnTo>
                    <a:pt x="990877" y="942818"/>
                  </a:lnTo>
                  <a:lnTo>
                    <a:pt x="1132431" y="571405"/>
                  </a:lnTo>
                  <a:lnTo>
                    <a:pt x="1273984" y="371413"/>
                  </a:lnTo>
                  <a:lnTo>
                    <a:pt x="1415538" y="314272"/>
                  </a:lnTo>
                  <a:lnTo>
                    <a:pt x="1557092" y="257132"/>
                  </a:lnTo>
                  <a:lnTo>
                    <a:pt x="1698646" y="199991"/>
                  </a:lnTo>
                  <a:lnTo>
                    <a:pt x="1840200" y="228562"/>
                  </a:lnTo>
                  <a:lnTo>
                    <a:pt x="1981754" y="371413"/>
                  </a:lnTo>
                  <a:lnTo>
                    <a:pt x="2123308" y="428553"/>
                  </a:lnTo>
                  <a:lnTo>
                    <a:pt x="2264862" y="228562"/>
                  </a:lnTo>
                  <a:lnTo>
                    <a:pt x="2406416" y="371413"/>
                  </a:lnTo>
                  <a:lnTo>
                    <a:pt x="2547969" y="171421"/>
                  </a:lnTo>
                  <a:lnTo>
                    <a:pt x="2689523" y="0"/>
                  </a:lnTo>
                  <a:lnTo>
                    <a:pt x="2831077" y="171421"/>
                  </a:lnTo>
                  <a:lnTo>
                    <a:pt x="2972631" y="171421"/>
                  </a:lnTo>
                  <a:lnTo>
                    <a:pt x="3114185" y="85710"/>
                  </a:lnTo>
                  <a:lnTo>
                    <a:pt x="3255739" y="85710"/>
                  </a:lnTo>
                  <a:lnTo>
                    <a:pt x="3397293" y="85710"/>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1857066"/>
            </a:xfrm>
            <a:custGeom>
              <a:avLst/>
              <a:pathLst>
                <a:path w="0" h="1857066">
                  <a:moveTo>
                    <a:pt x="0" y="0"/>
                  </a:moveTo>
                  <a:lnTo>
                    <a:pt x="0" y="1857066"/>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885677"/>
            </a:xfrm>
            <a:custGeom>
              <a:avLst/>
              <a:pathLst>
                <a:path w="0" h="885677">
                  <a:moveTo>
                    <a:pt x="0" y="0"/>
                  </a:moveTo>
                  <a:lnTo>
                    <a:pt x="0" y="885677"/>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571405"/>
            </a:xfrm>
            <a:custGeom>
              <a:avLst/>
              <a:pathLst>
                <a:path w="0" h="571405">
                  <a:moveTo>
                    <a:pt x="0" y="0"/>
                  </a:moveTo>
                  <a:lnTo>
                    <a:pt x="0" y="571405"/>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685686"/>
            </a:xfrm>
            <a:custGeom>
              <a:avLst/>
              <a:pathLst>
                <a:path w="0" h="685686">
                  <a:moveTo>
                    <a:pt x="0" y="0"/>
                  </a:moveTo>
                  <a:lnTo>
                    <a:pt x="0" y="685686"/>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257132"/>
            </a:xfrm>
            <a:custGeom>
              <a:avLst/>
              <a:pathLst>
                <a:path w="0" h="257132">
                  <a:moveTo>
                    <a:pt x="0" y="0"/>
                  </a:moveTo>
                  <a:lnTo>
                    <a:pt x="0" y="257132"/>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342843"/>
            </a:xfrm>
            <a:custGeom>
              <a:avLst/>
              <a:pathLst>
                <a:path w="0" h="342843">
                  <a:moveTo>
                    <a:pt x="0" y="0"/>
                  </a:moveTo>
                  <a:lnTo>
                    <a:pt x="0" y="342843"/>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342843"/>
            </a:xfrm>
            <a:custGeom>
              <a:avLst/>
              <a:pathLst>
                <a:path w="0" h="342843">
                  <a:moveTo>
                    <a:pt x="0" y="0"/>
                  </a:moveTo>
                  <a:lnTo>
                    <a:pt x="0" y="342843"/>
                  </a:lnTo>
                </a:path>
              </a:pathLst>
            </a:custGeom>
            <a:ln w="13550" cap="flat">
              <a:solidFill>
                <a:srgbClr val="0058AB">
                  <a:alpha val="100000"/>
                </a:srgbClr>
              </a:solidFill>
              <a:prstDash val="dot"/>
              <a:round/>
            </a:ln>
          </p:spPr>
          <p:txBody>
            <a:bodyPr/>
            <a:lstStyle/>
            <a:p/>
          </p:txBody>
        </p:sp>
        <p:sp>
          <p:nvSpPr>
            <p:cNvPr id="32" name="pl32"/>
            <p:cNvSpPr/>
            <p:nvPr/>
          </p:nvSpPr>
          <p:spPr>
            <a:xfrm>
              <a:off x="1120965" y="1208527"/>
              <a:ext cx="3397293" cy="1599934"/>
            </a:xfrm>
            <a:custGeom>
              <a:avLst/>
              <a:pathLst>
                <a:path w="3397293" h="1599934">
                  <a:moveTo>
                    <a:pt x="0" y="1599934"/>
                  </a:moveTo>
                  <a:lnTo>
                    <a:pt x="141553" y="1228520"/>
                  </a:lnTo>
                  <a:lnTo>
                    <a:pt x="283107" y="885677"/>
                  </a:lnTo>
                  <a:lnTo>
                    <a:pt x="424661" y="571405"/>
                  </a:lnTo>
                  <a:lnTo>
                    <a:pt x="566215" y="485694"/>
                  </a:lnTo>
                  <a:lnTo>
                    <a:pt x="707769" y="628545"/>
                  </a:lnTo>
                  <a:lnTo>
                    <a:pt x="849323" y="799967"/>
                  </a:lnTo>
                  <a:lnTo>
                    <a:pt x="990877" y="942818"/>
                  </a:lnTo>
                  <a:lnTo>
                    <a:pt x="1132431" y="571405"/>
                  </a:lnTo>
                  <a:lnTo>
                    <a:pt x="1273984" y="371413"/>
                  </a:lnTo>
                  <a:lnTo>
                    <a:pt x="1415538" y="314272"/>
                  </a:lnTo>
                  <a:lnTo>
                    <a:pt x="1557092" y="257132"/>
                  </a:lnTo>
                  <a:lnTo>
                    <a:pt x="1698646" y="199991"/>
                  </a:lnTo>
                  <a:lnTo>
                    <a:pt x="1840200" y="228562"/>
                  </a:lnTo>
                  <a:lnTo>
                    <a:pt x="1981754" y="371413"/>
                  </a:lnTo>
                  <a:lnTo>
                    <a:pt x="2123308" y="428553"/>
                  </a:lnTo>
                  <a:lnTo>
                    <a:pt x="2264862" y="228562"/>
                  </a:lnTo>
                  <a:lnTo>
                    <a:pt x="2406416" y="371413"/>
                  </a:lnTo>
                  <a:lnTo>
                    <a:pt x="2547969" y="171421"/>
                  </a:lnTo>
                  <a:lnTo>
                    <a:pt x="2689523" y="0"/>
                  </a:lnTo>
                  <a:lnTo>
                    <a:pt x="2831077" y="171421"/>
                  </a:lnTo>
                  <a:lnTo>
                    <a:pt x="2972631" y="171421"/>
                  </a:lnTo>
                  <a:lnTo>
                    <a:pt x="3114185" y="85710"/>
                  </a:lnTo>
                  <a:lnTo>
                    <a:pt x="3255739" y="85710"/>
                  </a:lnTo>
                  <a:lnTo>
                    <a:pt x="3397293" y="85710"/>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612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37</a:t>
              </a:r>
            </a:p>
          </p:txBody>
        </p:sp>
        <p:sp>
          <p:nvSpPr>
            <p:cNvPr id="34" name="tx34"/>
            <p:cNvSpPr/>
            <p:nvPr/>
          </p:nvSpPr>
          <p:spPr>
            <a:xfrm>
              <a:off x="1768444" y="83750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71</a:t>
              </a:r>
            </a:p>
          </p:txBody>
        </p:sp>
        <p:sp>
          <p:nvSpPr>
            <p:cNvPr id="35" name="tx35"/>
            <p:cNvSpPr/>
            <p:nvPr/>
          </p:nvSpPr>
          <p:spPr>
            <a:xfrm>
              <a:off x="24762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82</a:t>
              </a:r>
            </a:p>
          </p:txBody>
        </p:sp>
        <p:sp>
          <p:nvSpPr>
            <p:cNvPr id="36" name="tx36"/>
            <p:cNvSpPr/>
            <p:nvPr/>
          </p:nvSpPr>
          <p:spPr>
            <a:xfrm>
              <a:off x="3183983"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78</a:t>
              </a:r>
            </a:p>
          </p:txBody>
        </p:sp>
        <p:sp>
          <p:nvSpPr>
            <p:cNvPr id="37" name="tx37"/>
            <p:cNvSpPr/>
            <p:nvPr/>
          </p:nvSpPr>
          <p:spPr>
            <a:xfrm>
              <a:off x="3750199" y="83612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38" name="tx38"/>
            <p:cNvSpPr/>
            <p:nvPr/>
          </p:nvSpPr>
          <p:spPr>
            <a:xfrm>
              <a:off x="43164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39" name="tx39"/>
            <p:cNvSpPr/>
            <p:nvPr/>
          </p:nvSpPr>
          <p:spPr>
            <a:xfrm>
              <a:off x="4457968"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40" name="tx40"/>
            <p:cNvSpPr/>
            <p:nvPr/>
          </p:nvSpPr>
          <p:spPr>
            <a:xfrm>
              <a:off x="4602663" y="14252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84</a:t>
              </a:r>
            </a:p>
          </p:txBody>
        </p:sp>
        <p:sp>
          <p:nvSpPr>
            <p:cNvPr id="41" name="tx41"/>
            <p:cNvSpPr/>
            <p:nvPr/>
          </p:nvSpPr>
          <p:spPr>
            <a:xfrm>
              <a:off x="4602663" y="19680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65</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523120"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523120"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681686"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444141"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790219" y="4830005"/>
              <a:ext cx="79993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Sierra Leone</a:t>
              </a:r>
            </a:p>
          </p:txBody>
        </p:sp>
        <p:sp>
          <p:nvSpPr>
            <p:cNvPr id="60" name="tx60"/>
            <p:cNvSpPr/>
            <p:nvPr/>
          </p:nvSpPr>
          <p:spPr>
            <a:xfrm>
              <a:off x="2948786"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711240" y="4830005"/>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62" name="tx62"/>
            <p:cNvSpPr/>
            <p:nvPr/>
          </p:nvSpPr>
          <p:spPr>
            <a:xfrm>
              <a:off x="1387848" y="471005"/>
              <a:ext cx="2863527"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coverage, Sierra Leone, 2000-2024</a:t>
              </a:r>
            </a:p>
          </p:txBody>
        </p:sp>
        <p:sp>
          <p:nvSpPr>
            <p:cNvPr id="63" name="pl63"/>
            <p:cNvSpPr/>
            <p:nvPr/>
          </p:nvSpPr>
          <p:spPr>
            <a:xfrm>
              <a:off x="5267799" y="360470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273517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186564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99611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316993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230040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143087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5437664" y="1430878"/>
              <a:ext cx="3397293" cy="2434682"/>
            </a:xfrm>
            <a:custGeom>
              <a:avLst/>
              <a:pathLst>
                <a:path w="3397293" h="2434682">
                  <a:moveTo>
                    <a:pt x="0" y="2434682"/>
                  </a:moveTo>
                  <a:lnTo>
                    <a:pt x="141553" y="1869488"/>
                  </a:lnTo>
                  <a:lnTo>
                    <a:pt x="283107" y="1347770"/>
                  </a:lnTo>
                  <a:lnTo>
                    <a:pt x="424661" y="869529"/>
                  </a:lnTo>
                  <a:lnTo>
                    <a:pt x="566215" y="739099"/>
                  </a:lnTo>
                  <a:lnTo>
                    <a:pt x="707769" y="956482"/>
                  </a:lnTo>
                  <a:lnTo>
                    <a:pt x="849323" y="1217341"/>
                  </a:lnTo>
                  <a:lnTo>
                    <a:pt x="990877" y="1434723"/>
                  </a:lnTo>
                  <a:lnTo>
                    <a:pt x="1132431" y="869529"/>
                  </a:lnTo>
                  <a:lnTo>
                    <a:pt x="1273984" y="565194"/>
                  </a:lnTo>
                  <a:lnTo>
                    <a:pt x="1415538" y="478241"/>
                  </a:lnTo>
                  <a:lnTo>
                    <a:pt x="1557092" y="391288"/>
                  </a:lnTo>
                  <a:lnTo>
                    <a:pt x="1698646" y="304335"/>
                  </a:lnTo>
                  <a:lnTo>
                    <a:pt x="1840200" y="347811"/>
                  </a:lnTo>
                  <a:lnTo>
                    <a:pt x="1981754" y="565194"/>
                  </a:lnTo>
                  <a:lnTo>
                    <a:pt x="2123308" y="652147"/>
                  </a:lnTo>
                  <a:lnTo>
                    <a:pt x="2264862" y="347811"/>
                  </a:lnTo>
                  <a:lnTo>
                    <a:pt x="2406416" y="565194"/>
                  </a:lnTo>
                  <a:lnTo>
                    <a:pt x="2547969" y="260858"/>
                  </a:lnTo>
                  <a:lnTo>
                    <a:pt x="2689523" y="0"/>
                  </a:lnTo>
                  <a:lnTo>
                    <a:pt x="2831077" y="260858"/>
                  </a:lnTo>
                  <a:lnTo>
                    <a:pt x="2972631" y="260858"/>
                  </a:lnTo>
                  <a:lnTo>
                    <a:pt x="3114185" y="130429"/>
                  </a:lnTo>
                  <a:lnTo>
                    <a:pt x="3255739" y="130429"/>
                  </a:lnTo>
                  <a:lnTo>
                    <a:pt x="3397293" y="130429"/>
                  </a:lnTo>
                </a:path>
              </a:pathLst>
            </a:custGeom>
            <a:ln w="27101" cap="flat">
              <a:solidFill>
                <a:srgbClr val="0058AB">
                  <a:alpha val="100000"/>
                </a:srgbClr>
              </a:solidFill>
              <a:prstDash val="solid"/>
              <a:round/>
            </a:ln>
          </p:spPr>
          <p:txBody>
            <a:bodyPr/>
            <a:lstStyle/>
            <a:p/>
          </p:txBody>
        </p:sp>
        <p:sp>
          <p:nvSpPr>
            <p:cNvPr id="78" name="pl78"/>
            <p:cNvSpPr/>
            <p:nvPr/>
          </p:nvSpPr>
          <p:spPr>
            <a:xfrm>
              <a:off x="5437664" y="1430878"/>
              <a:ext cx="3397293" cy="652147"/>
            </a:xfrm>
            <a:custGeom>
              <a:avLst/>
              <a:pathLst>
                <a:path w="3397293" h="652147">
                  <a:moveTo>
                    <a:pt x="0" y="652147"/>
                  </a:moveTo>
                  <a:lnTo>
                    <a:pt x="141553" y="608670"/>
                  </a:lnTo>
                  <a:lnTo>
                    <a:pt x="283107" y="608670"/>
                  </a:lnTo>
                  <a:lnTo>
                    <a:pt x="424661" y="565194"/>
                  </a:lnTo>
                  <a:lnTo>
                    <a:pt x="566215" y="478241"/>
                  </a:lnTo>
                  <a:lnTo>
                    <a:pt x="707769" y="391288"/>
                  </a:lnTo>
                  <a:lnTo>
                    <a:pt x="849323" y="304335"/>
                  </a:lnTo>
                  <a:lnTo>
                    <a:pt x="990877" y="304335"/>
                  </a:lnTo>
                  <a:lnTo>
                    <a:pt x="1132431" y="217382"/>
                  </a:lnTo>
                  <a:lnTo>
                    <a:pt x="1273984" y="130429"/>
                  </a:lnTo>
                  <a:lnTo>
                    <a:pt x="1415538" y="86952"/>
                  </a:lnTo>
                  <a:lnTo>
                    <a:pt x="1557092" y="86952"/>
                  </a:lnTo>
                  <a:lnTo>
                    <a:pt x="1698646" y="86952"/>
                  </a:lnTo>
                  <a:lnTo>
                    <a:pt x="1840200" y="86952"/>
                  </a:lnTo>
                  <a:lnTo>
                    <a:pt x="1981754" y="86952"/>
                  </a:lnTo>
                  <a:lnTo>
                    <a:pt x="2123308" y="86952"/>
                  </a:lnTo>
                  <a:lnTo>
                    <a:pt x="2264862" y="43476"/>
                  </a:lnTo>
                  <a:lnTo>
                    <a:pt x="2406416" y="43476"/>
                  </a:lnTo>
                  <a:lnTo>
                    <a:pt x="2547969" y="0"/>
                  </a:lnTo>
                  <a:lnTo>
                    <a:pt x="2689523" y="0"/>
                  </a:lnTo>
                  <a:lnTo>
                    <a:pt x="2831077" y="130429"/>
                  </a:lnTo>
                  <a:lnTo>
                    <a:pt x="2972631" y="217382"/>
                  </a:lnTo>
                  <a:lnTo>
                    <a:pt x="3114185" y="130429"/>
                  </a:lnTo>
                  <a:lnTo>
                    <a:pt x="3255739" y="130429"/>
                  </a:lnTo>
                  <a:lnTo>
                    <a:pt x="3397293" y="86952"/>
                  </a:lnTo>
                </a:path>
              </a:pathLst>
            </a:custGeom>
            <a:ln w="27101" cap="flat">
              <a:solidFill>
                <a:srgbClr val="80BD41">
                  <a:alpha val="100000"/>
                </a:srgbClr>
              </a:solidFill>
              <a:prstDash val="solid"/>
              <a:round/>
            </a:ln>
          </p:spPr>
          <p:txBody>
            <a:bodyPr/>
            <a:lstStyle/>
            <a:p/>
          </p:txBody>
        </p:sp>
        <p:sp>
          <p:nvSpPr>
            <p:cNvPr id="79" name="pl79"/>
            <p:cNvSpPr/>
            <p:nvPr/>
          </p:nvSpPr>
          <p:spPr>
            <a:xfrm>
              <a:off x="5437664" y="1300449"/>
              <a:ext cx="3397293" cy="1173864"/>
            </a:xfrm>
            <a:custGeom>
              <a:avLst/>
              <a:pathLst>
                <a:path w="3397293" h="1173864">
                  <a:moveTo>
                    <a:pt x="0" y="1173864"/>
                  </a:moveTo>
                  <a:lnTo>
                    <a:pt x="141553" y="1086911"/>
                  </a:lnTo>
                  <a:lnTo>
                    <a:pt x="283107" y="1043435"/>
                  </a:lnTo>
                  <a:lnTo>
                    <a:pt x="424661" y="869529"/>
                  </a:lnTo>
                  <a:lnTo>
                    <a:pt x="566215" y="695623"/>
                  </a:lnTo>
                  <a:lnTo>
                    <a:pt x="707769" y="521717"/>
                  </a:lnTo>
                  <a:lnTo>
                    <a:pt x="849323" y="434764"/>
                  </a:lnTo>
                  <a:lnTo>
                    <a:pt x="990877" y="434764"/>
                  </a:lnTo>
                  <a:lnTo>
                    <a:pt x="1132431" y="260858"/>
                  </a:lnTo>
                  <a:lnTo>
                    <a:pt x="1273984" y="0"/>
                  </a:lnTo>
                  <a:lnTo>
                    <a:pt x="1415538" y="130429"/>
                  </a:lnTo>
                  <a:lnTo>
                    <a:pt x="1557092" y="173905"/>
                  </a:lnTo>
                  <a:lnTo>
                    <a:pt x="1698646" y="304335"/>
                  </a:lnTo>
                  <a:lnTo>
                    <a:pt x="1840200" y="347811"/>
                  </a:lnTo>
                  <a:lnTo>
                    <a:pt x="1981754" y="347811"/>
                  </a:lnTo>
                  <a:lnTo>
                    <a:pt x="2123308" y="347811"/>
                  </a:lnTo>
                  <a:lnTo>
                    <a:pt x="2264862" y="260858"/>
                  </a:lnTo>
                  <a:lnTo>
                    <a:pt x="2406416" y="173905"/>
                  </a:lnTo>
                  <a:lnTo>
                    <a:pt x="2547969" y="173905"/>
                  </a:lnTo>
                  <a:lnTo>
                    <a:pt x="2689523" y="130429"/>
                  </a:lnTo>
                  <a:lnTo>
                    <a:pt x="2831077" y="173905"/>
                  </a:lnTo>
                  <a:lnTo>
                    <a:pt x="2972631" y="217382"/>
                  </a:lnTo>
                  <a:lnTo>
                    <a:pt x="3114185" y="347811"/>
                  </a:lnTo>
                  <a:lnTo>
                    <a:pt x="3255739" y="260858"/>
                  </a:lnTo>
                  <a:lnTo>
                    <a:pt x="3397293" y="130429"/>
                  </a:lnTo>
                </a:path>
              </a:pathLst>
            </a:custGeom>
            <a:ln w="27101" cap="flat">
              <a:solidFill>
                <a:srgbClr val="961A49">
                  <a:alpha val="100000"/>
                </a:srgbClr>
              </a:solidFill>
              <a:prstDash val="solid"/>
              <a:round/>
            </a:ln>
          </p:spPr>
          <p:txBody>
            <a:bodyPr/>
            <a:lstStyle/>
            <a:p/>
          </p:txBody>
        </p:sp>
        <p:sp>
          <p:nvSpPr>
            <p:cNvPr id="80" name="pl80"/>
            <p:cNvSpPr/>
            <p:nvPr/>
          </p:nvSpPr>
          <p:spPr>
            <a:xfrm>
              <a:off x="5437664" y="1430878"/>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1" name="pl81"/>
            <p:cNvSpPr/>
            <p:nvPr/>
          </p:nvSpPr>
          <p:spPr>
            <a:xfrm>
              <a:off x="5437664" y="1430878"/>
              <a:ext cx="3397293" cy="2434682"/>
            </a:xfrm>
            <a:custGeom>
              <a:avLst/>
              <a:pathLst>
                <a:path w="3397293" h="2434682">
                  <a:moveTo>
                    <a:pt x="0" y="2434682"/>
                  </a:moveTo>
                  <a:lnTo>
                    <a:pt x="141553" y="1869488"/>
                  </a:lnTo>
                  <a:lnTo>
                    <a:pt x="283107" y="1347770"/>
                  </a:lnTo>
                  <a:lnTo>
                    <a:pt x="424661" y="869529"/>
                  </a:lnTo>
                  <a:lnTo>
                    <a:pt x="566215" y="739099"/>
                  </a:lnTo>
                  <a:lnTo>
                    <a:pt x="707769" y="956482"/>
                  </a:lnTo>
                  <a:lnTo>
                    <a:pt x="849323" y="1217341"/>
                  </a:lnTo>
                  <a:lnTo>
                    <a:pt x="990877" y="1434723"/>
                  </a:lnTo>
                  <a:lnTo>
                    <a:pt x="1132431" y="869529"/>
                  </a:lnTo>
                  <a:lnTo>
                    <a:pt x="1273984" y="565194"/>
                  </a:lnTo>
                  <a:lnTo>
                    <a:pt x="1415538" y="478241"/>
                  </a:lnTo>
                  <a:lnTo>
                    <a:pt x="1557092" y="391288"/>
                  </a:lnTo>
                  <a:lnTo>
                    <a:pt x="1698646" y="304335"/>
                  </a:lnTo>
                  <a:lnTo>
                    <a:pt x="1840200" y="347811"/>
                  </a:lnTo>
                  <a:lnTo>
                    <a:pt x="1981754" y="565194"/>
                  </a:lnTo>
                  <a:lnTo>
                    <a:pt x="2123308" y="652147"/>
                  </a:lnTo>
                  <a:lnTo>
                    <a:pt x="2264862" y="347811"/>
                  </a:lnTo>
                  <a:lnTo>
                    <a:pt x="2406416" y="565194"/>
                  </a:lnTo>
                  <a:lnTo>
                    <a:pt x="2547969" y="260858"/>
                  </a:lnTo>
                  <a:lnTo>
                    <a:pt x="2689523" y="0"/>
                  </a:lnTo>
                  <a:lnTo>
                    <a:pt x="2831077" y="260858"/>
                  </a:lnTo>
                  <a:lnTo>
                    <a:pt x="2972631" y="260858"/>
                  </a:lnTo>
                  <a:lnTo>
                    <a:pt x="3114185" y="130429"/>
                  </a:lnTo>
                  <a:lnTo>
                    <a:pt x="3255739" y="130429"/>
                  </a:lnTo>
                  <a:lnTo>
                    <a:pt x="3397293" y="130429"/>
                  </a:lnTo>
                </a:path>
              </a:pathLst>
            </a:custGeom>
            <a:ln w="43362" cap="flat">
              <a:solidFill>
                <a:srgbClr val="000000">
                  <a:alpha val="100000"/>
                </a:srgbClr>
              </a:solidFill>
              <a:prstDash val="solid"/>
              <a:round/>
            </a:ln>
          </p:spPr>
          <p:txBody>
            <a:bodyPr/>
            <a:lstStyle/>
            <a:p/>
          </p:txBody>
        </p:sp>
        <p:sp>
          <p:nvSpPr>
            <p:cNvPr id="82" name="pl82"/>
            <p:cNvSpPr/>
            <p:nvPr/>
          </p:nvSpPr>
          <p:spPr>
            <a:xfrm>
              <a:off x="5437664" y="1230886"/>
              <a:ext cx="0" cy="2634674"/>
            </a:xfrm>
            <a:custGeom>
              <a:avLst/>
              <a:pathLst>
                <a:path w="0" h="2634674">
                  <a:moveTo>
                    <a:pt x="0" y="2634674"/>
                  </a:moveTo>
                  <a:lnTo>
                    <a:pt x="0" y="0"/>
                  </a:lnTo>
                </a:path>
              </a:pathLst>
            </a:custGeom>
            <a:ln w="13550" cap="flat">
              <a:solidFill>
                <a:srgbClr val="0058AB">
                  <a:alpha val="100000"/>
                </a:srgbClr>
              </a:solidFill>
              <a:prstDash val="dot"/>
              <a:round/>
            </a:ln>
          </p:spPr>
          <p:txBody>
            <a:bodyPr/>
            <a:lstStyle/>
            <a:p/>
          </p:txBody>
        </p:sp>
        <p:sp>
          <p:nvSpPr>
            <p:cNvPr id="83" name="pl83"/>
            <p:cNvSpPr/>
            <p:nvPr/>
          </p:nvSpPr>
          <p:spPr>
            <a:xfrm>
              <a:off x="6145433" y="1230886"/>
              <a:ext cx="0" cy="1156474"/>
            </a:xfrm>
            <a:custGeom>
              <a:avLst/>
              <a:pathLst>
                <a:path w="0" h="1156474">
                  <a:moveTo>
                    <a:pt x="0" y="1156474"/>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6853202" y="1230886"/>
              <a:ext cx="0" cy="678232"/>
            </a:xfrm>
            <a:custGeom>
              <a:avLst/>
              <a:pathLst>
                <a:path w="0" h="678232">
                  <a:moveTo>
                    <a:pt x="0" y="678232"/>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7560972" y="1230886"/>
              <a:ext cx="0" cy="852138"/>
            </a:xfrm>
            <a:custGeom>
              <a:avLst/>
              <a:pathLst>
                <a:path w="0" h="852138">
                  <a:moveTo>
                    <a:pt x="0" y="852138"/>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8127187" y="1230886"/>
              <a:ext cx="0" cy="199991"/>
            </a:xfrm>
            <a:custGeom>
              <a:avLst/>
              <a:pathLst>
                <a:path w="0" h="199991">
                  <a:moveTo>
                    <a:pt x="0" y="199991"/>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693403" y="1230886"/>
              <a:ext cx="0" cy="330421"/>
            </a:xfrm>
            <a:custGeom>
              <a:avLst/>
              <a:pathLst>
                <a:path w="0" h="330421">
                  <a:moveTo>
                    <a:pt x="0" y="330421"/>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834957" y="1230886"/>
              <a:ext cx="0" cy="330421"/>
            </a:xfrm>
            <a:custGeom>
              <a:avLst/>
              <a:pathLst>
                <a:path w="0" h="330421">
                  <a:moveTo>
                    <a:pt x="0" y="330421"/>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5437664" y="1430878"/>
              <a:ext cx="3397293" cy="2434682"/>
            </a:xfrm>
            <a:custGeom>
              <a:avLst/>
              <a:pathLst>
                <a:path w="3397293" h="2434682">
                  <a:moveTo>
                    <a:pt x="0" y="2434682"/>
                  </a:moveTo>
                  <a:lnTo>
                    <a:pt x="141553" y="1869488"/>
                  </a:lnTo>
                  <a:lnTo>
                    <a:pt x="283107" y="1347770"/>
                  </a:lnTo>
                  <a:lnTo>
                    <a:pt x="424661" y="869529"/>
                  </a:lnTo>
                  <a:lnTo>
                    <a:pt x="566215" y="739099"/>
                  </a:lnTo>
                  <a:lnTo>
                    <a:pt x="707769" y="956482"/>
                  </a:lnTo>
                  <a:lnTo>
                    <a:pt x="849323" y="1217341"/>
                  </a:lnTo>
                  <a:lnTo>
                    <a:pt x="990877" y="1434723"/>
                  </a:lnTo>
                  <a:lnTo>
                    <a:pt x="1132431" y="869529"/>
                  </a:lnTo>
                  <a:lnTo>
                    <a:pt x="1273984" y="565194"/>
                  </a:lnTo>
                  <a:lnTo>
                    <a:pt x="1415538" y="478241"/>
                  </a:lnTo>
                  <a:lnTo>
                    <a:pt x="1557092" y="391288"/>
                  </a:lnTo>
                  <a:lnTo>
                    <a:pt x="1698646" y="304335"/>
                  </a:lnTo>
                  <a:lnTo>
                    <a:pt x="1840200" y="347811"/>
                  </a:lnTo>
                  <a:lnTo>
                    <a:pt x="1981754" y="565194"/>
                  </a:lnTo>
                  <a:lnTo>
                    <a:pt x="2123308" y="652147"/>
                  </a:lnTo>
                  <a:lnTo>
                    <a:pt x="2264862" y="347811"/>
                  </a:lnTo>
                  <a:lnTo>
                    <a:pt x="2406416" y="565194"/>
                  </a:lnTo>
                  <a:lnTo>
                    <a:pt x="2547969" y="260858"/>
                  </a:lnTo>
                  <a:lnTo>
                    <a:pt x="2689523" y="0"/>
                  </a:lnTo>
                  <a:lnTo>
                    <a:pt x="2831077" y="260858"/>
                  </a:lnTo>
                  <a:lnTo>
                    <a:pt x="2972631" y="260858"/>
                  </a:lnTo>
                  <a:lnTo>
                    <a:pt x="3114185" y="130429"/>
                  </a:lnTo>
                  <a:lnTo>
                    <a:pt x="3255739" y="130429"/>
                  </a:lnTo>
                  <a:lnTo>
                    <a:pt x="3397293" y="130429"/>
                  </a:lnTo>
                </a:path>
              </a:pathLst>
            </a:custGeom>
            <a:ln w="27101" cap="flat">
              <a:solidFill>
                <a:srgbClr val="0058AB">
                  <a:alpha val="100000"/>
                </a:srgbClr>
              </a:solidFill>
              <a:prstDash val="solid"/>
              <a:round/>
            </a:ln>
          </p:spPr>
          <p:txBody>
            <a:bodyPr/>
            <a:lstStyle/>
            <a:p/>
          </p:txBody>
        </p:sp>
        <p:sp>
          <p:nvSpPr>
            <p:cNvPr id="90" name="tx90"/>
            <p:cNvSpPr/>
            <p:nvPr/>
          </p:nvSpPr>
          <p:spPr>
            <a:xfrm>
              <a:off x="5359324" y="1173056"/>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-56</a:t>
              </a:r>
            </a:p>
          </p:txBody>
        </p:sp>
        <p:sp>
          <p:nvSpPr>
            <p:cNvPr id="91" name="tx91"/>
            <p:cNvSpPr/>
            <p:nvPr/>
          </p:nvSpPr>
          <p:spPr>
            <a:xfrm>
              <a:off x="6067093" y="1174379"/>
              <a:ext cx="1566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-22</a:t>
              </a:r>
            </a:p>
          </p:txBody>
        </p:sp>
        <p:sp>
          <p:nvSpPr>
            <p:cNvPr id="92" name="tx92"/>
            <p:cNvSpPr/>
            <p:nvPr/>
          </p:nvSpPr>
          <p:spPr>
            <a:xfrm>
              <a:off x="6774863" y="1174379"/>
              <a:ext cx="1566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-11</a:t>
              </a:r>
            </a:p>
          </p:txBody>
        </p:sp>
        <p:sp>
          <p:nvSpPr>
            <p:cNvPr id="93" name="tx93"/>
            <p:cNvSpPr/>
            <p:nvPr/>
          </p:nvSpPr>
          <p:spPr>
            <a:xfrm>
              <a:off x="7482632" y="1173056"/>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-15</a:t>
              </a:r>
            </a:p>
          </p:txBody>
        </p:sp>
        <p:sp>
          <p:nvSpPr>
            <p:cNvPr id="94" name="tx94"/>
            <p:cNvSpPr/>
            <p:nvPr/>
          </p:nvSpPr>
          <p:spPr>
            <a:xfrm>
              <a:off x="8097042" y="117305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5" name="tx95"/>
            <p:cNvSpPr/>
            <p:nvPr/>
          </p:nvSpPr>
          <p:spPr>
            <a:xfrm>
              <a:off x="8645208" y="1173003"/>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6" name="tx96"/>
            <p:cNvSpPr/>
            <p:nvPr/>
          </p:nvSpPr>
          <p:spPr>
            <a:xfrm>
              <a:off x="8786762" y="1173003"/>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7" name="tx97"/>
            <p:cNvSpPr/>
            <p:nvPr/>
          </p:nvSpPr>
          <p:spPr>
            <a:xfrm>
              <a:off x="8902429" y="1478714"/>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-2</a:t>
              </a:r>
            </a:p>
          </p:txBody>
        </p:sp>
        <p:sp>
          <p:nvSpPr>
            <p:cNvPr id="98" name="tx98"/>
            <p:cNvSpPr/>
            <p:nvPr/>
          </p:nvSpPr>
          <p:spPr>
            <a:xfrm>
              <a:off x="8877160" y="139043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0</a:t>
              </a:r>
            </a:p>
          </p:txBody>
        </p:sp>
        <p:sp>
          <p:nvSpPr>
            <p:cNvPr id="99" name="tx99"/>
            <p:cNvSpPr/>
            <p:nvPr/>
          </p:nvSpPr>
          <p:spPr>
            <a:xfrm>
              <a:off x="5003259" y="3117822"/>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100" name="tx100"/>
            <p:cNvSpPr/>
            <p:nvPr/>
          </p:nvSpPr>
          <p:spPr>
            <a:xfrm>
              <a:off x="5003259" y="2248293"/>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1" name="tx101"/>
            <p:cNvSpPr/>
            <p:nvPr/>
          </p:nvSpPr>
          <p:spPr>
            <a:xfrm>
              <a:off x="5127474" y="137876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2" name="tx102"/>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3" name="tx103"/>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4" name="tx104"/>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5" name="tx105"/>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6" name="tx106"/>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7" name="tx107"/>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8" name="tx108"/>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9" name="tx109"/>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0" name="pl110"/>
            <p:cNvSpPr/>
            <p:nvPr/>
          </p:nvSpPr>
          <p:spPr>
            <a:xfrm>
              <a:off x="5839819"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1" name="pl111"/>
            <p:cNvSpPr/>
            <p:nvPr/>
          </p:nvSpPr>
          <p:spPr>
            <a:xfrm>
              <a:off x="5839819"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2" name="pl112"/>
            <p:cNvSpPr/>
            <p:nvPr/>
          </p:nvSpPr>
          <p:spPr>
            <a:xfrm>
              <a:off x="6998385"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3" name="pl113"/>
            <p:cNvSpPr/>
            <p:nvPr/>
          </p:nvSpPr>
          <p:spPr>
            <a:xfrm>
              <a:off x="7760840"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4" name="tx114"/>
            <p:cNvSpPr/>
            <p:nvPr/>
          </p:nvSpPr>
          <p:spPr>
            <a:xfrm>
              <a:off x="6106918" y="4830005"/>
              <a:ext cx="79993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Sierra Leone</a:t>
              </a:r>
            </a:p>
          </p:txBody>
        </p:sp>
        <p:sp>
          <p:nvSpPr>
            <p:cNvPr id="115" name="tx115"/>
            <p:cNvSpPr/>
            <p:nvPr/>
          </p:nvSpPr>
          <p:spPr>
            <a:xfrm>
              <a:off x="7265485"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6" name="tx116"/>
            <p:cNvSpPr/>
            <p:nvPr/>
          </p:nvSpPr>
          <p:spPr>
            <a:xfrm>
              <a:off x="8027939" y="4830005"/>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117" name="tx117"/>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18" name="pl118"/>
            <p:cNvSpPr/>
            <p:nvPr/>
          </p:nvSpPr>
          <p:spPr>
            <a:xfrm>
              <a:off x="2058798"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19" name="pl119"/>
            <p:cNvSpPr/>
            <p:nvPr/>
          </p:nvSpPr>
          <p:spPr>
            <a:xfrm>
              <a:off x="3542037"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0" name="pl120"/>
            <p:cNvSpPr/>
            <p:nvPr/>
          </p:nvSpPr>
          <p:spPr>
            <a:xfrm>
              <a:off x="5025276"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6508515"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7991754"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4" name="pl124"/>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5" name="pl125"/>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6" name="pl126"/>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2800417"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4283656"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5766896"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7250135"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8733374"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2" name="rc132"/>
            <p:cNvSpPr/>
            <p:nvPr/>
          </p:nvSpPr>
          <p:spPr>
            <a:xfrm>
              <a:off x="1317178" y="5825146"/>
              <a:ext cx="4967664" cy="149993"/>
            </a:xfrm>
            <a:prstGeom prst="rect">
              <a:avLst/>
            </a:prstGeom>
            <a:solidFill>
              <a:srgbClr val="E2231A">
                <a:alpha val="80000"/>
              </a:srgbClr>
            </a:solidFill>
          </p:spPr>
          <p:txBody>
            <a:bodyPr/>
            <a:lstStyle/>
            <a:p/>
          </p:txBody>
        </p:sp>
        <p:sp>
          <p:nvSpPr>
            <p:cNvPr id="133" name="rc133"/>
            <p:cNvSpPr/>
            <p:nvPr/>
          </p:nvSpPr>
          <p:spPr>
            <a:xfrm>
              <a:off x="1317178" y="5637654"/>
              <a:ext cx="7281220" cy="149993"/>
            </a:xfrm>
            <a:prstGeom prst="rect">
              <a:avLst/>
            </a:prstGeom>
            <a:solidFill>
              <a:srgbClr val="E2231A">
                <a:alpha val="80000"/>
              </a:srgbClr>
            </a:solidFill>
          </p:spPr>
          <p:txBody>
            <a:bodyPr/>
            <a:lstStyle/>
            <a:p/>
          </p:txBody>
        </p:sp>
        <p:sp>
          <p:nvSpPr>
            <p:cNvPr id="134" name="rc134"/>
            <p:cNvSpPr/>
            <p:nvPr/>
          </p:nvSpPr>
          <p:spPr>
            <a:xfrm>
              <a:off x="1317178" y="5450161"/>
              <a:ext cx="7321564" cy="149993"/>
            </a:xfrm>
            <a:prstGeom prst="rect">
              <a:avLst/>
            </a:prstGeom>
            <a:solidFill>
              <a:srgbClr val="E2231A">
                <a:alpha val="80000"/>
              </a:srgbClr>
            </a:solidFill>
          </p:spPr>
          <p:txBody>
            <a:bodyPr/>
            <a:lstStyle/>
            <a:p/>
          </p:txBody>
        </p:sp>
        <p:sp>
          <p:nvSpPr>
            <p:cNvPr id="135" name="tx135"/>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6" name="tx136"/>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7" name="tx137"/>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8" name="tx138"/>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9" name="tx139"/>
            <p:cNvSpPr/>
            <p:nvPr/>
          </p:nvSpPr>
          <p:spPr>
            <a:xfrm>
              <a:off x="2450826"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5,000</a:t>
              </a:r>
            </a:p>
          </p:txBody>
        </p:sp>
        <p:sp>
          <p:nvSpPr>
            <p:cNvPr id="140" name="tx140"/>
            <p:cNvSpPr/>
            <p:nvPr/>
          </p:nvSpPr>
          <p:spPr>
            <a:xfrm>
              <a:off x="3856371"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a:t>
              </a:r>
            </a:p>
          </p:txBody>
        </p:sp>
        <p:sp>
          <p:nvSpPr>
            <p:cNvPr id="141" name="tx141"/>
            <p:cNvSpPr/>
            <p:nvPr/>
          </p:nvSpPr>
          <p:spPr>
            <a:xfrm>
              <a:off x="5339610"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15,000</a:t>
              </a:r>
            </a:p>
          </p:txBody>
        </p:sp>
        <p:sp>
          <p:nvSpPr>
            <p:cNvPr id="142" name="tx142"/>
            <p:cNvSpPr/>
            <p:nvPr/>
          </p:nvSpPr>
          <p:spPr>
            <a:xfrm>
              <a:off x="6822849"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a:t>
              </a:r>
            </a:p>
          </p:txBody>
        </p:sp>
        <p:sp>
          <p:nvSpPr>
            <p:cNvPr id="143" name="tx143"/>
            <p:cNvSpPr/>
            <p:nvPr/>
          </p:nvSpPr>
          <p:spPr>
            <a:xfrm>
              <a:off x="8306088"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25,000</a:t>
              </a:r>
            </a:p>
          </p:txBody>
        </p:sp>
        <p:sp>
          <p:nvSpPr>
            <p:cNvPr id="144" name="tx144"/>
            <p:cNvSpPr/>
            <p:nvPr/>
          </p:nvSpPr>
          <p:spPr>
            <a:xfrm>
              <a:off x="951100" y="5167978"/>
              <a:ext cx="471911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infants unprotected against measles, 2019, 2023 and 2024</a:t>
              </a:r>
            </a:p>
          </p:txBody>
        </p:sp>
        <p:sp>
          <p:nvSpPr>
            <p:cNvPr id="145" name="tx145"/>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6" name="tx146"/>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MCV1 coverage in Sierra Leone (90%) was 6 percentage points higher than the global average (84%) and 25 percentage points higher than the average across all WCAR countries (65%).
National MCV1 coverage was 3 percentage points lower than in 2019 (93%).
This equates to 25,000 unvaccinated children in 2024 compared to 17,000 unvaccinated children in 2019.</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65533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852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049114"/>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24600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405688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25377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45066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64755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84445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55081" y="2739787"/>
              <a:ext cx="307584" cy="131709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196841" y="2643414"/>
              <a:ext cx="307584" cy="141347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538601" y="2354295"/>
              <a:ext cx="307584" cy="170259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1880361" y="2290046"/>
              <a:ext cx="307584" cy="176683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2563881" y="2225798"/>
              <a:ext cx="307584" cy="183108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222121" y="2225798"/>
              <a:ext cx="307584" cy="183108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2905641" y="2129425"/>
              <a:ext cx="307584" cy="192746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3247401" y="1968803"/>
              <a:ext cx="307584" cy="208808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3589161" y="1936678"/>
              <a:ext cx="307584" cy="212020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3930921" y="1776057"/>
              <a:ext cx="307584" cy="228082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4614441" y="1743932"/>
              <a:ext cx="307584" cy="231295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4272681" y="1743932"/>
              <a:ext cx="307584" cy="231295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4956201" y="1647559"/>
              <a:ext cx="307584" cy="240932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5297962" y="1454813"/>
              <a:ext cx="307584" cy="260207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5639722" y="1454813"/>
              <a:ext cx="307584" cy="260207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5981482" y="1422689"/>
              <a:ext cx="307584" cy="263419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6323242" y="1390565"/>
              <a:ext cx="307584" cy="266632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7006762" y="1262067"/>
              <a:ext cx="307584" cy="279481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6665002" y="1262067"/>
              <a:ext cx="307584" cy="279481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7348522" y="1229943"/>
              <a:ext cx="307584" cy="282694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7690282" y="1165694"/>
              <a:ext cx="307584" cy="289119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8032042" y="1165694"/>
              <a:ext cx="307584" cy="2891191"/>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35" name="rc35"/>
            <p:cNvSpPr/>
            <p:nvPr/>
          </p:nvSpPr>
          <p:spPr>
            <a:xfrm>
              <a:off x="8373802" y="1069321"/>
              <a:ext cx="307584" cy="29875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6" name="rc36"/>
            <p:cNvSpPr/>
            <p:nvPr/>
          </p:nvSpPr>
          <p:spPr>
            <a:xfrm>
              <a:off x="8715562" y="1005072"/>
              <a:ext cx="307584" cy="305181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7" name="rc37"/>
            <p:cNvSpPr/>
            <p:nvPr/>
          </p:nvSpPr>
          <p:spPr>
            <a:xfrm>
              <a:off x="855081" y="2739787"/>
              <a:ext cx="307584" cy="1317098"/>
            </a:xfrm>
            <a:prstGeom prst="rect">
              <a:avLst/>
            </a:prstGeom>
            <a:solidFill>
              <a:srgbClr val="0083CF">
                <a:alpha val="100000"/>
              </a:srgbClr>
            </a:solidFill>
          </p:spPr>
          <p:txBody>
            <a:bodyPr/>
            <a:lstStyle/>
            <a:p/>
          </p:txBody>
        </p:sp>
        <p:sp>
          <p:nvSpPr>
            <p:cNvPr id="38" name="rc38"/>
            <p:cNvSpPr/>
            <p:nvPr/>
          </p:nvSpPr>
          <p:spPr>
            <a:xfrm>
              <a:off x="1196841" y="2643414"/>
              <a:ext cx="307584" cy="1413471"/>
            </a:xfrm>
            <a:prstGeom prst="rect">
              <a:avLst/>
            </a:prstGeom>
            <a:solidFill>
              <a:srgbClr val="0083CF">
                <a:alpha val="100000"/>
              </a:srgbClr>
            </a:solidFill>
          </p:spPr>
          <p:txBody>
            <a:bodyPr/>
            <a:lstStyle/>
            <a:p/>
          </p:txBody>
        </p:sp>
        <p:sp>
          <p:nvSpPr>
            <p:cNvPr id="39" name="rc39"/>
            <p:cNvSpPr/>
            <p:nvPr/>
          </p:nvSpPr>
          <p:spPr>
            <a:xfrm>
              <a:off x="1880361" y="2290046"/>
              <a:ext cx="307584" cy="1766839"/>
            </a:xfrm>
            <a:prstGeom prst="rect">
              <a:avLst/>
            </a:prstGeom>
            <a:solidFill>
              <a:srgbClr val="0083CF">
                <a:alpha val="100000"/>
              </a:srgbClr>
            </a:solidFill>
          </p:spPr>
          <p:txBody>
            <a:bodyPr/>
            <a:lstStyle/>
            <a:p/>
          </p:txBody>
        </p:sp>
        <p:sp>
          <p:nvSpPr>
            <p:cNvPr id="40" name="rc40"/>
            <p:cNvSpPr/>
            <p:nvPr/>
          </p:nvSpPr>
          <p:spPr>
            <a:xfrm>
              <a:off x="2563881" y="2225798"/>
              <a:ext cx="307584" cy="1831088"/>
            </a:xfrm>
            <a:prstGeom prst="rect">
              <a:avLst/>
            </a:prstGeom>
            <a:solidFill>
              <a:srgbClr val="0083CF">
                <a:alpha val="100000"/>
              </a:srgbClr>
            </a:solidFill>
          </p:spPr>
          <p:txBody>
            <a:bodyPr/>
            <a:lstStyle/>
            <a:p/>
          </p:txBody>
        </p:sp>
        <p:sp>
          <p:nvSpPr>
            <p:cNvPr id="41" name="rc41"/>
            <p:cNvSpPr/>
            <p:nvPr/>
          </p:nvSpPr>
          <p:spPr>
            <a:xfrm>
              <a:off x="2905641" y="2129425"/>
              <a:ext cx="307584" cy="1927461"/>
            </a:xfrm>
            <a:prstGeom prst="rect">
              <a:avLst/>
            </a:prstGeom>
            <a:solidFill>
              <a:srgbClr val="0083CF">
                <a:alpha val="100000"/>
              </a:srgbClr>
            </a:solidFill>
          </p:spPr>
          <p:txBody>
            <a:bodyPr/>
            <a:lstStyle/>
            <a:p/>
          </p:txBody>
        </p:sp>
        <p:sp>
          <p:nvSpPr>
            <p:cNvPr id="42" name="rc42"/>
            <p:cNvSpPr/>
            <p:nvPr/>
          </p:nvSpPr>
          <p:spPr>
            <a:xfrm>
              <a:off x="3589161" y="1936678"/>
              <a:ext cx="307584" cy="2120207"/>
            </a:xfrm>
            <a:prstGeom prst="rect">
              <a:avLst/>
            </a:prstGeom>
            <a:solidFill>
              <a:srgbClr val="0083CF">
                <a:alpha val="100000"/>
              </a:srgbClr>
            </a:solidFill>
          </p:spPr>
          <p:txBody>
            <a:bodyPr/>
            <a:lstStyle/>
            <a:p/>
          </p:txBody>
        </p:sp>
        <p:sp>
          <p:nvSpPr>
            <p:cNvPr id="43" name="rc43"/>
            <p:cNvSpPr/>
            <p:nvPr/>
          </p:nvSpPr>
          <p:spPr>
            <a:xfrm>
              <a:off x="3930921" y="1776057"/>
              <a:ext cx="307584" cy="2280828"/>
            </a:xfrm>
            <a:prstGeom prst="rect">
              <a:avLst/>
            </a:prstGeom>
            <a:solidFill>
              <a:srgbClr val="0083CF">
                <a:alpha val="100000"/>
              </a:srgbClr>
            </a:solidFill>
          </p:spPr>
          <p:txBody>
            <a:bodyPr/>
            <a:lstStyle/>
            <a:p/>
          </p:txBody>
        </p:sp>
        <p:sp>
          <p:nvSpPr>
            <p:cNvPr id="44" name="rc44"/>
            <p:cNvSpPr/>
            <p:nvPr/>
          </p:nvSpPr>
          <p:spPr>
            <a:xfrm>
              <a:off x="4614441" y="1743932"/>
              <a:ext cx="307584" cy="2312953"/>
            </a:xfrm>
            <a:prstGeom prst="rect">
              <a:avLst/>
            </a:prstGeom>
            <a:solidFill>
              <a:srgbClr val="0083CF">
                <a:alpha val="100000"/>
              </a:srgbClr>
            </a:solidFill>
          </p:spPr>
          <p:txBody>
            <a:bodyPr/>
            <a:lstStyle/>
            <a:p/>
          </p:txBody>
        </p:sp>
        <p:sp>
          <p:nvSpPr>
            <p:cNvPr id="45" name="rc45"/>
            <p:cNvSpPr/>
            <p:nvPr/>
          </p:nvSpPr>
          <p:spPr>
            <a:xfrm>
              <a:off x="4956201" y="1647559"/>
              <a:ext cx="307584" cy="2409326"/>
            </a:xfrm>
            <a:prstGeom prst="rect">
              <a:avLst/>
            </a:prstGeom>
            <a:solidFill>
              <a:srgbClr val="0083CF">
                <a:alpha val="100000"/>
              </a:srgbClr>
            </a:solidFill>
          </p:spPr>
          <p:txBody>
            <a:bodyPr/>
            <a:lstStyle/>
            <a:p/>
          </p:txBody>
        </p:sp>
        <p:sp>
          <p:nvSpPr>
            <p:cNvPr id="46" name="rc46"/>
            <p:cNvSpPr/>
            <p:nvPr/>
          </p:nvSpPr>
          <p:spPr>
            <a:xfrm>
              <a:off x="5297962" y="1454813"/>
              <a:ext cx="307584" cy="2602072"/>
            </a:xfrm>
            <a:prstGeom prst="rect">
              <a:avLst/>
            </a:prstGeom>
            <a:solidFill>
              <a:srgbClr val="0083CF">
                <a:alpha val="100000"/>
              </a:srgbClr>
            </a:solidFill>
          </p:spPr>
          <p:txBody>
            <a:bodyPr/>
            <a:lstStyle/>
            <a:p/>
          </p:txBody>
        </p:sp>
        <p:sp>
          <p:nvSpPr>
            <p:cNvPr id="47" name="pg47"/>
            <p:cNvSpPr/>
            <p:nvPr/>
          </p:nvSpPr>
          <p:spPr>
            <a:xfrm>
              <a:off x="1102383" y="3996604"/>
              <a:ext cx="60281" cy="60281"/>
            </a:xfrm>
            <a:custGeom>
              <a:avLst/>
              <a:pathLst>
                <a:path w="60281" h="60281">
                  <a:moveTo>
                    <a:pt x="60281" y="0"/>
                  </a:moveTo>
                  <a:lnTo>
                    <a:pt x="60281" y="10064"/>
                  </a:lnTo>
                  <a:lnTo>
                    <a:pt x="10064" y="60281"/>
                  </a:lnTo>
                  <a:lnTo>
                    <a:pt x="0" y="6028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8" name="pg48"/>
            <p:cNvSpPr/>
            <p:nvPr/>
          </p:nvSpPr>
          <p:spPr>
            <a:xfrm>
              <a:off x="1001735" y="3895957"/>
              <a:ext cx="160929" cy="160929"/>
            </a:xfrm>
            <a:custGeom>
              <a:avLst/>
              <a:pathLst>
                <a:path w="160929" h="160929">
                  <a:moveTo>
                    <a:pt x="160929" y="0"/>
                  </a:moveTo>
                  <a:lnTo>
                    <a:pt x="160929" y="10064"/>
                  </a:lnTo>
                  <a:lnTo>
                    <a:pt x="10064" y="160929"/>
                  </a:lnTo>
                  <a:lnTo>
                    <a:pt x="0" y="16092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 name="pg49"/>
            <p:cNvSpPr/>
            <p:nvPr/>
          </p:nvSpPr>
          <p:spPr>
            <a:xfrm>
              <a:off x="901088" y="3795309"/>
              <a:ext cx="261576" cy="261576"/>
            </a:xfrm>
            <a:custGeom>
              <a:avLst/>
              <a:pathLst>
                <a:path w="261576" h="261576">
                  <a:moveTo>
                    <a:pt x="261576" y="0"/>
                  </a:moveTo>
                  <a:lnTo>
                    <a:pt x="261576" y="10064"/>
                  </a:lnTo>
                  <a:lnTo>
                    <a:pt x="10064" y="261576"/>
                  </a:lnTo>
                  <a:lnTo>
                    <a:pt x="0" y="26157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 name="pg50"/>
            <p:cNvSpPr/>
            <p:nvPr/>
          </p:nvSpPr>
          <p:spPr>
            <a:xfrm>
              <a:off x="855081" y="369466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1" name="pg51"/>
            <p:cNvSpPr/>
            <p:nvPr/>
          </p:nvSpPr>
          <p:spPr>
            <a:xfrm>
              <a:off x="855081" y="359401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2" name="pg52"/>
            <p:cNvSpPr/>
            <p:nvPr/>
          </p:nvSpPr>
          <p:spPr>
            <a:xfrm>
              <a:off x="855081" y="349336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3" name="pg53"/>
            <p:cNvSpPr/>
            <p:nvPr/>
          </p:nvSpPr>
          <p:spPr>
            <a:xfrm>
              <a:off x="855081" y="339272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4" name="pg54"/>
            <p:cNvSpPr/>
            <p:nvPr/>
          </p:nvSpPr>
          <p:spPr>
            <a:xfrm>
              <a:off x="855081" y="329207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5" name="pg55"/>
            <p:cNvSpPr/>
            <p:nvPr/>
          </p:nvSpPr>
          <p:spPr>
            <a:xfrm>
              <a:off x="855081" y="319142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855081" y="309077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855081" y="299013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855081" y="288948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855081" y="278883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855081" y="2739787"/>
              <a:ext cx="266052" cy="266052"/>
            </a:xfrm>
            <a:custGeom>
              <a:avLst/>
              <a:pathLst>
                <a:path w="266052" h="266052">
                  <a:moveTo>
                    <a:pt x="255987" y="0"/>
                  </a:moveTo>
                  <a:lnTo>
                    <a:pt x="266052" y="0"/>
                  </a:lnTo>
                  <a:lnTo>
                    <a:pt x="0" y="266052"/>
                  </a:lnTo>
                  <a:lnTo>
                    <a:pt x="0" y="25598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855081" y="2739787"/>
              <a:ext cx="165404" cy="165404"/>
            </a:xfrm>
            <a:custGeom>
              <a:avLst/>
              <a:pathLst>
                <a:path w="165404" h="165404">
                  <a:moveTo>
                    <a:pt x="155340" y="0"/>
                  </a:moveTo>
                  <a:lnTo>
                    <a:pt x="165404" y="0"/>
                  </a:lnTo>
                  <a:lnTo>
                    <a:pt x="0" y="165404"/>
                  </a:lnTo>
                  <a:lnTo>
                    <a:pt x="0" y="15534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855081" y="2739787"/>
              <a:ext cx="64757" cy="64757"/>
            </a:xfrm>
            <a:custGeom>
              <a:avLst/>
              <a:pathLst>
                <a:path w="64757" h="64757">
                  <a:moveTo>
                    <a:pt x="54693" y="0"/>
                  </a:moveTo>
                  <a:lnTo>
                    <a:pt x="64757" y="0"/>
                  </a:lnTo>
                  <a:lnTo>
                    <a:pt x="0" y="64757"/>
                  </a:lnTo>
                  <a:lnTo>
                    <a:pt x="0" y="5469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1404324" y="3956785"/>
              <a:ext cx="100100" cy="100100"/>
            </a:xfrm>
            <a:custGeom>
              <a:avLst/>
              <a:pathLst>
                <a:path w="100100" h="100100">
                  <a:moveTo>
                    <a:pt x="100100" y="0"/>
                  </a:moveTo>
                  <a:lnTo>
                    <a:pt x="100100" y="10064"/>
                  </a:lnTo>
                  <a:lnTo>
                    <a:pt x="10064" y="100100"/>
                  </a:lnTo>
                  <a:lnTo>
                    <a:pt x="0" y="10010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1303677" y="3856138"/>
              <a:ext cx="200747" cy="200747"/>
            </a:xfrm>
            <a:custGeom>
              <a:avLst/>
              <a:pathLst>
                <a:path w="200747" h="200747">
                  <a:moveTo>
                    <a:pt x="200747" y="0"/>
                  </a:moveTo>
                  <a:lnTo>
                    <a:pt x="200747" y="10064"/>
                  </a:lnTo>
                  <a:lnTo>
                    <a:pt x="10064" y="200747"/>
                  </a:lnTo>
                  <a:lnTo>
                    <a:pt x="0" y="2007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1203030" y="3755491"/>
              <a:ext cx="301394" cy="301394"/>
            </a:xfrm>
            <a:custGeom>
              <a:avLst/>
              <a:pathLst>
                <a:path w="301394" h="301394">
                  <a:moveTo>
                    <a:pt x="301394" y="0"/>
                  </a:moveTo>
                  <a:lnTo>
                    <a:pt x="301394" y="10064"/>
                  </a:lnTo>
                  <a:lnTo>
                    <a:pt x="10064" y="301394"/>
                  </a:lnTo>
                  <a:lnTo>
                    <a:pt x="0" y="3013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1196841" y="365484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1196841" y="355419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196841" y="345354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196841" y="335290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196841" y="325225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196841" y="315160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196841" y="305096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196841" y="295031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196841" y="284966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196841" y="274901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196841" y="264837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196841" y="2643414"/>
              <a:ext cx="221959" cy="221959"/>
            </a:xfrm>
            <a:custGeom>
              <a:avLst/>
              <a:pathLst>
                <a:path w="221959" h="221959">
                  <a:moveTo>
                    <a:pt x="211894" y="0"/>
                  </a:moveTo>
                  <a:lnTo>
                    <a:pt x="221959" y="0"/>
                  </a:lnTo>
                  <a:lnTo>
                    <a:pt x="0" y="221959"/>
                  </a:lnTo>
                  <a:lnTo>
                    <a:pt x="0" y="2118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196841" y="2643414"/>
              <a:ext cx="121312" cy="121312"/>
            </a:xfrm>
            <a:custGeom>
              <a:avLst/>
              <a:pathLst>
                <a:path w="121312" h="121312">
                  <a:moveTo>
                    <a:pt x="111247" y="0"/>
                  </a:moveTo>
                  <a:lnTo>
                    <a:pt x="121312" y="0"/>
                  </a:lnTo>
                  <a:lnTo>
                    <a:pt x="0" y="121312"/>
                  </a:lnTo>
                  <a:lnTo>
                    <a:pt x="0" y="1112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196841" y="2643414"/>
              <a:ext cx="20665" cy="20665"/>
            </a:xfrm>
            <a:custGeom>
              <a:avLst/>
              <a:pathLst>
                <a:path w="20665" h="20665">
                  <a:moveTo>
                    <a:pt x="10600" y="0"/>
                  </a:moveTo>
                  <a:lnTo>
                    <a:pt x="20665" y="0"/>
                  </a:lnTo>
                  <a:lnTo>
                    <a:pt x="0" y="20665"/>
                  </a:lnTo>
                  <a:lnTo>
                    <a:pt x="0" y="1060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2108854" y="3977795"/>
              <a:ext cx="79090" cy="79090"/>
            </a:xfrm>
            <a:custGeom>
              <a:avLst/>
              <a:pathLst>
                <a:path w="79090" h="79090">
                  <a:moveTo>
                    <a:pt x="79090" y="0"/>
                  </a:moveTo>
                  <a:lnTo>
                    <a:pt x="79090" y="10064"/>
                  </a:lnTo>
                  <a:lnTo>
                    <a:pt x="10064" y="79090"/>
                  </a:lnTo>
                  <a:lnTo>
                    <a:pt x="0" y="790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2008207" y="3877148"/>
              <a:ext cx="179737" cy="179737"/>
            </a:xfrm>
            <a:custGeom>
              <a:avLst/>
              <a:pathLst>
                <a:path w="179737" h="179737">
                  <a:moveTo>
                    <a:pt x="179737" y="0"/>
                  </a:moveTo>
                  <a:lnTo>
                    <a:pt x="179737" y="10064"/>
                  </a:lnTo>
                  <a:lnTo>
                    <a:pt x="10064" y="179737"/>
                  </a:lnTo>
                  <a:lnTo>
                    <a:pt x="0" y="17973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907560" y="3776501"/>
              <a:ext cx="280384" cy="280384"/>
            </a:xfrm>
            <a:custGeom>
              <a:avLst/>
              <a:pathLst>
                <a:path w="280384" h="280384">
                  <a:moveTo>
                    <a:pt x="280384" y="0"/>
                  </a:moveTo>
                  <a:lnTo>
                    <a:pt x="280384" y="10064"/>
                  </a:lnTo>
                  <a:lnTo>
                    <a:pt x="10064" y="280384"/>
                  </a:lnTo>
                  <a:lnTo>
                    <a:pt x="0" y="2803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880361" y="367585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880361" y="357520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880361" y="347455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880361" y="337391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880361" y="327326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880361" y="317261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880361" y="307197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880361" y="297132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880361" y="287067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880361" y="277002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880361" y="266938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1880361" y="256873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1880361" y="246808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1880361" y="236744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1880361" y="2290046"/>
              <a:ext cx="294395" cy="294395"/>
            </a:xfrm>
            <a:custGeom>
              <a:avLst/>
              <a:pathLst>
                <a:path w="294395" h="294395">
                  <a:moveTo>
                    <a:pt x="284331" y="0"/>
                  </a:moveTo>
                  <a:lnTo>
                    <a:pt x="294395" y="0"/>
                  </a:lnTo>
                  <a:lnTo>
                    <a:pt x="0" y="294395"/>
                  </a:lnTo>
                  <a:lnTo>
                    <a:pt x="0" y="28433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1880361" y="2290046"/>
              <a:ext cx="193748" cy="193748"/>
            </a:xfrm>
            <a:custGeom>
              <a:avLst/>
              <a:pathLst>
                <a:path w="193748" h="193748">
                  <a:moveTo>
                    <a:pt x="183683" y="0"/>
                  </a:moveTo>
                  <a:lnTo>
                    <a:pt x="193748" y="0"/>
                  </a:lnTo>
                  <a:lnTo>
                    <a:pt x="0" y="193748"/>
                  </a:lnTo>
                  <a:lnTo>
                    <a:pt x="0" y="1836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1880361" y="2290046"/>
              <a:ext cx="93101" cy="93101"/>
            </a:xfrm>
            <a:custGeom>
              <a:avLst/>
              <a:pathLst>
                <a:path w="93101" h="93101">
                  <a:moveTo>
                    <a:pt x="83036" y="0"/>
                  </a:moveTo>
                  <a:lnTo>
                    <a:pt x="93101" y="0"/>
                  </a:lnTo>
                  <a:lnTo>
                    <a:pt x="0" y="93101"/>
                  </a:lnTo>
                  <a:lnTo>
                    <a:pt x="0" y="8303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2813384" y="3998805"/>
              <a:ext cx="58080" cy="58080"/>
            </a:xfrm>
            <a:custGeom>
              <a:avLst/>
              <a:pathLst>
                <a:path w="58080" h="58080">
                  <a:moveTo>
                    <a:pt x="58080" y="0"/>
                  </a:moveTo>
                  <a:lnTo>
                    <a:pt x="58080" y="10064"/>
                  </a:lnTo>
                  <a:lnTo>
                    <a:pt x="10064" y="58080"/>
                  </a:lnTo>
                  <a:lnTo>
                    <a:pt x="0" y="5808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2712737" y="3898158"/>
              <a:ext cx="158727" cy="158727"/>
            </a:xfrm>
            <a:custGeom>
              <a:avLst/>
              <a:pathLst>
                <a:path w="158727" h="158727">
                  <a:moveTo>
                    <a:pt x="158727" y="0"/>
                  </a:moveTo>
                  <a:lnTo>
                    <a:pt x="158727" y="10064"/>
                  </a:lnTo>
                  <a:lnTo>
                    <a:pt x="10064" y="158727"/>
                  </a:lnTo>
                  <a:lnTo>
                    <a:pt x="0" y="1587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2612090" y="3797511"/>
              <a:ext cx="259375" cy="259375"/>
            </a:xfrm>
            <a:custGeom>
              <a:avLst/>
              <a:pathLst>
                <a:path w="259375" h="259375">
                  <a:moveTo>
                    <a:pt x="259375" y="0"/>
                  </a:moveTo>
                  <a:lnTo>
                    <a:pt x="259375" y="10064"/>
                  </a:lnTo>
                  <a:lnTo>
                    <a:pt x="10064" y="259375"/>
                  </a:lnTo>
                  <a:lnTo>
                    <a:pt x="0" y="25937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2563881" y="369686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2563881" y="359621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2563881" y="349556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2563881" y="339492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2563881" y="329427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2563881" y="319362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2563881" y="309298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2563881" y="299233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2563881" y="289168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2563881" y="279103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2563881" y="269039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2563881" y="258974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2563881" y="248909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2563881" y="238845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2563881" y="228780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2563881" y="2225798"/>
              <a:ext cx="279007" cy="279007"/>
            </a:xfrm>
            <a:custGeom>
              <a:avLst/>
              <a:pathLst>
                <a:path w="279007" h="279007">
                  <a:moveTo>
                    <a:pt x="268942" y="0"/>
                  </a:moveTo>
                  <a:lnTo>
                    <a:pt x="279007" y="0"/>
                  </a:lnTo>
                  <a:lnTo>
                    <a:pt x="0" y="279007"/>
                  </a:lnTo>
                  <a:lnTo>
                    <a:pt x="0" y="2689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2563881" y="2225798"/>
              <a:ext cx="178360" cy="178360"/>
            </a:xfrm>
            <a:custGeom>
              <a:avLst/>
              <a:pathLst>
                <a:path w="178360" h="178360">
                  <a:moveTo>
                    <a:pt x="168295" y="0"/>
                  </a:moveTo>
                  <a:lnTo>
                    <a:pt x="178360" y="0"/>
                  </a:lnTo>
                  <a:lnTo>
                    <a:pt x="0" y="178360"/>
                  </a:lnTo>
                  <a:lnTo>
                    <a:pt x="0" y="16829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2563881" y="2225798"/>
              <a:ext cx="77712" cy="77712"/>
            </a:xfrm>
            <a:custGeom>
              <a:avLst/>
              <a:pathLst>
                <a:path w="77712" h="77712">
                  <a:moveTo>
                    <a:pt x="67648" y="0"/>
                  </a:moveTo>
                  <a:lnTo>
                    <a:pt x="77712" y="0"/>
                  </a:lnTo>
                  <a:lnTo>
                    <a:pt x="0" y="77712"/>
                  </a:lnTo>
                  <a:lnTo>
                    <a:pt x="0" y="676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3115326" y="3958986"/>
              <a:ext cx="97899" cy="97899"/>
            </a:xfrm>
            <a:custGeom>
              <a:avLst/>
              <a:pathLst>
                <a:path w="97899" h="97899">
                  <a:moveTo>
                    <a:pt x="97899" y="0"/>
                  </a:moveTo>
                  <a:lnTo>
                    <a:pt x="97899" y="10064"/>
                  </a:lnTo>
                  <a:lnTo>
                    <a:pt x="10064" y="97899"/>
                  </a:lnTo>
                  <a:lnTo>
                    <a:pt x="0" y="978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3014679" y="3858339"/>
              <a:ext cx="198546" cy="198546"/>
            </a:xfrm>
            <a:custGeom>
              <a:avLst/>
              <a:pathLst>
                <a:path w="198546" h="198546">
                  <a:moveTo>
                    <a:pt x="198546" y="0"/>
                  </a:moveTo>
                  <a:lnTo>
                    <a:pt x="198546" y="10064"/>
                  </a:lnTo>
                  <a:lnTo>
                    <a:pt x="10064" y="198546"/>
                  </a:lnTo>
                  <a:lnTo>
                    <a:pt x="0" y="19854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2914031" y="3757692"/>
              <a:ext cx="299193" cy="299193"/>
            </a:xfrm>
            <a:custGeom>
              <a:avLst/>
              <a:pathLst>
                <a:path w="299193" h="299193">
                  <a:moveTo>
                    <a:pt x="299193" y="0"/>
                  </a:moveTo>
                  <a:lnTo>
                    <a:pt x="299193" y="10064"/>
                  </a:lnTo>
                  <a:lnTo>
                    <a:pt x="10064" y="299193"/>
                  </a:lnTo>
                  <a:lnTo>
                    <a:pt x="0" y="29919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2905641" y="365704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2905641" y="355639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2905641" y="345575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2905641" y="335510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2905641" y="325445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2905641" y="315380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2905641" y="305316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2905641" y="295251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2905641" y="285186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2905641" y="275122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2905641" y="265057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2905641" y="254992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2905641" y="244927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2905641" y="234863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2905641" y="224798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2905641" y="214733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2905641" y="2129425"/>
              <a:ext cx="234914" cy="234914"/>
            </a:xfrm>
            <a:custGeom>
              <a:avLst/>
              <a:pathLst>
                <a:path w="234914" h="234914">
                  <a:moveTo>
                    <a:pt x="224849" y="0"/>
                  </a:moveTo>
                  <a:lnTo>
                    <a:pt x="234914" y="0"/>
                  </a:lnTo>
                  <a:lnTo>
                    <a:pt x="0" y="234914"/>
                  </a:lnTo>
                  <a:lnTo>
                    <a:pt x="0" y="22484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2905641" y="2129425"/>
              <a:ext cx="134267" cy="134267"/>
            </a:xfrm>
            <a:custGeom>
              <a:avLst/>
              <a:pathLst>
                <a:path w="134267" h="134267">
                  <a:moveTo>
                    <a:pt x="124202" y="0"/>
                  </a:moveTo>
                  <a:lnTo>
                    <a:pt x="134267" y="0"/>
                  </a:lnTo>
                  <a:lnTo>
                    <a:pt x="0" y="134267"/>
                  </a:lnTo>
                  <a:lnTo>
                    <a:pt x="0" y="1242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2905641" y="2129425"/>
              <a:ext cx="33620" cy="33620"/>
            </a:xfrm>
            <a:custGeom>
              <a:avLst/>
              <a:pathLst>
                <a:path w="33620" h="33620">
                  <a:moveTo>
                    <a:pt x="23555" y="0"/>
                  </a:moveTo>
                  <a:lnTo>
                    <a:pt x="33620" y="0"/>
                  </a:lnTo>
                  <a:lnTo>
                    <a:pt x="0" y="33620"/>
                  </a:lnTo>
                  <a:lnTo>
                    <a:pt x="0" y="235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3819856" y="3979996"/>
              <a:ext cx="76889" cy="76889"/>
            </a:xfrm>
            <a:custGeom>
              <a:avLst/>
              <a:pathLst>
                <a:path w="76889" h="76889">
                  <a:moveTo>
                    <a:pt x="76889" y="0"/>
                  </a:moveTo>
                  <a:lnTo>
                    <a:pt x="76889" y="10064"/>
                  </a:lnTo>
                  <a:lnTo>
                    <a:pt x="10064" y="76889"/>
                  </a:lnTo>
                  <a:lnTo>
                    <a:pt x="0" y="7688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3719209" y="3879349"/>
              <a:ext cx="177536" cy="177536"/>
            </a:xfrm>
            <a:custGeom>
              <a:avLst/>
              <a:pathLst>
                <a:path w="177536" h="177536">
                  <a:moveTo>
                    <a:pt x="177536" y="0"/>
                  </a:moveTo>
                  <a:lnTo>
                    <a:pt x="177536" y="10064"/>
                  </a:lnTo>
                  <a:lnTo>
                    <a:pt x="10064" y="177536"/>
                  </a:lnTo>
                  <a:lnTo>
                    <a:pt x="0" y="17753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3618562" y="3778702"/>
              <a:ext cx="278183" cy="278183"/>
            </a:xfrm>
            <a:custGeom>
              <a:avLst/>
              <a:pathLst>
                <a:path w="278183" h="278183">
                  <a:moveTo>
                    <a:pt x="278183" y="0"/>
                  </a:moveTo>
                  <a:lnTo>
                    <a:pt x="278183" y="10064"/>
                  </a:lnTo>
                  <a:lnTo>
                    <a:pt x="10064" y="278183"/>
                  </a:lnTo>
                  <a:lnTo>
                    <a:pt x="0" y="2781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3589161" y="367805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3589161" y="357740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3589161" y="347676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3589161" y="337611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3589161" y="327546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3589161" y="317481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3589161" y="307417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3589161" y="297352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3589161" y="287287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3589161" y="277223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3589161" y="267158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3589161" y="257093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3589161" y="247028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3589161" y="236964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3589161" y="226899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3589161" y="216834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3589161" y="206770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3589161" y="196705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3589161" y="1936678"/>
              <a:ext cx="247376" cy="247376"/>
            </a:xfrm>
            <a:custGeom>
              <a:avLst/>
              <a:pathLst>
                <a:path w="247376" h="247376">
                  <a:moveTo>
                    <a:pt x="237311" y="0"/>
                  </a:moveTo>
                  <a:lnTo>
                    <a:pt x="247376" y="0"/>
                  </a:lnTo>
                  <a:lnTo>
                    <a:pt x="0" y="247376"/>
                  </a:lnTo>
                  <a:lnTo>
                    <a:pt x="0" y="23731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3589161" y="1936678"/>
              <a:ext cx="146729" cy="146729"/>
            </a:xfrm>
            <a:custGeom>
              <a:avLst/>
              <a:pathLst>
                <a:path w="146729" h="146729">
                  <a:moveTo>
                    <a:pt x="136664" y="0"/>
                  </a:moveTo>
                  <a:lnTo>
                    <a:pt x="146729" y="0"/>
                  </a:lnTo>
                  <a:lnTo>
                    <a:pt x="0" y="146729"/>
                  </a:lnTo>
                  <a:lnTo>
                    <a:pt x="0" y="1366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3589161" y="1936678"/>
              <a:ext cx="46081" cy="46081"/>
            </a:xfrm>
            <a:custGeom>
              <a:avLst/>
              <a:pathLst>
                <a:path w="46081" h="46081">
                  <a:moveTo>
                    <a:pt x="36017" y="0"/>
                  </a:moveTo>
                  <a:lnTo>
                    <a:pt x="46081" y="0"/>
                  </a:lnTo>
                  <a:lnTo>
                    <a:pt x="0" y="46081"/>
                  </a:lnTo>
                  <a:lnTo>
                    <a:pt x="0" y="3601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4222444" y="4040825"/>
              <a:ext cx="16060" cy="16060"/>
            </a:xfrm>
            <a:custGeom>
              <a:avLst/>
              <a:pathLst>
                <a:path w="16060" h="16060">
                  <a:moveTo>
                    <a:pt x="16060" y="0"/>
                  </a:moveTo>
                  <a:lnTo>
                    <a:pt x="16060" y="10064"/>
                  </a:lnTo>
                  <a:lnTo>
                    <a:pt x="10064" y="16060"/>
                  </a:lnTo>
                  <a:lnTo>
                    <a:pt x="0" y="1606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4121797" y="3940178"/>
              <a:ext cx="116708" cy="116708"/>
            </a:xfrm>
            <a:custGeom>
              <a:avLst/>
              <a:pathLst>
                <a:path w="116708" h="116708">
                  <a:moveTo>
                    <a:pt x="116708" y="0"/>
                  </a:moveTo>
                  <a:lnTo>
                    <a:pt x="116708" y="10064"/>
                  </a:lnTo>
                  <a:lnTo>
                    <a:pt x="10064" y="116708"/>
                  </a:lnTo>
                  <a:lnTo>
                    <a:pt x="0" y="1167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4021150" y="3839530"/>
              <a:ext cx="217355" cy="217355"/>
            </a:xfrm>
            <a:custGeom>
              <a:avLst/>
              <a:pathLst>
                <a:path w="217355" h="217355">
                  <a:moveTo>
                    <a:pt x="217355" y="0"/>
                  </a:moveTo>
                  <a:lnTo>
                    <a:pt x="217355" y="10064"/>
                  </a:lnTo>
                  <a:lnTo>
                    <a:pt x="10064" y="217355"/>
                  </a:lnTo>
                  <a:lnTo>
                    <a:pt x="0" y="2173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3930921" y="373888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3930921" y="363823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3930921" y="353758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3930921" y="343694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3930921" y="333629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3930921" y="323564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3930921" y="313500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3930921" y="303435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3930921" y="293370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3930921" y="283305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3930921" y="273241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3930921" y="263176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3930921" y="253111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3930921" y="243047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3930921" y="232982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3930921" y="222917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3930921" y="212852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3930921" y="202788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3930921" y="192723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3930921" y="182658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3930921" y="1776057"/>
              <a:ext cx="267532" cy="267532"/>
            </a:xfrm>
            <a:custGeom>
              <a:avLst/>
              <a:pathLst>
                <a:path w="267532" h="267532">
                  <a:moveTo>
                    <a:pt x="257467" y="0"/>
                  </a:moveTo>
                  <a:lnTo>
                    <a:pt x="267532" y="0"/>
                  </a:lnTo>
                  <a:lnTo>
                    <a:pt x="0" y="267532"/>
                  </a:lnTo>
                  <a:lnTo>
                    <a:pt x="0" y="25746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3930921" y="1776057"/>
              <a:ext cx="166885" cy="166885"/>
            </a:xfrm>
            <a:custGeom>
              <a:avLst/>
              <a:pathLst>
                <a:path w="166885" h="166885">
                  <a:moveTo>
                    <a:pt x="156820" y="0"/>
                  </a:moveTo>
                  <a:lnTo>
                    <a:pt x="166885" y="0"/>
                  </a:lnTo>
                  <a:lnTo>
                    <a:pt x="0" y="166885"/>
                  </a:lnTo>
                  <a:lnTo>
                    <a:pt x="0" y="15682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3930921" y="1776057"/>
              <a:ext cx="66237" cy="66237"/>
            </a:xfrm>
            <a:custGeom>
              <a:avLst/>
              <a:pathLst>
                <a:path w="66237" h="66237">
                  <a:moveTo>
                    <a:pt x="56173" y="0"/>
                  </a:moveTo>
                  <a:lnTo>
                    <a:pt x="66237" y="0"/>
                  </a:lnTo>
                  <a:lnTo>
                    <a:pt x="0" y="66237"/>
                  </a:lnTo>
                  <a:lnTo>
                    <a:pt x="0" y="561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4826327" y="3961188"/>
              <a:ext cx="95698" cy="95698"/>
            </a:xfrm>
            <a:custGeom>
              <a:avLst/>
              <a:pathLst>
                <a:path w="95698" h="95698">
                  <a:moveTo>
                    <a:pt x="95698" y="0"/>
                  </a:moveTo>
                  <a:lnTo>
                    <a:pt x="95698" y="10064"/>
                  </a:lnTo>
                  <a:lnTo>
                    <a:pt x="10064" y="95698"/>
                  </a:lnTo>
                  <a:lnTo>
                    <a:pt x="0" y="9569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4725680" y="3860540"/>
              <a:ext cx="196345" cy="196345"/>
            </a:xfrm>
            <a:custGeom>
              <a:avLst/>
              <a:pathLst>
                <a:path w="196345" h="196345">
                  <a:moveTo>
                    <a:pt x="196345" y="0"/>
                  </a:moveTo>
                  <a:lnTo>
                    <a:pt x="196345" y="10064"/>
                  </a:lnTo>
                  <a:lnTo>
                    <a:pt x="10064" y="196345"/>
                  </a:lnTo>
                  <a:lnTo>
                    <a:pt x="0" y="1963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4625033" y="3759893"/>
              <a:ext cx="296992" cy="296992"/>
            </a:xfrm>
            <a:custGeom>
              <a:avLst/>
              <a:pathLst>
                <a:path w="296992" h="296992">
                  <a:moveTo>
                    <a:pt x="296992" y="0"/>
                  </a:moveTo>
                  <a:lnTo>
                    <a:pt x="296992" y="10064"/>
                  </a:lnTo>
                  <a:lnTo>
                    <a:pt x="10064" y="296992"/>
                  </a:lnTo>
                  <a:lnTo>
                    <a:pt x="0" y="296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4614441" y="365924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4614441" y="355859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4614441" y="345795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4614441" y="335730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4614441" y="325665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4614441" y="315601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4614441" y="305536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4614441" y="295471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4614441" y="285406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4614441" y="275342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4614441" y="265277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4614441" y="255212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4614441" y="245148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4614441" y="235083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4614441" y="225018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4614441" y="214953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4614441" y="204889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4614441" y="194824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4614441" y="184759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4614441" y="174695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4614441" y="1743932"/>
              <a:ext cx="220019" cy="220019"/>
            </a:xfrm>
            <a:custGeom>
              <a:avLst/>
              <a:pathLst>
                <a:path w="220019" h="220019">
                  <a:moveTo>
                    <a:pt x="209954" y="0"/>
                  </a:moveTo>
                  <a:lnTo>
                    <a:pt x="220019" y="0"/>
                  </a:lnTo>
                  <a:lnTo>
                    <a:pt x="0" y="220019"/>
                  </a:lnTo>
                  <a:lnTo>
                    <a:pt x="0" y="20995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4614441" y="1743932"/>
              <a:ext cx="119372" cy="119372"/>
            </a:xfrm>
            <a:custGeom>
              <a:avLst/>
              <a:pathLst>
                <a:path w="119372" h="119372">
                  <a:moveTo>
                    <a:pt x="109307" y="0"/>
                  </a:moveTo>
                  <a:lnTo>
                    <a:pt x="119372" y="0"/>
                  </a:lnTo>
                  <a:lnTo>
                    <a:pt x="0" y="119372"/>
                  </a:lnTo>
                  <a:lnTo>
                    <a:pt x="0" y="1093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4614441" y="1743932"/>
              <a:ext cx="18725" cy="18725"/>
            </a:xfrm>
            <a:custGeom>
              <a:avLst/>
              <a:pathLst>
                <a:path w="18725" h="18725">
                  <a:moveTo>
                    <a:pt x="8660" y="0"/>
                  </a:moveTo>
                  <a:lnTo>
                    <a:pt x="18725" y="0"/>
                  </a:lnTo>
                  <a:lnTo>
                    <a:pt x="0" y="18725"/>
                  </a:lnTo>
                  <a:lnTo>
                    <a:pt x="0" y="866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5228916" y="4022016"/>
              <a:ext cx="34869" cy="34869"/>
            </a:xfrm>
            <a:custGeom>
              <a:avLst/>
              <a:pathLst>
                <a:path w="34869" h="34869">
                  <a:moveTo>
                    <a:pt x="34869" y="0"/>
                  </a:moveTo>
                  <a:lnTo>
                    <a:pt x="34869" y="10064"/>
                  </a:lnTo>
                  <a:lnTo>
                    <a:pt x="10064" y="34869"/>
                  </a:lnTo>
                  <a:lnTo>
                    <a:pt x="0" y="3486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5128269" y="3921369"/>
              <a:ext cx="135516" cy="135516"/>
            </a:xfrm>
            <a:custGeom>
              <a:avLst/>
              <a:pathLst>
                <a:path w="135516" h="135516">
                  <a:moveTo>
                    <a:pt x="135516" y="0"/>
                  </a:moveTo>
                  <a:lnTo>
                    <a:pt x="135516" y="10064"/>
                  </a:lnTo>
                  <a:lnTo>
                    <a:pt x="10064" y="135516"/>
                  </a:lnTo>
                  <a:lnTo>
                    <a:pt x="0" y="13551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5027622" y="3820722"/>
              <a:ext cx="236163" cy="236163"/>
            </a:xfrm>
            <a:custGeom>
              <a:avLst/>
              <a:pathLst>
                <a:path w="236163" h="236163">
                  <a:moveTo>
                    <a:pt x="236163" y="0"/>
                  </a:moveTo>
                  <a:lnTo>
                    <a:pt x="236163" y="10064"/>
                  </a:lnTo>
                  <a:lnTo>
                    <a:pt x="10064" y="236163"/>
                  </a:lnTo>
                  <a:lnTo>
                    <a:pt x="0" y="23616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4956201" y="372007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4956201" y="361942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4956201" y="351878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4956201" y="341813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4956201" y="331748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4956201" y="321683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4956201" y="311619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4956201" y="301554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4956201" y="291489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4956201" y="281425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4956201" y="271360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4956201" y="261295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4956201" y="251230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4956201" y="241166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4956201" y="231101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4956201" y="221036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4956201" y="210972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4956201" y="200907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4956201" y="190842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4956201" y="180777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4956201" y="170713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4956201" y="1647559"/>
              <a:ext cx="276573" cy="276573"/>
            </a:xfrm>
            <a:custGeom>
              <a:avLst/>
              <a:pathLst>
                <a:path w="276573" h="276573">
                  <a:moveTo>
                    <a:pt x="266509" y="0"/>
                  </a:moveTo>
                  <a:lnTo>
                    <a:pt x="276573" y="0"/>
                  </a:lnTo>
                  <a:lnTo>
                    <a:pt x="0" y="276573"/>
                  </a:lnTo>
                  <a:lnTo>
                    <a:pt x="0" y="26650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4956201" y="1647559"/>
              <a:ext cx="175926" cy="175926"/>
            </a:xfrm>
            <a:custGeom>
              <a:avLst/>
              <a:pathLst>
                <a:path w="175926" h="175926">
                  <a:moveTo>
                    <a:pt x="165861" y="0"/>
                  </a:moveTo>
                  <a:lnTo>
                    <a:pt x="175926" y="0"/>
                  </a:lnTo>
                  <a:lnTo>
                    <a:pt x="0" y="175926"/>
                  </a:lnTo>
                  <a:lnTo>
                    <a:pt x="0" y="16586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4956201" y="1647559"/>
              <a:ext cx="75279" cy="75279"/>
            </a:xfrm>
            <a:custGeom>
              <a:avLst/>
              <a:pathLst>
                <a:path w="75279" h="75279">
                  <a:moveTo>
                    <a:pt x="65214" y="0"/>
                  </a:moveTo>
                  <a:lnTo>
                    <a:pt x="75279" y="0"/>
                  </a:lnTo>
                  <a:lnTo>
                    <a:pt x="0" y="75279"/>
                  </a:lnTo>
                  <a:lnTo>
                    <a:pt x="0" y="6521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5530858" y="3982198"/>
              <a:ext cx="74688" cy="74688"/>
            </a:xfrm>
            <a:custGeom>
              <a:avLst/>
              <a:pathLst>
                <a:path w="74688" h="74688">
                  <a:moveTo>
                    <a:pt x="74688" y="0"/>
                  </a:moveTo>
                  <a:lnTo>
                    <a:pt x="74688" y="10064"/>
                  </a:lnTo>
                  <a:lnTo>
                    <a:pt x="10064" y="74688"/>
                  </a:lnTo>
                  <a:lnTo>
                    <a:pt x="0" y="7468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5430210" y="3881550"/>
              <a:ext cx="175335" cy="175335"/>
            </a:xfrm>
            <a:custGeom>
              <a:avLst/>
              <a:pathLst>
                <a:path w="175335" h="175335">
                  <a:moveTo>
                    <a:pt x="175335" y="0"/>
                  </a:moveTo>
                  <a:lnTo>
                    <a:pt x="175335" y="10064"/>
                  </a:lnTo>
                  <a:lnTo>
                    <a:pt x="10064" y="175335"/>
                  </a:lnTo>
                  <a:lnTo>
                    <a:pt x="0" y="1753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5329563" y="3780903"/>
              <a:ext cx="275982" cy="275982"/>
            </a:xfrm>
            <a:custGeom>
              <a:avLst/>
              <a:pathLst>
                <a:path w="275982" h="275982">
                  <a:moveTo>
                    <a:pt x="275982" y="0"/>
                  </a:moveTo>
                  <a:lnTo>
                    <a:pt x="275982" y="10064"/>
                  </a:lnTo>
                  <a:lnTo>
                    <a:pt x="10064" y="275982"/>
                  </a:lnTo>
                  <a:lnTo>
                    <a:pt x="0" y="2759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5297962" y="368025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5297962" y="357960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5297962" y="347896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5297962" y="337831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5297962" y="327766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5297962" y="317702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5297962" y="307637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5297962" y="297572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5297962" y="287507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5297962" y="277443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5297962" y="267378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5297962" y="257313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5297962" y="247249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5297962" y="237184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5297962" y="227119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5297962" y="217054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5297962" y="206990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5297962" y="196925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5297962" y="186860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5297962" y="176796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5297962" y="166731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5297962" y="156666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5297962" y="146601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5297962" y="1454813"/>
              <a:ext cx="228207" cy="228207"/>
            </a:xfrm>
            <a:custGeom>
              <a:avLst/>
              <a:pathLst>
                <a:path w="228207" h="228207">
                  <a:moveTo>
                    <a:pt x="218142" y="0"/>
                  </a:moveTo>
                  <a:lnTo>
                    <a:pt x="228207" y="0"/>
                  </a:lnTo>
                  <a:lnTo>
                    <a:pt x="0" y="228207"/>
                  </a:lnTo>
                  <a:lnTo>
                    <a:pt x="0" y="2181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5297962" y="1454813"/>
              <a:ext cx="127559" cy="127559"/>
            </a:xfrm>
            <a:custGeom>
              <a:avLst/>
              <a:pathLst>
                <a:path w="127559" h="127559">
                  <a:moveTo>
                    <a:pt x="117495" y="0"/>
                  </a:moveTo>
                  <a:lnTo>
                    <a:pt x="127559" y="0"/>
                  </a:lnTo>
                  <a:lnTo>
                    <a:pt x="0" y="127559"/>
                  </a:lnTo>
                  <a:lnTo>
                    <a:pt x="0" y="11749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5297962" y="1454813"/>
              <a:ext cx="26912" cy="26912"/>
            </a:xfrm>
            <a:custGeom>
              <a:avLst/>
              <a:pathLst>
                <a:path w="26912" h="26912">
                  <a:moveTo>
                    <a:pt x="16847" y="0"/>
                  </a:moveTo>
                  <a:lnTo>
                    <a:pt x="26912" y="0"/>
                  </a:lnTo>
                  <a:lnTo>
                    <a:pt x="0" y="26912"/>
                  </a:lnTo>
                  <a:lnTo>
                    <a:pt x="0" y="168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rc275"/>
            <p:cNvSpPr/>
            <p:nvPr/>
          </p:nvSpPr>
          <p:spPr>
            <a:xfrm>
              <a:off x="855081" y="2739787"/>
              <a:ext cx="307584" cy="1317098"/>
            </a:xfrm>
            <a:prstGeom prst="rect">
              <a:avLst/>
            </a:prstGeom>
            <a:ln w="1355" cap="flat">
              <a:solidFill>
                <a:srgbClr val="000000">
                  <a:alpha val="100000"/>
                </a:srgbClr>
              </a:solidFill>
              <a:prstDash val="solid"/>
              <a:miter/>
            </a:ln>
          </p:spPr>
          <p:txBody>
            <a:bodyPr/>
            <a:lstStyle/>
            <a:p/>
          </p:txBody>
        </p:sp>
        <p:sp>
          <p:nvSpPr>
            <p:cNvPr id="276" name="rc276"/>
            <p:cNvSpPr/>
            <p:nvPr/>
          </p:nvSpPr>
          <p:spPr>
            <a:xfrm>
              <a:off x="1196841" y="2643414"/>
              <a:ext cx="307584" cy="1413471"/>
            </a:xfrm>
            <a:prstGeom prst="rect">
              <a:avLst/>
            </a:prstGeom>
            <a:ln w="1355" cap="flat">
              <a:solidFill>
                <a:srgbClr val="000000">
                  <a:alpha val="100000"/>
                </a:srgbClr>
              </a:solidFill>
              <a:prstDash val="solid"/>
              <a:miter/>
            </a:ln>
          </p:spPr>
          <p:txBody>
            <a:bodyPr/>
            <a:lstStyle/>
            <a:p/>
          </p:txBody>
        </p:sp>
        <p:sp>
          <p:nvSpPr>
            <p:cNvPr id="277" name="rc277"/>
            <p:cNvSpPr/>
            <p:nvPr/>
          </p:nvSpPr>
          <p:spPr>
            <a:xfrm>
              <a:off x="1880361" y="2290046"/>
              <a:ext cx="307584" cy="1766839"/>
            </a:xfrm>
            <a:prstGeom prst="rect">
              <a:avLst/>
            </a:prstGeom>
            <a:ln w="1355" cap="flat">
              <a:solidFill>
                <a:srgbClr val="000000">
                  <a:alpha val="100000"/>
                </a:srgbClr>
              </a:solidFill>
              <a:prstDash val="solid"/>
              <a:miter/>
            </a:ln>
          </p:spPr>
          <p:txBody>
            <a:bodyPr/>
            <a:lstStyle/>
            <a:p/>
          </p:txBody>
        </p:sp>
        <p:sp>
          <p:nvSpPr>
            <p:cNvPr id="278" name="rc278"/>
            <p:cNvSpPr/>
            <p:nvPr/>
          </p:nvSpPr>
          <p:spPr>
            <a:xfrm>
              <a:off x="2563881" y="2225798"/>
              <a:ext cx="307584" cy="1831088"/>
            </a:xfrm>
            <a:prstGeom prst="rect">
              <a:avLst/>
            </a:prstGeom>
            <a:ln w="1355" cap="flat">
              <a:solidFill>
                <a:srgbClr val="000000">
                  <a:alpha val="100000"/>
                </a:srgbClr>
              </a:solidFill>
              <a:prstDash val="solid"/>
              <a:miter/>
            </a:ln>
          </p:spPr>
          <p:txBody>
            <a:bodyPr/>
            <a:lstStyle/>
            <a:p/>
          </p:txBody>
        </p:sp>
        <p:sp>
          <p:nvSpPr>
            <p:cNvPr id="279" name="rc279"/>
            <p:cNvSpPr/>
            <p:nvPr/>
          </p:nvSpPr>
          <p:spPr>
            <a:xfrm>
              <a:off x="2905641" y="2129425"/>
              <a:ext cx="307584" cy="1927461"/>
            </a:xfrm>
            <a:prstGeom prst="rect">
              <a:avLst/>
            </a:prstGeom>
            <a:ln w="1355" cap="flat">
              <a:solidFill>
                <a:srgbClr val="000000">
                  <a:alpha val="100000"/>
                </a:srgbClr>
              </a:solidFill>
              <a:prstDash val="solid"/>
              <a:miter/>
            </a:ln>
          </p:spPr>
          <p:txBody>
            <a:bodyPr/>
            <a:lstStyle/>
            <a:p/>
          </p:txBody>
        </p:sp>
        <p:sp>
          <p:nvSpPr>
            <p:cNvPr id="280" name="rc280"/>
            <p:cNvSpPr/>
            <p:nvPr/>
          </p:nvSpPr>
          <p:spPr>
            <a:xfrm>
              <a:off x="3589161" y="1936678"/>
              <a:ext cx="307584" cy="2120207"/>
            </a:xfrm>
            <a:prstGeom prst="rect">
              <a:avLst/>
            </a:prstGeom>
            <a:ln w="1355" cap="flat">
              <a:solidFill>
                <a:srgbClr val="000000">
                  <a:alpha val="100000"/>
                </a:srgbClr>
              </a:solidFill>
              <a:prstDash val="solid"/>
              <a:miter/>
            </a:ln>
          </p:spPr>
          <p:txBody>
            <a:bodyPr/>
            <a:lstStyle/>
            <a:p/>
          </p:txBody>
        </p:sp>
        <p:sp>
          <p:nvSpPr>
            <p:cNvPr id="281" name="rc281"/>
            <p:cNvSpPr/>
            <p:nvPr/>
          </p:nvSpPr>
          <p:spPr>
            <a:xfrm>
              <a:off x="3930921" y="1776057"/>
              <a:ext cx="307584" cy="2280828"/>
            </a:xfrm>
            <a:prstGeom prst="rect">
              <a:avLst/>
            </a:prstGeom>
            <a:ln w="1355" cap="flat">
              <a:solidFill>
                <a:srgbClr val="000000">
                  <a:alpha val="100000"/>
                </a:srgbClr>
              </a:solidFill>
              <a:prstDash val="solid"/>
              <a:miter/>
            </a:ln>
          </p:spPr>
          <p:txBody>
            <a:bodyPr/>
            <a:lstStyle/>
            <a:p/>
          </p:txBody>
        </p:sp>
        <p:sp>
          <p:nvSpPr>
            <p:cNvPr id="282" name="rc282"/>
            <p:cNvSpPr/>
            <p:nvPr/>
          </p:nvSpPr>
          <p:spPr>
            <a:xfrm>
              <a:off x="4614441" y="1743932"/>
              <a:ext cx="307584" cy="2312953"/>
            </a:xfrm>
            <a:prstGeom prst="rect">
              <a:avLst/>
            </a:prstGeom>
            <a:ln w="1355" cap="flat">
              <a:solidFill>
                <a:srgbClr val="000000">
                  <a:alpha val="100000"/>
                </a:srgbClr>
              </a:solidFill>
              <a:prstDash val="solid"/>
              <a:miter/>
            </a:ln>
          </p:spPr>
          <p:txBody>
            <a:bodyPr/>
            <a:lstStyle/>
            <a:p/>
          </p:txBody>
        </p:sp>
        <p:sp>
          <p:nvSpPr>
            <p:cNvPr id="283" name="rc283"/>
            <p:cNvSpPr/>
            <p:nvPr/>
          </p:nvSpPr>
          <p:spPr>
            <a:xfrm>
              <a:off x="4956201" y="1647559"/>
              <a:ext cx="307584" cy="2409326"/>
            </a:xfrm>
            <a:prstGeom prst="rect">
              <a:avLst/>
            </a:prstGeom>
            <a:ln w="1355" cap="flat">
              <a:solidFill>
                <a:srgbClr val="000000">
                  <a:alpha val="100000"/>
                </a:srgbClr>
              </a:solidFill>
              <a:prstDash val="solid"/>
              <a:miter/>
            </a:ln>
          </p:spPr>
          <p:txBody>
            <a:bodyPr/>
            <a:lstStyle/>
            <a:p/>
          </p:txBody>
        </p:sp>
        <p:sp>
          <p:nvSpPr>
            <p:cNvPr id="284" name="rc284"/>
            <p:cNvSpPr/>
            <p:nvPr/>
          </p:nvSpPr>
          <p:spPr>
            <a:xfrm>
              <a:off x="5297962" y="1454813"/>
              <a:ext cx="307584" cy="2602072"/>
            </a:xfrm>
            <a:prstGeom prst="rect">
              <a:avLst/>
            </a:prstGeom>
            <a:ln w="1355" cap="flat">
              <a:solidFill>
                <a:srgbClr val="000000">
                  <a:alpha val="100000"/>
                </a:srgbClr>
              </a:solidFill>
              <a:prstDash val="solid"/>
              <a:miter/>
            </a:ln>
          </p:spPr>
          <p:txBody>
            <a:bodyPr/>
            <a:lstStyle/>
            <a:p/>
          </p:txBody>
        </p:sp>
        <p:sp>
          <p:nvSpPr>
            <p:cNvPr id="285" name="tx285"/>
            <p:cNvSpPr/>
            <p:nvPr/>
          </p:nvSpPr>
          <p:spPr>
            <a:xfrm>
              <a:off x="928486" y="2608606"/>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41</a:t>
              </a:r>
            </a:p>
          </p:txBody>
        </p:sp>
        <p:sp>
          <p:nvSpPr>
            <p:cNvPr id="286" name="tx286"/>
            <p:cNvSpPr/>
            <p:nvPr/>
          </p:nvSpPr>
          <p:spPr>
            <a:xfrm>
              <a:off x="1270246" y="2506874"/>
              <a:ext cx="160772" cy="103464"/>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44</a:t>
              </a:r>
            </a:p>
          </p:txBody>
        </p:sp>
        <p:sp>
          <p:nvSpPr>
            <p:cNvPr id="287" name="tx287"/>
            <p:cNvSpPr/>
            <p:nvPr/>
          </p:nvSpPr>
          <p:spPr>
            <a:xfrm>
              <a:off x="1612006" y="2198149"/>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53</a:t>
              </a:r>
            </a:p>
          </p:txBody>
        </p:sp>
        <p:sp>
          <p:nvSpPr>
            <p:cNvPr id="288" name="tx288"/>
            <p:cNvSpPr/>
            <p:nvPr/>
          </p:nvSpPr>
          <p:spPr>
            <a:xfrm>
              <a:off x="1953767" y="2131951"/>
              <a:ext cx="160772" cy="10381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55</a:t>
              </a:r>
            </a:p>
          </p:txBody>
        </p:sp>
        <p:sp>
          <p:nvSpPr>
            <p:cNvPr id="289" name="tx289"/>
            <p:cNvSpPr/>
            <p:nvPr/>
          </p:nvSpPr>
          <p:spPr>
            <a:xfrm>
              <a:off x="2637287" y="2063777"/>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57</a:t>
              </a:r>
            </a:p>
          </p:txBody>
        </p:sp>
        <p:sp>
          <p:nvSpPr>
            <p:cNvPr id="290" name="tx290"/>
            <p:cNvSpPr/>
            <p:nvPr/>
          </p:nvSpPr>
          <p:spPr>
            <a:xfrm>
              <a:off x="2295527" y="2063777"/>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57</a:t>
              </a:r>
            </a:p>
          </p:txBody>
        </p:sp>
        <p:sp>
          <p:nvSpPr>
            <p:cNvPr id="291" name="tx291"/>
            <p:cNvSpPr/>
            <p:nvPr/>
          </p:nvSpPr>
          <p:spPr>
            <a:xfrm>
              <a:off x="2979047" y="195985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60</a:t>
              </a:r>
            </a:p>
          </p:txBody>
        </p:sp>
        <p:sp>
          <p:nvSpPr>
            <p:cNvPr id="292" name="tx292"/>
            <p:cNvSpPr/>
            <p:nvPr/>
          </p:nvSpPr>
          <p:spPr>
            <a:xfrm>
              <a:off x="3320807" y="178959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65</a:t>
              </a:r>
            </a:p>
          </p:txBody>
        </p:sp>
        <p:sp>
          <p:nvSpPr>
            <p:cNvPr id="293" name="tx293"/>
            <p:cNvSpPr/>
            <p:nvPr/>
          </p:nvSpPr>
          <p:spPr>
            <a:xfrm>
              <a:off x="3662567" y="175554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66</a:t>
              </a:r>
            </a:p>
          </p:txBody>
        </p:sp>
        <p:sp>
          <p:nvSpPr>
            <p:cNvPr id="294" name="tx294"/>
            <p:cNvSpPr/>
            <p:nvPr/>
          </p:nvSpPr>
          <p:spPr>
            <a:xfrm>
              <a:off x="4004327" y="1587051"/>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71</a:t>
              </a:r>
            </a:p>
          </p:txBody>
        </p:sp>
        <p:sp>
          <p:nvSpPr>
            <p:cNvPr id="295" name="tx295"/>
            <p:cNvSpPr/>
            <p:nvPr/>
          </p:nvSpPr>
          <p:spPr>
            <a:xfrm>
              <a:off x="4687847" y="1552999"/>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72</a:t>
              </a:r>
            </a:p>
          </p:txBody>
        </p:sp>
        <p:sp>
          <p:nvSpPr>
            <p:cNvPr id="296" name="tx296"/>
            <p:cNvSpPr/>
            <p:nvPr/>
          </p:nvSpPr>
          <p:spPr>
            <a:xfrm>
              <a:off x="4346087" y="1552999"/>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72</a:t>
              </a:r>
            </a:p>
          </p:txBody>
        </p:sp>
        <p:sp>
          <p:nvSpPr>
            <p:cNvPr id="297" name="tx297"/>
            <p:cNvSpPr/>
            <p:nvPr/>
          </p:nvSpPr>
          <p:spPr>
            <a:xfrm>
              <a:off x="5029607" y="1450844"/>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75</a:t>
              </a:r>
            </a:p>
          </p:txBody>
        </p:sp>
        <p:sp>
          <p:nvSpPr>
            <p:cNvPr id="298" name="tx298"/>
            <p:cNvSpPr/>
            <p:nvPr/>
          </p:nvSpPr>
          <p:spPr>
            <a:xfrm>
              <a:off x="5371367" y="124476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81</a:t>
              </a:r>
            </a:p>
          </p:txBody>
        </p:sp>
        <p:sp>
          <p:nvSpPr>
            <p:cNvPr id="299" name="tx299"/>
            <p:cNvSpPr/>
            <p:nvPr/>
          </p:nvSpPr>
          <p:spPr>
            <a:xfrm>
              <a:off x="5713127" y="124476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81</a:t>
              </a:r>
            </a:p>
          </p:txBody>
        </p:sp>
        <p:sp>
          <p:nvSpPr>
            <p:cNvPr id="300" name="tx300"/>
            <p:cNvSpPr/>
            <p:nvPr/>
          </p:nvSpPr>
          <p:spPr>
            <a:xfrm>
              <a:off x="6054888" y="121071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82</a:t>
              </a:r>
            </a:p>
          </p:txBody>
        </p:sp>
        <p:sp>
          <p:nvSpPr>
            <p:cNvPr id="301" name="tx301"/>
            <p:cNvSpPr/>
            <p:nvPr/>
          </p:nvSpPr>
          <p:spPr>
            <a:xfrm>
              <a:off x="6396648" y="1176594"/>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83</a:t>
              </a:r>
            </a:p>
          </p:txBody>
        </p:sp>
        <p:sp>
          <p:nvSpPr>
            <p:cNvPr id="302" name="tx302"/>
            <p:cNvSpPr/>
            <p:nvPr/>
          </p:nvSpPr>
          <p:spPr>
            <a:xfrm>
              <a:off x="7080168" y="104045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87</a:t>
              </a:r>
            </a:p>
          </p:txBody>
        </p:sp>
        <p:sp>
          <p:nvSpPr>
            <p:cNvPr id="303" name="tx303"/>
            <p:cNvSpPr/>
            <p:nvPr/>
          </p:nvSpPr>
          <p:spPr>
            <a:xfrm>
              <a:off x="6738408" y="104045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87</a:t>
              </a:r>
            </a:p>
          </p:txBody>
        </p:sp>
        <p:sp>
          <p:nvSpPr>
            <p:cNvPr id="304" name="tx304"/>
            <p:cNvSpPr/>
            <p:nvPr/>
          </p:nvSpPr>
          <p:spPr>
            <a:xfrm>
              <a:off x="7421928" y="100640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88</a:t>
              </a:r>
            </a:p>
          </p:txBody>
        </p:sp>
        <p:sp>
          <p:nvSpPr>
            <p:cNvPr id="305" name="tx305"/>
            <p:cNvSpPr/>
            <p:nvPr/>
          </p:nvSpPr>
          <p:spPr>
            <a:xfrm>
              <a:off x="7763688" y="93830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90</a:t>
              </a:r>
            </a:p>
          </p:txBody>
        </p:sp>
        <p:sp>
          <p:nvSpPr>
            <p:cNvPr id="306" name="tx306"/>
            <p:cNvSpPr/>
            <p:nvPr/>
          </p:nvSpPr>
          <p:spPr>
            <a:xfrm>
              <a:off x="8105448" y="93830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90</a:t>
              </a:r>
            </a:p>
          </p:txBody>
        </p:sp>
        <p:sp>
          <p:nvSpPr>
            <p:cNvPr id="307" name="tx307"/>
            <p:cNvSpPr/>
            <p:nvPr/>
          </p:nvSpPr>
          <p:spPr>
            <a:xfrm>
              <a:off x="8447208" y="836076"/>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93</a:t>
              </a:r>
            </a:p>
          </p:txBody>
        </p:sp>
        <p:sp>
          <p:nvSpPr>
            <p:cNvPr id="308" name="tx308"/>
            <p:cNvSpPr/>
            <p:nvPr/>
          </p:nvSpPr>
          <p:spPr>
            <a:xfrm>
              <a:off x="8788968" y="76804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309" name="pg309"/>
            <p:cNvSpPr/>
            <p:nvPr/>
          </p:nvSpPr>
          <p:spPr>
            <a:xfrm>
              <a:off x="916061" y="3294891"/>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10" name="tx310"/>
            <p:cNvSpPr/>
            <p:nvPr/>
          </p:nvSpPr>
          <p:spPr>
            <a:xfrm>
              <a:off x="948583" y="332577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11" name="pg311"/>
            <p:cNvSpPr/>
            <p:nvPr/>
          </p:nvSpPr>
          <p:spPr>
            <a:xfrm>
              <a:off x="1287966" y="3246705"/>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12" name="tx312"/>
            <p:cNvSpPr/>
            <p:nvPr/>
          </p:nvSpPr>
          <p:spPr>
            <a:xfrm>
              <a:off x="1320488" y="3278962"/>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13" name="pg313"/>
            <p:cNvSpPr/>
            <p:nvPr/>
          </p:nvSpPr>
          <p:spPr>
            <a:xfrm>
              <a:off x="1971486" y="307002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14" name="tx314"/>
            <p:cNvSpPr/>
            <p:nvPr/>
          </p:nvSpPr>
          <p:spPr>
            <a:xfrm>
              <a:off x="2004008" y="310222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15" name="pg315"/>
            <p:cNvSpPr/>
            <p:nvPr/>
          </p:nvSpPr>
          <p:spPr>
            <a:xfrm>
              <a:off x="2655007" y="303789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16" name="tx316"/>
            <p:cNvSpPr/>
            <p:nvPr/>
          </p:nvSpPr>
          <p:spPr>
            <a:xfrm>
              <a:off x="2687528" y="3070100"/>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17" name="pg317"/>
            <p:cNvSpPr/>
            <p:nvPr/>
          </p:nvSpPr>
          <p:spPr>
            <a:xfrm>
              <a:off x="2996767" y="298971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18" name="tx318"/>
            <p:cNvSpPr/>
            <p:nvPr/>
          </p:nvSpPr>
          <p:spPr>
            <a:xfrm>
              <a:off x="3029288" y="302059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19" name="pg319"/>
            <p:cNvSpPr/>
            <p:nvPr/>
          </p:nvSpPr>
          <p:spPr>
            <a:xfrm>
              <a:off x="3680287" y="289333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20" name="tx320"/>
            <p:cNvSpPr/>
            <p:nvPr/>
          </p:nvSpPr>
          <p:spPr>
            <a:xfrm>
              <a:off x="3712808" y="2924165"/>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21" name="pg321"/>
            <p:cNvSpPr/>
            <p:nvPr/>
          </p:nvSpPr>
          <p:spPr>
            <a:xfrm>
              <a:off x="4022047" y="281302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22" name="tx322"/>
            <p:cNvSpPr/>
            <p:nvPr/>
          </p:nvSpPr>
          <p:spPr>
            <a:xfrm>
              <a:off x="4054568" y="2845548"/>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23" name="pg323"/>
            <p:cNvSpPr/>
            <p:nvPr/>
          </p:nvSpPr>
          <p:spPr>
            <a:xfrm>
              <a:off x="4705567" y="279696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24" name="tx324"/>
            <p:cNvSpPr/>
            <p:nvPr/>
          </p:nvSpPr>
          <p:spPr>
            <a:xfrm>
              <a:off x="4738089" y="282784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25" name="pg325"/>
            <p:cNvSpPr/>
            <p:nvPr/>
          </p:nvSpPr>
          <p:spPr>
            <a:xfrm>
              <a:off x="5047327" y="274877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26" name="tx326"/>
            <p:cNvSpPr/>
            <p:nvPr/>
          </p:nvSpPr>
          <p:spPr>
            <a:xfrm>
              <a:off x="5079849" y="2782305"/>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27" name="pg327"/>
            <p:cNvSpPr/>
            <p:nvPr/>
          </p:nvSpPr>
          <p:spPr>
            <a:xfrm>
              <a:off x="5389087" y="265240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28" name="tx328"/>
            <p:cNvSpPr/>
            <p:nvPr/>
          </p:nvSpPr>
          <p:spPr>
            <a:xfrm>
              <a:off x="5421609" y="268328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29" name="tx329"/>
            <p:cNvSpPr/>
            <p:nvPr/>
          </p:nvSpPr>
          <p:spPr>
            <a:xfrm>
              <a:off x="663492" y="400477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30" name="tx330"/>
            <p:cNvSpPr/>
            <p:nvPr/>
          </p:nvSpPr>
          <p:spPr>
            <a:xfrm>
              <a:off x="585797" y="320166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331" name="tx331"/>
            <p:cNvSpPr/>
            <p:nvPr/>
          </p:nvSpPr>
          <p:spPr>
            <a:xfrm>
              <a:off x="585797" y="239855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332" name="tx332"/>
            <p:cNvSpPr/>
            <p:nvPr/>
          </p:nvSpPr>
          <p:spPr>
            <a:xfrm>
              <a:off x="585797" y="159715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333" name="tx333"/>
            <p:cNvSpPr/>
            <p:nvPr/>
          </p:nvSpPr>
          <p:spPr>
            <a:xfrm>
              <a:off x="508103" y="79233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334" name="tx334"/>
            <p:cNvSpPr/>
            <p:nvPr/>
          </p:nvSpPr>
          <p:spPr>
            <a:xfrm rot="-5400000">
              <a:off x="859691" y="4377033"/>
              <a:ext cx="29495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CAR</a:t>
              </a:r>
            </a:p>
          </p:txBody>
        </p:sp>
        <p:sp>
          <p:nvSpPr>
            <p:cNvPr id="335" name="tx335"/>
            <p:cNvSpPr/>
            <p:nvPr/>
          </p:nvSpPr>
          <p:spPr>
            <a:xfrm rot="-5400000">
              <a:off x="1171165" y="4409093"/>
              <a:ext cx="3572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Benin</a:t>
              </a:r>
            </a:p>
          </p:txBody>
        </p:sp>
        <p:sp>
          <p:nvSpPr>
            <p:cNvPr id="336" name="tx336"/>
            <p:cNvSpPr/>
            <p:nvPr/>
          </p:nvSpPr>
          <p:spPr>
            <a:xfrm rot="-5400000">
              <a:off x="1118484" y="4775703"/>
              <a:ext cx="1118350"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Equatorial Guinea</a:t>
              </a:r>
            </a:p>
          </p:txBody>
        </p:sp>
        <p:sp>
          <p:nvSpPr>
            <p:cNvPr id="337" name="tx337"/>
            <p:cNvSpPr/>
            <p:nvPr/>
          </p:nvSpPr>
          <p:spPr>
            <a:xfrm rot="-5400000">
              <a:off x="1881117" y="4380887"/>
              <a:ext cx="30266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DRC</a:t>
              </a:r>
            </a:p>
          </p:txBody>
        </p:sp>
        <p:sp>
          <p:nvSpPr>
            <p:cNvPr id="338" name="tx338"/>
            <p:cNvSpPr/>
            <p:nvPr/>
          </p:nvSpPr>
          <p:spPr>
            <a:xfrm rot="-5400000">
              <a:off x="2164487" y="4439277"/>
              <a:ext cx="41944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Gabon</a:t>
              </a:r>
            </a:p>
          </p:txBody>
        </p:sp>
        <p:sp>
          <p:nvSpPr>
            <p:cNvPr id="339" name="tx339"/>
            <p:cNvSpPr/>
            <p:nvPr/>
          </p:nvSpPr>
          <p:spPr>
            <a:xfrm rot="-5400000">
              <a:off x="2481690" y="4437845"/>
              <a:ext cx="442565"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Nigeria</a:t>
              </a:r>
            </a:p>
          </p:txBody>
        </p:sp>
        <p:sp>
          <p:nvSpPr>
            <p:cNvPr id="340" name="tx340"/>
            <p:cNvSpPr/>
            <p:nvPr/>
          </p:nvSpPr>
          <p:spPr>
            <a:xfrm rot="-5400000">
              <a:off x="2832489" y="4454796"/>
              <a:ext cx="4504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Guinea</a:t>
              </a:r>
            </a:p>
          </p:txBody>
        </p:sp>
        <p:sp>
          <p:nvSpPr>
            <p:cNvPr id="341" name="tx341"/>
            <p:cNvSpPr/>
            <p:nvPr/>
          </p:nvSpPr>
          <p:spPr>
            <a:xfrm rot="-5400000">
              <a:off x="2941336" y="4687708"/>
              <a:ext cx="91630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Guinea-Bissau</a:t>
              </a:r>
            </a:p>
          </p:txBody>
        </p:sp>
        <p:sp>
          <p:nvSpPr>
            <p:cNvPr id="342" name="tx342"/>
            <p:cNvSpPr/>
            <p:nvPr/>
          </p:nvSpPr>
          <p:spPr>
            <a:xfrm rot="-5400000">
              <a:off x="3574263" y="4396542"/>
              <a:ext cx="33397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Chad</a:t>
              </a:r>
            </a:p>
          </p:txBody>
        </p:sp>
        <p:sp>
          <p:nvSpPr>
            <p:cNvPr id="343" name="tx343"/>
            <p:cNvSpPr/>
            <p:nvPr/>
          </p:nvSpPr>
          <p:spPr>
            <a:xfrm rot="-5400000">
              <a:off x="3756882" y="4555682"/>
              <a:ext cx="65225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Cameroon</a:t>
              </a:r>
            </a:p>
          </p:txBody>
        </p:sp>
        <p:sp>
          <p:nvSpPr>
            <p:cNvPr id="344" name="tx344"/>
            <p:cNvSpPr/>
            <p:nvPr/>
          </p:nvSpPr>
          <p:spPr>
            <a:xfrm rot="-5400000">
              <a:off x="4205088" y="4421542"/>
              <a:ext cx="41166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Congo</a:t>
              </a:r>
            </a:p>
          </p:txBody>
        </p:sp>
        <p:sp>
          <p:nvSpPr>
            <p:cNvPr id="345" name="tx345"/>
            <p:cNvSpPr/>
            <p:nvPr/>
          </p:nvSpPr>
          <p:spPr>
            <a:xfrm rot="-5400000">
              <a:off x="4639345" y="4358513"/>
              <a:ext cx="25613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Mali</a:t>
              </a:r>
            </a:p>
          </p:txBody>
        </p:sp>
        <p:sp>
          <p:nvSpPr>
            <p:cNvPr id="346" name="tx346"/>
            <p:cNvSpPr/>
            <p:nvPr/>
          </p:nvSpPr>
          <p:spPr>
            <a:xfrm rot="-5400000">
              <a:off x="4718349" y="4619496"/>
              <a:ext cx="7798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Cote d'Ivoire</a:t>
              </a:r>
            </a:p>
          </p:txBody>
        </p:sp>
        <p:sp>
          <p:nvSpPr>
            <p:cNvPr id="347" name="tx347"/>
            <p:cNvSpPr/>
            <p:nvPr/>
          </p:nvSpPr>
          <p:spPr>
            <a:xfrm rot="-5400000">
              <a:off x="5270137" y="4383479"/>
              <a:ext cx="33383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Niger</a:t>
              </a:r>
            </a:p>
          </p:txBody>
        </p:sp>
        <p:sp>
          <p:nvSpPr>
            <p:cNvPr id="348" name="tx348"/>
            <p:cNvSpPr/>
            <p:nvPr/>
          </p:nvSpPr>
          <p:spPr>
            <a:xfrm rot="-5400000">
              <a:off x="5619605" y="4375771"/>
              <a:ext cx="31841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Togo</a:t>
              </a:r>
            </a:p>
          </p:txBody>
        </p:sp>
        <p:sp>
          <p:nvSpPr>
            <p:cNvPr id="349" name="tx349"/>
            <p:cNvSpPr/>
            <p:nvPr/>
          </p:nvSpPr>
          <p:spPr>
            <a:xfrm rot="-5400000">
              <a:off x="5924769" y="4440130"/>
              <a:ext cx="41937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Liberia</a:t>
              </a:r>
            </a:p>
          </p:txBody>
        </p:sp>
        <p:sp>
          <p:nvSpPr>
            <p:cNvPr id="350" name="tx350"/>
            <p:cNvSpPr/>
            <p:nvPr/>
          </p:nvSpPr>
          <p:spPr>
            <a:xfrm rot="-5400000">
              <a:off x="6230751" y="4474134"/>
              <a:ext cx="489154"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Gambia</a:t>
              </a:r>
            </a:p>
          </p:txBody>
        </p:sp>
        <p:sp>
          <p:nvSpPr>
            <p:cNvPr id="351" name="tx351"/>
            <p:cNvSpPr/>
            <p:nvPr/>
          </p:nvSpPr>
          <p:spPr>
            <a:xfrm rot="-5400000">
              <a:off x="6074114" y="4946474"/>
              <a:ext cx="1459892"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Sao Tome and Principe</a:t>
              </a:r>
            </a:p>
          </p:txBody>
        </p:sp>
        <p:sp>
          <p:nvSpPr>
            <p:cNvPr id="352" name="tx352"/>
            <p:cNvSpPr/>
            <p:nvPr/>
          </p:nvSpPr>
          <p:spPr>
            <a:xfrm rot="-5400000">
              <a:off x="6888657" y="4472053"/>
              <a:ext cx="51268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Senegal</a:t>
              </a:r>
            </a:p>
          </p:txBody>
        </p:sp>
        <p:sp>
          <p:nvSpPr>
            <p:cNvPr id="353" name="tx353"/>
            <p:cNvSpPr/>
            <p:nvPr/>
          </p:nvSpPr>
          <p:spPr>
            <a:xfrm rot="-5400000">
              <a:off x="7089967" y="4641972"/>
              <a:ext cx="823056"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Burkina Faso</a:t>
              </a:r>
            </a:p>
          </p:txBody>
        </p:sp>
        <p:sp>
          <p:nvSpPr>
            <p:cNvPr id="354" name="tx354"/>
            <p:cNvSpPr/>
            <p:nvPr/>
          </p:nvSpPr>
          <p:spPr>
            <a:xfrm rot="-5400000">
              <a:off x="7632648" y="4439277"/>
              <a:ext cx="41944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Ghana</a:t>
              </a:r>
            </a:p>
          </p:txBody>
        </p:sp>
        <p:sp>
          <p:nvSpPr>
            <p:cNvPr id="355" name="tx355"/>
            <p:cNvSpPr/>
            <p:nvPr/>
          </p:nvSpPr>
          <p:spPr>
            <a:xfrm rot="-5400000">
              <a:off x="7784163" y="4629523"/>
              <a:ext cx="79993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Sierra Leone</a:t>
              </a:r>
            </a:p>
          </p:txBody>
        </p:sp>
        <p:sp>
          <p:nvSpPr>
            <p:cNvPr id="356" name="tx356"/>
            <p:cNvSpPr/>
            <p:nvPr/>
          </p:nvSpPr>
          <p:spPr>
            <a:xfrm rot="-5400000">
              <a:off x="8200650" y="4556569"/>
              <a:ext cx="65225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Mauritania</a:t>
              </a:r>
            </a:p>
          </p:txBody>
        </p:sp>
        <p:sp>
          <p:nvSpPr>
            <p:cNvPr id="357" name="tx357"/>
            <p:cNvSpPr/>
            <p:nvPr/>
          </p:nvSpPr>
          <p:spPr>
            <a:xfrm rot="-5400000">
              <a:off x="8494866" y="4602340"/>
              <a:ext cx="74556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Cabo Verde</a:t>
              </a:r>
            </a:p>
          </p:txBody>
        </p:sp>
        <p:sp>
          <p:nvSpPr>
            <p:cNvPr id="358" name="tx358"/>
            <p:cNvSpPr/>
            <p:nvPr/>
          </p:nvSpPr>
          <p:spPr>
            <a:xfrm rot="-5400000">
              <a:off x="-52544" y="237387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359" name="rc359"/>
            <p:cNvSpPr/>
            <p:nvPr/>
          </p:nvSpPr>
          <p:spPr>
            <a:xfrm>
              <a:off x="4146091" y="6114116"/>
              <a:ext cx="219455" cy="219455"/>
            </a:xfrm>
            <a:prstGeom prst="rect">
              <a:avLst/>
            </a:prstGeom>
            <a:solidFill>
              <a:srgbClr val="FFFFFF">
                <a:alpha val="100000"/>
              </a:srgbClr>
            </a:solidFill>
          </p:spPr>
          <p:txBody>
            <a:bodyPr/>
            <a:lstStyle/>
            <a:p/>
          </p:txBody>
        </p:sp>
        <p:sp>
          <p:nvSpPr>
            <p:cNvPr id="360" name="pg360"/>
            <p:cNvSpPr/>
            <p:nvPr/>
          </p:nvSpPr>
          <p:spPr>
            <a:xfrm>
              <a:off x="4330642"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1" name="pg361"/>
            <p:cNvSpPr/>
            <p:nvPr/>
          </p:nvSpPr>
          <p:spPr>
            <a:xfrm>
              <a:off x="4236032"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2" name="pg362"/>
            <p:cNvSpPr/>
            <p:nvPr/>
          </p:nvSpPr>
          <p:spPr>
            <a:xfrm>
              <a:off x="4146153"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3" name="pg363"/>
            <p:cNvSpPr/>
            <p:nvPr/>
          </p:nvSpPr>
          <p:spPr>
            <a:xfrm>
              <a:off x="4146153"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4" name="pg364"/>
            <p:cNvSpPr/>
            <p:nvPr/>
          </p:nvSpPr>
          <p:spPr>
            <a:xfrm>
              <a:off x="4146153"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5" name="rc365"/>
            <p:cNvSpPr/>
            <p:nvPr/>
          </p:nvSpPr>
          <p:spPr>
            <a:xfrm>
              <a:off x="4146091" y="6114116"/>
              <a:ext cx="219455" cy="219455"/>
            </a:xfrm>
            <a:prstGeom prst="rect">
              <a:avLst/>
            </a:prstGeom>
            <a:ln w="476" cap="sq">
              <a:solidFill>
                <a:srgbClr val="000000">
                  <a:alpha val="100000"/>
                </a:srgbClr>
              </a:solidFill>
              <a:prstDash val="solid"/>
              <a:miter/>
            </a:ln>
          </p:spPr>
          <p:txBody>
            <a:bodyPr/>
            <a:lstStyle/>
            <a:p/>
          </p:txBody>
        </p:sp>
        <p:sp>
          <p:nvSpPr>
            <p:cNvPr id="366" name="tx366"/>
            <p:cNvSpPr/>
            <p:nvPr/>
          </p:nvSpPr>
          <p:spPr>
            <a:xfrm>
              <a:off x="4435136" y="6145672"/>
              <a:ext cx="1296999"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unvaccinated</a:t>
              </a:r>
            </a:p>
          </p:txBody>
        </p:sp>
        <p:sp>
          <p:nvSpPr>
            <p:cNvPr id="367" name="tx367"/>
            <p:cNvSpPr/>
            <p:nvPr/>
          </p:nvSpPr>
          <p:spPr>
            <a:xfrm>
              <a:off x="803816" y="398022"/>
              <a:ext cx="5898423"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MCV1 coverage and ranking of number unvaccinated, by country, WCAR, 2024</a:t>
              </a:r>
            </a:p>
          </p:txBody>
        </p:sp>
        <p:sp>
          <p:nvSpPr>
            <p:cNvPr id="368" name="tx368"/>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369" name="tx369"/>
            <p:cNvSpPr/>
            <p:nvPr/>
          </p:nvSpPr>
          <p:spPr>
            <a:xfrm>
              <a:off x="2153531" y="6568567"/>
              <a:ext cx="692087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unvaccinated children.</a:t>
              </a:r>
            </a:p>
          </p:txBody>
        </p:sp>
      </p:grpSp>
      <p:sp>
        <p:nvSpPr>
          <p:cNvPr id="37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MCV1 coverage in countries in WCAR from lowest to highest coverage, and the rank of the top 10 countries with the most unvaccinated children, based on absolute numbers.
In 2024, Sierra Leone ranked number 21 out of 24 countries for lowest MCV1 coverage (based on tied ranks).
Sierra Leone was not in the top 10 countries with the most unvaccinated children.
Note: Large cohort countries may have high numbers of unvaccinated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5079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04699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34319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63938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93558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10" name="pl10"/>
            <p:cNvSpPr/>
            <p:nvPr/>
          </p:nvSpPr>
          <p:spPr>
            <a:xfrm>
              <a:off x="951100" y="41026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39889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69509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9912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951100" y="128748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 name="pl15"/>
            <p:cNvSpPr/>
            <p:nvPr/>
          </p:nvSpPr>
          <p:spPr>
            <a:xfrm>
              <a:off x="1421035"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80727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19351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57975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68874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96598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243236"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52048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79773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807497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296273" y="3635442"/>
              <a:ext cx="249522" cy="467254"/>
            </a:xfrm>
            <a:prstGeom prst="rect">
              <a:avLst/>
            </a:prstGeom>
            <a:solidFill>
              <a:srgbClr val="80BD41">
                <a:alpha val="100000"/>
              </a:srgbClr>
            </a:solidFill>
          </p:spPr>
          <p:txBody>
            <a:bodyPr/>
            <a:lstStyle/>
            <a:p/>
          </p:txBody>
        </p:sp>
        <p:sp>
          <p:nvSpPr>
            <p:cNvPr id="26" name="rc26"/>
            <p:cNvSpPr/>
            <p:nvPr/>
          </p:nvSpPr>
          <p:spPr>
            <a:xfrm>
              <a:off x="1296273" y="2839793"/>
              <a:ext cx="249522" cy="795648"/>
            </a:xfrm>
            <a:prstGeom prst="rect">
              <a:avLst/>
            </a:prstGeom>
            <a:solidFill>
              <a:srgbClr val="E2231A">
                <a:alpha val="100000"/>
              </a:srgbClr>
            </a:solidFill>
          </p:spPr>
          <p:txBody>
            <a:bodyPr/>
            <a:lstStyle/>
            <a:p/>
          </p:txBody>
        </p:sp>
        <p:sp>
          <p:nvSpPr>
            <p:cNvPr id="27" name="rc27"/>
            <p:cNvSpPr/>
            <p:nvPr/>
          </p:nvSpPr>
          <p:spPr>
            <a:xfrm>
              <a:off x="1573521" y="3446682"/>
              <a:ext cx="249522" cy="656014"/>
            </a:xfrm>
            <a:prstGeom prst="rect">
              <a:avLst/>
            </a:prstGeom>
            <a:solidFill>
              <a:srgbClr val="80BD41">
                <a:alpha val="100000"/>
              </a:srgbClr>
            </a:solidFill>
          </p:spPr>
          <p:txBody>
            <a:bodyPr/>
            <a:lstStyle/>
            <a:p/>
          </p:txBody>
        </p:sp>
        <p:sp>
          <p:nvSpPr>
            <p:cNvPr id="28" name="rc28"/>
            <p:cNvSpPr/>
            <p:nvPr/>
          </p:nvSpPr>
          <p:spPr>
            <a:xfrm>
              <a:off x="1573521" y="2790668"/>
              <a:ext cx="249522" cy="656014"/>
            </a:xfrm>
            <a:prstGeom prst="rect">
              <a:avLst/>
            </a:prstGeom>
            <a:solidFill>
              <a:srgbClr val="E2231A">
                <a:alpha val="100000"/>
              </a:srgbClr>
            </a:solidFill>
          </p:spPr>
          <p:txBody>
            <a:bodyPr/>
            <a:lstStyle/>
            <a:p/>
          </p:txBody>
        </p:sp>
        <p:sp>
          <p:nvSpPr>
            <p:cNvPr id="29" name="rc29"/>
            <p:cNvSpPr/>
            <p:nvPr/>
          </p:nvSpPr>
          <p:spPr>
            <a:xfrm>
              <a:off x="1850769" y="3233923"/>
              <a:ext cx="249522" cy="868773"/>
            </a:xfrm>
            <a:prstGeom prst="rect">
              <a:avLst/>
            </a:prstGeom>
            <a:solidFill>
              <a:srgbClr val="80BD41">
                <a:alpha val="100000"/>
              </a:srgbClr>
            </a:solidFill>
          </p:spPr>
          <p:txBody>
            <a:bodyPr/>
            <a:lstStyle/>
            <a:p/>
          </p:txBody>
        </p:sp>
        <p:sp>
          <p:nvSpPr>
            <p:cNvPr id="30" name="rc30"/>
            <p:cNvSpPr/>
            <p:nvPr/>
          </p:nvSpPr>
          <p:spPr>
            <a:xfrm>
              <a:off x="1850769" y="2701426"/>
              <a:ext cx="249522" cy="532497"/>
            </a:xfrm>
            <a:prstGeom prst="rect">
              <a:avLst/>
            </a:prstGeom>
            <a:solidFill>
              <a:srgbClr val="E2231A">
                <a:alpha val="100000"/>
              </a:srgbClr>
            </a:solidFill>
          </p:spPr>
          <p:txBody>
            <a:bodyPr/>
            <a:lstStyle/>
            <a:p/>
          </p:txBody>
        </p:sp>
        <p:sp>
          <p:nvSpPr>
            <p:cNvPr id="31" name="rc31"/>
            <p:cNvSpPr/>
            <p:nvPr/>
          </p:nvSpPr>
          <p:spPr>
            <a:xfrm>
              <a:off x="2128016" y="3054453"/>
              <a:ext cx="249522" cy="1048243"/>
            </a:xfrm>
            <a:prstGeom prst="rect">
              <a:avLst/>
            </a:prstGeom>
            <a:solidFill>
              <a:srgbClr val="80BD41">
                <a:alpha val="100000"/>
              </a:srgbClr>
            </a:solidFill>
          </p:spPr>
          <p:txBody>
            <a:bodyPr/>
            <a:lstStyle/>
            <a:p/>
          </p:txBody>
        </p:sp>
        <p:sp>
          <p:nvSpPr>
            <p:cNvPr id="32" name="rc32"/>
            <p:cNvSpPr/>
            <p:nvPr/>
          </p:nvSpPr>
          <p:spPr>
            <a:xfrm>
              <a:off x="2128016" y="2666728"/>
              <a:ext cx="249522" cy="387724"/>
            </a:xfrm>
            <a:prstGeom prst="rect">
              <a:avLst/>
            </a:prstGeom>
            <a:solidFill>
              <a:srgbClr val="E2231A">
                <a:alpha val="100000"/>
              </a:srgbClr>
            </a:solidFill>
          </p:spPr>
          <p:txBody>
            <a:bodyPr/>
            <a:lstStyle/>
            <a:p/>
          </p:txBody>
        </p:sp>
        <p:sp>
          <p:nvSpPr>
            <p:cNvPr id="33" name="rc33"/>
            <p:cNvSpPr/>
            <p:nvPr/>
          </p:nvSpPr>
          <p:spPr>
            <a:xfrm>
              <a:off x="2405264" y="2997515"/>
              <a:ext cx="249522" cy="1105181"/>
            </a:xfrm>
            <a:prstGeom prst="rect">
              <a:avLst/>
            </a:prstGeom>
            <a:solidFill>
              <a:srgbClr val="80BD41">
                <a:alpha val="100000"/>
              </a:srgbClr>
            </a:solidFill>
          </p:spPr>
          <p:txBody>
            <a:bodyPr/>
            <a:lstStyle/>
            <a:p/>
          </p:txBody>
        </p:sp>
        <p:sp>
          <p:nvSpPr>
            <p:cNvPr id="34" name="rc34"/>
            <p:cNvSpPr/>
            <p:nvPr/>
          </p:nvSpPr>
          <p:spPr>
            <a:xfrm>
              <a:off x="2405264" y="2648500"/>
              <a:ext cx="249522" cy="349015"/>
            </a:xfrm>
            <a:prstGeom prst="rect">
              <a:avLst/>
            </a:prstGeom>
            <a:solidFill>
              <a:srgbClr val="E2231A">
                <a:alpha val="100000"/>
              </a:srgbClr>
            </a:solidFill>
          </p:spPr>
          <p:txBody>
            <a:bodyPr/>
            <a:lstStyle/>
            <a:p/>
          </p:txBody>
        </p:sp>
        <p:sp>
          <p:nvSpPr>
            <p:cNvPr id="35" name="rc35"/>
            <p:cNvSpPr/>
            <p:nvPr/>
          </p:nvSpPr>
          <p:spPr>
            <a:xfrm>
              <a:off x="2682512" y="3051919"/>
              <a:ext cx="249522" cy="1050777"/>
            </a:xfrm>
            <a:prstGeom prst="rect">
              <a:avLst/>
            </a:prstGeom>
            <a:solidFill>
              <a:srgbClr val="80BD41">
                <a:alpha val="100000"/>
              </a:srgbClr>
            </a:solidFill>
          </p:spPr>
          <p:txBody>
            <a:bodyPr/>
            <a:lstStyle/>
            <a:p/>
          </p:txBody>
        </p:sp>
        <p:sp>
          <p:nvSpPr>
            <p:cNvPr id="36" name="rc36"/>
            <p:cNvSpPr/>
            <p:nvPr/>
          </p:nvSpPr>
          <p:spPr>
            <a:xfrm>
              <a:off x="2682512" y="2622741"/>
              <a:ext cx="249522" cy="429178"/>
            </a:xfrm>
            <a:prstGeom prst="rect">
              <a:avLst/>
            </a:prstGeom>
            <a:solidFill>
              <a:srgbClr val="E2231A">
                <a:alpha val="100000"/>
              </a:srgbClr>
            </a:solidFill>
          </p:spPr>
          <p:txBody>
            <a:bodyPr/>
            <a:lstStyle/>
            <a:p/>
          </p:txBody>
        </p:sp>
        <p:sp>
          <p:nvSpPr>
            <p:cNvPr id="37" name="rc37"/>
            <p:cNvSpPr/>
            <p:nvPr/>
          </p:nvSpPr>
          <p:spPr>
            <a:xfrm>
              <a:off x="2959759" y="3120540"/>
              <a:ext cx="249522" cy="982156"/>
            </a:xfrm>
            <a:prstGeom prst="rect">
              <a:avLst/>
            </a:prstGeom>
            <a:solidFill>
              <a:srgbClr val="80BD41">
                <a:alpha val="100000"/>
              </a:srgbClr>
            </a:solidFill>
          </p:spPr>
          <p:txBody>
            <a:bodyPr/>
            <a:lstStyle/>
            <a:p/>
          </p:txBody>
        </p:sp>
        <p:sp>
          <p:nvSpPr>
            <p:cNvPr id="38" name="rc38"/>
            <p:cNvSpPr/>
            <p:nvPr/>
          </p:nvSpPr>
          <p:spPr>
            <a:xfrm>
              <a:off x="2959759" y="2591703"/>
              <a:ext cx="249522" cy="528837"/>
            </a:xfrm>
            <a:prstGeom prst="rect">
              <a:avLst/>
            </a:prstGeom>
            <a:solidFill>
              <a:srgbClr val="E2231A">
                <a:alpha val="100000"/>
              </a:srgbClr>
            </a:solidFill>
          </p:spPr>
          <p:txBody>
            <a:bodyPr/>
            <a:lstStyle/>
            <a:p/>
          </p:txBody>
        </p:sp>
        <p:sp>
          <p:nvSpPr>
            <p:cNvPr id="39" name="rc39"/>
            <p:cNvSpPr/>
            <p:nvPr/>
          </p:nvSpPr>
          <p:spPr>
            <a:xfrm>
              <a:off x="3237007" y="3190076"/>
              <a:ext cx="249522" cy="912620"/>
            </a:xfrm>
            <a:prstGeom prst="rect">
              <a:avLst/>
            </a:prstGeom>
            <a:solidFill>
              <a:srgbClr val="80BD41">
                <a:alpha val="100000"/>
              </a:srgbClr>
            </a:solidFill>
          </p:spPr>
          <p:txBody>
            <a:bodyPr/>
            <a:lstStyle/>
            <a:p/>
          </p:txBody>
        </p:sp>
        <p:sp>
          <p:nvSpPr>
            <p:cNvPr id="40" name="rc40"/>
            <p:cNvSpPr/>
            <p:nvPr/>
          </p:nvSpPr>
          <p:spPr>
            <a:xfrm>
              <a:off x="3237007" y="2581709"/>
              <a:ext cx="249522" cy="608367"/>
            </a:xfrm>
            <a:prstGeom prst="rect">
              <a:avLst/>
            </a:prstGeom>
            <a:solidFill>
              <a:srgbClr val="E2231A">
                <a:alpha val="100000"/>
              </a:srgbClr>
            </a:solidFill>
          </p:spPr>
          <p:txBody>
            <a:bodyPr/>
            <a:lstStyle/>
            <a:p/>
          </p:txBody>
        </p:sp>
        <p:sp>
          <p:nvSpPr>
            <p:cNvPr id="41" name="rc41"/>
            <p:cNvSpPr/>
            <p:nvPr/>
          </p:nvSpPr>
          <p:spPr>
            <a:xfrm>
              <a:off x="3514255" y="2974149"/>
              <a:ext cx="249522" cy="1128547"/>
            </a:xfrm>
            <a:prstGeom prst="rect">
              <a:avLst/>
            </a:prstGeom>
            <a:solidFill>
              <a:srgbClr val="80BD41">
                <a:alpha val="100000"/>
              </a:srgbClr>
            </a:solidFill>
          </p:spPr>
          <p:txBody>
            <a:bodyPr/>
            <a:lstStyle/>
            <a:p/>
          </p:txBody>
        </p:sp>
        <p:sp>
          <p:nvSpPr>
            <p:cNvPr id="42" name="rc42"/>
            <p:cNvSpPr/>
            <p:nvPr/>
          </p:nvSpPr>
          <p:spPr>
            <a:xfrm>
              <a:off x="3514255" y="2556724"/>
              <a:ext cx="249522" cy="417425"/>
            </a:xfrm>
            <a:prstGeom prst="rect">
              <a:avLst/>
            </a:prstGeom>
            <a:solidFill>
              <a:srgbClr val="E2231A">
                <a:alpha val="100000"/>
              </a:srgbClr>
            </a:solidFill>
          </p:spPr>
          <p:txBody>
            <a:bodyPr/>
            <a:lstStyle/>
            <a:p/>
          </p:txBody>
        </p:sp>
        <p:sp>
          <p:nvSpPr>
            <p:cNvPr id="43" name="rc43"/>
            <p:cNvSpPr/>
            <p:nvPr/>
          </p:nvSpPr>
          <p:spPr>
            <a:xfrm>
              <a:off x="3791502" y="2851828"/>
              <a:ext cx="249522" cy="1250868"/>
            </a:xfrm>
            <a:prstGeom prst="rect">
              <a:avLst/>
            </a:prstGeom>
            <a:solidFill>
              <a:srgbClr val="80BD41">
                <a:alpha val="100000"/>
              </a:srgbClr>
            </a:solidFill>
          </p:spPr>
          <p:txBody>
            <a:bodyPr/>
            <a:lstStyle/>
            <a:p/>
          </p:txBody>
        </p:sp>
        <p:sp>
          <p:nvSpPr>
            <p:cNvPr id="44" name="rc44"/>
            <p:cNvSpPr/>
            <p:nvPr/>
          </p:nvSpPr>
          <p:spPr>
            <a:xfrm>
              <a:off x="3791502" y="2539129"/>
              <a:ext cx="249522" cy="312699"/>
            </a:xfrm>
            <a:prstGeom prst="rect">
              <a:avLst/>
            </a:prstGeom>
            <a:solidFill>
              <a:srgbClr val="E2231A">
                <a:alpha val="100000"/>
              </a:srgbClr>
            </a:solidFill>
          </p:spPr>
          <p:txBody>
            <a:bodyPr/>
            <a:lstStyle/>
            <a:p/>
          </p:txBody>
        </p:sp>
        <p:sp>
          <p:nvSpPr>
            <p:cNvPr id="45" name="rc45"/>
            <p:cNvSpPr/>
            <p:nvPr/>
          </p:nvSpPr>
          <p:spPr>
            <a:xfrm>
              <a:off x="4068750" y="2805800"/>
              <a:ext cx="249522" cy="1296897"/>
            </a:xfrm>
            <a:prstGeom prst="rect">
              <a:avLst/>
            </a:prstGeom>
            <a:solidFill>
              <a:srgbClr val="80BD41">
                <a:alpha val="100000"/>
              </a:srgbClr>
            </a:solidFill>
          </p:spPr>
          <p:txBody>
            <a:bodyPr/>
            <a:lstStyle/>
            <a:p/>
          </p:txBody>
        </p:sp>
        <p:sp>
          <p:nvSpPr>
            <p:cNvPr id="46" name="rc46"/>
            <p:cNvSpPr/>
            <p:nvPr/>
          </p:nvSpPr>
          <p:spPr>
            <a:xfrm>
              <a:off x="4068750" y="2521111"/>
              <a:ext cx="249522" cy="284688"/>
            </a:xfrm>
            <a:prstGeom prst="rect">
              <a:avLst/>
            </a:prstGeom>
            <a:solidFill>
              <a:srgbClr val="E2231A">
                <a:alpha val="100000"/>
              </a:srgbClr>
            </a:solidFill>
          </p:spPr>
          <p:txBody>
            <a:bodyPr/>
            <a:lstStyle/>
            <a:p/>
          </p:txBody>
        </p:sp>
        <p:sp>
          <p:nvSpPr>
            <p:cNvPr id="47" name="rc47"/>
            <p:cNvSpPr/>
            <p:nvPr/>
          </p:nvSpPr>
          <p:spPr>
            <a:xfrm>
              <a:off x="4345998" y="2756182"/>
              <a:ext cx="249522" cy="1346515"/>
            </a:xfrm>
            <a:prstGeom prst="rect">
              <a:avLst/>
            </a:prstGeom>
            <a:solidFill>
              <a:srgbClr val="80BD41">
                <a:alpha val="100000"/>
              </a:srgbClr>
            </a:solidFill>
          </p:spPr>
          <p:txBody>
            <a:bodyPr/>
            <a:lstStyle/>
            <a:p/>
          </p:txBody>
        </p:sp>
        <p:sp>
          <p:nvSpPr>
            <p:cNvPr id="48" name="rc48"/>
            <p:cNvSpPr/>
            <p:nvPr/>
          </p:nvSpPr>
          <p:spPr>
            <a:xfrm>
              <a:off x="4345998" y="2499716"/>
              <a:ext cx="249522" cy="256465"/>
            </a:xfrm>
            <a:prstGeom prst="rect">
              <a:avLst/>
            </a:prstGeom>
            <a:solidFill>
              <a:srgbClr val="E2231A">
                <a:alpha val="100000"/>
              </a:srgbClr>
            </a:solidFill>
          </p:spPr>
          <p:txBody>
            <a:bodyPr/>
            <a:lstStyle/>
            <a:p/>
          </p:txBody>
        </p:sp>
        <p:sp>
          <p:nvSpPr>
            <p:cNvPr id="49" name="rc49"/>
            <p:cNvSpPr/>
            <p:nvPr/>
          </p:nvSpPr>
          <p:spPr>
            <a:xfrm>
              <a:off x="4623245" y="2712405"/>
              <a:ext cx="249522" cy="1390291"/>
            </a:xfrm>
            <a:prstGeom prst="rect">
              <a:avLst/>
            </a:prstGeom>
            <a:solidFill>
              <a:srgbClr val="80BD41">
                <a:alpha val="100000"/>
              </a:srgbClr>
            </a:solidFill>
          </p:spPr>
          <p:txBody>
            <a:bodyPr/>
            <a:lstStyle/>
            <a:p/>
          </p:txBody>
        </p:sp>
        <p:sp>
          <p:nvSpPr>
            <p:cNvPr id="50" name="rc50"/>
            <p:cNvSpPr/>
            <p:nvPr/>
          </p:nvSpPr>
          <p:spPr>
            <a:xfrm>
              <a:off x="4623245" y="2486062"/>
              <a:ext cx="249522" cy="226342"/>
            </a:xfrm>
            <a:prstGeom prst="rect">
              <a:avLst/>
            </a:prstGeom>
            <a:solidFill>
              <a:srgbClr val="E2231A">
                <a:alpha val="100000"/>
              </a:srgbClr>
            </a:solidFill>
          </p:spPr>
          <p:txBody>
            <a:bodyPr/>
            <a:lstStyle/>
            <a:p/>
          </p:txBody>
        </p:sp>
        <p:sp>
          <p:nvSpPr>
            <p:cNvPr id="51" name="rc51"/>
            <p:cNvSpPr/>
            <p:nvPr/>
          </p:nvSpPr>
          <p:spPr>
            <a:xfrm>
              <a:off x="4900493" y="2734504"/>
              <a:ext cx="249522" cy="1368192"/>
            </a:xfrm>
            <a:prstGeom prst="rect">
              <a:avLst/>
            </a:prstGeom>
            <a:solidFill>
              <a:srgbClr val="80BD41">
                <a:alpha val="100000"/>
              </a:srgbClr>
            </a:solidFill>
          </p:spPr>
          <p:txBody>
            <a:bodyPr/>
            <a:lstStyle/>
            <a:p/>
          </p:txBody>
        </p:sp>
        <p:sp>
          <p:nvSpPr>
            <p:cNvPr id="52" name="rc52"/>
            <p:cNvSpPr/>
            <p:nvPr/>
          </p:nvSpPr>
          <p:spPr>
            <a:xfrm>
              <a:off x="4900493" y="2493030"/>
              <a:ext cx="249522" cy="241474"/>
            </a:xfrm>
            <a:prstGeom prst="rect">
              <a:avLst/>
            </a:prstGeom>
            <a:solidFill>
              <a:srgbClr val="E2231A">
                <a:alpha val="100000"/>
              </a:srgbClr>
            </a:solidFill>
          </p:spPr>
          <p:txBody>
            <a:bodyPr/>
            <a:lstStyle/>
            <a:p/>
          </p:txBody>
        </p:sp>
        <p:sp>
          <p:nvSpPr>
            <p:cNvPr id="53" name="rc53"/>
            <p:cNvSpPr/>
            <p:nvPr/>
          </p:nvSpPr>
          <p:spPr>
            <a:xfrm>
              <a:off x="5177741" y="2816709"/>
              <a:ext cx="249522" cy="1285988"/>
            </a:xfrm>
            <a:prstGeom prst="rect">
              <a:avLst/>
            </a:prstGeom>
            <a:solidFill>
              <a:srgbClr val="80BD41">
                <a:alpha val="100000"/>
              </a:srgbClr>
            </a:solidFill>
          </p:spPr>
          <p:txBody>
            <a:bodyPr/>
            <a:lstStyle/>
            <a:p/>
          </p:txBody>
        </p:sp>
        <p:sp>
          <p:nvSpPr>
            <p:cNvPr id="54" name="rc54"/>
            <p:cNvSpPr/>
            <p:nvPr/>
          </p:nvSpPr>
          <p:spPr>
            <a:xfrm>
              <a:off x="5177741" y="2495212"/>
              <a:ext cx="249522" cy="321497"/>
            </a:xfrm>
            <a:prstGeom prst="rect">
              <a:avLst/>
            </a:prstGeom>
            <a:solidFill>
              <a:srgbClr val="E2231A">
                <a:alpha val="100000"/>
              </a:srgbClr>
            </a:solidFill>
          </p:spPr>
          <p:txBody>
            <a:bodyPr/>
            <a:lstStyle/>
            <a:p/>
          </p:txBody>
        </p:sp>
        <p:sp>
          <p:nvSpPr>
            <p:cNvPr id="55" name="rc55"/>
            <p:cNvSpPr/>
            <p:nvPr/>
          </p:nvSpPr>
          <p:spPr>
            <a:xfrm>
              <a:off x="5454988" y="2851054"/>
              <a:ext cx="249522" cy="1251642"/>
            </a:xfrm>
            <a:prstGeom prst="rect">
              <a:avLst/>
            </a:prstGeom>
            <a:solidFill>
              <a:srgbClr val="80BD41">
                <a:alpha val="100000"/>
              </a:srgbClr>
            </a:solidFill>
          </p:spPr>
          <p:txBody>
            <a:bodyPr/>
            <a:lstStyle/>
            <a:p/>
          </p:txBody>
        </p:sp>
        <p:sp>
          <p:nvSpPr>
            <p:cNvPr id="56" name="rc56"/>
            <p:cNvSpPr/>
            <p:nvPr/>
          </p:nvSpPr>
          <p:spPr>
            <a:xfrm>
              <a:off x="5454988" y="2498027"/>
              <a:ext cx="249522" cy="353027"/>
            </a:xfrm>
            <a:prstGeom prst="rect">
              <a:avLst/>
            </a:prstGeom>
            <a:solidFill>
              <a:srgbClr val="E2231A">
                <a:alpha val="100000"/>
              </a:srgbClr>
            </a:solidFill>
          </p:spPr>
          <p:txBody>
            <a:bodyPr/>
            <a:lstStyle/>
            <a:p/>
          </p:txBody>
        </p:sp>
        <p:sp>
          <p:nvSpPr>
            <p:cNvPr id="57" name="rc57"/>
            <p:cNvSpPr/>
            <p:nvPr/>
          </p:nvSpPr>
          <p:spPr>
            <a:xfrm>
              <a:off x="5732236" y="2721203"/>
              <a:ext cx="249522" cy="1381494"/>
            </a:xfrm>
            <a:prstGeom prst="rect">
              <a:avLst/>
            </a:prstGeom>
            <a:solidFill>
              <a:srgbClr val="80BD41">
                <a:alpha val="100000"/>
              </a:srgbClr>
            </a:solidFill>
          </p:spPr>
          <p:txBody>
            <a:bodyPr/>
            <a:lstStyle/>
            <a:p/>
          </p:txBody>
        </p:sp>
        <p:sp>
          <p:nvSpPr>
            <p:cNvPr id="58" name="rc58"/>
            <p:cNvSpPr/>
            <p:nvPr/>
          </p:nvSpPr>
          <p:spPr>
            <a:xfrm>
              <a:off x="5732236" y="2477405"/>
              <a:ext cx="249522" cy="243797"/>
            </a:xfrm>
            <a:prstGeom prst="rect">
              <a:avLst/>
            </a:prstGeom>
            <a:solidFill>
              <a:srgbClr val="E2231A">
                <a:alpha val="100000"/>
              </a:srgbClr>
            </a:solidFill>
          </p:spPr>
          <p:txBody>
            <a:bodyPr/>
            <a:lstStyle/>
            <a:p/>
          </p:txBody>
        </p:sp>
        <p:sp>
          <p:nvSpPr>
            <p:cNvPr id="59" name="rc59"/>
            <p:cNvSpPr/>
            <p:nvPr/>
          </p:nvSpPr>
          <p:spPr>
            <a:xfrm>
              <a:off x="6009484" y="2783630"/>
              <a:ext cx="249522" cy="1319066"/>
            </a:xfrm>
            <a:prstGeom prst="rect">
              <a:avLst/>
            </a:prstGeom>
            <a:solidFill>
              <a:srgbClr val="80BD41">
                <a:alpha val="100000"/>
              </a:srgbClr>
            </a:solidFill>
          </p:spPr>
          <p:txBody>
            <a:bodyPr/>
            <a:lstStyle/>
            <a:p/>
          </p:txBody>
        </p:sp>
        <p:sp>
          <p:nvSpPr>
            <p:cNvPr id="60" name="rc60"/>
            <p:cNvSpPr/>
            <p:nvPr/>
          </p:nvSpPr>
          <p:spPr>
            <a:xfrm>
              <a:off x="6009484" y="2453898"/>
              <a:ext cx="249522" cy="329731"/>
            </a:xfrm>
            <a:prstGeom prst="rect">
              <a:avLst/>
            </a:prstGeom>
            <a:solidFill>
              <a:srgbClr val="E2231A">
                <a:alpha val="100000"/>
              </a:srgbClr>
            </a:solidFill>
          </p:spPr>
          <p:txBody>
            <a:bodyPr/>
            <a:lstStyle/>
            <a:p/>
          </p:txBody>
        </p:sp>
        <p:sp>
          <p:nvSpPr>
            <p:cNvPr id="61" name="rc61"/>
            <p:cNvSpPr/>
            <p:nvPr/>
          </p:nvSpPr>
          <p:spPr>
            <a:xfrm>
              <a:off x="6286731" y="2651174"/>
              <a:ext cx="249522" cy="1451522"/>
            </a:xfrm>
            <a:prstGeom prst="rect">
              <a:avLst/>
            </a:prstGeom>
            <a:solidFill>
              <a:srgbClr val="80BD41">
                <a:alpha val="100000"/>
              </a:srgbClr>
            </a:solidFill>
          </p:spPr>
          <p:txBody>
            <a:bodyPr/>
            <a:lstStyle/>
            <a:p/>
          </p:txBody>
        </p:sp>
        <p:sp>
          <p:nvSpPr>
            <p:cNvPr id="62" name="rc62"/>
            <p:cNvSpPr/>
            <p:nvPr/>
          </p:nvSpPr>
          <p:spPr>
            <a:xfrm>
              <a:off x="6286731" y="2434262"/>
              <a:ext cx="249522" cy="216911"/>
            </a:xfrm>
            <a:prstGeom prst="rect">
              <a:avLst/>
            </a:prstGeom>
            <a:solidFill>
              <a:srgbClr val="E2231A">
                <a:alpha val="100000"/>
              </a:srgbClr>
            </a:solidFill>
          </p:spPr>
          <p:txBody>
            <a:bodyPr/>
            <a:lstStyle/>
            <a:p/>
          </p:txBody>
        </p:sp>
        <p:sp>
          <p:nvSpPr>
            <p:cNvPr id="63" name="rc63"/>
            <p:cNvSpPr/>
            <p:nvPr/>
          </p:nvSpPr>
          <p:spPr>
            <a:xfrm>
              <a:off x="6563979" y="2536877"/>
              <a:ext cx="249522" cy="1565820"/>
            </a:xfrm>
            <a:prstGeom prst="rect">
              <a:avLst/>
            </a:prstGeom>
            <a:solidFill>
              <a:srgbClr val="80BD41">
                <a:alpha val="100000"/>
              </a:srgbClr>
            </a:solidFill>
          </p:spPr>
          <p:txBody>
            <a:bodyPr/>
            <a:lstStyle/>
            <a:p/>
          </p:txBody>
        </p:sp>
        <p:sp>
          <p:nvSpPr>
            <p:cNvPr id="64" name="rc64"/>
            <p:cNvSpPr/>
            <p:nvPr/>
          </p:nvSpPr>
          <p:spPr>
            <a:xfrm>
              <a:off x="6563979" y="2418990"/>
              <a:ext cx="249522" cy="117886"/>
            </a:xfrm>
            <a:prstGeom prst="rect">
              <a:avLst/>
            </a:prstGeom>
            <a:solidFill>
              <a:srgbClr val="E2231A">
                <a:alpha val="100000"/>
              </a:srgbClr>
            </a:solidFill>
          </p:spPr>
          <p:txBody>
            <a:bodyPr/>
            <a:lstStyle/>
            <a:p/>
          </p:txBody>
        </p:sp>
        <p:sp>
          <p:nvSpPr>
            <p:cNvPr id="65" name="rc65"/>
            <p:cNvSpPr/>
            <p:nvPr/>
          </p:nvSpPr>
          <p:spPr>
            <a:xfrm>
              <a:off x="6841227" y="2628934"/>
              <a:ext cx="249522" cy="1473762"/>
            </a:xfrm>
            <a:prstGeom prst="rect">
              <a:avLst/>
            </a:prstGeom>
            <a:solidFill>
              <a:srgbClr val="80BD41">
                <a:alpha val="100000"/>
              </a:srgbClr>
            </a:solidFill>
          </p:spPr>
          <p:txBody>
            <a:bodyPr/>
            <a:lstStyle/>
            <a:p/>
          </p:txBody>
        </p:sp>
        <p:sp>
          <p:nvSpPr>
            <p:cNvPr id="66" name="rc66"/>
            <p:cNvSpPr/>
            <p:nvPr/>
          </p:nvSpPr>
          <p:spPr>
            <a:xfrm>
              <a:off x="6841227" y="2408714"/>
              <a:ext cx="249522" cy="220219"/>
            </a:xfrm>
            <a:prstGeom prst="rect">
              <a:avLst/>
            </a:prstGeom>
            <a:solidFill>
              <a:srgbClr val="E2231A">
                <a:alpha val="100000"/>
              </a:srgbClr>
            </a:solidFill>
          </p:spPr>
          <p:txBody>
            <a:bodyPr/>
            <a:lstStyle/>
            <a:p/>
          </p:txBody>
        </p:sp>
        <p:sp>
          <p:nvSpPr>
            <p:cNvPr id="67" name="rc67"/>
            <p:cNvSpPr/>
            <p:nvPr/>
          </p:nvSpPr>
          <p:spPr>
            <a:xfrm>
              <a:off x="7118474" y="2619151"/>
              <a:ext cx="249522" cy="1483545"/>
            </a:xfrm>
            <a:prstGeom prst="rect">
              <a:avLst/>
            </a:prstGeom>
            <a:solidFill>
              <a:srgbClr val="80BD41">
                <a:alpha val="100000"/>
              </a:srgbClr>
            </a:solidFill>
          </p:spPr>
          <p:txBody>
            <a:bodyPr/>
            <a:lstStyle/>
            <a:p/>
          </p:txBody>
        </p:sp>
        <p:sp>
          <p:nvSpPr>
            <p:cNvPr id="68" name="rc68"/>
            <p:cNvSpPr/>
            <p:nvPr/>
          </p:nvSpPr>
          <p:spPr>
            <a:xfrm>
              <a:off x="7118474" y="2397453"/>
              <a:ext cx="249522" cy="221697"/>
            </a:xfrm>
            <a:prstGeom prst="rect">
              <a:avLst/>
            </a:prstGeom>
            <a:solidFill>
              <a:srgbClr val="E2231A">
                <a:alpha val="100000"/>
              </a:srgbClr>
            </a:solidFill>
          </p:spPr>
          <p:txBody>
            <a:bodyPr/>
            <a:lstStyle/>
            <a:p/>
          </p:txBody>
        </p:sp>
        <p:sp>
          <p:nvSpPr>
            <p:cNvPr id="69" name="rc69"/>
            <p:cNvSpPr/>
            <p:nvPr/>
          </p:nvSpPr>
          <p:spPr>
            <a:xfrm>
              <a:off x="7395722" y="2560102"/>
              <a:ext cx="249522" cy="1542594"/>
            </a:xfrm>
            <a:prstGeom prst="rect">
              <a:avLst/>
            </a:prstGeom>
            <a:solidFill>
              <a:srgbClr val="80BD41">
                <a:alpha val="100000"/>
              </a:srgbClr>
            </a:solidFill>
          </p:spPr>
          <p:txBody>
            <a:bodyPr/>
            <a:lstStyle/>
            <a:p/>
          </p:txBody>
        </p:sp>
        <p:sp>
          <p:nvSpPr>
            <p:cNvPr id="70" name="rc70"/>
            <p:cNvSpPr/>
            <p:nvPr/>
          </p:nvSpPr>
          <p:spPr>
            <a:xfrm>
              <a:off x="7395722" y="2388726"/>
              <a:ext cx="249522" cy="171375"/>
            </a:xfrm>
            <a:prstGeom prst="rect">
              <a:avLst/>
            </a:prstGeom>
            <a:solidFill>
              <a:srgbClr val="E2231A">
                <a:alpha val="100000"/>
              </a:srgbClr>
            </a:solidFill>
          </p:spPr>
          <p:txBody>
            <a:bodyPr/>
            <a:lstStyle/>
            <a:p/>
          </p:txBody>
        </p:sp>
        <p:sp>
          <p:nvSpPr>
            <p:cNvPr id="71" name="rc71"/>
            <p:cNvSpPr/>
            <p:nvPr/>
          </p:nvSpPr>
          <p:spPr>
            <a:xfrm>
              <a:off x="7672970" y="2547926"/>
              <a:ext cx="249522" cy="1554770"/>
            </a:xfrm>
            <a:prstGeom prst="rect">
              <a:avLst/>
            </a:prstGeom>
            <a:solidFill>
              <a:srgbClr val="80BD41">
                <a:alpha val="100000"/>
              </a:srgbClr>
            </a:solidFill>
          </p:spPr>
          <p:txBody>
            <a:bodyPr/>
            <a:lstStyle/>
            <a:p/>
          </p:txBody>
        </p:sp>
        <p:sp>
          <p:nvSpPr>
            <p:cNvPr id="72" name="rc72"/>
            <p:cNvSpPr/>
            <p:nvPr/>
          </p:nvSpPr>
          <p:spPr>
            <a:xfrm>
              <a:off x="7672970" y="2375143"/>
              <a:ext cx="249522" cy="172783"/>
            </a:xfrm>
            <a:prstGeom prst="rect">
              <a:avLst/>
            </a:prstGeom>
            <a:solidFill>
              <a:srgbClr val="E2231A">
                <a:alpha val="100000"/>
              </a:srgbClr>
            </a:solidFill>
          </p:spPr>
          <p:txBody>
            <a:bodyPr/>
            <a:lstStyle/>
            <a:p/>
          </p:txBody>
        </p:sp>
        <p:sp>
          <p:nvSpPr>
            <p:cNvPr id="73" name="rc73"/>
            <p:cNvSpPr/>
            <p:nvPr/>
          </p:nvSpPr>
          <p:spPr>
            <a:xfrm>
              <a:off x="7950217" y="2539340"/>
              <a:ext cx="249522" cy="1563356"/>
            </a:xfrm>
            <a:prstGeom prst="rect">
              <a:avLst/>
            </a:prstGeom>
            <a:solidFill>
              <a:srgbClr val="80BD41">
                <a:alpha val="100000"/>
              </a:srgbClr>
            </a:solidFill>
          </p:spPr>
          <p:txBody>
            <a:bodyPr/>
            <a:lstStyle/>
            <a:p/>
          </p:txBody>
        </p:sp>
        <p:sp>
          <p:nvSpPr>
            <p:cNvPr id="74" name="rc74"/>
            <p:cNvSpPr/>
            <p:nvPr/>
          </p:nvSpPr>
          <p:spPr>
            <a:xfrm>
              <a:off x="7950217" y="2365641"/>
              <a:ext cx="249522" cy="173698"/>
            </a:xfrm>
            <a:prstGeom prst="rect">
              <a:avLst/>
            </a:prstGeom>
            <a:solidFill>
              <a:srgbClr val="E2231A">
                <a:alpha val="100000"/>
              </a:srgbClr>
            </a:solidFill>
          </p:spPr>
          <p:txBody>
            <a:bodyPr/>
            <a:lstStyle/>
            <a:p/>
          </p:txBody>
        </p:sp>
        <p:sp>
          <p:nvSpPr>
            <p:cNvPr id="75" name="pl75"/>
            <p:cNvSpPr/>
            <p:nvPr/>
          </p:nvSpPr>
          <p:spPr>
            <a:xfrm>
              <a:off x="1421035" y="1410261"/>
              <a:ext cx="6653943" cy="1621251"/>
            </a:xfrm>
            <a:custGeom>
              <a:avLst/>
              <a:pathLst>
                <a:path w="6653943" h="1621251">
                  <a:moveTo>
                    <a:pt x="0" y="1621251"/>
                  </a:moveTo>
                  <a:lnTo>
                    <a:pt x="277247" y="1244889"/>
                  </a:lnTo>
                  <a:lnTo>
                    <a:pt x="554495" y="897478"/>
                  </a:lnTo>
                  <a:lnTo>
                    <a:pt x="831742" y="579018"/>
                  </a:lnTo>
                  <a:lnTo>
                    <a:pt x="1108990" y="492165"/>
                  </a:lnTo>
                  <a:lnTo>
                    <a:pt x="1386238" y="636920"/>
                  </a:lnTo>
                  <a:lnTo>
                    <a:pt x="1663485" y="810625"/>
                  </a:lnTo>
                  <a:lnTo>
                    <a:pt x="1940733" y="955380"/>
                  </a:lnTo>
                  <a:lnTo>
                    <a:pt x="2217981" y="579018"/>
                  </a:lnTo>
                  <a:lnTo>
                    <a:pt x="2495228" y="376361"/>
                  </a:lnTo>
                  <a:lnTo>
                    <a:pt x="2772476" y="318460"/>
                  </a:lnTo>
                  <a:lnTo>
                    <a:pt x="3049724" y="260558"/>
                  </a:lnTo>
                  <a:lnTo>
                    <a:pt x="3326971" y="202656"/>
                  </a:lnTo>
                  <a:lnTo>
                    <a:pt x="3604219" y="231607"/>
                  </a:lnTo>
                  <a:lnTo>
                    <a:pt x="3881467" y="376361"/>
                  </a:lnTo>
                  <a:lnTo>
                    <a:pt x="4158714" y="434263"/>
                  </a:lnTo>
                  <a:lnTo>
                    <a:pt x="4435962" y="231607"/>
                  </a:lnTo>
                  <a:lnTo>
                    <a:pt x="4713210" y="376361"/>
                  </a:lnTo>
                  <a:lnTo>
                    <a:pt x="4990457" y="173705"/>
                  </a:lnTo>
                  <a:lnTo>
                    <a:pt x="5267705" y="0"/>
                  </a:lnTo>
                  <a:lnTo>
                    <a:pt x="5544953" y="173705"/>
                  </a:lnTo>
                  <a:lnTo>
                    <a:pt x="5822200" y="173705"/>
                  </a:lnTo>
                  <a:lnTo>
                    <a:pt x="6099448" y="86852"/>
                  </a:lnTo>
                  <a:lnTo>
                    <a:pt x="6376696" y="86852"/>
                  </a:lnTo>
                  <a:lnTo>
                    <a:pt x="6653943" y="86852"/>
                  </a:lnTo>
                </a:path>
              </a:pathLst>
            </a:custGeom>
            <a:ln w="27101" cap="flat">
              <a:solidFill>
                <a:srgbClr val="0058AB">
                  <a:alpha val="100000"/>
                </a:srgbClr>
              </a:solidFill>
              <a:prstDash val="solid"/>
              <a:round/>
            </a:ln>
          </p:spPr>
          <p:txBody>
            <a:bodyPr/>
            <a:lstStyle/>
            <a:p/>
          </p:txBody>
        </p:sp>
        <p:sp>
          <p:nvSpPr>
            <p:cNvPr id="76" name="tx76"/>
            <p:cNvSpPr/>
            <p:nvPr/>
          </p:nvSpPr>
          <p:spPr>
            <a:xfrm>
              <a:off x="1360745" y="107041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37</a:t>
              </a:r>
            </a:p>
          </p:txBody>
        </p:sp>
        <p:sp>
          <p:nvSpPr>
            <p:cNvPr id="77" name="tx77"/>
            <p:cNvSpPr/>
            <p:nvPr/>
          </p:nvSpPr>
          <p:spPr>
            <a:xfrm>
              <a:off x="2746983" y="107178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71</a:t>
              </a:r>
            </a:p>
          </p:txBody>
        </p:sp>
        <p:sp>
          <p:nvSpPr>
            <p:cNvPr id="78" name="tx78"/>
            <p:cNvSpPr/>
            <p:nvPr/>
          </p:nvSpPr>
          <p:spPr>
            <a:xfrm>
              <a:off x="4133222"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82</a:t>
              </a:r>
            </a:p>
          </p:txBody>
        </p:sp>
        <p:sp>
          <p:nvSpPr>
            <p:cNvPr id="79" name="tx79"/>
            <p:cNvSpPr/>
            <p:nvPr/>
          </p:nvSpPr>
          <p:spPr>
            <a:xfrm>
              <a:off x="5519460"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78</a:t>
              </a:r>
            </a:p>
          </p:txBody>
        </p:sp>
        <p:sp>
          <p:nvSpPr>
            <p:cNvPr id="80" name="tx80"/>
            <p:cNvSpPr/>
            <p:nvPr/>
          </p:nvSpPr>
          <p:spPr>
            <a:xfrm>
              <a:off x="6628451" y="107041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1" name="tx81"/>
            <p:cNvSpPr/>
            <p:nvPr/>
          </p:nvSpPr>
          <p:spPr>
            <a:xfrm>
              <a:off x="6905698"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82" name="tx82"/>
            <p:cNvSpPr/>
            <p:nvPr/>
          </p:nvSpPr>
          <p:spPr>
            <a:xfrm>
              <a:off x="7182946"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83" name="tx83"/>
            <p:cNvSpPr/>
            <p:nvPr/>
          </p:nvSpPr>
          <p:spPr>
            <a:xfrm>
              <a:off x="7460194"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84" name="tx84"/>
            <p:cNvSpPr/>
            <p:nvPr/>
          </p:nvSpPr>
          <p:spPr>
            <a:xfrm>
              <a:off x="773744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85" name="tx85"/>
            <p:cNvSpPr/>
            <p:nvPr/>
          </p:nvSpPr>
          <p:spPr>
            <a:xfrm>
              <a:off x="8014689"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86" name="tx86"/>
            <p:cNvSpPr/>
            <p:nvPr/>
          </p:nvSpPr>
          <p:spPr>
            <a:xfrm>
              <a:off x="1303481" y="270386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179.4</a:t>
              </a:r>
            </a:p>
          </p:txBody>
        </p:sp>
        <p:sp>
          <p:nvSpPr>
            <p:cNvPr id="87" name="tx87"/>
            <p:cNvSpPr/>
            <p:nvPr/>
          </p:nvSpPr>
          <p:spPr>
            <a:xfrm>
              <a:off x="2689720" y="2486698"/>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210.3</a:t>
              </a:r>
            </a:p>
          </p:txBody>
        </p:sp>
        <p:sp>
          <p:nvSpPr>
            <p:cNvPr id="88" name="tx88"/>
            <p:cNvSpPr/>
            <p:nvPr/>
          </p:nvSpPr>
          <p:spPr>
            <a:xfrm>
              <a:off x="4075958" y="2386332"/>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224.7</a:t>
              </a:r>
            </a:p>
          </p:txBody>
        </p:sp>
        <p:sp>
          <p:nvSpPr>
            <p:cNvPr id="89" name="tx89"/>
            <p:cNvSpPr/>
            <p:nvPr/>
          </p:nvSpPr>
          <p:spPr>
            <a:xfrm>
              <a:off x="5501373" y="2362101"/>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228</a:t>
              </a:r>
            </a:p>
          </p:txBody>
        </p:sp>
        <p:sp>
          <p:nvSpPr>
            <p:cNvPr id="90" name="tx90"/>
            <p:cNvSpPr/>
            <p:nvPr/>
          </p:nvSpPr>
          <p:spPr>
            <a:xfrm>
              <a:off x="6571187" y="2283018"/>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239.2</a:t>
              </a:r>
            </a:p>
          </p:txBody>
        </p:sp>
        <p:sp>
          <p:nvSpPr>
            <p:cNvPr id="91" name="tx91"/>
            <p:cNvSpPr/>
            <p:nvPr/>
          </p:nvSpPr>
          <p:spPr>
            <a:xfrm>
              <a:off x="6848435" y="227278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240.7</a:t>
              </a:r>
            </a:p>
          </p:txBody>
        </p:sp>
        <p:sp>
          <p:nvSpPr>
            <p:cNvPr id="92" name="tx92"/>
            <p:cNvSpPr/>
            <p:nvPr/>
          </p:nvSpPr>
          <p:spPr>
            <a:xfrm>
              <a:off x="7125682" y="2261481"/>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242.3</a:t>
              </a:r>
            </a:p>
          </p:txBody>
        </p:sp>
        <p:sp>
          <p:nvSpPr>
            <p:cNvPr id="93" name="tx93"/>
            <p:cNvSpPr/>
            <p:nvPr/>
          </p:nvSpPr>
          <p:spPr>
            <a:xfrm>
              <a:off x="7402930" y="2252754"/>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243.5</a:t>
              </a:r>
            </a:p>
          </p:txBody>
        </p:sp>
        <p:sp>
          <p:nvSpPr>
            <p:cNvPr id="94" name="tx94"/>
            <p:cNvSpPr/>
            <p:nvPr/>
          </p:nvSpPr>
          <p:spPr>
            <a:xfrm>
              <a:off x="7680178" y="223928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245.4</a:t>
              </a:r>
            </a:p>
          </p:txBody>
        </p:sp>
        <p:sp>
          <p:nvSpPr>
            <p:cNvPr id="95" name="tx95"/>
            <p:cNvSpPr/>
            <p:nvPr/>
          </p:nvSpPr>
          <p:spPr>
            <a:xfrm>
              <a:off x="7957425" y="222971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246.8</a:t>
              </a:r>
            </a:p>
          </p:txBody>
        </p:sp>
        <p:sp>
          <p:nvSpPr>
            <p:cNvPr id="96" name="pl96"/>
            <p:cNvSpPr/>
            <p:nvPr/>
          </p:nvSpPr>
          <p:spPr>
            <a:xfrm>
              <a:off x="1421035" y="1207605"/>
              <a:ext cx="0" cy="1823908"/>
            </a:xfrm>
            <a:custGeom>
              <a:avLst/>
              <a:pathLst>
                <a:path w="0" h="1823908">
                  <a:moveTo>
                    <a:pt x="0" y="1823908"/>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2807273" y="1207605"/>
              <a:ext cx="0" cy="839576"/>
            </a:xfrm>
            <a:custGeom>
              <a:avLst/>
              <a:pathLst>
                <a:path w="0" h="839576">
                  <a:moveTo>
                    <a:pt x="0" y="839576"/>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4193511" y="1207605"/>
              <a:ext cx="0" cy="521116"/>
            </a:xfrm>
            <a:custGeom>
              <a:avLst/>
              <a:pathLst>
                <a:path w="0" h="521116">
                  <a:moveTo>
                    <a:pt x="0" y="521116"/>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5579750" y="1207605"/>
              <a:ext cx="0" cy="636920"/>
            </a:xfrm>
            <a:custGeom>
              <a:avLst/>
              <a:pathLst>
                <a:path w="0" h="636920">
                  <a:moveTo>
                    <a:pt x="0" y="636920"/>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6688740" y="1207605"/>
              <a:ext cx="0" cy="202656"/>
            </a:xfrm>
            <a:custGeom>
              <a:avLst/>
              <a:pathLst>
                <a:path w="0" h="202656">
                  <a:moveTo>
                    <a:pt x="0" y="202656"/>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6965988" y="1207605"/>
              <a:ext cx="0" cy="376361"/>
            </a:xfrm>
            <a:custGeom>
              <a:avLst/>
              <a:pathLst>
                <a:path w="0" h="376361">
                  <a:moveTo>
                    <a:pt x="0" y="376361"/>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7243236" y="1207605"/>
              <a:ext cx="0" cy="376361"/>
            </a:xfrm>
            <a:custGeom>
              <a:avLst/>
              <a:pathLst>
                <a:path w="0" h="376361">
                  <a:moveTo>
                    <a:pt x="0" y="376361"/>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7520483" y="1207605"/>
              <a:ext cx="0" cy="289509"/>
            </a:xfrm>
            <a:custGeom>
              <a:avLst/>
              <a:pathLst>
                <a:path w="0" h="289509">
                  <a:moveTo>
                    <a:pt x="0" y="289509"/>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7797731" y="1207605"/>
              <a:ext cx="0" cy="289509"/>
            </a:xfrm>
            <a:custGeom>
              <a:avLst/>
              <a:pathLst>
                <a:path w="0" h="289509">
                  <a:moveTo>
                    <a:pt x="0" y="289509"/>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8074979" y="1207605"/>
              <a:ext cx="0" cy="289509"/>
            </a:xfrm>
            <a:custGeom>
              <a:avLst/>
              <a:pathLst>
                <a:path w="0" h="289509">
                  <a:moveTo>
                    <a:pt x="0" y="289509"/>
                  </a:moveTo>
                  <a:lnTo>
                    <a:pt x="0" y="0"/>
                  </a:lnTo>
                </a:path>
              </a:pathLst>
            </a:custGeom>
            <a:ln w="13550" cap="flat">
              <a:solidFill>
                <a:srgbClr val="0058AB">
                  <a:alpha val="100000"/>
                </a:srgbClr>
              </a:solidFill>
              <a:prstDash val="dot"/>
              <a:round/>
            </a:ln>
          </p:spPr>
          <p:txBody>
            <a:bodyPr/>
            <a:lstStyle/>
            <a:p/>
          </p:txBody>
        </p:sp>
        <p:sp>
          <p:nvSpPr>
            <p:cNvPr id="106" name="tx106"/>
            <p:cNvSpPr/>
            <p:nvPr/>
          </p:nvSpPr>
          <p:spPr>
            <a:xfrm>
              <a:off x="1329607" y="383402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66.4</a:t>
              </a:r>
            </a:p>
          </p:txBody>
        </p:sp>
        <p:sp>
          <p:nvSpPr>
            <p:cNvPr id="107" name="tx107"/>
            <p:cNvSpPr/>
            <p:nvPr/>
          </p:nvSpPr>
          <p:spPr>
            <a:xfrm>
              <a:off x="1342658" y="3202524"/>
              <a:ext cx="156753"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113</a:t>
              </a:r>
            </a:p>
          </p:txBody>
        </p:sp>
        <p:sp>
          <p:nvSpPr>
            <p:cNvPr id="108" name="tx108"/>
            <p:cNvSpPr/>
            <p:nvPr/>
          </p:nvSpPr>
          <p:spPr>
            <a:xfrm>
              <a:off x="2689720" y="3542214"/>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149.3</a:t>
              </a:r>
            </a:p>
          </p:txBody>
        </p:sp>
        <p:sp>
          <p:nvSpPr>
            <p:cNvPr id="109" name="tx109"/>
            <p:cNvSpPr/>
            <p:nvPr/>
          </p:nvSpPr>
          <p:spPr>
            <a:xfrm>
              <a:off x="2755022" y="2802282"/>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61</a:t>
              </a:r>
            </a:p>
          </p:txBody>
        </p:sp>
        <p:sp>
          <p:nvSpPr>
            <p:cNvPr id="110" name="tx110"/>
            <p:cNvSpPr/>
            <p:nvPr/>
          </p:nvSpPr>
          <p:spPr>
            <a:xfrm>
              <a:off x="4075958" y="3419154"/>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184.3</a:t>
              </a:r>
            </a:p>
          </p:txBody>
        </p:sp>
        <p:sp>
          <p:nvSpPr>
            <p:cNvPr id="111" name="tx111"/>
            <p:cNvSpPr/>
            <p:nvPr/>
          </p:nvSpPr>
          <p:spPr>
            <a:xfrm>
              <a:off x="4102084" y="262840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40.5</a:t>
              </a:r>
            </a:p>
          </p:txBody>
        </p:sp>
        <p:sp>
          <p:nvSpPr>
            <p:cNvPr id="112" name="tx112"/>
            <p:cNvSpPr/>
            <p:nvPr/>
          </p:nvSpPr>
          <p:spPr>
            <a:xfrm>
              <a:off x="5462196" y="344182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177.8</a:t>
              </a:r>
            </a:p>
          </p:txBody>
        </p:sp>
        <p:sp>
          <p:nvSpPr>
            <p:cNvPr id="113" name="tx113"/>
            <p:cNvSpPr/>
            <p:nvPr/>
          </p:nvSpPr>
          <p:spPr>
            <a:xfrm>
              <a:off x="5488322" y="263949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50.2</a:t>
              </a:r>
            </a:p>
          </p:txBody>
        </p:sp>
        <p:sp>
          <p:nvSpPr>
            <p:cNvPr id="114" name="tx114"/>
            <p:cNvSpPr/>
            <p:nvPr/>
          </p:nvSpPr>
          <p:spPr>
            <a:xfrm>
              <a:off x="6571187" y="328473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222.5</a:t>
              </a:r>
            </a:p>
          </p:txBody>
        </p:sp>
        <p:sp>
          <p:nvSpPr>
            <p:cNvPr id="115" name="tx115"/>
            <p:cNvSpPr/>
            <p:nvPr/>
          </p:nvSpPr>
          <p:spPr>
            <a:xfrm>
              <a:off x="6597312" y="244288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16.8</a:t>
              </a:r>
            </a:p>
          </p:txBody>
        </p:sp>
        <p:sp>
          <p:nvSpPr>
            <p:cNvPr id="116" name="tx116"/>
            <p:cNvSpPr/>
            <p:nvPr/>
          </p:nvSpPr>
          <p:spPr>
            <a:xfrm>
              <a:off x="6848435" y="333076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209.4</a:t>
              </a:r>
            </a:p>
          </p:txBody>
        </p:sp>
        <p:sp>
          <p:nvSpPr>
            <p:cNvPr id="117" name="tx117"/>
            <p:cNvSpPr/>
            <p:nvPr/>
          </p:nvSpPr>
          <p:spPr>
            <a:xfrm>
              <a:off x="6874560" y="2483730"/>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31.3</a:t>
              </a:r>
            </a:p>
          </p:txBody>
        </p:sp>
        <p:sp>
          <p:nvSpPr>
            <p:cNvPr id="118" name="tx118"/>
            <p:cNvSpPr/>
            <p:nvPr/>
          </p:nvSpPr>
          <p:spPr>
            <a:xfrm>
              <a:off x="7125682" y="332587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210.8</a:t>
              </a:r>
            </a:p>
          </p:txBody>
        </p:sp>
        <p:sp>
          <p:nvSpPr>
            <p:cNvPr id="119" name="tx119"/>
            <p:cNvSpPr/>
            <p:nvPr/>
          </p:nvSpPr>
          <p:spPr>
            <a:xfrm>
              <a:off x="7151808" y="2473208"/>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31.5</a:t>
              </a:r>
            </a:p>
          </p:txBody>
        </p:sp>
        <p:sp>
          <p:nvSpPr>
            <p:cNvPr id="120" name="tx120"/>
            <p:cNvSpPr/>
            <p:nvPr/>
          </p:nvSpPr>
          <p:spPr>
            <a:xfrm>
              <a:off x="7402930" y="329635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219.2</a:t>
              </a:r>
            </a:p>
          </p:txBody>
        </p:sp>
        <p:sp>
          <p:nvSpPr>
            <p:cNvPr id="121" name="tx121"/>
            <p:cNvSpPr/>
            <p:nvPr/>
          </p:nvSpPr>
          <p:spPr>
            <a:xfrm>
              <a:off x="7429055" y="2440513"/>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24.4</a:t>
              </a:r>
            </a:p>
          </p:txBody>
        </p:sp>
        <p:sp>
          <p:nvSpPr>
            <p:cNvPr id="122" name="tx122"/>
            <p:cNvSpPr/>
            <p:nvPr/>
          </p:nvSpPr>
          <p:spPr>
            <a:xfrm>
              <a:off x="7680178" y="329026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220.9</a:t>
              </a:r>
            </a:p>
          </p:txBody>
        </p:sp>
        <p:sp>
          <p:nvSpPr>
            <p:cNvPr id="123" name="tx123"/>
            <p:cNvSpPr/>
            <p:nvPr/>
          </p:nvSpPr>
          <p:spPr>
            <a:xfrm>
              <a:off x="7706303" y="242648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24.6</a:t>
              </a:r>
            </a:p>
          </p:txBody>
        </p:sp>
        <p:sp>
          <p:nvSpPr>
            <p:cNvPr id="124" name="tx124"/>
            <p:cNvSpPr/>
            <p:nvPr/>
          </p:nvSpPr>
          <p:spPr>
            <a:xfrm>
              <a:off x="7957425" y="3287117"/>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222.1</a:t>
              </a:r>
            </a:p>
          </p:txBody>
        </p:sp>
        <p:sp>
          <p:nvSpPr>
            <p:cNvPr id="125" name="tx125"/>
            <p:cNvSpPr/>
            <p:nvPr/>
          </p:nvSpPr>
          <p:spPr>
            <a:xfrm>
              <a:off x="7983551" y="2418589"/>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24.7</a:t>
              </a:r>
            </a:p>
          </p:txBody>
        </p:sp>
        <p:sp>
          <p:nvSpPr>
            <p:cNvPr id="126" name="tx126"/>
            <p:cNvSpPr/>
            <p:nvPr/>
          </p:nvSpPr>
          <p:spPr>
            <a:xfrm>
              <a:off x="810775"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7" name="tx127"/>
            <p:cNvSpPr/>
            <p:nvPr/>
          </p:nvSpPr>
          <p:spPr>
            <a:xfrm>
              <a:off x="655386" y="334678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8" name="tx128"/>
            <p:cNvSpPr/>
            <p:nvPr/>
          </p:nvSpPr>
          <p:spPr>
            <a:xfrm>
              <a:off x="655386" y="264297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29" name="tx129"/>
            <p:cNvSpPr/>
            <p:nvPr/>
          </p:nvSpPr>
          <p:spPr>
            <a:xfrm>
              <a:off x="655386" y="1939106"/>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30" name="tx130"/>
            <p:cNvSpPr/>
            <p:nvPr/>
          </p:nvSpPr>
          <p:spPr>
            <a:xfrm>
              <a:off x="655386" y="123537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31" name="tx131"/>
            <p:cNvSpPr/>
            <p:nvPr/>
          </p:nvSpPr>
          <p:spPr>
            <a:xfrm>
              <a:off x="8607544"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2" name="tx132"/>
            <p:cNvSpPr/>
            <p:nvPr/>
          </p:nvSpPr>
          <p:spPr>
            <a:xfrm>
              <a:off x="8607544" y="332680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3" name="tx133"/>
            <p:cNvSpPr/>
            <p:nvPr/>
          </p:nvSpPr>
          <p:spPr>
            <a:xfrm>
              <a:off x="8607544" y="26030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4" name="tx134"/>
            <p:cNvSpPr/>
            <p:nvPr/>
          </p:nvSpPr>
          <p:spPr>
            <a:xfrm>
              <a:off x="8607544" y="18809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5" name="tx135"/>
            <p:cNvSpPr/>
            <p:nvPr/>
          </p:nvSpPr>
          <p:spPr>
            <a:xfrm>
              <a:off x="8607544" y="115549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6" name="tx136"/>
            <p:cNvSpPr/>
            <p:nvPr/>
          </p:nvSpPr>
          <p:spPr>
            <a:xfrm rot="-5400000">
              <a:off x="12645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7" name="tx137"/>
            <p:cNvSpPr/>
            <p:nvPr/>
          </p:nvSpPr>
          <p:spPr>
            <a:xfrm rot="-5400000">
              <a:off x="265082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8" name="tx138"/>
            <p:cNvSpPr/>
            <p:nvPr/>
          </p:nvSpPr>
          <p:spPr>
            <a:xfrm rot="-5400000">
              <a:off x="4037065"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9" name="tx139"/>
            <p:cNvSpPr/>
            <p:nvPr/>
          </p:nvSpPr>
          <p:spPr>
            <a:xfrm rot="-5400000">
              <a:off x="542330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0" name="tx140"/>
            <p:cNvSpPr/>
            <p:nvPr/>
          </p:nvSpPr>
          <p:spPr>
            <a:xfrm rot="-5400000">
              <a:off x="6532294"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1" name="tx141"/>
            <p:cNvSpPr/>
            <p:nvPr/>
          </p:nvSpPr>
          <p:spPr>
            <a:xfrm rot="-5400000">
              <a:off x="680954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2" name="tx142"/>
            <p:cNvSpPr/>
            <p:nvPr/>
          </p:nvSpPr>
          <p:spPr>
            <a:xfrm rot="-5400000">
              <a:off x="70867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3" name="tx143"/>
            <p:cNvSpPr/>
            <p:nvPr/>
          </p:nvSpPr>
          <p:spPr>
            <a:xfrm rot="-5400000">
              <a:off x="736403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4" name="tx144"/>
            <p:cNvSpPr/>
            <p:nvPr/>
          </p:nvSpPr>
          <p:spPr>
            <a:xfrm rot="-5400000">
              <a:off x="7641251" y="442161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5" name="tx145"/>
            <p:cNvSpPr/>
            <p:nvPr/>
          </p:nvSpPr>
          <p:spPr>
            <a:xfrm rot="-5400000">
              <a:off x="791853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6" name="tx146"/>
            <p:cNvSpPr/>
            <p:nvPr/>
          </p:nvSpPr>
          <p:spPr>
            <a:xfrm rot="-5400000">
              <a:off x="-282000" y="2517221"/>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47" name="tx147"/>
            <p:cNvSpPr/>
            <p:nvPr/>
          </p:nvSpPr>
          <p:spPr>
            <a:xfrm rot="5400000">
              <a:off x="8539473" y="251722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8" name="pl148"/>
            <p:cNvSpPr/>
            <p:nvPr/>
          </p:nvSpPr>
          <p:spPr>
            <a:xfrm>
              <a:off x="2892766" y="511078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9" name="tx149"/>
            <p:cNvSpPr/>
            <p:nvPr/>
          </p:nvSpPr>
          <p:spPr>
            <a:xfrm>
              <a:off x="3159865" y="5029682"/>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50" name="rc150"/>
            <p:cNvSpPr/>
            <p:nvPr/>
          </p:nvSpPr>
          <p:spPr>
            <a:xfrm>
              <a:off x="4448859" y="5010059"/>
              <a:ext cx="201456" cy="201456"/>
            </a:xfrm>
            <a:prstGeom prst="rect">
              <a:avLst/>
            </a:prstGeom>
            <a:solidFill>
              <a:srgbClr val="E2231A">
                <a:alpha val="100000"/>
              </a:srgbClr>
            </a:solidFill>
          </p:spPr>
          <p:txBody>
            <a:bodyPr/>
            <a:lstStyle/>
            <a:p/>
          </p:txBody>
        </p:sp>
        <p:sp>
          <p:nvSpPr>
            <p:cNvPr id="151" name="rc151"/>
            <p:cNvSpPr/>
            <p:nvPr/>
          </p:nvSpPr>
          <p:spPr>
            <a:xfrm>
              <a:off x="5653947" y="5010059"/>
              <a:ext cx="201456" cy="201456"/>
            </a:xfrm>
            <a:prstGeom prst="rect">
              <a:avLst/>
            </a:prstGeom>
            <a:solidFill>
              <a:srgbClr val="80BD41">
                <a:alpha val="100000"/>
              </a:srgbClr>
            </a:solidFill>
          </p:spPr>
          <p:txBody>
            <a:bodyPr/>
            <a:lstStyle/>
            <a:p/>
          </p:txBody>
        </p:sp>
        <p:sp>
          <p:nvSpPr>
            <p:cNvPr id="152" name="tx152"/>
            <p:cNvSpPr/>
            <p:nvPr/>
          </p:nvSpPr>
          <p:spPr>
            <a:xfrm>
              <a:off x="4728904" y="5059081"/>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53" name="tx153"/>
            <p:cNvSpPr/>
            <p:nvPr/>
          </p:nvSpPr>
          <p:spPr>
            <a:xfrm>
              <a:off x="5933992" y="5059150"/>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4" name="tx154"/>
            <p:cNvSpPr/>
            <p:nvPr/>
          </p:nvSpPr>
          <p:spPr>
            <a:xfrm>
              <a:off x="951100" y="467611"/>
              <a:ext cx="605714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MCV1 coverage, and number of vaccinated and unvaccinated children,</a:t>
              </a:r>
            </a:p>
          </p:txBody>
        </p:sp>
        <p:sp>
          <p:nvSpPr>
            <p:cNvPr id="155" name="tx155"/>
            <p:cNvSpPr/>
            <p:nvPr/>
          </p:nvSpPr>
          <p:spPr>
            <a:xfrm>
              <a:off x="951100" y="660204"/>
              <a:ext cx="1854763"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Sierra Leone, 2000-2024</a:t>
              </a:r>
            </a:p>
          </p:txBody>
        </p:sp>
        <p:sp>
          <p:nvSpPr>
            <p:cNvPr id="156" name="pl156"/>
            <p:cNvSpPr/>
            <p:nvPr/>
          </p:nvSpPr>
          <p:spPr>
            <a:xfrm>
              <a:off x="2628215"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7" name="pl157"/>
            <p:cNvSpPr/>
            <p:nvPr/>
          </p:nvSpPr>
          <p:spPr>
            <a:xfrm>
              <a:off x="5292098"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8" name="pl158"/>
            <p:cNvSpPr/>
            <p:nvPr/>
          </p:nvSpPr>
          <p:spPr>
            <a:xfrm>
              <a:off x="7955981"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9" name="pl159"/>
            <p:cNvSpPr/>
            <p:nvPr/>
          </p:nvSpPr>
          <p:spPr>
            <a:xfrm>
              <a:off x="951100" y="597265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0" name="pl160"/>
            <p:cNvSpPr/>
            <p:nvPr/>
          </p:nvSpPr>
          <p:spPr>
            <a:xfrm>
              <a:off x="951100" y="576366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1" name="pl161"/>
            <p:cNvSpPr/>
            <p:nvPr/>
          </p:nvSpPr>
          <p:spPr>
            <a:xfrm>
              <a:off x="951100" y="555467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2" name="pl162"/>
            <p:cNvSpPr/>
            <p:nvPr/>
          </p:nvSpPr>
          <p:spPr>
            <a:xfrm>
              <a:off x="129627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3960157"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6624040"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5" name="rc165"/>
            <p:cNvSpPr/>
            <p:nvPr/>
          </p:nvSpPr>
          <p:spPr>
            <a:xfrm>
              <a:off x="1296273" y="5889059"/>
              <a:ext cx="5926607" cy="167191"/>
            </a:xfrm>
            <a:prstGeom prst="rect">
              <a:avLst/>
            </a:prstGeom>
            <a:solidFill>
              <a:srgbClr val="80BD41">
                <a:alpha val="100000"/>
              </a:srgbClr>
            </a:solidFill>
          </p:spPr>
          <p:txBody>
            <a:bodyPr/>
            <a:lstStyle/>
            <a:p/>
          </p:txBody>
        </p:sp>
        <p:sp>
          <p:nvSpPr>
            <p:cNvPr id="166" name="rc166"/>
            <p:cNvSpPr/>
            <p:nvPr/>
          </p:nvSpPr>
          <p:spPr>
            <a:xfrm>
              <a:off x="7222881" y="5889059"/>
              <a:ext cx="446200" cy="167191"/>
            </a:xfrm>
            <a:prstGeom prst="rect">
              <a:avLst/>
            </a:prstGeom>
            <a:solidFill>
              <a:srgbClr val="E2231A">
                <a:alpha val="100000"/>
              </a:srgbClr>
            </a:solidFill>
          </p:spPr>
          <p:txBody>
            <a:bodyPr/>
            <a:lstStyle/>
            <a:p/>
          </p:txBody>
        </p:sp>
        <p:sp>
          <p:nvSpPr>
            <p:cNvPr id="167" name="rc167"/>
            <p:cNvSpPr/>
            <p:nvPr/>
          </p:nvSpPr>
          <p:spPr>
            <a:xfrm>
              <a:off x="1296273" y="5680069"/>
              <a:ext cx="5884784" cy="167191"/>
            </a:xfrm>
            <a:prstGeom prst="rect">
              <a:avLst/>
            </a:prstGeom>
            <a:solidFill>
              <a:srgbClr val="80BD41">
                <a:alpha val="100000"/>
              </a:srgbClr>
            </a:solidFill>
          </p:spPr>
          <p:txBody>
            <a:bodyPr/>
            <a:lstStyle/>
            <a:p/>
          </p:txBody>
        </p:sp>
        <p:sp>
          <p:nvSpPr>
            <p:cNvPr id="168" name="rc168"/>
            <p:cNvSpPr/>
            <p:nvPr/>
          </p:nvSpPr>
          <p:spPr>
            <a:xfrm>
              <a:off x="7181058" y="5680069"/>
              <a:ext cx="653983" cy="167191"/>
            </a:xfrm>
            <a:prstGeom prst="rect">
              <a:avLst/>
            </a:prstGeom>
            <a:solidFill>
              <a:srgbClr val="E2231A">
                <a:alpha val="100000"/>
              </a:srgbClr>
            </a:solidFill>
          </p:spPr>
          <p:txBody>
            <a:bodyPr/>
            <a:lstStyle/>
            <a:p/>
          </p:txBody>
        </p:sp>
        <p:sp>
          <p:nvSpPr>
            <p:cNvPr id="169" name="rc169"/>
            <p:cNvSpPr/>
            <p:nvPr/>
          </p:nvSpPr>
          <p:spPr>
            <a:xfrm>
              <a:off x="1296273" y="5471080"/>
              <a:ext cx="5917283" cy="167191"/>
            </a:xfrm>
            <a:prstGeom prst="rect">
              <a:avLst/>
            </a:prstGeom>
            <a:solidFill>
              <a:srgbClr val="80BD41">
                <a:alpha val="100000"/>
              </a:srgbClr>
            </a:solidFill>
          </p:spPr>
          <p:txBody>
            <a:bodyPr/>
            <a:lstStyle/>
            <a:p/>
          </p:txBody>
        </p:sp>
        <p:sp>
          <p:nvSpPr>
            <p:cNvPr id="170" name="rc170"/>
            <p:cNvSpPr/>
            <p:nvPr/>
          </p:nvSpPr>
          <p:spPr>
            <a:xfrm>
              <a:off x="7213557" y="5471080"/>
              <a:ext cx="657446" cy="167191"/>
            </a:xfrm>
            <a:prstGeom prst="rect">
              <a:avLst/>
            </a:prstGeom>
            <a:solidFill>
              <a:srgbClr val="E2231A">
                <a:alpha val="100000"/>
              </a:srgbClr>
            </a:solidFill>
          </p:spPr>
          <p:txBody>
            <a:bodyPr/>
            <a:lstStyle/>
            <a:p/>
          </p:txBody>
        </p:sp>
        <p:sp>
          <p:nvSpPr>
            <p:cNvPr id="171" name="tx171"/>
            <p:cNvSpPr/>
            <p:nvPr/>
          </p:nvSpPr>
          <p:spPr>
            <a:xfrm>
              <a:off x="7843041" y="5929462"/>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239.2</a:t>
              </a:r>
            </a:p>
          </p:txBody>
        </p:sp>
        <p:sp>
          <p:nvSpPr>
            <p:cNvPr id="172" name="tx172"/>
            <p:cNvSpPr/>
            <p:nvPr/>
          </p:nvSpPr>
          <p:spPr>
            <a:xfrm>
              <a:off x="8017019" y="5720529"/>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245.4</a:t>
              </a:r>
            </a:p>
          </p:txBody>
        </p:sp>
        <p:sp>
          <p:nvSpPr>
            <p:cNvPr id="173" name="tx173"/>
            <p:cNvSpPr/>
            <p:nvPr/>
          </p:nvSpPr>
          <p:spPr>
            <a:xfrm>
              <a:off x="8055059" y="5511539"/>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246.8</a:t>
              </a:r>
            </a:p>
          </p:txBody>
        </p:sp>
        <p:sp>
          <p:nvSpPr>
            <p:cNvPr id="174" name="tx174"/>
            <p:cNvSpPr/>
            <p:nvPr/>
          </p:nvSpPr>
          <p:spPr>
            <a:xfrm>
              <a:off x="4123939" y="5932214"/>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222.5</a:t>
              </a:r>
            </a:p>
          </p:txBody>
        </p:sp>
        <p:sp>
          <p:nvSpPr>
            <p:cNvPr id="175" name="tx175"/>
            <p:cNvSpPr/>
            <p:nvPr/>
          </p:nvSpPr>
          <p:spPr>
            <a:xfrm>
              <a:off x="7340487" y="5932214"/>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16.8</a:t>
              </a:r>
            </a:p>
          </p:txBody>
        </p:sp>
        <p:sp>
          <p:nvSpPr>
            <p:cNvPr id="176" name="tx176"/>
            <p:cNvSpPr/>
            <p:nvPr/>
          </p:nvSpPr>
          <p:spPr>
            <a:xfrm>
              <a:off x="4103027" y="5723225"/>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220.9</a:t>
              </a:r>
            </a:p>
          </p:txBody>
        </p:sp>
        <p:sp>
          <p:nvSpPr>
            <p:cNvPr id="177" name="tx177"/>
            <p:cNvSpPr/>
            <p:nvPr/>
          </p:nvSpPr>
          <p:spPr>
            <a:xfrm>
              <a:off x="7402556" y="572322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24.6</a:t>
              </a:r>
            </a:p>
          </p:txBody>
        </p:sp>
        <p:sp>
          <p:nvSpPr>
            <p:cNvPr id="178" name="tx178"/>
            <p:cNvSpPr/>
            <p:nvPr/>
          </p:nvSpPr>
          <p:spPr>
            <a:xfrm>
              <a:off x="4119277" y="5515559"/>
              <a:ext cx="27127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222.1</a:t>
              </a:r>
            </a:p>
          </p:txBody>
        </p:sp>
        <p:sp>
          <p:nvSpPr>
            <p:cNvPr id="179" name="tx179"/>
            <p:cNvSpPr/>
            <p:nvPr/>
          </p:nvSpPr>
          <p:spPr>
            <a:xfrm>
              <a:off x="7436787" y="5515559"/>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24.7</a:t>
              </a:r>
            </a:p>
          </p:txBody>
        </p:sp>
        <p:sp>
          <p:nvSpPr>
            <p:cNvPr id="180" name="tx180"/>
            <p:cNvSpPr/>
            <p:nvPr/>
          </p:nvSpPr>
          <p:spPr>
            <a:xfrm>
              <a:off x="577692" y="592054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1" name="tx181"/>
            <p:cNvSpPr/>
            <p:nvPr/>
          </p:nvSpPr>
          <p:spPr>
            <a:xfrm>
              <a:off x="577692" y="5711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2" name="tx182"/>
            <p:cNvSpPr/>
            <p:nvPr/>
          </p:nvSpPr>
          <p:spPr>
            <a:xfrm>
              <a:off x="577692" y="550256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3" name="tx183"/>
            <p:cNvSpPr/>
            <p:nvPr/>
          </p:nvSpPr>
          <p:spPr>
            <a:xfrm>
              <a:off x="1257426" y="615856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4" name="tx184"/>
            <p:cNvSpPr/>
            <p:nvPr/>
          </p:nvSpPr>
          <p:spPr>
            <a:xfrm>
              <a:off x="3843615"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85" name="tx185"/>
            <p:cNvSpPr/>
            <p:nvPr/>
          </p:nvSpPr>
          <p:spPr>
            <a:xfrm>
              <a:off x="6507498"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86" name="tx186"/>
            <p:cNvSpPr/>
            <p:nvPr/>
          </p:nvSpPr>
          <p:spPr>
            <a:xfrm>
              <a:off x="4018061" y="6293768"/>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87" name="tx187"/>
            <p:cNvSpPr/>
            <p:nvPr/>
          </p:nvSpPr>
          <p:spPr>
            <a:xfrm>
              <a:off x="4383327" y="6498923"/>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18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MCV1 coverage in 2024 (90%) was lower than in 2019 (93%).
The number of children vaccinated with MCV1 remained constant 0% compared to in 2019.
The number of surviving infants increased approximately 3% compared to in 2019.
In 2024, approximately the same number of children were vaccinated than in 2019.
In 2024, there were more surviving infants (target population) than in 2019.
For vaccine coverage to increase, the number of children vaccinated must increase at a faster rate than the population increases.</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82627" y="4706445"/>
              <a:ext cx="7853064" cy="0"/>
            </a:xfrm>
            <a:custGeom>
              <a:avLst/>
              <a:pathLst>
                <a:path w="7853064" h="0">
                  <a:moveTo>
                    <a:pt x="0" y="0"/>
                  </a:moveTo>
                  <a:lnTo>
                    <a:pt x="7853064" y="0"/>
                  </a:lnTo>
                  <a:lnTo>
                    <a:pt x="7853064" y="0"/>
                  </a:lnTo>
                </a:path>
              </a:pathLst>
            </a:custGeom>
            <a:ln w="6775" cap="flat">
              <a:solidFill>
                <a:srgbClr val="EBEBEB">
                  <a:alpha val="100000"/>
                </a:srgbClr>
              </a:solidFill>
              <a:prstDash val="solid"/>
              <a:round/>
            </a:ln>
          </p:spPr>
          <p:txBody>
            <a:bodyPr/>
            <a:lstStyle/>
            <a:p/>
          </p:txBody>
        </p:sp>
        <p:sp>
          <p:nvSpPr>
            <p:cNvPr id="5" name="pl5"/>
            <p:cNvSpPr/>
            <p:nvPr/>
          </p:nvSpPr>
          <p:spPr>
            <a:xfrm>
              <a:off x="782627" y="3383405"/>
              <a:ext cx="7853064" cy="0"/>
            </a:xfrm>
            <a:custGeom>
              <a:avLst/>
              <a:pathLst>
                <a:path w="7853064" h="0">
                  <a:moveTo>
                    <a:pt x="0" y="0"/>
                  </a:moveTo>
                  <a:lnTo>
                    <a:pt x="7853064" y="0"/>
                  </a:lnTo>
                  <a:lnTo>
                    <a:pt x="7853064" y="0"/>
                  </a:lnTo>
                </a:path>
              </a:pathLst>
            </a:custGeom>
            <a:ln w="6775" cap="flat">
              <a:solidFill>
                <a:srgbClr val="EBEBEB">
                  <a:alpha val="100000"/>
                </a:srgbClr>
              </a:solidFill>
              <a:prstDash val="solid"/>
              <a:round/>
            </a:ln>
          </p:spPr>
          <p:txBody>
            <a:bodyPr/>
            <a:lstStyle/>
            <a:p/>
          </p:txBody>
        </p:sp>
        <p:sp>
          <p:nvSpPr>
            <p:cNvPr id="6" name="pl6"/>
            <p:cNvSpPr/>
            <p:nvPr/>
          </p:nvSpPr>
          <p:spPr>
            <a:xfrm>
              <a:off x="782627" y="2060365"/>
              <a:ext cx="7853064" cy="0"/>
            </a:xfrm>
            <a:custGeom>
              <a:avLst/>
              <a:pathLst>
                <a:path w="7853064" h="0">
                  <a:moveTo>
                    <a:pt x="0" y="0"/>
                  </a:moveTo>
                  <a:lnTo>
                    <a:pt x="7853064" y="0"/>
                  </a:lnTo>
                  <a:lnTo>
                    <a:pt x="7853064" y="0"/>
                  </a:lnTo>
                </a:path>
              </a:pathLst>
            </a:custGeom>
            <a:ln w="6775" cap="flat">
              <a:solidFill>
                <a:srgbClr val="EBEBEB">
                  <a:alpha val="100000"/>
                </a:srgbClr>
              </a:solidFill>
              <a:prstDash val="solid"/>
              <a:round/>
            </a:ln>
          </p:spPr>
          <p:txBody>
            <a:bodyPr/>
            <a:lstStyle/>
            <a:p/>
          </p:txBody>
        </p:sp>
        <p:sp>
          <p:nvSpPr>
            <p:cNvPr id="7" name="pl7"/>
            <p:cNvSpPr/>
            <p:nvPr/>
          </p:nvSpPr>
          <p:spPr>
            <a:xfrm>
              <a:off x="782627" y="737325"/>
              <a:ext cx="7853064" cy="0"/>
            </a:xfrm>
            <a:custGeom>
              <a:avLst/>
              <a:pathLst>
                <a:path w="7853064" h="0">
                  <a:moveTo>
                    <a:pt x="0" y="0"/>
                  </a:moveTo>
                  <a:lnTo>
                    <a:pt x="7853064" y="0"/>
                  </a:lnTo>
                  <a:lnTo>
                    <a:pt x="7853064" y="0"/>
                  </a:lnTo>
                </a:path>
              </a:pathLst>
            </a:custGeom>
            <a:ln w="6775" cap="flat">
              <a:solidFill>
                <a:srgbClr val="EBEBEB">
                  <a:alpha val="100000"/>
                </a:srgbClr>
              </a:solidFill>
              <a:prstDash val="solid"/>
              <a:round/>
            </a:ln>
          </p:spPr>
          <p:txBody>
            <a:bodyPr/>
            <a:lstStyle/>
            <a:p/>
          </p:txBody>
        </p:sp>
        <p:sp>
          <p:nvSpPr>
            <p:cNvPr id="8" name="pl8"/>
            <p:cNvSpPr/>
            <p:nvPr/>
          </p:nvSpPr>
          <p:spPr>
            <a:xfrm>
              <a:off x="782627" y="5367965"/>
              <a:ext cx="7853064" cy="0"/>
            </a:xfrm>
            <a:custGeom>
              <a:avLst/>
              <a:pathLst>
                <a:path w="7853064" h="0">
                  <a:moveTo>
                    <a:pt x="0" y="0"/>
                  </a:moveTo>
                  <a:lnTo>
                    <a:pt x="7853064" y="0"/>
                  </a:lnTo>
                  <a:lnTo>
                    <a:pt x="7853064" y="0"/>
                  </a:lnTo>
                </a:path>
              </a:pathLst>
            </a:custGeom>
            <a:ln w="13550" cap="flat">
              <a:solidFill>
                <a:srgbClr val="EBEBEB">
                  <a:alpha val="100000"/>
                </a:srgbClr>
              </a:solidFill>
              <a:prstDash val="solid"/>
              <a:round/>
            </a:ln>
          </p:spPr>
          <p:txBody>
            <a:bodyPr/>
            <a:lstStyle/>
            <a:p/>
          </p:txBody>
        </p:sp>
        <p:sp>
          <p:nvSpPr>
            <p:cNvPr id="9" name="pl9"/>
            <p:cNvSpPr/>
            <p:nvPr/>
          </p:nvSpPr>
          <p:spPr>
            <a:xfrm>
              <a:off x="782627" y="4044925"/>
              <a:ext cx="7853064" cy="0"/>
            </a:xfrm>
            <a:custGeom>
              <a:avLst/>
              <a:pathLst>
                <a:path w="7853064" h="0">
                  <a:moveTo>
                    <a:pt x="0" y="0"/>
                  </a:moveTo>
                  <a:lnTo>
                    <a:pt x="7853064" y="0"/>
                  </a:lnTo>
                  <a:lnTo>
                    <a:pt x="7853064" y="0"/>
                  </a:lnTo>
                </a:path>
              </a:pathLst>
            </a:custGeom>
            <a:ln w="13550" cap="flat">
              <a:solidFill>
                <a:srgbClr val="EBEBEB">
                  <a:alpha val="100000"/>
                </a:srgbClr>
              </a:solidFill>
              <a:prstDash val="solid"/>
              <a:round/>
            </a:ln>
          </p:spPr>
          <p:txBody>
            <a:bodyPr/>
            <a:lstStyle/>
            <a:p/>
          </p:txBody>
        </p:sp>
        <p:sp>
          <p:nvSpPr>
            <p:cNvPr id="10" name="pl10"/>
            <p:cNvSpPr/>
            <p:nvPr/>
          </p:nvSpPr>
          <p:spPr>
            <a:xfrm>
              <a:off x="782627" y="2721885"/>
              <a:ext cx="7853064" cy="0"/>
            </a:xfrm>
            <a:custGeom>
              <a:avLst/>
              <a:pathLst>
                <a:path w="7853064" h="0">
                  <a:moveTo>
                    <a:pt x="0" y="0"/>
                  </a:moveTo>
                  <a:lnTo>
                    <a:pt x="7853064" y="0"/>
                  </a:lnTo>
                  <a:lnTo>
                    <a:pt x="7853064" y="0"/>
                  </a:lnTo>
                </a:path>
              </a:pathLst>
            </a:custGeom>
            <a:ln w="13550" cap="flat">
              <a:solidFill>
                <a:srgbClr val="EBEBEB">
                  <a:alpha val="100000"/>
                </a:srgbClr>
              </a:solidFill>
              <a:prstDash val="solid"/>
              <a:round/>
            </a:ln>
          </p:spPr>
          <p:txBody>
            <a:bodyPr/>
            <a:lstStyle/>
            <a:p/>
          </p:txBody>
        </p:sp>
        <p:sp>
          <p:nvSpPr>
            <p:cNvPr id="11" name="pl11"/>
            <p:cNvSpPr/>
            <p:nvPr/>
          </p:nvSpPr>
          <p:spPr>
            <a:xfrm>
              <a:off x="782627" y="1398845"/>
              <a:ext cx="7853064" cy="0"/>
            </a:xfrm>
            <a:custGeom>
              <a:avLst/>
              <a:pathLst>
                <a:path w="7853064" h="0">
                  <a:moveTo>
                    <a:pt x="0" y="0"/>
                  </a:moveTo>
                  <a:lnTo>
                    <a:pt x="7853064" y="0"/>
                  </a:lnTo>
                  <a:lnTo>
                    <a:pt x="7853064" y="0"/>
                  </a:lnTo>
                </a:path>
              </a:pathLst>
            </a:custGeom>
            <a:ln w="13550" cap="flat">
              <a:solidFill>
                <a:srgbClr val="EBEBEB">
                  <a:alpha val="100000"/>
                </a:srgbClr>
              </a:solidFill>
              <a:prstDash val="solid"/>
              <a:round/>
            </a:ln>
          </p:spPr>
          <p:txBody>
            <a:bodyPr/>
            <a:lstStyle/>
            <a:p/>
          </p:txBody>
        </p:sp>
        <p:sp>
          <p:nvSpPr>
            <p:cNvPr id="12" name="pl12"/>
            <p:cNvSpPr/>
            <p:nvPr/>
          </p:nvSpPr>
          <p:spPr>
            <a:xfrm>
              <a:off x="1112126"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661292"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210457"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759622"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308788"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857953"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407119"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956284"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505449"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054615"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603780"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152945"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702111"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865002" y="5030590"/>
              <a:ext cx="494248" cy="337375"/>
            </a:xfrm>
            <a:prstGeom prst="rect">
              <a:avLst/>
            </a:prstGeom>
            <a:solidFill>
              <a:srgbClr val="1CABE2">
                <a:alpha val="100000"/>
              </a:srgbClr>
            </a:solidFill>
          </p:spPr>
          <p:txBody>
            <a:bodyPr/>
            <a:lstStyle/>
            <a:p/>
          </p:txBody>
        </p:sp>
        <p:sp>
          <p:nvSpPr>
            <p:cNvPr id="26" name="rc26"/>
            <p:cNvSpPr/>
            <p:nvPr/>
          </p:nvSpPr>
          <p:spPr>
            <a:xfrm>
              <a:off x="1414167" y="5281968"/>
              <a:ext cx="494248" cy="85997"/>
            </a:xfrm>
            <a:prstGeom prst="rect">
              <a:avLst/>
            </a:prstGeom>
            <a:solidFill>
              <a:srgbClr val="1CABE2">
                <a:alpha val="100000"/>
              </a:srgbClr>
            </a:solidFill>
          </p:spPr>
          <p:txBody>
            <a:bodyPr/>
            <a:lstStyle/>
            <a:p/>
          </p:txBody>
        </p:sp>
        <p:sp>
          <p:nvSpPr>
            <p:cNvPr id="27" name="rc27"/>
            <p:cNvSpPr/>
            <p:nvPr/>
          </p:nvSpPr>
          <p:spPr>
            <a:xfrm>
              <a:off x="1963333" y="5076896"/>
              <a:ext cx="494248" cy="291068"/>
            </a:xfrm>
            <a:prstGeom prst="rect">
              <a:avLst/>
            </a:prstGeom>
            <a:solidFill>
              <a:srgbClr val="1CABE2">
                <a:alpha val="100000"/>
              </a:srgbClr>
            </a:solidFill>
          </p:spPr>
          <p:txBody>
            <a:bodyPr/>
            <a:lstStyle/>
            <a:p/>
          </p:txBody>
        </p:sp>
        <p:sp>
          <p:nvSpPr>
            <p:cNvPr id="28" name="rc28"/>
            <p:cNvSpPr/>
            <p:nvPr/>
          </p:nvSpPr>
          <p:spPr>
            <a:xfrm>
              <a:off x="2512498" y="4468298"/>
              <a:ext cx="494248" cy="899667"/>
            </a:xfrm>
            <a:prstGeom prst="rect">
              <a:avLst/>
            </a:prstGeom>
            <a:solidFill>
              <a:srgbClr val="1CABE2">
                <a:alpha val="100000"/>
              </a:srgbClr>
            </a:solidFill>
          </p:spPr>
          <p:txBody>
            <a:bodyPr/>
            <a:lstStyle/>
            <a:p/>
          </p:txBody>
        </p:sp>
        <p:sp>
          <p:nvSpPr>
            <p:cNvPr id="29" name="rc29"/>
            <p:cNvSpPr/>
            <p:nvPr/>
          </p:nvSpPr>
          <p:spPr>
            <a:xfrm>
              <a:off x="3061663" y="4058156"/>
              <a:ext cx="494248" cy="1309809"/>
            </a:xfrm>
            <a:prstGeom prst="rect">
              <a:avLst/>
            </a:prstGeom>
            <a:solidFill>
              <a:srgbClr val="1CABE2">
                <a:alpha val="100000"/>
              </a:srgbClr>
            </a:solidFill>
          </p:spPr>
          <p:txBody>
            <a:bodyPr/>
            <a:lstStyle/>
            <a:p/>
          </p:txBody>
        </p:sp>
        <p:sp>
          <p:nvSpPr>
            <p:cNvPr id="30" name="rc30"/>
            <p:cNvSpPr/>
            <p:nvPr/>
          </p:nvSpPr>
          <p:spPr>
            <a:xfrm>
              <a:off x="3610829" y="4977668"/>
              <a:ext cx="494248" cy="390296"/>
            </a:xfrm>
            <a:prstGeom prst="rect">
              <a:avLst/>
            </a:prstGeom>
            <a:solidFill>
              <a:srgbClr val="1CABE2">
                <a:alpha val="100000"/>
              </a:srgbClr>
            </a:solidFill>
          </p:spPr>
          <p:txBody>
            <a:bodyPr/>
            <a:lstStyle/>
            <a:p/>
          </p:txBody>
        </p:sp>
        <p:sp>
          <p:nvSpPr>
            <p:cNvPr id="31" name="rc31"/>
            <p:cNvSpPr/>
            <p:nvPr/>
          </p:nvSpPr>
          <p:spPr>
            <a:xfrm>
              <a:off x="4159994" y="5004129"/>
              <a:ext cx="494248" cy="363836"/>
            </a:xfrm>
            <a:prstGeom prst="rect">
              <a:avLst/>
            </a:prstGeom>
            <a:solidFill>
              <a:srgbClr val="1CABE2">
                <a:alpha val="100000"/>
              </a:srgbClr>
            </a:solidFill>
          </p:spPr>
          <p:txBody>
            <a:bodyPr/>
            <a:lstStyle/>
            <a:p/>
          </p:txBody>
        </p:sp>
        <p:sp>
          <p:nvSpPr>
            <p:cNvPr id="32" name="rc32"/>
            <p:cNvSpPr/>
            <p:nvPr/>
          </p:nvSpPr>
          <p:spPr>
            <a:xfrm>
              <a:off x="4709160" y="5215816"/>
              <a:ext cx="494248" cy="152149"/>
            </a:xfrm>
            <a:prstGeom prst="rect">
              <a:avLst/>
            </a:prstGeom>
            <a:solidFill>
              <a:srgbClr val="1CABE2">
                <a:alpha val="100000"/>
              </a:srgbClr>
            </a:solidFill>
          </p:spPr>
          <p:txBody>
            <a:bodyPr/>
            <a:lstStyle/>
            <a:p/>
          </p:txBody>
        </p:sp>
        <p:sp>
          <p:nvSpPr>
            <p:cNvPr id="33" name="rc33"/>
            <p:cNvSpPr/>
            <p:nvPr/>
          </p:nvSpPr>
          <p:spPr>
            <a:xfrm>
              <a:off x="5258325" y="5268737"/>
              <a:ext cx="494248" cy="99228"/>
            </a:xfrm>
            <a:prstGeom prst="rect">
              <a:avLst/>
            </a:prstGeom>
            <a:solidFill>
              <a:srgbClr val="1CABE2">
                <a:alpha val="100000"/>
              </a:srgbClr>
            </a:solidFill>
          </p:spPr>
          <p:txBody>
            <a:bodyPr/>
            <a:lstStyle/>
            <a:p/>
          </p:txBody>
        </p:sp>
        <p:sp>
          <p:nvSpPr>
            <p:cNvPr id="34" name="rc34"/>
            <p:cNvSpPr/>
            <p:nvPr/>
          </p:nvSpPr>
          <p:spPr>
            <a:xfrm>
              <a:off x="5807490" y="5195970"/>
              <a:ext cx="494248" cy="171995"/>
            </a:xfrm>
            <a:prstGeom prst="rect">
              <a:avLst/>
            </a:prstGeom>
            <a:solidFill>
              <a:srgbClr val="1CABE2">
                <a:alpha val="100000"/>
              </a:srgbClr>
            </a:solidFill>
          </p:spPr>
          <p:txBody>
            <a:bodyPr/>
            <a:lstStyle/>
            <a:p/>
          </p:txBody>
        </p:sp>
        <p:sp>
          <p:nvSpPr>
            <p:cNvPr id="35" name="rc35"/>
            <p:cNvSpPr/>
            <p:nvPr/>
          </p:nvSpPr>
          <p:spPr>
            <a:xfrm>
              <a:off x="6356656" y="4236766"/>
              <a:ext cx="494248" cy="1131199"/>
            </a:xfrm>
            <a:prstGeom prst="rect">
              <a:avLst/>
            </a:prstGeom>
            <a:solidFill>
              <a:srgbClr val="1CABE2">
                <a:alpha val="100000"/>
              </a:srgbClr>
            </a:solidFill>
          </p:spPr>
          <p:txBody>
            <a:bodyPr/>
            <a:lstStyle/>
            <a:p/>
          </p:txBody>
        </p:sp>
        <p:sp>
          <p:nvSpPr>
            <p:cNvPr id="36" name="rc36"/>
            <p:cNvSpPr/>
            <p:nvPr/>
          </p:nvSpPr>
          <p:spPr>
            <a:xfrm>
              <a:off x="6905821" y="4455068"/>
              <a:ext cx="494248" cy="912897"/>
            </a:xfrm>
            <a:prstGeom prst="rect">
              <a:avLst/>
            </a:prstGeom>
            <a:solidFill>
              <a:srgbClr val="1CABE2">
                <a:alpha val="100000"/>
              </a:srgbClr>
            </a:solidFill>
          </p:spPr>
          <p:txBody>
            <a:bodyPr/>
            <a:lstStyle/>
            <a:p/>
          </p:txBody>
        </p:sp>
        <p:sp>
          <p:nvSpPr>
            <p:cNvPr id="37" name="rc37"/>
            <p:cNvSpPr/>
            <p:nvPr/>
          </p:nvSpPr>
          <p:spPr>
            <a:xfrm>
              <a:off x="7454986" y="5063666"/>
              <a:ext cx="494248" cy="304299"/>
            </a:xfrm>
            <a:prstGeom prst="rect">
              <a:avLst/>
            </a:prstGeom>
            <a:solidFill>
              <a:srgbClr val="1CABE2">
                <a:alpha val="100000"/>
              </a:srgbClr>
            </a:solidFill>
          </p:spPr>
          <p:txBody>
            <a:bodyPr/>
            <a:lstStyle/>
            <a:p/>
          </p:txBody>
        </p:sp>
        <p:sp>
          <p:nvSpPr>
            <p:cNvPr id="38" name="pl38"/>
            <p:cNvSpPr/>
            <p:nvPr/>
          </p:nvSpPr>
          <p:spPr>
            <a:xfrm>
              <a:off x="1112126" y="1307555"/>
              <a:ext cx="6589984" cy="654904"/>
            </a:xfrm>
            <a:custGeom>
              <a:avLst/>
              <a:pathLst>
                <a:path w="6589984" h="654904">
                  <a:moveTo>
                    <a:pt x="0" y="305622"/>
                  </a:moveTo>
                  <a:lnTo>
                    <a:pt x="549165" y="349282"/>
                  </a:lnTo>
                  <a:lnTo>
                    <a:pt x="1098330" y="567584"/>
                  </a:lnTo>
                  <a:lnTo>
                    <a:pt x="1647496" y="654904"/>
                  </a:lnTo>
                  <a:lnTo>
                    <a:pt x="2196661" y="349282"/>
                  </a:lnTo>
                  <a:lnTo>
                    <a:pt x="2745826" y="567584"/>
                  </a:lnTo>
                  <a:lnTo>
                    <a:pt x="3294992" y="261961"/>
                  </a:lnTo>
                  <a:lnTo>
                    <a:pt x="3844157" y="0"/>
                  </a:lnTo>
                  <a:lnTo>
                    <a:pt x="4393322" y="261961"/>
                  </a:lnTo>
                  <a:lnTo>
                    <a:pt x="4942488" y="261961"/>
                  </a:lnTo>
                  <a:lnTo>
                    <a:pt x="5491653" y="130980"/>
                  </a:lnTo>
                  <a:lnTo>
                    <a:pt x="6040819" y="130980"/>
                  </a:lnTo>
                  <a:lnTo>
                    <a:pt x="6589984" y="130980"/>
                  </a:lnTo>
                </a:path>
              </a:pathLst>
            </a:custGeom>
            <a:ln w="27101" cap="flat">
              <a:solidFill>
                <a:srgbClr val="00833D">
                  <a:alpha val="100000"/>
                </a:srgbClr>
              </a:solidFill>
              <a:prstDash val="solid"/>
              <a:round/>
            </a:ln>
          </p:spPr>
          <p:txBody>
            <a:bodyPr/>
            <a:lstStyle/>
            <a:p/>
          </p:txBody>
        </p:sp>
        <p:sp>
          <p:nvSpPr>
            <p:cNvPr id="39" name="pl39"/>
            <p:cNvSpPr/>
            <p:nvPr/>
          </p:nvSpPr>
          <p:spPr>
            <a:xfrm>
              <a:off x="2759622" y="2180762"/>
              <a:ext cx="4942488" cy="1004187"/>
            </a:xfrm>
            <a:custGeom>
              <a:avLst/>
              <a:pathLst>
                <a:path w="4942488" h="1004187">
                  <a:moveTo>
                    <a:pt x="0" y="567584"/>
                  </a:moveTo>
                  <a:lnTo>
                    <a:pt x="549165" y="1004187"/>
                  </a:lnTo>
                  <a:lnTo>
                    <a:pt x="1098330" y="785885"/>
                  </a:lnTo>
                  <a:lnTo>
                    <a:pt x="1647496" y="392942"/>
                  </a:lnTo>
                  <a:lnTo>
                    <a:pt x="2196661" y="43660"/>
                  </a:lnTo>
                  <a:lnTo>
                    <a:pt x="2745826" y="261961"/>
                  </a:lnTo>
                  <a:lnTo>
                    <a:pt x="3294992" y="261961"/>
                  </a:lnTo>
                  <a:lnTo>
                    <a:pt x="3844157" y="0"/>
                  </a:lnTo>
                  <a:lnTo>
                    <a:pt x="4393322" y="0"/>
                  </a:lnTo>
                  <a:lnTo>
                    <a:pt x="4942488" y="0"/>
                  </a:lnTo>
                </a:path>
              </a:pathLst>
            </a:custGeom>
            <a:ln w="27101" cap="flat">
              <a:solidFill>
                <a:srgbClr val="002759">
                  <a:alpha val="100000"/>
                </a:srgbClr>
              </a:solidFill>
              <a:prstDash val="solid"/>
              <a:round/>
            </a:ln>
          </p:spPr>
          <p:txBody>
            <a:bodyPr/>
            <a:lstStyle/>
            <a:p/>
          </p:txBody>
        </p:sp>
        <p:sp>
          <p:nvSpPr>
            <p:cNvPr id="40" name="pt40"/>
            <p:cNvSpPr/>
            <p:nvPr/>
          </p:nvSpPr>
          <p:spPr>
            <a:xfrm>
              <a:off x="1080525" y="158157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1" name="pt41"/>
            <p:cNvSpPr/>
            <p:nvPr/>
          </p:nvSpPr>
          <p:spPr>
            <a:xfrm>
              <a:off x="1629690" y="162523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2" name="pt42"/>
            <p:cNvSpPr/>
            <p:nvPr/>
          </p:nvSpPr>
          <p:spPr>
            <a:xfrm>
              <a:off x="2178856" y="1843538"/>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3" name="pt43"/>
            <p:cNvSpPr/>
            <p:nvPr/>
          </p:nvSpPr>
          <p:spPr>
            <a:xfrm>
              <a:off x="2728021" y="193085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4" name="pt44"/>
            <p:cNvSpPr/>
            <p:nvPr/>
          </p:nvSpPr>
          <p:spPr>
            <a:xfrm>
              <a:off x="3277187" y="162523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5" name="pt45"/>
            <p:cNvSpPr/>
            <p:nvPr/>
          </p:nvSpPr>
          <p:spPr>
            <a:xfrm>
              <a:off x="3826352" y="1843538"/>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6" name="pt46"/>
            <p:cNvSpPr/>
            <p:nvPr/>
          </p:nvSpPr>
          <p:spPr>
            <a:xfrm>
              <a:off x="4375517" y="153791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7" name="pt47"/>
            <p:cNvSpPr/>
            <p:nvPr/>
          </p:nvSpPr>
          <p:spPr>
            <a:xfrm>
              <a:off x="4924683" y="127595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8" name="pt48"/>
            <p:cNvSpPr/>
            <p:nvPr/>
          </p:nvSpPr>
          <p:spPr>
            <a:xfrm>
              <a:off x="5473848" y="153791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9" name="pt49"/>
            <p:cNvSpPr/>
            <p:nvPr/>
          </p:nvSpPr>
          <p:spPr>
            <a:xfrm>
              <a:off x="6023013" y="153791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0" name="pt50"/>
            <p:cNvSpPr/>
            <p:nvPr/>
          </p:nvSpPr>
          <p:spPr>
            <a:xfrm>
              <a:off x="6572179" y="140693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1" name="pt51"/>
            <p:cNvSpPr/>
            <p:nvPr/>
          </p:nvSpPr>
          <p:spPr>
            <a:xfrm>
              <a:off x="7121344" y="140693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2" name="pt52"/>
            <p:cNvSpPr/>
            <p:nvPr/>
          </p:nvSpPr>
          <p:spPr>
            <a:xfrm>
              <a:off x="7670510" y="140693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3" name="pt53"/>
            <p:cNvSpPr/>
            <p:nvPr/>
          </p:nvSpPr>
          <p:spPr>
            <a:xfrm>
              <a:off x="2728021" y="271674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4" name="pt54"/>
            <p:cNvSpPr/>
            <p:nvPr/>
          </p:nvSpPr>
          <p:spPr>
            <a:xfrm>
              <a:off x="3277187" y="3153348"/>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5" name="pt55"/>
            <p:cNvSpPr/>
            <p:nvPr/>
          </p:nvSpPr>
          <p:spPr>
            <a:xfrm>
              <a:off x="3826352" y="2935046"/>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6" name="pt56"/>
            <p:cNvSpPr/>
            <p:nvPr/>
          </p:nvSpPr>
          <p:spPr>
            <a:xfrm>
              <a:off x="4375517" y="254210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7" name="pt57"/>
            <p:cNvSpPr/>
            <p:nvPr/>
          </p:nvSpPr>
          <p:spPr>
            <a:xfrm>
              <a:off x="4924683" y="219282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8" name="pt58"/>
            <p:cNvSpPr/>
            <p:nvPr/>
          </p:nvSpPr>
          <p:spPr>
            <a:xfrm>
              <a:off x="5473848" y="241112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9" name="pt59"/>
            <p:cNvSpPr/>
            <p:nvPr/>
          </p:nvSpPr>
          <p:spPr>
            <a:xfrm>
              <a:off x="6023013" y="241112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0" name="pt60"/>
            <p:cNvSpPr/>
            <p:nvPr/>
          </p:nvSpPr>
          <p:spPr>
            <a:xfrm>
              <a:off x="6572179" y="2149160"/>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1" name="pt61"/>
            <p:cNvSpPr/>
            <p:nvPr/>
          </p:nvSpPr>
          <p:spPr>
            <a:xfrm>
              <a:off x="7121344" y="2149160"/>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2" name="pt62"/>
            <p:cNvSpPr/>
            <p:nvPr/>
          </p:nvSpPr>
          <p:spPr>
            <a:xfrm>
              <a:off x="7670510" y="2149160"/>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3" name="tx63"/>
            <p:cNvSpPr/>
            <p:nvPr/>
          </p:nvSpPr>
          <p:spPr>
            <a:xfrm>
              <a:off x="1045808" y="4900748"/>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51</a:t>
              </a:r>
            </a:p>
          </p:txBody>
        </p:sp>
        <p:sp>
          <p:nvSpPr>
            <p:cNvPr id="64" name="tx64"/>
            <p:cNvSpPr/>
            <p:nvPr/>
          </p:nvSpPr>
          <p:spPr>
            <a:xfrm>
              <a:off x="1594973" y="5152067"/>
              <a:ext cx="132637"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13</a:t>
              </a:r>
            </a:p>
          </p:txBody>
        </p:sp>
        <p:sp>
          <p:nvSpPr>
            <p:cNvPr id="65" name="tx65"/>
            <p:cNvSpPr/>
            <p:nvPr/>
          </p:nvSpPr>
          <p:spPr>
            <a:xfrm>
              <a:off x="2144138" y="4948859"/>
              <a:ext cx="132637" cy="853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44</a:t>
              </a:r>
            </a:p>
          </p:txBody>
        </p:sp>
        <p:sp>
          <p:nvSpPr>
            <p:cNvPr id="66" name="tx66"/>
            <p:cNvSpPr/>
            <p:nvPr/>
          </p:nvSpPr>
          <p:spPr>
            <a:xfrm>
              <a:off x="2660144" y="4338397"/>
              <a:ext cx="198955"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136</a:t>
              </a:r>
            </a:p>
          </p:txBody>
        </p:sp>
        <p:sp>
          <p:nvSpPr>
            <p:cNvPr id="67" name="tx67"/>
            <p:cNvSpPr/>
            <p:nvPr/>
          </p:nvSpPr>
          <p:spPr>
            <a:xfrm>
              <a:off x="3209310" y="3928313"/>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198</a:t>
              </a:r>
            </a:p>
          </p:txBody>
        </p:sp>
        <p:sp>
          <p:nvSpPr>
            <p:cNvPr id="68" name="tx68"/>
            <p:cNvSpPr/>
            <p:nvPr/>
          </p:nvSpPr>
          <p:spPr>
            <a:xfrm>
              <a:off x="3791635" y="4847826"/>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59</a:t>
              </a:r>
            </a:p>
          </p:txBody>
        </p:sp>
        <p:sp>
          <p:nvSpPr>
            <p:cNvPr id="69" name="tx69"/>
            <p:cNvSpPr/>
            <p:nvPr/>
          </p:nvSpPr>
          <p:spPr>
            <a:xfrm>
              <a:off x="4340800" y="4875801"/>
              <a:ext cx="132637" cy="85649"/>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55</a:t>
              </a:r>
            </a:p>
          </p:txBody>
        </p:sp>
        <p:sp>
          <p:nvSpPr>
            <p:cNvPr id="70" name="tx70"/>
            <p:cNvSpPr/>
            <p:nvPr/>
          </p:nvSpPr>
          <p:spPr>
            <a:xfrm>
              <a:off x="4889965" y="5085915"/>
              <a:ext cx="132637"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23</a:t>
              </a:r>
            </a:p>
          </p:txBody>
        </p:sp>
        <p:sp>
          <p:nvSpPr>
            <p:cNvPr id="71" name="tx71"/>
            <p:cNvSpPr/>
            <p:nvPr/>
          </p:nvSpPr>
          <p:spPr>
            <a:xfrm>
              <a:off x="5439131" y="5138895"/>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15</a:t>
              </a:r>
            </a:p>
          </p:txBody>
        </p:sp>
        <p:sp>
          <p:nvSpPr>
            <p:cNvPr id="72" name="tx72"/>
            <p:cNvSpPr/>
            <p:nvPr/>
          </p:nvSpPr>
          <p:spPr>
            <a:xfrm>
              <a:off x="5988296" y="5066128"/>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26</a:t>
              </a:r>
            </a:p>
          </p:txBody>
        </p:sp>
        <p:sp>
          <p:nvSpPr>
            <p:cNvPr id="73" name="tx73"/>
            <p:cNvSpPr/>
            <p:nvPr/>
          </p:nvSpPr>
          <p:spPr>
            <a:xfrm>
              <a:off x="6504302" y="4108379"/>
              <a:ext cx="198955"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171</a:t>
              </a:r>
            </a:p>
          </p:txBody>
        </p:sp>
        <p:sp>
          <p:nvSpPr>
            <p:cNvPr id="74" name="tx74"/>
            <p:cNvSpPr/>
            <p:nvPr/>
          </p:nvSpPr>
          <p:spPr>
            <a:xfrm>
              <a:off x="7053467" y="4325167"/>
              <a:ext cx="198955"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138</a:t>
              </a:r>
            </a:p>
          </p:txBody>
        </p:sp>
        <p:sp>
          <p:nvSpPr>
            <p:cNvPr id="75" name="tx75"/>
            <p:cNvSpPr/>
            <p:nvPr/>
          </p:nvSpPr>
          <p:spPr>
            <a:xfrm>
              <a:off x="7635792" y="4933824"/>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46</a:t>
              </a:r>
            </a:p>
          </p:txBody>
        </p:sp>
        <p:sp>
          <p:nvSpPr>
            <p:cNvPr id="76" name="pl76"/>
            <p:cNvSpPr/>
            <p:nvPr/>
          </p:nvSpPr>
          <p:spPr>
            <a:xfrm>
              <a:off x="7720080" y="1440007"/>
              <a:ext cx="142223" cy="11646"/>
            </a:xfrm>
            <a:custGeom>
              <a:avLst/>
              <a:pathLst>
                <a:path w="142223" h="11646">
                  <a:moveTo>
                    <a:pt x="142223" y="11646"/>
                  </a:moveTo>
                  <a:lnTo>
                    <a:pt x="0" y="0"/>
                  </a:lnTo>
                </a:path>
              </a:pathLst>
            </a:custGeom>
          </p:spPr>
          <p:txBody>
            <a:bodyPr/>
            <a:lstStyle/>
            <a:p/>
          </p:txBody>
        </p:sp>
        <p:sp>
          <p:nvSpPr>
            <p:cNvPr id="77" name="pl77"/>
            <p:cNvSpPr/>
            <p:nvPr/>
          </p:nvSpPr>
          <p:spPr>
            <a:xfrm>
              <a:off x="7719923" y="2182857"/>
              <a:ext cx="142380" cy="16750"/>
            </a:xfrm>
            <a:custGeom>
              <a:avLst/>
              <a:pathLst>
                <a:path w="142380" h="16750">
                  <a:moveTo>
                    <a:pt x="142380" y="16750"/>
                  </a:moveTo>
                  <a:lnTo>
                    <a:pt x="0" y="0"/>
                  </a:lnTo>
                </a:path>
              </a:pathLst>
            </a:custGeom>
          </p:spPr>
          <p:txBody>
            <a:bodyPr/>
            <a:lstStyle/>
            <a:p/>
          </p:txBody>
        </p:sp>
        <p:sp>
          <p:nvSpPr>
            <p:cNvPr id="78" name="pg78"/>
            <p:cNvSpPr/>
            <p:nvPr/>
          </p:nvSpPr>
          <p:spPr>
            <a:xfrm>
              <a:off x="7793724" y="1363367"/>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833D">
                  <a:alpha val="100000"/>
                </a:srgbClr>
              </a:solidFill>
              <a:prstDash val="solid"/>
              <a:round/>
            </a:ln>
          </p:spPr>
          <p:txBody>
            <a:bodyPr/>
            <a:lstStyle/>
            <a:p/>
          </p:txBody>
        </p:sp>
        <p:sp>
          <p:nvSpPr>
            <p:cNvPr id="79" name="tx79"/>
            <p:cNvSpPr/>
            <p:nvPr/>
          </p:nvSpPr>
          <p:spPr>
            <a:xfrm>
              <a:off x="7816584" y="1404487"/>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833D">
                      <a:alpha val="100000"/>
                    </a:srgbClr>
                  </a:solidFill>
                  <a:latin typeface="Arial"/>
                  <a:cs typeface="Arial"/>
                </a:rPr>
                <a:t>MCV1: 90%</a:t>
              </a:r>
            </a:p>
          </p:txBody>
        </p:sp>
        <p:sp>
          <p:nvSpPr>
            <p:cNvPr id="80" name="pg80"/>
            <p:cNvSpPr/>
            <p:nvPr/>
          </p:nvSpPr>
          <p:spPr>
            <a:xfrm>
              <a:off x="7793724" y="2111546"/>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81" name="tx81"/>
            <p:cNvSpPr/>
            <p:nvPr/>
          </p:nvSpPr>
          <p:spPr>
            <a:xfrm>
              <a:off x="7816584" y="2152667"/>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2759">
                      <a:alpha val="100000"/>
                    </a:srgbClr>
                  </a:solidFill>
                  <a:latin typeface="Arial"/>
                  <a:cs typeface="Arial"/>
                </a:rPr>
                <a:t>MCV2: 73%</a:t>
              </a:r>
            </a:p>
          </p:txBody>
        </p:sp>
        <p:sp>
          <p:nvSpPr>
            <p:cNvPr id="82" name="rc82"/>
            <p:cNvSpPr/>
            <p:nvPr/>
          </p:nvSpPr>
          <p:spPr>
            <a:xfrm>
              <a:off x="782627" y="646101"/>
              <a:ext cx="7853064" cy="4946714"/>
            </a:xfrm>
            <a:prstGeom prst="rect">
              <a:avLst/>
            </a:prstGeom>
            <a:ln w="13550" cap="rnd">
              <a:solidFill>
                <a:srgbClr val="BEBEBE">
                  <a:alpha val="100000"/>
                </a:srgbClr>
              </a:solidFill>
              <a:prstDash val="solid"/>
              <a:round/>
            </a:ln>
          </p:spPr>
          <p:txBody>
            <a:bodyPr/>
            <a:lstStyle/>
            <a:p/>
          </p:txBody>
        </p:sp>
        <p:sp>
          <p:nvSpPr>
            <p:cNvPr id="83" name="tx83"/>
            <p:cNvSpPr/>
            <p:nvPr/>
          </p:nvSpPr>
          <p:spPr>
            <a:xfrm>
              <a:off x="649366" y="5320588"/>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84" name="tx84"/>
            <p:cNvSpPr/>
            <p:nvPr/>
          </p:nvSpPr>
          <p:spPr>
            <a:xfrm>
              <a:off x="508103" y="3997548"/>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200</a:t>
              </a:r>
            </a:p>
          </p:txBody>
        </p:sp>
        <p:sp>
          <p:nvSpPr>
            <p:cNvPr id="85" name="tx85"/>
            <p:cNvSpPr/>
            <p:nvPr/>
          </p:nvSpPr>
          <p:spPr>
            <a:xfrm>
              <a:off x="508103" y="2674508"/>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400</a:t>
              </a:r>
            </a:p>
          </p:txBody>
        </p:sp>
        <p:sp>
          <p:nvSpPr>
            <p:cNvPr id="86" name="tx86"/>
            <p:cNvSpPr/>
            <p:nvPr/>
          </p:nvSpPr>
          <p:spPr>
            <a:xfrm>
              <a:off x="508103" y="1351468"/>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600</a:t>
              </a:r>
            </a:p>
          </p:txBody>
        </p:sp>
        <p:sp>
          <p:nvSpPr>
            <p:cNvPr id="87" name="tx87"/>
            <p:cNvSpPr/>
            <p:nvPr/>
          </p:nvSpPr>
          <p:spPr>
            <a:xfrm>
              <a:off x="8698322" y="5320588"/>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88" name="tx88"/>
            <p:cNvSpPr/>
            <p:nvPr/>
          </p:nvSpPr>
          <p:spPr>
            <a:xfrm>
              <a:off x="8698322" y="4883985"/>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a:t>
              </a:r>
            </a:p>
          </p:txBody>
        </p:sp>
        <p:sp>
          <p:nvSpPr>
            <p:cNvPr id="89" name="tx89"/>
            <p:cNvSpPr/>
            <p:nvPr/>
          </p:nvSpPr>
          <p:spPr>
            <a:xfrm>
              <a:off x="8698322" y="4447382"/>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a:t>
              </a:r>
            </a:p>
          </p:txBody>
        </p:sp>
        <p:sp>
          <p:nvSpPr>
            <p:cNvPr id="90" name="tx90"/>
            <p:cNvSpPr/>
            <p:nvPr/>
          </p:nvSpPr>
          <p:spPr>
            <a:xfrm>
              <a:off x="8698322" y="4010717"/>
              <a:ext cx="141262"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a:t>
              </a:r>
            </a:p>
          </p:txBody>
        </p:sp>
        <p:sp>
          <p:nvSpPr>
            <p:cNvPr id="91" name="tx91"/>
            <p:cNvSpPr/>
            <p:nvPr/>
          </p:nvSpPr>
          <p:spPr>
            <a:xfrm>
              <a:off x="8698322" y="3574175"/>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a:t>
              </a:r>
            </a:p>
          </p:txBody>
        </p:sp>
        <p:sp>
          <p:nvSpPr>
            <p:cNvPr id="92" name="tx92"/>
            <p:cNvSpPr/>
            <p:nvPr/>
          </p:nvSpPr>
          <p:spPr>
            <a:xfrm>
              <a:off x="8698322" y="3137572"/>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a:t>
              </a:r>
            </a:p>
          </p:txBody>
        </p:sp>
        <p:sp>
          <p:nvSpPr>
            <p:cNvPr id="93" name="tx93"/>
            <p:cNvSpPr/>
            <p:nvPr/>
          </p:nvSpPr>
          <p:spPr>
            <a:xfrm>
              <a:off x="8698322" y="2700969"/>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a:t>
              </a:r>
            </a:p>
          </p:txBody>
        </p:sp>
        <p:sp>
          <p:nvSpPr>
            <p:cNvPr id="94" name="tx94"/>
            <p:cNvSpPr/>
            <p:nvPr/>
          </p:nvSpPr>
          <p:spPr>
            <a:xfrm>
              <a:off x="8698322" y="2264366"/>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70</a:t>
              </a:r>
            </a:p>
          </p:txBody>
        </p:sp>
        <p:sp>
          <p:nvSpPr>
            <p:cNvPr id="95" name="tx95"/>
            <p:cNvSpPr/>
            <p:nvPr/>
          </p:nvSpPr>
          <p:spPr>
            <a:xfrm>
              <a:off x="8698322" y="1827762"/>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80</a:t>
              </a:r>
            </a:p>
          </p:txBody>
        </p:sp>
        <p:sp>
          <p:nvSpPr>
            <p:cNvPr id="96" name="tx96"/>
            <p:cNvSpPr/>
            <p:nvPr/>
          </p:nvSpPr>
          <p:spPr>
            <a:xfrm>
              <a:off x="8698322" y="1391159"/>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90</a:t>
              </a:r>
            </a:p>
          </p:txBody>
        </p:sp>
        <p:sp>
          <p:nvSpPr>
            <p:cNvPr id="97" name="tx97"/>
            <p:cNvSpPr/>
            <p:nvPr/>
          </p:nvSpPr>
          <p:spPr>
            <a:xfrm>
              <a:off x="8698322" y="954556"/>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98" name="tx98"/>
            <p:cNvSpPr/>
            <p:nvPr/>
          </p:nvSpPr>
          <p:spPr>
            <a:xfrm rot="-5400000">
              <a:off x="969902"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2012</a:t>
              </a:r>
            </a:p>
          </p:txBody>
        </p:sp>
        <p:sp>
          <p:nvSpPr>
            <p:cNvPr id="99" name="tx99"/>
            <p:cNvSpPr/>
            <p:nvPr/>
          </p:nvSpPr>
          <p:spPr>
            <a:xfrm rot="-5400000">
              <a:off x="1519037" y="5750262"/>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2013</a:t>
              </a:r>
            </a:p>
          </p:txBody>
        </p:sp>
        <p:sp>
          <p:nvSpPr>
            <p:cNvPr id="100" name="tx100"/>
            <p:cNvSpPr/>
            <p:nvPr/>
          </p:nvSpPr>
          <p:spPr>
            <a:xfrm rot="-5400000">
              <a:off x="2068233"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2014</a:t>
              </a:r>
            </a:p>
          </p:txBody>
        </p:sp>
        <p:sp>
          <p:nvSpPr>
            <p:cNvPr id="101" name="tx101"/>
            <p:cNvSpPr/>
            <p:nvPr/>
          </p:nvSpPr>
          <p:spPr>
            <a:xfrm rot="-5400000">
              <a:off x="2617399"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2015</a:t>
              </a:r>
            </a:p>
          </p:txBody>
        </p:sp>
        <p:sp>
          <p:nvSpPr>
            <p:cNvPr id="102" name="tx102"/>
            <p:cNvSpPr/>
            <p:nvPr/>
          </p:nvSpPr>
          <p:spPr>
            <a:xfrm rot="-5400000">
              <a:off x="3166564"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2016</a:t>
              </a:r>
            </a:p>
          </p:txBody>
        </p:sp>
        <p:sp>
          <p:nvSpPr>
            <p:cNvPr id="103" name="tx103"/>
            <p:cNvSpPr/>
            <p:nvPr/>
          </p:nvSpPr>
          <p:spPr>
            <a:xfrm rot="-5400000">
              <a:off x="3715729"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2017</a:t>
              </a:r>
            </a:p>
          </p:txBody>
        </p:sp>
        <p:sp>
          <p:nvSpPr>
            <p:cNvPr id="104" name="tx104"/>
            <p:cNvSpPr/>
            <p:nvPr/>
          </p:nvSpPr>
          <p:spPr>
            <a:xfrm rot="-5400000">
              <a:off x="4264895"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2018</a:t>
              </a:r>
            </a:p>
          </p:txBody>
        </p:sp>
        <p:sp>
          <p:nvSpPr>
            <p:cNvPr id="105" name="tx105"/>
            <p:cNvSpPr/>
            <p:nvPr/>
          </p:nvSpPr>
          <p:spPr>
            <a:xfrm rot="-5400000">
              <a:off x="4814060"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2019</a:t>
              </a:r>
            </a:p>
          </p:txBody>
        </p:sp>
        <p:sp>
          <p:nvSpPr>
            <p:cNvPr id="106" name="tx106"/>
            <p:cNvSpPr/>
            <p:nvPr/>
          </p:nvSpPr>
          <p:spPr>
            <a:xfrm rot="-5400000">
              <a:off x="5363225"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2020</a:t>
              </a:r>
            </a:p>
          </p:txBody>
        </p:sp>
        <p:sp>
          <p:nvSpPr>
            <p:cNvPr id="107" name="tx107"/>
            <p:cNvSpPr/>
            <p:nvPr/>
          </p:nvSpPr>
          <p:spPr>
            <a:xfrm rot="-5400000">
              <a:off x="5912391"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2021</a:t>
              </a:r>
            </a:p>
          </p:txBody>
        </p:sp>
        <p:sp>
          <p:nvSpPr>
            <p:cNvPr id="108" name="tx108"/>
            <p:cNvSpPr/>
            <p:nvPr/>
          </p:nvSpPr>
          <p:spPr>
            <a:xfrm rot="-5400000">
              <a:off x="6431170" y="5779501"/>
              <a:ext cx="34211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2022^</a:t>
              </a:r>
            </a:p>
          </p:txBody>
        </p:sp>
        <p:sp>
          <p:nvSpPr>
            <p:cNvPr id="109" name="tx109"/>
            <p:cNvSpPr/>
            <p:nvPr/>
          </p:nvSpPr>
          <p:spPr>
            <a:xfrm rot="-5400000">
              <a:off x="6980305" y="5779470"/>
              <a:ext cx="342118" cy="9407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2023^</a:t>
              </a:r>
            </a:p>
          </p:txBody>
        </p:sp>
        <p:sp>
          <p:nvSpPr>
            <p:cNvPr id="110" name="tx110"/>
            <p:cNvSpPr/>
            <p:nvPr/>
          </p:nvSpPr>
          <p:spPr>
            <a:xfrm rot="-5400000">
              <a:off x="7529501" y="5779501"/>
              <a:ext cx="34211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2024^</a:t>
              </a:r>
            </a:p>
          </p:txBody>
        </p:sp>
        <p:sp>
          <p:nvSpPr>
            <p:cNvPr id="111" name="tx111"/>
            <p:cNvSpPr/>
            <p:nvPr/>
          </p:nvSpPr>
          <p:spPr>
            <a:xfrm rot="-5400000">
              <a:off x="-415232" y="3067787"/>
              <a:ext cx="1614940" cy="10334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Number of measles cases</a:t>
              </a:r>
            </a:p>
          </p:txBody>
        </p:sp>
        <p:sp>
          <p:nvSpPr>
            <p:cNvPr id="112" name="tx112"/>
            <p:cNvSpPr/>
            <p:nvPr/>
          </p:nvSpPr>
          <p:spPr>
            <a:xfrm rot="5400000">
              <a:off x="8341156" y="3053906"/>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sp>
          <p:nvSpPr>
            <p:cNvPr id="113" name="tx113"/>
            <p:cNvSpPr/>
            <p:nvPr/>
          </p:nvSpPr>
          <p:spPr>
            <a:xfrm>
              <a:off x="1816164" y="401416"/>
              <a:ext cx="578599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Trends in the number of measles cases and MCV coverage, Sierra Leone, 2012-2024</a:t>
              </a:r>
            </a:p>
          </p:txBody>
        </p:sp>
        <p:sp>
          <p:nvSpPr>
            <p:cNvPr id="114" name="tx114"/>
            <p:cNvSpPr/>
            <p:nvPr/>
          </p:nvSpPr>
          <p:spPr>
            <a:xfrm>
              <a:off x="4443055" y="6206410"/>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15" name="tx115"/>
            <p:cNvSpPr/>
            <p:nvPr/>
          </p:nvSpPr>
          <p:spPr>
            <a:xfrm>
              <a:off x="3746901" y="6327110"/>
              <a:ext cx="4888790"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Reported measles and rubella cases and incidence rates by WHO Member States, as of 08-Jul-25.</a:t>
              </a:r>
            </a:p>
          </p:txBody>
        </p:sp>
        <p:sp>
          <p:nvSpPr>
            <p:cNvPr id="116" name="tx116"/>
            <p:cNvSpPr/>
            <p:nvPr/>
          </p:nvSpPr>
          <p:spPr>
            <a:xfrm>
              <a:off x="4492114" y="6447811"/>
              <a:ext cx="414357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Provisional data based on monthly data reported to WHO (Geneva) as of July 2025.</a:t>
              </a:r>
            </a:p>
          </p:txBody>
        </p:sp>
        <p:sp>
          <p:nvSpPr>
            <p:cNvPr id="117" name="tx117"/>
            <p:cNvSpPr/>
            <p:nvPr/>
          </p:nvSpPr>
          <p:spPr>
            <a:xfrm>
              <a:off x="837321" y="6568567"/>
              <a:ext cx="779837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Asterisks (*) indicate years with measles vaccine stockouts and carets (^) indicates years with measles vaccination campaigns (national or subnational).</a:t>
              </a:r>
            </a:p>
          </p:txBody>
        </p:sp>
      </p:grpSp>
      <p:sp>
        <p:nvSpPr>
          <p:cNvPr id="11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there was a total of 46 confirmed measles cases in Sierra Leone. In the same year, MCV1 coverage was 90% and MCV2 coverage was 73%.
The number of cases in 2024 was 67% lower than in 2023 (n=138).
The highest number of measles cases was reported in 2016 (n=198). In this year, MCV1 coverage was 85%.
Sierra Leone reported measles vaccine stockouts in 2005.
There were measles-containing vaccine supplementary immunization activities/campaigns in 2022, 2023, and 2024.</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NA: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3"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4"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5"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Childhood immunization:
Additional charts</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767459" y="4678653"/>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 name="pl6"/>
            <p:cNvSpPr/>
            <p:nvPr/>
          </p:nvSpPr>
          <p:spPr>
            <a:xfrm>
              <a:off x="767459" y="3835791"/>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 name="pl7"/>
            <p:cNvSpPr/>
            <p:nvPr/>
          </p:nvSpPr>
          <p:spPr>
            <a:xfrm>
              <a:off x="767459" y="2992929"/>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8" name="pl8"/>
            <p:cNvSpPr/>
            <p:nvPr/>
          </p:nvSpPr>
          <p:spPr>
            <a:xfrm>
              <a:off x="767459" y="2150066"/>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9" name="pl9"/>
            <p:cNvSpPr/>
            <p:nvPr/>
          </p:nvSpPr>
          <p:spPr>
            <a:xfrm>
              <a:off x="767459" y="1307204"/>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10" name="pl10"/>
            <p:cNvSpPr/>
            <p:nvPr/>
          </p:nvSpPr>
          <p:spPr>
            <a:xfrm>
              <a:off x="767459" y="5100084"/>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1" name="pl11"/>
            <p:cNvSpPr/>
            <p:nvPr/>
          </p:nvSpPr>
          <p:spPr>
            <a:xfrm>
              <a:off x="767459" y="4257222"/>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2" name="pl12"/>
            <p:cNvSpPr/>
            <p:nvPr/>
          </p:nvSpPr>
          <p:spPr>
            <a:xfrm>
              <a:off x="767459" y="3414360"/>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3" name="pl13"/>
            <p:cNvSpPr/>
            <p:nvPr/>
          </p:nvSpPr>
          <p:spPr>
            <a:xfrm>
              <a:off x="767459" y="2571498"/>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4" name="pl14"/>
            <p:cNvSpPr/>
            <p:nvPr/>
          </p:nvSpPr>
          <p:spPr>
            <a:xfrm>
              <a:off x="767459" y="1728635"/>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5" name="pl15"/>
            <p:cNvSpPr/>
            <p:nvPr/>
          </p:nvSpPr>
          <p:spPr>
            <a:xfrm>
              <a:off x="94346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1676818"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410173"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143527"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30211"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31689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446356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943464" y="1728635"/>
              <a:ext cx="3520101" cy="3371449"/>
            </a:xfrm>
            <a:custGeom>
              <a:avLst/>
              <a:pathLst>
                <a:path w="3520101" h="3371449">
                  <a:moveTo>
                    <a:pt x="0" y="758576"/>
                  </a:moveTo>
                  <a:lnTo>
                    <a:pt x="146670" y="505717"/>
                  </a:lnTo>
                  <a:lnTo>
                    <a:pt x="293341" y="0"/>
                  </a:lnTo>
                  <a:lnTo>
                    <a:pt x="440012" y="1770010"/>
                  </a:lnTo>
                  <a:lnTo>
                    <a:pt x="586683" y="1601438"/>
                  </a:lnTo>
                  <a:lnTo>
                    <a:pt x="733354" y="1770010"/>
                  </a:lnTo>
                  <a:lnTo>
                    <a:pt x="880025" y="1770010"/>
                  </a:lnTo>
                  <a:lnTo>
                    <a:pt x="1026696" y="1938583"/>
                  </a:lnTo>
                  <a:lnTo>
                    <a:pt x="1173367" y="2697159"/>
                  </a:lnTo>
                  <a:lnTo>
                    <a:pt x="1320038" y="2444300"/>
                  </a:lnTo>
                  <a:lnTo>
                    <a:pt x="1466709" y="2612873"/>
                  </a:lnTo>
                  <a:lnTo>
                    <a:pt x="1613379" y="2697159"/>
                  </a:lnTo>
                  <a:lnTo>
                    <a:pt x="1760050" y="2781445"/>
                  </a:lnTo>
                  <a:lnTo>
                    <a:pt x="1906721" y="2865731"/>
                  </a:lnTo>
                  <a:lnTo>
                    <a:pt x="2053392" y="2865731"/>
                  </a:lnTo>
                  <a:lnTo>
                    <a:pt x="2200063" y="2612873"/>
                  </a:lnTo>
                  <a:lnTo>
                    <a:pt x="2346734" y="2275728"/>
                  </a:lnTo>
                  <a:lnTo>
                    <a:pt x="2493405" y="2697159"/>
                  </a:lnTo>
                  <a:lnTo>
                    <a:pt x="2640076" y="3034304"/>
                  </a:lnTo>
                  <a:lnTo>
                    <a:pt x="2786747" y="3371449"/>
                  </a:lnTo>
                  <a:lnTo>
                    <a:pt x="2933418" y="3202876"/>
                  </a:lnTo>
                  <a:lnTo>
                    <a:pt x="3080089" y="3202876"/>
                  </a:lnTo>
                  <a:lnTo>
                    <a:pt x="3226759" y="3287162"/>
                  </a:lnTo>
                  <a:lnTo>
                    <a:pt x="3373430" y="3287162"/>
                  </a:lnTo>
                  <a:lnTo>
                    <a:pt x="3520101" y="3287162"/>
                  </a:lnTo>
                </a:path>
              </a:pathLst>
            </a:custGeom>
            <a:ln w="27101" cap="flat">
              <a:solidFill>
                <a:srgbClr val="0058AB">
                  <a:alpha val="80000"/>
                </a:srgbClr>
              </a:solidFill>
              <a:prstDash val="solid"/>
              <a:round/>
            </a:ln>
          </p:spPr>
          <p:txBody>
            <a:bodyPr/>
            <a:lstStyle/>
            <a:p/>
          </p:txBody>
        </p:sp>
        <p:sp>
          <p:nvSpPr>
            <p:cNvPr id="23" name="pl23"/>
            <p:cNvSpPr/>
            <p:nvPr/>
          </p:nvSpPr>
          <p:spPr>
            <a:xfrm>
              <a:off x="943464" y="4004363"/>
              <a:ext cx="3520101" cy="674289"/>
            </a:xfrm>
            <a:custGeom>
              <a:avLst/>
              <a:pathLst>
                <a:path w="3520101" h="674289">
                  <a:moveTo>
                    <a:pt x="0" y="0"/>
                  </a:moveTo>
                  <a:lnTo>
                    <a:pt x="146670" y="84286"/>
                  </a:lnTo>
                  <a:lnTo>
                    <a:pt x="293341" y="0"/>
                  </a:lnTo>
                  <a:lnTo>
                    <a:pt x="440012" y="168572"/>
                  </a:lnTo>
                  <a:lnTo>
                    <a:pt x="586683" y="252858"/>
                  </a:lnTo>
                  <a:lnTo>
                    <a:pt x="733354" y="168572"/>
                  </a:lnTo>
                  <a:lnTo>
                    <a:pt x="880025" y="252858"/>
                  </a:lnTo>
                  <a:lnTo>
                    <a:pt x="1026696" y="252858"/>
                  </a:lnTo>
                  <a:lnTo>
                    <a:pt x="1173367" y="421431"/>
                  </a:lnTo>
                  <a:lnTo>
                    <a:pt x="1320038" y="505717"/>
                  </a:lnTo>
                  <a:lnTo>
                    <a:pt x="1466709" y="590003"/>
                  </a:lnTo>
                  <a:lnTo>
                    <a:pt x="1613379" y="590003"/>
                  </a:lnTo>
                  <a:lnTo>
                    <a:pt x="1760050" y="590003"/>
                  </a:lnTo>
                  <a:lnTo>
                    <a:pt x="1906721" y="590003"/>
                  </a:lnTo>
                  <a:lnTo>
                    <a:pt x="2053392" y="674289"/>
                  </a:lnTo>
                  <a:lnTo>
                    <a:pt x="2200063" y="674289"/>
                  </a:lnTo>
                  <a:lnTo>
                    <a:pt x="2346734" y="674289"/>
                  </a:lnTo>
                  <a:lnTo>
                    <a:pt x="2493405" y="674289"/>
                  </a:lnTo>
                  <a:lnTo>
                    <a:pt x="2640076" y="674289"/>
                  </a:lnTo>
                  <a:lnTo>
                    <a:pt x="2786747" y="674289"/>
                  </a:lnTo>
                  <a:lnTo>
                    <a:pt x="2933418" y="674289"/>
                  </a:lnTo>
                  <a:lnTo>
                    <a:pt x="3080089" y="590003"/>
                  </a:lnTo>
                  <a:lnTo>
                    <a:pt x="3226759" y="674289"/>
                  </a:lnTo>
                  <a:lnTo>
                    <a:pt x="3373430" y="674289"/>
                  </a:lnTo>
                  <a:lnTo>
                    <a:pt x="3520101" y="674289"/>
                  </a:lnTo>
                </a:path>
              </a:pathLst>
            </a:custGeom>
            <a:ln w="27101" cap="flat">
              <a:solidFill>
                <a:srgbClr val="1CABE2">
                  <a:alpha val="80000"/>
                </a:srgbClr>
              </a:solidFill>
              <a:prstDash val="solid"/>
              <a:round/>
            </a:ln>
          </p:spPr>
          <p:txBody>
            <a:bodyPr/>
            <a:lstStyle/>
            <a:p/>
          </p:txBody>
        </p:sp>
        <p:sp>
          <p:nvSpPr>
            <p:cNvPr id="24" name="pl24"/>
            <p:cNvSpPr/>
            <p:nvPr/>
          </p:nvSpPr>
          <p:spPr>
            <a:xfrm>
              <a:off x="943464" y="2655784"/>
              <a:ext cx="3520101" cy="1770010"/>
            </a:xfrm>
            <a:custGeom>
              <a:avLst/>
              <a:pathLst>
                <a:path w="3520101" h="1770010">
                  <a:moveTo>
                    <a:pt x="0" y="84286"/>
                  </a:moveTo>
                  <a:lnTo>
                    <a:pt x="146670" y="0"/>
                  </a:lnTo>
                  <a:lnTo>
                    <a:pt x="293341" y="252858"/>
                  </a:lnTo>
                  <a:lnTo>
                    <a:pt x="440012" y="505717"/>
                  </a:lnTo>
                  <a:lnTo>
                    <a:pt x="586683" y="758576"/>
                  </a:lnTo>
                  <a:lnTo>
                    <a:pt x="733354" y="1095720"/>
                  </a:lnTo>
                  <a:lnTo>
                    <a:pt x="880025" y="1180007"/>
                  </a:lnTo>
                  <a:lnTo>
                    <a:pt x="1026696" y="1264293"/>
                  </a:lnTo>
                  <a:lnTo>
                    <a:pt x="1173367" y="1348579"/>
                  </a:lnTo>
                  <a:lnTo>
                    <a:pt x="1320038" y="1432865"/>
                  </a:lnTo>
                  <a:lnTo>
                    <a:pt x="1466709" y="1601438"/>
                  </a:lnTo>
                  <a:lnTo>
                    <a:pt x="1613379" y="1770010"/>
                  </a:lnTo>
                  <a:lnTo>
                    <a:pt x="1760050" y="1601438"/>
                  </a:lnTo>
                  <a:lnTo>
                    <a:pt x="1906721" y="1685724"/>
                  </a:lnTo>
                  <a:lnTo>
                    <a:pt x="2053392" y="1601438"/>
                  </a:lnTo>
                  <a:lnTo>
                    <a:pt x="2200063" y="1348579"/>
                  </a:lnTo>
                  <a:lnTo>
                    <a:pt x="2346734" y="1432865"/>
                  </a:lnTo>
                  <a:lnTo>
                    <a:pt x="2493405" y="1432865"/>
                  </a:lnTo>
                  <a:lnTo>
                    <a:pt x="2640076" y="1517152"/>
                  </a:lnTo>
                  <a:lnTo>
                    <a:pt x="2786747" y="1685724"/>
                  </a:lnTo>
                  <a:lnTo>
                    <a:pt x="2933418" y="1517152"/>
                  </a:lnTo>
                  <a:lnTo>
                    <a:pt x="3080089" y="1517152"/>
                  </a:lnTo>
                  <a:lnTo>
                    <a:pt x="3226759" y="1601438"/>
                  </a:lnTo>
                  <a:lnTo>
                    <a:pt x="3373430" y="1517152"/>
                  </a:lnTo>
                  <a:lnTo>
                    <a:pt x="3520101" y="1601438"/>
                  </a:lnTo>
                </a:path>
              </a:pathLst>
            </a:custGeom>
            <a:ln w="27101" cap="flat">
              <a:solidFill>
                <a:srgbClr val="00833D">
                  <a:alpha val="80000"/>
                </a:srgbClr>
              </a:solidFill>
              <a:prstDash val="solid"/>
              <a:round/>
            </a:ln>
          </p:spPr>
          <p:txBody>
            <a:bodyPr/>
            <a:lstStyle/>
            <a:p/>
          </p:txBody>
        </p:sp>
        <p:sp>
          <p:nvSpPr>
            <p:cNvPr id="25" name="pl25"/>
            <p:cNvSpPr/>
            <p:nvPr/>
          </p:nvSpPr>
          <p:spPr>
            <a:xfrm>
              <a:off x="943464" y="1728635"/>
              <a:ext cx="3520101" cy="3371449"/>
            </a:xfrm>
            <a:custGeom>
              <a:avLst/>
              <a:pathLst>
                <a:path w="3520101" h="3371449">
                  <a:moveTo>
                    <a:pt x="0" y="758576"/>
                  </a:moveTo>
                  <a:lnTo>
                    <a:pt x="146670" y="505717"/>
                  </a:lnTo>
                  <a:lnTo>
                    <a:pt x="293341" y="0"/>
                  </a:lnTo>
                  <a:lnTo>
                    <a:pt x="440012" y="1770010"/>
                  </a:lnTo>
                  <a:lnTo>
                    <a:pt x="586683" y="1601438"/>
                  </a:lnTo>
                  <a:lnTo>
                    <a:pt x="733354" y="1770010"/>
                  </a:lnTo>
                  <a:lnTo>
                    <a:pt x="880025" y="1770010"/>
                  </a:lnTo>
                  <a:lnTo>
                    <a:pt x="1026696" y="1938583"/>
                  </a:lnTo>
                  <a:lnTo>
                    <a:pt x="1173367" y="2697159"/>
                  </a:lnTo>
                  <a:lnTo>
                    <a:pt x="1320038" y="2444300"/>
                  </a:lnTo>
                  <a:lnTo>
                    <a:pt x="1466709" y="2612873"/>
                  </a:lnTo>
                  <a:lnTo>
                    <a:pt x="1613379" y="2697159"/>
                  </a:lnTo>
                  <a:lnTo>
                    <a:pt x="1760050" y="2781445"/>
                  </a:lnTo>
                  <a:lnTo>
                    <a:pt x="1906721" y="2865731"/>
                  </a:lnTo>
                  <a:lnTo>
                    <a:pt x="2053392" y="2865731"/>
                  </a:lnTo>
                  <a:lnTo>
                    <a:pt x="2200063" y="2612873"/>
                  </a:lnTo>
                  <a:lnTo>
                    <a:pt x="2346734" y="2275728"/>
                  </a:lnTo>
                  <a:lnTo>
                    <a:pt x="2493405" y="2697159"/>
                  </a:lnTo>
                  <a:lnTo>
                    <a:pt x="2640076" y="3034304"/>
                  </a:lnTo>
                  <a:lnTo>
                    <a:pt x="2786747" y="3371449"/>
                  </a:lnTo>
                  <a:lnTo>
                    <a:pt x="2933418" y="3202876"/>
                  </a:lnTo>
                  <a:lnTo>
                    <a:pt x="3080089" y="3202876"/>
                  </a:lnTo>
                  <a:lnTo>
                    <a:pt x="3226759" y="3287162"/>
                  </a:lnTo>
                  <a:lnTo>
                    <a:pt x="3373430" y="3287162"/>
                  </a:lnTo>
                  <a:lnTo>
                    <a:pt x="3520101" y="3287162"/>
                  </a:lnTo>
                </a:path>
              </a:pathLst>
            </a:custGeom>
            <a:ln w="43362" cap="flat">
              <a:solidFill>
                <a:srgbClr val="000000">
                  <a:alpha val="100000"/>
                </a:srgbClr>
              </a:solidFill>
              <a:prstDash val="solid"/>
              <a:round/>
            </a:ln>
          </p:spPr>
          <p:txBody>
            <a:bodyPr/>
            <a:lstStyle/>
            <a:p/>
          </p:txBody>
        </p:sp>
        <p:sp>
          <p:nvSpPr>
            <p:cNvPr id="26" name="pl26"/>
            <p:cNvSpPr/>
            <p:nvPr/>
          </p:nvSpPr>
          <p:spPr>
            <a:xfrm>
              <a:off x="943464" y="1728635"/>
              <a:ext cx="3520101" cy="3371449"/>
            </a:xfrm>
            <a:custGeom>
              <a:avLst/>
              <a:pathLst>
                <a:path w="3520101" h="3371449">
                  <a:moveTo>
                    <a:pt x="0" y="758576"/>
                  </a:moveTo>
                  <a:lnTo>
                    <a:pt x="146670" y="505717"/>
                  </a:lnTo>
                  <a:lnTo>
                    <a:pt x="293341" y="0"/>
                  </a:lnTo>
                  <a:lnTo>
                    <a:pt x="440012" y="1770010"/>
                  </a:lnTo>
                  <a:lnTo>
                    <a:pt x="586683" y="1601438"/>
                  </a:lnTo>
                  <a:lnTo>
                    <a:pt x="733354" y="1770010"/>
                  </a:lnTo>
                  <a:lnTo>
                    <a:pt x="880025" y="1770010"/>
                  </a:lnTo>
                  <a:lnTo>
                    <a:pt x="1026696" y="1938583"/>
                  </a:lnTo>
                  <a:lnTo>
                    <a:pt x="1173367" y="2697159"/>
                  </a:lnTo>
                  <a:lnTo>
                    <a:pt x="1320038" y="2444300"/>
                  </a:lnTo>
                  <a:lnTo>
                    <a:pt x="1466709" y="2612873"/>
                  </a:lnTo>
                  <a:lnTo>
                    <a:pt x="1613379" y="2697159"/>
                  </a:lnTo>
                  <a:lnTo>
                    <a:pt x="1760050" y="2781445"/>
                  </a:lnTo>
                  <a:lnTo>
                    <a:pt x="1906721" y="2865731"/>
                  </a:lnTo>
                  <a:lnTo>
                    <a:pt x="2053392" y="2865731"/>
                  </a:lnTo>
                  <a:lnTo>
                    <a:pt x="2200063" y="2612873"/>
                  </a:lnTo>
                  <a:lnTo>
                    <a:pt x="2346734" y="2275728"/>
                  </a:lnTo>
                  <a:lnTo>
                    <a:pt x="2493405" y="2697159"/>
                  </a:lnTo>
                  <a:lnTo>
                    <a:pt x="2640076" y="3034304"/>
                  </a:lnTo>
                  <a:lnTo>
                    <a:pt x="2786747" y="3371449"/>
                  </a:lnTo>
                  <a:lnTo>
                    <a:pt x="2933418" y="3202876"/>
                  </a:lnTo>
                  <a:lnTo>
                    <a:pt x="3080089" y="3202876"/>
                  </a:lnTo>
                  <a:lnTo>
                    <a:pt x="3226759" y="3287162"/>
                  </a:lnTo>
                  <a:lnTo>
                    <a:pt x="3373430" y="3287162"/>
                  </a:lnTo>
                  <a:lnTo>
                    <a:pt x="3520101" y="3287162"/>
                  </a:lnTo>
                </a:path>
              </a:pathLst>
            </a:custGeom>
            <a:ln w="27101" cap="flat">
              <a:solidFill>
                <a:srgbClr val="0058AB">
                  <a:alpha val="100000"/>
                </a:srgbClr>
              </a:solidFill>
              <a:prstDash val="solid"/>
              <a:round/>
            </a:ln>
          </p:spPr>
          <p:txBody>
            <a:bodyPr/>
            <a:lstStyle/>
            <a:p/>
          </p:txBody>
        </p:sp>
        <p:sp>
          <p:nvSpPr>
            <p:cNvPr id="27" name="pl27"/>
            <p:cNvSpPr/>
            <p:nvPr/>
          </p:nvSpPr>
          <p:spPr>
            <a:xfrm>
              <a:off x="767459" y="5100084"/>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28" name="pl28"/>
            <p:cNvSpPr/>
            <p:nvPr/>
          </p:nvSpPr>
          <p:spPr>
            <a:xfrm>
              <a:off x="943464" y="2234353"/>
              <a:ext cx="0" cy="252858"/>
            </a:xfrm>
            <a:custGeom>
              <a:avLst/>
              <a:pathLst>
                <a:path w="0" h="252858">
                  <a:moveTo>
                    <a:pt x="0" y="252858"/>
                  </a:moveTo>
                  <a:lnTo>
                    <a:pt x="0" y="0"/>
                  </a:lnTo>
                </a:path>
              </a:pathLst>
            </a:custGeom>
            <a:ln w="13550" cap="flat">
              <a:solidFill>
                <a:srgbClr val="0058AB">
                  <a:alpha val="100000"/>
                </a:srgbClr>
              </a:solidFill>
              <a:prstDash val="dot"/>
              <a:round/>
            </a:ln>
          </p:spPr>
          <p:txBody>
            <a:bodyPr/>
            <a:lstStyle/>
            <a:p/>
          </p:txBody>
        </p:sp>
        <p:sp>
          <p:nvSpPr>
            <p:cNvPr id="29" name="pl29"/>
            <p:cNvSpPr/>
            <p:nvPr/>
          </p:nvSpPr>
          <p:spPr>
            <a:xfrm>
              <a:off x="1676818" y="3245787"/>
              <a:ext cx="0" cy="252858"/>
            </a:xfrm>
            <a:custGeom>
              <a:avLst/>
              <a:pathLst>
                <a:path w="0" h="252858">
                  <a:moveTo>
                    <a:pt x="0" y="252858"/>
                  </a:moveTo>
                  <a:lnTo>
                    <a:pt x="0" y="0"/>
                  </a:lnTo>
                </a:path>
              </a:pathLst>
            </a:custGeom>
            <a:ln w="13550" cap="flat">
              <a:solidFill>
                <a:srgbClr val="0058AB">
                  <a:alpha val="100000"/>
                </a:srgbClr>
              </a:solidFill>
              <a:prstDash val="dot"/>
              <a:round/>
            </a:ln>
          </p:spPr>
          <p:txBody>
            <a:bodyPr/>
            <a:lstStyle/>
            <a:p/>
          </p:txBody>
        </p:sp>
        <p:sp>
          <p:nvSpPr>
            <p:cNvPr id="30" name="pl30"/>
            <p:cNvSpPr/>
            <p:nvPr/>
          </p:nvSpPr>
          <p:spPr>
            <a:xfrm>
              <a:off x="2410173" y="4088650"/>
              <a:ext cx="0" cy="252858"/>
            </a:xfrm>
            <a:custGeom>
              <a:avLst/>
              <a:pathLst>
                <a:path w="0" h="252858">
                  <a:moveTo>
                    <a:pt x="0" y="252858"/>
                  </a:moveTo>
                  <a:lnTo>
                    <a:pt x="0" y="0"/>
                  </a:lnTo>
                </a:path>
              </a:pathLst>
            </a:custGeom>
            <a:ln w="13550" cap="flat">
              <a:solidFill>
                <a:srgbClr val="0058AB">
                  <a:alpha val="100000"/>
                </a:srgbClr>
              </a:solidFill>
              <a:prstDash val="dot"/>
              <a:round/>
            </a:ln>
          </p:spPr>
          <p:txBody>
            <a:bodyPr/>
            <a:lstStyle/>
            <a:p/>
          </p:txBody>
        </p:sp>
        <p:sp>
          <p:nvSpPr>
            <p:cNvPr id="31" name="pl31"/>
            <p:cNvSpPr/>
            <p:nvPr/>
          </p:nvSpPr>
          <p:spPr>
            <a:xfrm>
              <a:off x="3143527" y="4088650"/>
              <a:ext cx="0" cy="252858"/>
            </a:xfrm>
            <a:custGeom>
              <a:avLst/>
              <a:pathLst>
                <a:path w="0" h="252858">
                  <a:moveTo>
                    <a:pt x="0" y="252858"/>
                  </a:moveTo>
                  <a:lnTo>
                    <a:pt x="0" y="0"/>
                  </a:lnTo>
                </a:path>
              </a:pathLst>
            </a:custGeom>
            <a:ln w="13550" cap="flat">
              <a:solidFill>
                <a:srgbClr val="0058AB">
                  <a:alpha val="100000"/>
                </a:srgbClr>
              </a:solidFill>
              <a:prstDash val="dot"/>
              <a:round/>
            </a:ln>
          </p:spPr>
          <p:txBody>
            <a:bodyPr/>
            <a:lstStyle/>
            <a:p/>
          </p:txBody>
        </p:sp>
        <p:sp>
          <p:nvSpPr>
            <p:cNvPr id="32" name="pl32"/>
            <p:cNvSpPr/>
            <p:nvPr/>
          </p:nvSpPr>
          <p:spPr>
            <a:xfrm>
              <a:off x="3730211" y="4847226"/>
              <a:ext cx="0" cy="252858"/>
            </a:xfrm>
            <a:custGeom>
              <a:avLst/>
              <a:pathLst>
                <a:path w="0" h="252858">
                  <a:moveTo>
                    <a:pt x="0" y="252858"/>
                  </a:moveTo>
                  <a:lnTo>
                    <a:pt x="0" y="0"/>
                  </a:lnTo>
                </a:path>
              </a:pathLst>
            </a:custGeom>
            <a:ln w="13550" cap="flat">
              <a:solidFill>
                <a:srgbClr val="0058AB">
                  <a:alpha val="100000"/>
                </a:srgbClr>
              </a:solidFill>
              <a:prstDash val="dot"/>
              <a:round/>
            </a:ln>
          </p:spPr>
          <p:txBody>
            <a:bodyPr/>
            <a:lstStyle/>
            <a:p/>
          </p:txBody>
        </p:sp>
        <p:sp>
          <p:nvSpPr>
            <p:cNvPr id="33" name="pl33"/>
            <p:cNvSpPr/>
            <p:nvPr/>
          </p:nvSpPr>
          <p:spPr>
            <a:xfrm>
              <a:off x="4316894" y="4762940"/>
              <a:ext cx="0" cy="252858"/>
            </a:xfrm>
            <a:custGeom>
              <a:avLst/>
              <a:pathLst>
                <a:path w="0" h="252858">
                  <a:moveTo>
                    <a:pt x="0" y="252858"/>
                  </a:moveTo>
                  <a:lnTo>
                    <a:pt x="0" y="0"/>
                  </a:lnTo>
                </a:path>
              </a:pathLst>
            </a:custGeom>
            <a:ln w="13550" cap="flat">
              <a:solidFill>
                <a:srgbClr val="0058AB">
                  <a:alpha val="100000"/>
                </a:srgbClr>
              </a:solidFill>
              <a:prstDash val="dot"/>
              <a:round/>
            </a:ln>
          </p:spPr>
          <p:txBody>
            <a:bodyPr/>
            <a:lstStyle/>
            <a:p/>
          </p:txBody>
        </p:sp>
        <p:sp>
          <p:nvSpPr>
            <p:cNvPr id="34" name="pl34"/>
            <p:cNvSpPr/>
            <p:nvPr/>
          </p:nvSpPr>
          <p:spPr>
            <a:xfrm>
              <a:off x="4463565" y="4762940"/>
              <a:ext cx="0" cy="252858"/>
            </a:xfrm>
            <a:custGeom>
              <a:avLst/>
              <a:pathLst>
                <a:path w="0" h="252858">
                  <a:moveTo>
                    <a:pt x="0" y="252858"/>
                  </a:moveTo>
                  <a:lnTo>
                    <a:pt x="0" y="0"/>
                  </a:lnTo>
                </a:path>
              </a:pathLst>
            </a:custGeom>
            <a:ln w="13550" cap="flat">
              <a:solidFill>
                <a:srgbClr val="0058AB">
                  <a:alpha val="100000"/>
                </a:srgbClr>
              </a:solidFill>
              <a:prstDash val="dot"/>
              <a:round/>
            </a:ln>
          </p:spPr>
          <p:txBody>
            <a:bodyPr/>
            <a:lstStyle/>
            <a:p/>
          </p:txBody>
        </p:sp>
        <p:sp>
          <p:nvSpPr>
            <p:cNvPr id="35" name="pg35"/>
            <p:cNvSpPr/>
            <p:nvPr/>
          </p:nvSpPr>
          <p:spPr>
            <a:xfrm>
              <a:off x="856840" y="2167787"/>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 name="tx36"/>
            <p:cNvSpPr/>
            <p:nvPr/>
          </p:nvSpPr>
          <p:spPr>
            <a:xfrm>
              <a:off x="887193" y="2196559"/>
              <a:ext cx="11254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31</a:t>
              </a:r>
            </a:p>
          </p:txBody>
        </p:sp>
        <p:sp>
          <p:nvSpPr>
            <p:cNvPr id="37" name="pg37"/>
            <p:cNvSpPr/>
            <p:nvPr/>
          </p:nvSpPr>
          <p:spPr>
            <a:xfrm>
              <a:off x="1590194" y="3179221"/>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 name="tx38"/>
            <p:cNvSpPr/>
            <p:nvPr/>
          </p:nvSpPr>
          <p:spPr>
            <a:xfrm>
              <a:off x="1620548" y="3208043"/>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19</a:t>
              </a:r>
            </a:p>
          </p:txBody>
        </p:sp>
        <p:sp>
          <p:nvSpPr>
            <p:cNvPr id="39" name="pg39"/>
            <p:cNvSpPr/>
            <p:nvPr/>
          </p:nvSpPr>
          <p:spPr>
            <a:xfrm>
              <a:off x="2351684" y="4022084"/>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0" name="tx40"/>
            <p:cNvSpPr/>
            <p:nvPr/>
          </p:nvSpPr>
          <p:spPr>
            <a:xfrm>
              <a:off x="2382037" y="4050906"/>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9</a:t>
              </a:r>
            </a:p>
          </p:txBody>
        </p:sp>
        <p:sp>
          <p:nvSpPr>
            <p:cNvPr id="41" name="pg41"/>
            <p:cNvSpPr/>
            <p:nvPr/>
          </p:nvSpPr>
          <p:spPr>
            <a:xfrm>
              <a:off x="3085039" y="4022084"/>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 name="tx42"/>
            <p:cNvSpPr/>
            <p:nvPr/>
          </p:nvSpPr>
          <p:spPr>
            <a:xfrm>
              <a:off x="3115392" y="4050906"/>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9</a:t>
              </a:r>
            </a:p>
          </p:txBody>
        </p:sp>
        <p:sp>
          <p:nvSpPr>
            <p:cNvPr id="43" name="pg43"/>
            <p:cNvSpPr/>
            <p:nvPr/>
          </p:nvSpPr>
          <p:spPr>
            <a:xfrm>
              <a:off x="3671722" y="4780660"/>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 name="tx44"/>
            <p:cNvSpPr/>
            <p:nvPr/>
          </p:nvSpPr>
          <p:spPr>
            <a:xfrm>
              <a:off x="3702076" y="4809482"/>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5" name="pg45"/>
            <p:cNvSpPr/>
            <p:nvPr/>
          </p:nvSpPr>
          <p:spPr>
            <a:xfrm>
              <a:off x="4258406" y="4696373"/>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6" name="tx46"/>
            <p:cNvSpPr/>
            <p:nvPr/>
          </p:nvSpPr>
          <p:spPr>
            <a:xfrm>
              <a:off x="4288759" y="4726430"/>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47" name="pg47"/>
            <p:cNvSpPr/>
            <p:nvPr/>
          </p:nvSpPr>
          <p:spPr>
            <a:xfrm>
              <a:off x="4405077" y="4696373"/>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8" name="tx48"/>
            <p:cNvSpPr/>
            <p:nvPr/>
          </p:nvSpPr>
          <p:spPr>
            <a:xfrm>
              <a:off x="4435430" y="4726430"/>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49" name="tx49"/>
            <p:cNvSpPr/>
            <p:nvPr/>
          </p:nvSpPr>
          <p:spPr>
            <a:xfrm>
              <a:off x="4523855" y="4639589"/>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5</a:t>
              </a:r>
            </a:p>
          </p:txBody>
        </p:sp>
        <p:sp>
          <p:nvSpPr>
            <p:cNvPr id="50" name="tx50"/>
            <p:cNvSpPr/>
            <p:nvPr/>
          </p:nvSpPr>
          <p:spPr>
            <a:xfrm>
              <a:off x="4584145" y="421678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10</a:t>
              </a:r>
            </a:p>
          </p:txBody>
        </p:sp>
        <p:sp>
          <p:nvSpPr>
            <p:cNvPr id="51" name="tx51"/>
            <p:cNvSpPr/>
            <p:nvPr/>
          </p:nvSpPr>
          <p:spPr>
            <a:xfrm>
              <a:off x="641260" y="5057445"/>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52" name="tx52"/>
            <p:cNvSpPr/>
            <p:nvPr/>
          </p:nvSpPr>
          <p:spPr>
            <a:xfrm>
              <a:off x="577692" y="421458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53" name="tx53"/>
            <p:cNvSpPr/>
            <p:nvPr/>
          </p:nvSpPr>
          <p:spPr>
            <a:xfrm>
              <a:off x="577692" y="337172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54" name="tx54"/>
            <p:cNvSpPr/>
            <p:nvPr/>
          </p:nvSpPr>
          <p:spPr>
            <a:xfrm>
              <a:off x="577692" y="2528802"/>
              <a:ext cx="127136"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a:t>
              </a:r>
            </a:p>
          </p:txBody>
        </p:sp>
        <p:sp>
          <p:nvSpPr>
            <p:cNvPr id="55" name="tx55"/>
            <p:cNvSpPr/>
            <p:nvPr/>
          </p:nvSpPr>
          <p:spPr>
            <a:xfrm>
              <a:off x="577692" y="168599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56" name="tx56"/>
            <p:cNvSpPr/>
            <p:nvPr/>
          </p:nvSpPr>
          <p:spPr>
            <a:xfrm rot="-5400000">
              <a:off x="787017"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7" name="tx57"/>
            <p:cNvSpPr/>
            <p:nvPr/>
          </p:nvSpPr>
          <p:spPr>
            <a:xfrm rot="-5400000">
              <a:off x="1520372"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8" name="tx58"/>
            <p:cNvSpPr/>
            <p:nvPr/>
          </p:nvSpPr>
          <p:spPr>
            <a:xfrm rot="-5400000">
              <a:off x="2253726"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9" name="tx59"/>
            <p:cNvSpPr/>
            <p:nvPr/>
          </p:nvSpPr>
          <p:spPr>
            <a:xfrm rot="-5400000">
              <a:off x="2987081"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0" name="tx60"/>
            <p:cNvSpPr/>
            <p:nvPr/>
          </p:nvSpPr>
          <p:spPr>
            <a:xfrm rot="-5400000">
              <a:off x="3573765"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1" name="tx61"/>
            <p:cNvSpPr/>
            <p:nvPr/>
          </p:nvSpPr>
          <p:spPr>
            <a:xfrm rot="-5400000">
              <a:off x="4160414"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2" name="tx62"/>
            <p:cNvSpPr/>
            <p:nvPr/>
          </p:nvSpPr>
          <p:spPr>
            <a:xfrm rot="-5400000">
              <a:off x="4307119"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3" name="tx63"/>
            <p:cNvSpPr/>
            <p:nvPr/>
          </p:nvSpPr>
          <p:spPr>
            <a:xfrm rot="-5400000">
              <a:off x="-91618" y="3053805"/>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64" name="pl64"/>
            <p:cNvSpPr/>
            <p:nvPr/>
          </p:nvSpPr>
          <p:spPr>
            <a:xfrm>
              <a:off x="1407023" y="6154255"/>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65" name="pl65"/>
            <p:cNvSpPr/>
            <p:nvPr/>
          </p:nvSpPr>
          <p:spPr>
            <a:xfrm>
              <a:off x="1407023" y="615425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66" name="pl66"/>
            <p:cNvSpPr/>
            <p:nvPr/>
          </p:nvSpPr>
          <p:spPr>
            <a:xfrm>
              <a:off x="2565590" y="6154255"/>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67" name="pl67"/>
            <p:cNvSpPr/>
            <p:nvPr/>
          </p:nvSpPr>
          <p:spPr>
            <a:xfrm>
              <a:off x="3328044" y="6154255"/>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68" name="tx68"/>
            <p:cNvSpPr/>
            <p:nvPr/>
          </p:nvSpPr>
          <p:spPr>
            <a:xfrm>
              <a:off x="1674122" y="6100844"/>
              <a:ext cx="79993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Sierra Leone</a:t>
              </a:r>
            </a:p>
          </p:txBody>
        </p:sp>
        <p:sp>
          <p:nvSpPr>
            <p:cNvPr id="69" name="tx69"/>
            <p:cNvSpPr/>
            <p:nvPr/>
          </p:nvSpPr>
          <p:spPr>
            <a:xfrm>
              <a:off x="2832689"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70" name="tx70"/>
            <p:cNvSpPr/>
            <p:nvPr/>
          </p:nvSpPr>
          <p:spPr>
            <a:xfrm>
              <a:off x="3595144" y="6100844"/>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71" name="tx71"/>
            <p:cNvSpPr/>
            <p:nvPr/>
          </p:nvSpPr>
          <p:spPr>
            <a:xfrm>
              <a:off x="2144479" y="727425"/>
              <a:ext cx="1118071" cy="111472"/>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DTP3</a:t>
              </a:r>
            </a:p>
          </p:txBody>
        </p:sp>
        <p:sp>
          <p:nvSpPr>
            <p:cNvPr id="72" name="pl72"/>
            <p:cNvSpPr/>
            <p:nvPr/>
          </p:nvSpPr>
          <p:spPr>
            <a:xfrm>
              <a:off x="5132709" y="4678653"/>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3" name="pl73"/>
            <p:cNvSpPr/>
            <p:nvPr/>
          </p:nvSpPr>
          <p:spPr>
            <a:xfrm>
              <a:off x="5132709" y="3835791"/>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4" name="pl74"/>
            <p:cNvSpPr/>
            <p:nvPr/>
          </p:nvSpPr>
          <p:spPr>
            <a:xfrm>
              <a:off x="5132709" y="2992929"/>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5" name="pl75"/>
            <p:cNvSpPr/>
            <p:nvPr/>
          </p:nvSpPr>
          <p:spPr>
            <a:xfrm>
              <a:off x="5132709" y="2150066"/>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6" name="pl76"/>
            <p:cNvSpPr/>
            <p:nvPr/>
          </p:nvSpPr>
          <p:spPr>
            <a:xfrm>
              <a:off x="5132709" y="1307204"/>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7" name="pl77"/>
            <p:cNvSpPr/>
            <p:nvPr/>
          </p:nvSpPr>
          <p:spPr>
            <a:xfrm>
              <a:off x="5132709" y="5100084"/>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8" name="pl78"/>
            <p:cNvSpPr/>
            <p:nvPr/>
          </p:nvSpPr>
          <p:spPr>
            <a:xfrm>
              <a:off x="5132709" y="4257222"/>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9" name="pl79"/>
            <p:cNvSpPr/>
            <p:nvPr/>
          </p:nvSpPr>
          <p:spPr>
            <a:xfrm>
              <a:off x="5132709" y="3414360"/>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80" name="pl80"/>
            <p:cNvSpPr/>
            <p:nvPr/>
          </p:nvSpPr>
          <p:spPr>
            <a:xfrm>
              <a:off x="5132709" y="2571498"/>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81" name="pl81"/>
            <p:cNvSpPr/>
            <p:nvPr/>
          </p:nvSpPr>
          <p:spPr>
            <a:xfrm>
              <a:off x="5132709" y="1728635"/>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82" name="pl82"/>
            <p:cNvSpPr/>
            <p:nvPr/>
          </p:nvSpPr>
          <p:spPr>
            <a:xfrm>
              <a:off x="530871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6042069"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4" name="pl84"/>
            <p:cNvSpPr/>
            <p:nvPr/>
          </p:nvSpPr>
          <p:spPr>
            <a:xfrm>
              <a:off x="677542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5" name="pl85"/>
            <p:cNvSpPr/>
            <p:nvPr/>
          </p:nvSpPr>
          <p:spPr>
            <a:xfrm>
              <a:off x="7508778"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6" name="pl86"/>
            <p:cNvSpPr/>
            <p:nvPr/>
          </p:nvSpPr>
          <p:spPr>
            <a:xfrm>
              <a:off x="8095462"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7" name="pl87"/>
            <p:cNvSpPr/>
            <p:nvPr/>
          </p:nvSpPr>
          <p:spPr>
            <a:xfrm>
              <a:off x="868214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8" name="pl88"/>
            <p:cNvSpPr/>
            <p:nvPr/>
          </p:nvSpPr>
          <p:spPr>
            <a:xfrm>
              <a:off x="8828816"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9" name="pl89"/>
            <p:cNvSpPr/>
            <p:nvPr/>
          </p:nvSpPr>
          <p:spPr>
            <a:xfrm>
              <a:off x="5308715" y="1560063"/>
              <a:ext cx="3520101" cy="3371449"/>
            </a:xfrm>
            <a:custGeom>
              <a:avLst/>
              <a:pathLst>
                <a:path w="3520101" h="3371449">
                  <a:moveTo>
                    <a:pt x="0" y="0"/>
                  </a:moveTo>
                  <a:lnTo>
                    <a:pt x="146670" y="2360014"/>
                  </a:lnTo>
                  <a:lnTo>
                    <a:pt x="293341" y="1011434"/>
                  </a:lnTo>
                  <a:lnTo>
                    <a:pt x="440012" y="1938583"/>
                  </a:lnTo>
                  <a:lnTo>
                    <a:pt x="586683" y="2950018"/>
                  </a:lnTo>
                  <a:lnTo>
                    <a:pt x="733354" y="2612873"/>
                  </a:lnTo>
                  <a:lnTo>
                    <a:pt x="880025" y="2022869"/>
                  </a:lnTo>
                  <a:lnTo>
                    <a:pt x="1026696" y="1685724"/>
                  </a:lnTo>
                  <a:lnTo>
                    <a:pt x="1173367" y="2444300"/>
                  </a:lnTo>
                  <a:lnTo>
                    <a:pt x="1320038" y="2275728"/>
                  </a:lnTo>
                  <a:lnTo>
                    <a:pt x="1466709" y="2360014"/>
                  </a:lnTo>
                  <a:lnTo>
                    <a:pt x="1613379" y="2444300"/>
                  </a:lnTo>
                  <a:lnTo>
                    <a:pt x="1760050" y="2528586"/>
                  </a:lnTo>
                  <a:lnTo>
                    <a:pt x="1906721" y="2444300"/>
                  </a:lnTo>
                  <a:lnTo>
                    <a:pt x="2053392" y="2781445"/>
                  </a:lnTo>
                  <a:lnTo>
                    <a:pt x="2200063" y="2022869"/>
                  </a:lnTo>
                  <a:lnTo>
                    <a:pt x="2346734" y="2528586"/>
                  </a:lnTo>
                  <a:lnTo>
                    <a:pt x="2493405" y="2022869"/>
                  </a:lnTo>
                  <a:lnTo>
                    <a:pt x="2640076" y="2697159"/>
                  </a:lnTo>
                  <a:lnTo>
                    <a:pt x="2786747" y="3371449"/>
                  </a:lnTo>
                  <a:lnTo>
                    <a:pt x="2933418" y="3034304"/>
                  </a:lnTo>
                  <a:lnTo>
                    <a:pt x="3080089" y="2950018"/>
                  </a:lnTo>
                  <a:lnTo>
                    <a:pt x="3226759" y="3371449"/>
                  </a:lnTo>
                  <a:lnTo>
                    <a:pt x="3373430" y="3371449"/>
                  </a:lnTo>
                  <a:lnTo>
                    <a:pt x="3520101" y="3371449"/>
                  </a:lnTo>
                </a:path>
              </a:pathLst>
            </a:custGeom>
            <a:ln w="27101" cap="flat">
              <a:solidFill>
                <a:srgbClr val="0058AB">
                  <a:alpha val="80000"/>
                </a:srgbClr>
              </a:solidFill>
              <a:prstDash val="solid"/>
              <a:round/>
            </a:ln>
          </p:spPr>
          <p:txBody>
            <a:bodyPr/>
            <a:lstStyle/>
            <a:p/>
          </p:txBody>
        </p:sp>
        <p:sp>
          <p:nvSpPr>
            <p:cNvPr id="90" name="pl90"/>
            <p:cNvSpPr/>
            <p:nvPr/>
          </p:nvSpPr>
          <p:spPr>
            <a:xfrm>
              <a:off x="5308715" y="3920077"/>
              <a:ext cx="3520101" cy="758576"/>
            </a:xfrm>
            <a:custGeom>
              <a:avLst/>
              <a:pathLst>
                <a:path w="3520101" h="758576">
                  <a:moveTo>
                    <a:pt x="0" y="0"/>
                  </a:moveTo>
                  <a:lnTo>
                    <a:pt x="146670" y="84286"/>
                  </a:lnTo>
                  <a:lnTo>
                    <a:pt x="293341" y="84286"/>
                  </a:lnTo>
                  <a:lnTo>
                    <a:pt x="440012" y="168572"/>
                  </a:lnTo>
                  <a:lnTo>
                    <a:pt x="586683" y="252858"/>
                  </a:lnTo>
                  <a:lnTo>
                    <a:pt x="733354" y="252858"/>
                  </a:lnTo>
                  <a:lnTo>
                    <a:pt x="880025" y="337144"/>
                  </a:lnTo>
                  <a:lnTo>
                    <a:pt x="1026696" y="421431"/>
                  </a:lnTo>
                  <a:lnTo>
                    <a:pt x="1173367" y="505717"/>
                  </a:lnTo>
                  <a:lnTo>
                    <a:pt x="1320038" y="590003"/>
                  </a:lnTo>
                  <a:lnTo>
                    <a:pt x="1466709" y="674289"/>
                  </a:lnTo>
                  <a:lnTo>
                    <a:pt x="1613379" y="674289"/>
                  </a:lnTo>
                  <a:lnTo>
                    <a:pt x="1760050" y="674289"/>
                  </a:lnTo>
                  <a:lnTo>
                    <a:pt x="1906721" y="758576"/>
                  </a:lnTo>
                  <a:lnTo>
                    <a:pt x="2053392" y="674289"/>
                  </a:lnTo>
                  <a:lnTo>
                    <a:pt x="2200063" y="758576"/>
                  </a:lnTo>
                  <a:lnTo>
                    <a:pt x="2346734" y="674289"/>
                  </a:lnTo>
                  <a:lnTo>
                    <a:pt x="2493405" y="674289"/>
                  </a:lnTo>
                  <a:lnTo>
                    <a:pt x="2640076" y="758576"/>
                  </a:lnTo>
                  <a:lnTo>
                    <a:pt x="2786747" y="758576"/>
                  </a:lnTo>
                  <a:lnTo>
                    <a:pt x="2933418" y="758576"/>
                  </a:lnTo>
                  <a:lnTo>
                    <a:pt x="3080089" y="674289"/>
                  </a:lnTo>
                  <a:lnTo>
                    <a:pt x="3226759" y="590003"/>
                  </a:lnTo>
                  <a:lnTo>
                    <a:pt x="3373430" y="590003"/>
                  </a:lnTo>
                  <a:lnTo>
                    <a:pt x="3520101" y="674289"/>
                  </a:lnTo>
                </a:path>
              </a:pathLst>
            </a:custGeom>
            <a:ln w="27101" cap="flat">
              <a:solidFill>
                <a:srgbClr val="1CABE2">
                  <a:alpha val="80000"/>
                </a:srgbClr>
              </a:solidFill>
              <a:prstDash val="solid"/>
              <a:round/>
            </a:ln>
          </p:spPr>
          <p:txBody>
            <a:bodyPr/>
            <a:lstStyle/>
            <a:p/>
          </p:txBody>
        </p:sp>
        <p:sp>
          <p:nvSpPr>
            <p:cNvPr id="91" name="pl91"/>
            <p:cNvSpPr/>
            <p:nvPr/>
          </p:nvSpPr>
          <p:spPr>
            <a:xfrm>
              <a:off x="5308715" y="2824356"/>
              <a:ext cx="3520101" cy="1601438"/>
            </a:xfrm>
            <a:custGeom>
              <a:avLst/>
              <a:pathLst>
                <a:path w="3520101" h="1601438">
                  <a:moveTo>
                    <a:pt x="0" y="0"/>
                  </a:moveTo>
                  <a:lnTo>
                    <a:pt x="146670" y="168572"/>
                  </a:lnTo>
                  <a:lnTo>
                    <a:pt x="293341" y="252858"/>
                  </a:lnTo>
                  <a:lnTo>
                    <a:pt x="440012" y="590003"/>
                  </a:lnTo>
                  <a:lnTo>
                    <a:pt x="586683" y="758576"/>
                  </a:lnTo>
                  <a:lnTo>
                    <a:pt x="733354" y="1011434"/>
                  </a:lnTo>
                  <a:lnTo>
                    <a:pt x="880025" y="1095720"/>
                  </a:lnTo>
                  <a:lnTo>
                    <a:pt x="1026696" y="758576"/>
                  </a:lnTo>
                  <a:lnTo>
                    <a:pt x="1173367" y="842862"/>
                  </a:lnTo>
                  <a:lnTo>
                    <a:pt x="1320038" y="1011434"/>
                  </a:lnTo>
                  <a:lnTo>
                    <a:pt x="1466709" y="1348579"/>
                  </a:lnTo>
                  <a:lnTo>
                    <a:pt x="1613379" y="1432865"/>
                  </a:lnTo>
                  <a:lnTo>
                    <a:pt x="1760050" y="1601438"/>
                  </a:lnTo>
                  <a:lnTo>
                    <a:pt x="1906721" y="1517152"/>
                  </a:lnTo>
                  <a:lnTo>
                    <a:pt x="2053392" y="1011434"/>
                  </a:lnTo>
                  <a:lnTo>
                    <a:pt x="2200063" y="927148"/>
                  </a:lnTo>
                  <a:lnTo>
                    <a:pt x="2346734" y="674289"/>
                  </a:lnTo>
                  <a:lnTo>
                    <a:pt x="2493405" y="842862"/>
                  </a:lnTo>
                  <a:lnTo>
                    <a:pt x="2640076" y="758576"/>
                  </a:lnTo>
                  <a:lnTo>
                    <a:pt x="2786747" y="758576"/>
                  </a:lnTo>
                  <a:lnTo>
                    <a:pt x="2933418" y="758576"/>
                  </a:lnTo>
                  <a:lnTo>
                    <a:pt x="3080089" y="674289"/>
                  </a:lnTo>
                  <a:lnTo>
                    <a:pt x="3226759" y="505717"/>
                  </a:lnTo>
                  <a:lnTo>
                    <a:pt x="3373430" y="421431"/>
                  </a:lnTo>
                  <a:lnTo>
                    <a:pt x="3520101" y="590003"/>
                  </a:lnTo>
                </a:path>
              </a:pathLst>
            </a:custGeom>
            <a:ln w="27101" cap="flat">
              <a:solidFill>
                <a:srgbClr val="00833D">
                  <a:alpha val="80000"/>
                </a:srgbClr>
              </a:solidFill>
              <a:prstDash val="solid"/>
              <a:round/>
            </a:ln>
          </p:spPr>
          <p:txBody>
            <a:bodyPr/>
            <a:lstStyle/>
            <a:p/>
          </p:txBody>
        </p:sp>
        <p:sp>
          <p:nvSpPr>
            <p:cNvPr id="92" name="pl92"/>
            <p:cNvSpPr/>
            <p:nvPr/>
          </p:nvSpPr>
          <p:spPr>
            <a:xfrm>
              <a:off x="5308715" y="1560063"/>
              <a:ext cx="3520101" cy="3371449"/>
            </a:xfrm>
            <a:custGeom>
              <a:avLst/>
              <a:pathLst>
                <a:path w="3520101" h="3371449">
                  <a:moveTo>
                    <a:pt x="0" y="0"/>
                  </a:moveTo>
                  <a:lnTo>
                    <a:pt x="146670" y="2360014"/>
                  </a:lnTo>
                  <a:lnTo>
                    <a:pt x="293341" y="1011434"/>
                  </a:lnTo>
                  <a:lnTo>
                    <a:pt x="440012" y="1938583"/>
                  </a:lnTo>
                  <a:lnTo>
                    <a:pt x="586683" y="2950018"/>
                  </a:lnTo>
                  <a:lnTo>
                    <a:pt x="733354" y="2612873"/>
                  </a:lnTo>
                  <a:lnTo>
                    <a:pt x="880025" y="2022869"/>
                  </a:lnTo>
                  <a:lnTo>
                    <a:pt x="1026696" y="1685724"/>
                  </a:lnTo>
                  <a:lnTo>
                    <a:pt x="1173367" y="2444300"/>
                  </a:lnTo>
                  <a:lnTo>
                    <a:pt x="1320038" y="2275728"/>
                  </a:lnTo>
                  <a:lnTo>
                    <a:pt x="1466709" y="2360014"/>
                  </a:lnTo>
                  <a:lnTo>
                    <a:pt x="1613379" y="2444300"/>
                  </a:lnTo>
                  <a:lnTo>
                    <a:pt x="1760050" y="2528586"/>
                  </a:lnTo>
                  <a:lnTo>
                    <a:pt x="1906721" y="2444300"/>
                  </a:lnTo>
                  <a:lnTo>
                    <a:pt x="2053392" y="2781445"/>
                  </a:lnTo>
                  <a:lnTo>
                    <a:pt x="2200063" y="2022869"/>
                  </a:lnTo>
                  <a:lnTo>
                    <a:pt x="2346734" y="2528586"/>
                  </a:lnTo>
                  <a:lnTo>
                    <a:pt x="2493405" y="2022869"/>
                  </a:lnTo>
                  <a:lnTo>
                    <a:pt x="2640076" y="2697159"/>
                  </a:lnTo>
                  <a:lnTo>
                    <a:pt x="2786747" y="3371449"/>
                  </a:lnTo>
                  <a:lnTo>
                    <a:pt x="2933418" y="3034304"/>
                  </a:lnTo>
                  <a:lnTo>
                    <a:pt x="3080089" y="2950018"/>
                  </a:lnTo>
                  <a:lnTo>
                    <a:pt x="3226759" y="3371449"/>
                  </a:lnTo>
                  <a:lnTo>
                    <a:pt x="3373430" y="3371449"/>
                  </a:lnTo>
                  <a:lnTo>
                    <a:pt x="3520101" y="3371449"/>
                  </a:lnTo>
                </a:path>
              </a:pathLst>
            </a:custGeom>
            <a:ln w="43362" cap="flat">
              <a:solidFill>
                <a:srgbClr val="000000">
                  <a:alpha val="100000"/>
                </a:srgbClr>
              </a:solidFill>
              <a:prstDash val="solid"/>
              <a:round/>
            </a:ln>
          </p:spPr>
          <p:txBody>
            <a:bodyPr/>
            <a:lstStyle/>
            <a:p/>
          </p:txBody>
        </p:sp>
        <p:sp>
          <p:nvSpPr>
            <p:cNvPr id="93" name="pl93"/>
            <p:cNvSpPr/>
            <p:nvPr/>
          </p:nvSpPr>
          <p:spPr>
            <a:xfrm>
              <a:off x="5308715" y="1560063"/>
              <a:ext cx="3520101" cy="3371449"/>
            </a:xfrm>
            <a:custGeom>
              <a:avLst/>
              <a:pathLst>
                <a:path w="3520101" h="3371449">
                  <a:moveTo>
                    <a:pt x="0" y="0"/>
                  </a:moveTo>
                  <a:lnTo>
                    <a:pt x="146670" y="2360014"/>
                  </a:lnTo>
                  <a:lnTo>
                    <a:pt x="293341" y="1011434"/>
                  </a:lnTo>
                  <a:lnTo>
                    <a:pt x="440012" y="1938583"/>
                  </a:lnTo>
                  <a:lnTo>
                    <a:pt x="586683" y="2950018"/>
                  </a:lnTo>
                  <a:lnTo>
                    <a:pt x="733354" y="2612873"/>
                  </a:lnTo>
                  <a:lnTo>
                    <a:pt x="880025" y="2022869"/>
                  </a:lnTo>
                  <a:lnTo>
                    <a:pt x="1026696" y="1685724"/>
                  </a:lnTo>
                  <a:lnTo>
                    <a:pt x="1173367" y="2444300"/>
                  </a:lnTo>
                  <a:lnTo>
                    <a:pt x="1320038" y="2275728"/>
                  </a:lnTo>
                  <a:lnTo>
                    <a:pt x="1466709" y="2360014"/>
                  </a:lnTo>
                  <a:lnTo>
                    <a:pt x="1613379" y="2444300"/>
                  </a:lnTo>
                  <a:lnTo>
                    <a:pt x="1760050" y="2528586"/>
                  </a:lnTo>
                  <a:lnTo>
                    <a:pt x="1906721" y="2444300"/>
                  </a:lnTo>
                  <a:lnTo>
                    <a:pt x="2053392" y="2781445"/>
                  </a:lnTo>
                  <a:lnTo>
                    <a:pt x="2200063" y="2022869"/>
                  </a:lnTo>
                  <a:lnTo>
                    <a:pt x="2346734" y="2528586"/>
                  </a:lnTo>
                  <a:lnTo>
                    <a:pt x="2493405" y="2022869"/>
                  </a:lnTo>
                  <a:lnTo>
                    <a:pt x="2640076" y="2697159"/>
                  </a:lnTo>
                  <a:lnTo>
                    <a:pt x="2786747" y="3371449"/>
                  </a:lnTo>
                  <a:lnTo>
                    <a:pt x="2933418" y="3034304"/>
                  </a:lnTo>
                  <a:lnTo>
                    <a:pt x="3080089" y="2950018"/>
                  </a:lnTo>
                  <a:lnTo>
                    <a:pt x="3226759" y="3371449"/>
                  </a:lnTo>
                  <a:lnTo>
                    <a:pt x="3373430" y="3371449"/>
                  </a:lnTo>
                  <a:lnTo>
                    <a:pt x="3520101" y="3371449"/>
                  </a:lnTo>
                </a:path>
              </a:pathLst>
            </a:custGeom>
            <a:ln w="27101" cap="flat">
              <a:solidFill>
                <a:srgbClr val="0058AB">
                  <a:alpha val="100000"/>
                </a:srgbClr>
              </a:solidFill>
              <a:prstDash val="solid"/>
              <a:round/>
            </a:ln>
          </p:spPr>
          <p:txBody>
            <a:bodyPr/>
            <a:lstStyle/>
            <a:p/>
          </p:txBody>
        </p:sp>
        <p:sp>
          <p:nvSpPr>
            <p:cNvPr id="94" name="pl94"/>
            <p:cNvSpPr/>
            <p:nvPr/>
          </p:nvSpPr>
          <p:spPr>
            <a:xfrm>
              <a:off x="5132709" y="5100084"/>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95" name="pl95"/>
            <p:cNvSpPr/>
            <p:nvPr/>
          </p:nvSpPr>
          <p:spPr>
            <a:xfrm>
              <a:off x="5308715" y="1307204"/>
              <a:ext cx="0" cy="252858"/>
            </a:xfrm>
            <a:custGeom>
              <a:avLst/>
              <a:pathLst>
                <a:path w="0" h="252858">
                  <a:moveTo>
                    <a:pt x="0" y="252858"/>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6042069" y="3920077"/>
              <a:ext cx="0" cy="252858"/>
            </a:xfrm>
            <a:custGeom>
              <a:avLst/>
              <a:pathLst>
                <a:path w="0" h="252858">
                  <a:moveTo>
                    <a:pt x="0" y="252858"/>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6775424" y="3667219"/>
              <a:ext cx="0" cy="252858"/>
            </a:xfrm>
            <a:custGeom>
              <a:avLst/>
              <a:pathLst>
                <a:path w="0" h="252858">
                  <a:moveTo>
                    <a:pt x="0" y="252858"/>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7508778" y="3330074"/>
              <a:ext cx="0" cy="252858"/>
            </a:xfrm>
            <a:custGeom>
              <a:avLst/>
              <a:pathLst>
                <a:path w="0" h="252858">
                  <a:moveTo>
                    <a:pt x="0" y="252858"/>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8095462" y="4678653"/>
              <a:ext cx="0" cy="252858"/>
            </a:xfrm>
            <a:custGeom>
              <a:avLst/>
              <a:pathLst>
                <a:path w="0" h="252858">
                  <a:moveTo>
                    <a:pt x="0" y="252858"/>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8682145" y="4678653"/>
              <a:ext cx="0" cy="252858"/>
            </a:xfrm>
            <a:custGeom>
              <a:avLst/>
              <a:pathLst>
                <a:path w="0" h="252858">
                  <a:moveTo>
                    <a:pt x="0" y="252858"/>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8828816" y="4678653"/>
              <a:ext cx="0" cy="252858"/>
            </a:xfrm>
            <a:custGeom>
              <a:avLst/>
              <a:pathLst>
                <a:path w="0" h="252858">
                  <a:moveTo>
                    <a:pt x="0" y="252858"/>
                  </a:moveTo>
                  <a:lnTo>
                    <a:pt x="0" y="0"/>
                  </a:lnTo>
                </a:path>
              </a:pathLst>
            </a:custGeom>
            <a:ln w="13550" cap="flat">
              <a:solidFill>
                <a:srgbClr val="0058AB">
                  <a:alpha val="100000"/>
                </a:srgbClr>
              </a:solidFill>
              <a:prstDash val="dot"/>
              <a:round/>
            </a:ln>
          </p:spPr>
          <p:txBody>
            <a:bodyPr/>
            <a:lstStyle/>
            <a:p/>
          </p:txBody>
        </p:sp>
        <p:sp>
          <p:nvSpPr>
            <p:cNvPr id="102" name="pg102"/>
            <p:cNvSpPr/>
            <p:nvPr/>
          </p:nvSpPr>
          <p:spPr>
            <a:xfrm>
              <a:off x="5222091" y="1240638"/>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3" name="tx103"/>
            <p:cNvSpPr/>
            <p:nvPr/>
          </p:nvSpPr>
          <p:spPr>
            <a:xfrm>
              <a:off x="5252444" y="1270695"/>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42</a:t>
              </a:r>
            </a:p>
          </p:txBody>
        </p:sp>
        <p:sp>
          <p:nvSpPr>
            <p:cNvPr id="104" name="pg104"/>
            <p:cNvSpPr/>
            <p:nvPr/>
          </p:nvSpPr>
          <p:spPr>
            <a:xfrm>
              <a:off x="5955445" y="3853511"/>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5" name="tx105"/>
            <p:cNvSpPr/>
            <p:nvPr/>
          </p:nvSpPr>
          <p:spPr>
            <a:xfrm>
              <a:off x="5985799" y="3883568"/>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11</a:t>
              </a:r>
            </a:p>
          </p:txBody>
        </p:sp>
        <p:sp>
          <p:nvSpPr>
            <p:cNvPr id="106" name="pg106"/>
            <p:cNvSpPr/>
            <p:nvPr/>
          </p:nvSpPr>
          <p:spPr>
            <a:xfrm>
              <a:off x="6688800" y="3600652"/>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7" name="tx107"/>
            <p:cNvSpPr/>
            <p:nvPr/>
          </p:nvSpPr>
          <p:spPr>
            <a:xfrm>
              <a:off x="6719153" y="3630709"/>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14</a:t>
              </a:r>
            </a:p>
          </p:txBody>
        </p:sp>
        <p:sp>
          <p:nvSpPr>
            <p:cNvPr id="108" name="pg108"/>
            <p:cNvSpPr/>
            <p:nvPr/>
          </p:nvSpPr>
          <p:spPr>
            <a:xfrm>
              <a:off x="7422154" y="3263508"/>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9" name="tx109"/>
            <p:cNvSpPr/>
            <p:nvPr/>
          </p:nvSpPr>
          <p:spPr>
            <a:xfrm>
              <a:off x="7452508" y="3292329"/>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18</a:t>
              </a:r>
            </a:p>
          </p:txBody>
        </p:sp>
        <p:sp>
          <p:nvSpPr>
            <p:cNvPr id="110" name="pg110"/>
            <p:cNvSpPr/>
            <p:nvPr/>
          </p:nvSpPr>
          <p:spPr>
            <a:xfrm>
              <a:off x="8036973" y="4612087"/>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1" name="tx111"/>
            <p:cNvSpPr/>
            <p:nvPr/>
          </p:nvSpPr>
          <p:spPr>
            <a:xfrm>
              <a:off x="8067327" y="4642144"/>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112" name="pg112"/>
            <p:cNvSpPr/>
            <p:nvPr/>
          </p:nvSpPr>
          <p:spPr>
            <a:xfrm>
              <a:off x="8623657" y="4612087"/>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3" name="tx113"/>
            <p:cNvSpPr/>
            <p:nvPr/>
          </p:nvSpPr>
          <p:spPr>
            <a:xfrm>
              <a:off x="8654010" y="4642144"/>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114" name="pg114"/>
            <p:cNvSpPr/>
            <p:nvPr/>
          </p:nvSpPr>
          <p:spPr>
            <a:xfrm>
              <a:off x="8770328" y="4612087"/>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5" name="tx115"/>
            <p:cNvSpPr/>
            <p:nvPr/>
          </p:nvSpPr>
          <p:spPr>
            <a:xfrm>
              <a:off x="8800681" y="4642144"/>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116" name="tx116"/>
            <p:cNvSpPr/>
            <p:nvPr/>
          </p:nvSpPr>
          <p:spPr>
            <a:xfrm>
              <a:off x="8889106" y="455392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6</a:t>
              </a:r>
            </a:p>
          </p:txBody>
        </p:sp>
        <p:sp>
          <p:nvSpPr>
            <p:cNvPr id="117" name="tx117"/>
            <p:cNvSpPr/>
            <p:nvPr/>
          </p:nvSpPr>
          <p:spPr>
            <a:xfrm>
              <a:off x="8949396" y="33739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20</a:t>
              </a:r>
            </a:p>
          </p:txBody>
        </p:sp>
        <p:sp>
          <p:nvSpPr>
            <p:cNvPr id="118" name="tx118"/>
            <p:cNvSpPr/>
            <p:nvPr/>
          </p:nvSpPr>
          <p:spPr>
            <a:xfrm>
              <a:off x="5006511" y="5057445"/>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19" name="tx119"/>
            <p:cNvSpPr/>
            <p:nvPr/>
          </p:nvSpPr>
          <p:spPr>
            <a:xfrm>
              <a:off x="4942943" y="421458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120" name="tx120"/>
            <p:cNvSpPr/>
            <p:nvPr/>
          </p:nvSpPr>
          <p:spPr>
            <a:xfrm>
              <a:off x="4942943" y="337172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121" name="tx121"/>
            <p:cNvSpPr/>
            <p:nvPr/>
          </p:nvSpPr>
          <p:spPr>
            <a:xfrm>
              <a:off x="4942943" y="2528802"/>
              <a:ext cx="127136"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a:t>
              </a:r>
            </a:p>
          </p:txBody>
        </p:sp>
        <p:sp>
          <p:nvSpPr>
            <p:cNvPr id="122" name="tx122"/>
            <p:cNvSpPr/>
            <p:nvPr/>
          </p:nvSpPr>
          <p:spPr>
            <a:xfrm>
              <a:off x="4942943" y="168599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123" name="tx123"/>
            <p:cNvSpPr/>
            <p:nvPr/>
          </p:nvSpPr>
          <p:spPr>
            <a:xfrm rot="-5400000">
              <a:off x="5152268"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24" name="tx124"/>
            <p:cNvSpPr/>
            <p:nvPr/>
          </p:nvSpPr>
          <p:spPr>
            <a:xfrm rot="-5400000">
              <a:off x="5885623"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25" name="tx125"/>
            <p:cNvSpPr/>
            <p:nvPr/>
          </p:nvSpPr>
          <p:spPr>
            <a:xfrm rot="-5400000">
              <a:off x="6618977"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6" name="tx126"/>
            <p:cNvSpPr/>
            <p:nvPr/>
          </p:nvSpPr>
          <p:spPr>
            <a:xfrm rot="-5400000">
              <a:off x="7352332"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7" name="tx127"/>
            <p:cNvSpPr/>
            <p:nvPr/>
          </p:nvSpPr>
          <p:spPr>
            <a:xfrm rot="-5400000">
              <a:off x="7939016"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8" name="tx128"/>
            <p:cNvSpPr/>
            <p:nvPr/>
          </p:nvSpPr>
          <p:spPr>
            <a:xfrm rot="-5400000">
              <a:off x="8525665"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29" name="tx129"/>
            <p:cNvSpPr/>
            <p:nvPr/>
          </p:nvSpPr>
          <p:spPr>
            <a:xfrm rot="-5400000">
              <a:off x="8672370"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0" name="tx130"/>
            <p:cNvSpPr/>
            <p:nvPr/>
          </p:nvSpPr>
          <p:spPr>
            <a:xfrm rot="-5400000">
              <a:off x="4273632" y="3053805"/>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131" name="pl131"/>
            <p:cNvSpPr/>
            <p:nvPr/>
          </p:nvSpPr>
          <p:spPr>
            <a:xfrm>
              <a:off x="5772274" y="6154255"/>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32" name="pl132"/>
            <p:cNvSpPr/>
            <p:nvPr/>
          </p:nvSpPr>
          <p:spPr>
            <a:xfrm>
              <a:off x="5772274" y="615425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33" name="pl133"/>
            <p:cNvSpPr/>
            <p:nvPr/>
          </p:nvSpPr>
          <p:spPr>
            <a:xfrm>
              <a:off x="6930841" y="6154255"/>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134" name="pl134"/>
            <p:cNvSpPr/>
            <p:nvPr/>
          </p:nvSpPr>
          <p:spPr>
            <a:xfrm>
              <a:off x="7693295" y="6154255"/>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135" name="tx135"/>
            <p:cNvSpPr/>
            <p:nvPr/>
          </p:nvSpPr>
          <p:spPr>
            <a:xfrm>
              <a:off x="6039373" y="6100844"/>
              <a:ext cx="79993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Sierra Leone</a:t>
              </a:r>
            </a:p>
          </p:txBody>
        </p:sp>
        <p:sp>
          <p:nvSpPr>
            <p:cNvPr id="136" name="tx136"/>
            <p:cNvSpPr/>
            <p:nvPr/>
          </p:nvSpPr>
          <p:spPr>
            <a:xfrm>
              <a:off x="7197940"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37" name="tx137"/>
            <p:cNvSpPr/>
            <p:nvPr/>
          </p:nvSpPr>
          <p:spPr>
            <a:xfrm>
              <a:off x="7960394" y="6100844"/>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138" name="tx138"/>
            <p:cNvSpPr/>
            <p:nvPr/>
          </p:nvSpPr>
          <p:spPr>
            <a:xfrm>
              <a:off x="6492801" y="726086"/>
              <a:ext cx="1151929" cy="11281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MCV1</a:t>
              </a:r>
            </a:p>
          </p:txBody>
        </p:sp>
        <p:sp>
          <p:nvSpPr>
            <p:cNvPr id="139" name="tx139"/>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0" name="tx140"/>
            <p:cNvSpPr/>
            <p:nvPr/>
          </p:nvSpPr>
          <p:spPr>
            <a:xfrm>
              <a:off x="5721708" y="6498977"/>
              <a:ext cx="32831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Drop-out classification: &lt;5% = low, 5-10% = medium, &gt;10% = high</a:t>
              </a:r>
            </a:p>
          </p:txBody>
        </p:sp>
        <p:sp>
          <p:nvSpPr>
            <p:cNvPr id="141" name="tx141"/>
            <p:cNvSpPr/>
            <p:nvPr/>
          </p:nvSpPr>
          <p:spPr>
            <a:xfrm>
              <a:off x="2631217" y="432893"/>
              <a:ext cx="4155884" cy="122455"/>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Zero-dose children are those who did not receive DTP1.</a:t>
              </a:r>
            </a:p>
          </p:txBody>
        </p:sp>
      </p:grpSp>
      <p:sp>
        <p:nvSpPr>
          <p:cNvPr id="14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Drop-out rates show the percentage of children who received DTP1, but not DTP3/MCV1. Low drop-out rates indicate high retention of children in immunization programmes.
This chart shows trends in drop-out rates between DTP1 and DTP3, and DTP1 and MCV1.
In 2024, 1% of children who received DTP1 did not receive DTP3 (left), and 2% of children who received DTP1 did not receive MCV1 (right).
The low DTP drop-out rates imply good ability to provide a complete series of vaccines early in life. The low DTP-MCV drop-out rates imply good retention in immunization programmes and ability to provide a full course of vaccines in infancy (up to one year).
In 2024, Sierra Leone DTP drop-out was lower and DTP-MCV drop-out was lower than global drop-out rates, respectively.</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2180666"/>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5" name="pl5"/>
            <p:cNvSpPr/>
            <p:nvPr/>
          </p:nvSpPr>
          <p:spPr>
            <a:xfrm>
              <a:off x="761438" y="1933162"/>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6" name="pl6"/>
            <p:cNvSpPr/>
            <p:nvPr/>
          </p:nvSpPr>
          <p:spPr>
            <a:xfrm>
              <a:off x="761438" y="1685657"/>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7" name="pl7"/>
            <p:cNvSpPr/>
            <p:nvPr/>
          </p:nvSpPr>
          <p:spPr>
            <a:xfrm>
              <a:off x="761438" y="1438153"/>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8" name="pl8"/>
            <p:cNvSpPr/>
            <p:nvPr/>
          </p:nvSpPr>
          <p:spPr>
            <a:xfrm>
              <a:off x="761438" y="1190648"/>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9" name="pl9"/>
            <p:cNvSpPr/>
            <p:nvPr/>
          </p:nvSpPr>
          <p:spPr>
            <a:xfrm>
              <a:off x="761438" y="943143"/>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0" name="pl10"/>
            <p:cNvSpPr/>
            <p:nvPr/>
          </p:nvSpPr>
          <p:spPr>
            <a:xfrm>
              <a:off x="761438" y="2304418"/>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2056914"/>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2" name="pl12"/>
            <p:cNvSpPr/>
            <p:nvPr/>
          </p:nvSpPr>
          <p:spPr>
            <a:xfrm>
              <a:off x="761438" y="1809409"/>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3" name="pl13"/>
            <p:cNvSpPr/>
            <p:nvPr/>
          </p:nvSpPr>
          <p:spPr>
            <a:xfrm>
              <a:off x="761438" y="1561905"/>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4" name="pl14"/>
            <p:cNvSpPr/>
            <p:nvPr/>
          </p:nvSpPr>
          <p:spPr>
            <a:xfrm>
              <a:off x="761438" y="1314400"/>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5" name="pl15"/>
            <p:cNvSpPr/>
            <p:nvPr/>
          </p:nvSpPr>
          <p:spPr>
            <a:xfrm>
              <a:off x="761438" y="1066896"/>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6" name="pl16"/>
            <p:cNvSpPr/>
            <p:nvPr/>
          </p:nvSpPr>
          <p:spPr>
            <a:xfrm>
              <a:off x="985093"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31399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64290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1971806"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23493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2498053"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256383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985093" y="1079271"/>
              <a:ext cx="1578741" cy="445508"/>
            </a:xfrm>
            <a:custGeom>
              <a:avLst/>
              <a:pathLst>
                <a:path w="1578741" h="445508">
                  <a:moveTo>
                    <a:pt x="0" y="309380"/>
                  </a:moveTo>
                  <a:lnTo>
                    <a:pt x="65780" y="445508"/>
                  </a:lnTo>
                  <a:lnTo>
                    <a:pt x="131561" y="284630"/>
                  </a:lnTo>
                  <a:lnTo>
                    <a:pt x="197342" y="123752"/>
                  </a:lnTo>
                  <a:lnTo>
                    <a:pt x="263123" y="160877"/>
                  </a:lnTo>
                  <a:lnTo>
                    <a:pt x="328904" y="173253"/>
                  </a:lnTo>
                  <a:lnTo>
                    <a:pt x="394685" y="198003"/>
                  </a:lnTo>
                  <a:lnTo>
                    <a:pt x="460466" y="210378"/>
                  </a:lnTo>
                  <a:lnTo>
                    <a:pt x="526247" y="99001"/>
                  </a:lnTo>
                  <a:lnTo>
                    <a:pt x="592028" y="37125"/>
                  </a:lnTo>
                  <a:lnTo>
                    <a:pt x="657808" y="24750"/>
                  </a:lnTo>
                  <a:lnTo>
                    <a:pt x="723589" y="24750"/>
                  </a:lnTo>
                  <a:lnTo>
                    <a:pt x="789370" y="12375"/>
                  </a:lnTo>
                  <a:lnTo>
                    <a:pt x="855151" y="0"/>
                  </a:lnTo>
                  <a:lnTo>
                    <a:pt x="920932" y="111377"/>
                  </a:lnTo>
                  <a:lnTo>
                    <a:pt x="986713" y="111377"/>
                  </a:lnTo>
                  <a:lnTo>
                    <a:pt x="1052494" y="86626"/>
                  </a:lnTo>
                  <a:lnTo>
                    <a:pt x="1118275" y="111377"/>
                  </a:lnTo>
                  <a:lnTo>
                    <a:pt x="1184056" y="61876"/>
                  </a:lnTo>
                  <a:lnTo>
                    <a:pt x="1249836" y="12375"/>
                  </a:lnTo>
                  <a:lnTo>
                    <a:pt x="1315617" y="111377"/>
                  </a:lnTo>
                  <a:lnTo>
                    <a:pt x="1381398" y="12375"/>
                  </a:lnTo>
                  <a:lnTo>
                    <a:pt x="1447179" y="24750"/>
                  </a:lnTo>
                  <a:lnTo>
                    <a:pt x="1512960" y="24750"/>
                  </a:lnTo>
                  <a:lnTo>
                    <a:pt x="1578741" y="24750"/>
                  </a:lnTo>
                </a:path>
              </a:pathLst>
            </a:custGeom>
            <a:ln w="27101" cap="flat">
              <a:solidFill>
                <a:srgbClr val="1CABE2">
                  <a:alpha val="100000"/>
                </a:srgbClr>
              </a:solidFill>
              <a:prstDash val="solid"/>
              <a:round/>
            </a:ln>
          </p:spPr>
          <p:txBody>
            <a:bodyPr/>
            <a:lstStyle/>
            <a:p/>
          </p:txBody>
        </p:sp>
        <p:sp>
          <p:nvSpPr>
            <p:cNvPr id="24" name="tx24"/>
            <p:cNvSpPr/>
            <p:nvPr/>
          </p:nvSpPr>
          <p:spPr>
            <a:xfrm>
              <a:off x="833163" y="1297861"/>
              <a:ext cx="108521" cy="69838"/>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74</a:t>
              </a:r>
            </a:p>
          </p:txBody>
        </p:sp>
        <p:sp>
          <p:nvSpPr>
            <p:cNvPr id="25" name="tx25"/>
            <p:cNvSpPr/>
            <p:nvPr/>
          </p:nvSpPr>
          <p:spPr>
            <a:xfrm>
              <a:off x="2596391" y="101175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26" name="tx26"/>
            <p:cNvSpPr/>
            <p:nvPr/>
          </p:nvSpPr>
          <p:spPr>
            <a:xfrm>
              <a:off x="2180669" y="95049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27" name="tx27"/>
            <p:cNvSpPr/>
            <p:nvPr/>
          </p:nvSpPr>
          <p:spPr>
            <a:xfrm>
              <a:off x="2443792" y="96286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28" name="pl28"/>
            <p:cNvSpPr/>
            <p:nvPr/>
          </p:nvSpPr>
          <p:spPr>
            <a:xfrm>
              <a:off x="761438" y="3962520"/>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29" name="pl29"/>
            <p:cNvSpPr/>
            <p:nvPr/>
          </p:nvSpPr>
          <p:spPr>
            <a:xfrm>
              <a:off x="761438" y="3715015"/>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30" name="pl30"/>
            <p:cNvSpPr/>
            <p:nvPr/>
          </p:nvSpPr>
          <p:spPr>
            <a:xfrm>
              <a:off x="761438" y="3467511"/>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31" name="pl31"/>
            <p:cNvSpPr/>
            <p:nvPr/>
          </p:nvSpPr>
          <p:spPr>
            <a:xfrm>
              <a:off x="761438" y="3220006"/>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32" name="pl32"/>
            <p:cNvSpPr/>
            <p:nvPr/>
          </p:nvSpPr>
          <p:spPr>
            <a:xfrm>
              <a:off x="761438" y="2972502"/>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33" name="pl33"/>
            <p:cNvSpPr/>
            <p:nvPr/>
          </p:nvSpPr>
          <p:spPr>
            <a:xfrm>
              <a:off x="761438" y="2724997"/>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34" name="pl34"/>
            <p:cNvSpPr/>
            <p:nvPr/>
          </p:nvSpPr>
          <p:spPr>
            <a:xfrm>
              <a:off x="761438" y="4086272"/>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35" name="pl35"/>
            <p:cNvSpPr/>
            <p:nvPr/>
          </p:nvSpPr>
          <p:spPr>
            <a:xfrm>
              <a:off x="761438" y="3838768"/>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36" name="pl36"/>
            <p:cNvSpPr/>
            <p:nvPr/>
          </p:nvSpPr>
          <p:spPr>
            <a:xfrm>
              <a:off x="761438" y="3591263"/>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37" name="pl37"/>
            <p:cNvSpPr/>
            <p:nvPr/>
          </p:nvSpPr>
          <p:spPr>
            <a:xfrm>
              <a:off x="761438" y="3343759"/>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38" name="pl38"/>
            <p:cNvSpPr/>
            <p:nvPr/>
          </p:nvSpPr>
          <p:spPr>
            <a:xfrm>
              <a:off x="761438" y="3096254"/>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39" name="pl39"/>
            <p:cNvSpPr/>
            <p:nvPr/>
          </p:nvSpPr>
          <p:spPr>
            <a:xfrm>
              <a:off x="761438" y="2848750"/>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40" name="pl40"/>
            <p:cNvSpPr/>
            <p:nvPr/>
          </p:nvSpPr>
          <p:spPr>
            <a:xfrm>
              <a:off x="985093"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1" name="pl41"/>
            <p:cNvSpPr/>
            <p:nvPr/>
          </p:nvSpPr>
          <p:spPr>
            <a:xfrm>
              <a:off x="131399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2" name="pl42"/>
            <p:cNvSpPr/>
            <p:nvPr/>
          </p:nvSpPr>
          <p:spPr>
            <a:xfrm>
              <a:off x="164290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3" name="pl43"/>
            <p:cNvSpPr/>
            <p:nvPr/>
          </p:nvSpPr>
          <p:spPr>
            <a:xfrm>
              <a:off x="1971806"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4" name="pl44"/>
            <p:cNvSpPr/>
            <p:nvPr/>
          </p:nvSpPr>
          <p:spPr>
            <a:xfrm>
              <a:off x="223493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5" name="pl45"/>
            <p:cNvSpPr/>
            <p:nvPr/>
          </p:nvSpPr>
          <p:spPr>
            <a:xfrm>
              <a:off x="2498053"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6" name="pl46"/>
            <p:cNvSpPr/>
            <p:nvPr/>
          </p:nvSpPr>
          <p:spPr>
            <a:xfrm>
              <a:off x="256383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7" name="pl47"/>
            <p:cNvSpPr/>
            <p:nvPr/>
          </p:nvSpPr>
          <p:spPr>
            <a:xfrm>
              <a:off x="985093" y="2935376"/>
              <a:ext cx="1578741" cy="693012"/>
            </a:xfrm>
            <a:custGeom>
              <a:avLst/>
              <a:pathLst>
                <a:path w="1578741" h="693012">
                  <a:moveTo>
                    <a:pt x="0" y="693012"/>
                  </a:moveTo>
                  <a:lnTo>
                    <a:pt x="65780" y="532134"/>
                  </a:lnTo>
                  <a:lnTo>
                    <a:pt x="131561" y="383632"/>
                  </a:lnTo>
                  <a:lnTo>
                    <a:pt x="197342" y="247504"/>
                  </a:lnTo>
                  <a:lnTo>
                    <a:pt x="263123" y="210378"/>
                  </a:lnTo>
                  <a:lnTo>
                    <a:pt x="328904" y="272254"/>
                  </a:lnTo>
                  <a:lnTo>
                    <a:pt x="394685" y="346506"/>
                  </a:lnTo>
                  <a:lnTo>
                    <a:pt x="460466" y="408382"/>
                  </a:lnTo>
                  <a:lnTo>
                    <a:pt x="526247" y="247504"/>
                  </a:lnTo>
                  <a:lnTo>
                    <a:pt x="592028" y="160877"/>
                  </a:lnTo>
                  <a:lnTo>
                    <a:pt x="657808" y="136127"/>
                  </a:lnTo>
                  <a:lnTo>
                    <a:pt x="723589" y="111377"/>
                  </a:lnTo>
                  <a:lnTo>
                    <a:pt x="789370" y="86626"/>
                  </a:lnTo>
                  <a:lnTo>
                    <a:pt x="855151" y="99001"/>
                  </a:lnTo>
                  <a:lnTo>
                    <a:pt x="920932" y="160877"/>
                  </a:lnTo>
                  <a:lnTo>
                    <a:pt x="986713" y="185628"/>
                  </a:lnTo>
                  <a:lnTo>
                    <a:pt x="1052494" y="99001"/>
                  </a:lnTo>
                  <a:lnTo>
                    <a:pt x="1118275" y="160877"/>
                  </a:lnTo>
                  <a:lnTo>
                    <a:pt x="1184056" y="74251"/>
                  </a:lnTo>
                  <a:lnTo>
                    <a:pt x="1249836" y="0"/>
                  </a:lnTo>
                  <a:lnTo>
                    <a:pt x="1315617" y="74251"/>
                  </a:lnTo>
                  <a:lnTo>
                    <a:pt x="1381398" y="74251"/>
                  </a:lnTo>
                  <a:lnTo>
                    <a:pt x="1447179" y="37125"/>
                  </a:lnTo>
                  <a:lnTo>
                    <a:pt x="1512960" y="37125"/>
                  </a:lnTo>
                  <a:lnTo>
                    <a:pt x="1578741" y="37125"/>
                  </a:lnTo>
                </a:path>
              </a:pathLst>
            </a:custGeom>
            <a:ln w="27101" cap="flat">
              <a:solidFill>
                <a:srgbClr val="1CABE2">
                  <a:alpha val="100000"/>
                </a:srgbClr>
              </a:solidFill>
              <a:prstDash val="solid"/>
              <a:round/>
            </a:ln>
          </p:spPr>
          <p:txBody>
            <a:bodyPr/>
            <a:lstStyle/>
            <a:p/>
          </p:txBody>
        </p:sp>
        <p:sp>
          <p:nvSpPr>
            <p:cNvPr id="48" name="tx48"/>
            <p:cNvSpPr/>
            <p:nvPr/>
          </p:nvSpPr>
          <p:spPr>
            <a:xfrm>
              <a:off x="833163" y="3536074"/>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37</a:t>
              </a:r>
            </a:p>
          </p:txBody>
        </p:sp>
        <p:sp>
          <p:nvSpPr>
            <p:cNvPr id="49" name="tx49"/>
            <p:cNvSpPr/>
            <p:nvPr/>
          </p:nvSpPr>
          <p:spPr>
            <a:xfrm>
              <a:off x="2596391" y="288023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90</a:t>
              </a:r>
            </a:p>
          </p:txBody>
        </p:sp>
        <p:sp>
          <p:nvSpPr>
            <p:cNvPr id="50" name="tx50"/>
            <p:cNvSpPr/>
            <p:nvPr/>
          </p:nvSpPr>
          <p:spPr>
            <a:xfrm>
              <a:off x="2180669" y="2794174"/>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51" name="tx51"/>
            <p:cNvSpPr/>
            <p:nvPr/>
          </p:nvSpPr>
          <p:spPr>
            <a:xfrm>
              <a:off x="2443792" y="283134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90</a:t>
              </a:r>
            </a:p>
          </p:txBody>
        </p:sp>
        <p:sp>
          <p:nvSpPr>
            <p:cNvPr id="52" name="pl52"/>
            <p:cNvSpPr/>
            <p:nvPr/>
          </p:nvSpPr>
          <p:spPr>
            <a:xfrm>
              <a:off x="761438" y="5744374"/>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53" name="pl53"/>
            <p:cNvSpPr/>
            <p:nvPr/>
          </p:nvSpPr>
          <p:spPr>
            <a:xfrm>
              <a:off x="761438" y="5496869"/>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54" name="pl54"/>
            <p:cNvSpPr/>
            <p:nvPr/>
          </p:nvSpPr>
          <p:spPr>
            <a:xfrm>
              <a:off x="761438" y="5249365"/>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55" name="pl55"/>
            <p:cNvSpPr/>
            <p:nvPr/>
          </p:nvSpPr>
          <p:spPr>
            <a:xfrm>
              <a:off x="761438" y="5001860"/>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56" name="pl56"/>
            <p:cNvSpPr/>
            <p:nvPr/>
          </p:nvSpPr>
          <p:spPr>
            <a:xfrm>
              <a:off x="761438" y="4754356"/>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57" name="pl57"/>
            <p:cNvSpPr/>
            <p:nvPr/>
          </p:nvSpPr>
          <p:spPr>
            <a:xfrm>
              <a:off x="761438" y="4506851"/>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58" name="pl58"/>
            <p:cNvSpPr/>
            <p:nvPr/>
          </p:nvSpPr>
          <p:spPr>
            <a:xfrm>
              <a:off x="761438" y="5868126"/>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59" name="pl59"/>
            <p:cNvSpPr/>
            <p:nvPr/>
          </p:nvSpPr>
          <p:spPr>
            <a:xfrm>
              <a:off x="761438" y="5620621"/>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60" name="pl60"/>
            <p:cNvSpPr/>
            <p:nvPr/>
          </p:nvSpPr>
          <p:spPr>
            <a:xfrm>
              <a:off x="761438" y="5373117"/>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61" name="pl61"/>
            <p:cNvSpPr/>
            <p:nvPr/>
          </p:nvSpPr>
          <p:spPr>
            <a:xfrm>
              <a:off x="761438" y="5125612"/>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62" name="pl62"/>
            <p:cNvSpPr/>
            <p:nvPr/>
          </p:nvSpPr>
          <p:spPr>
            <a:xfrm>
              <a:off x="761438" y="4878108"/>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63" name="pl63"/>
            <p:cNvSpPr/>
            <p:nvPr/>
          </p:nvSpPr>
          <p:spPr>
            <a:xfrm>
              <a:off x="761438" y="4630603"/>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64" name="pl64"/>
            <p:cNvSpPr/>
            <p:nvPr/>
          </p:nvSpPr>
          <p:spPr>
            <a:xfrm>
              <a:off x="985093"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5" name="pl65"/>
            <p:cNvSpPr/>
            <p:nvPr/>
          </p:nvSpPr>
          <p:spPr>
            <a:xfrm>
              <a:off x="1313997"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6" name="pl66"/>
            <p:cNvSpPr/>
            <p:nvPr/>
          </p:nvSpPr>
          <p:spPr>
            <a:xfrm>
              <a:off x="1642902"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1971806"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223493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2498053"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2563834"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1906025" y="4692479"/>
              <a:ext cx="657808" cy="519759"/>
            </a:xfrm>
            <a:custGeom>
              <a:avLst/>
              <a:pathLst>
                <a:path w="657808" h="519759">
                  <a:moveTo>
                    <a:pt x="0" y="519759"/>
                  </a:moveTo>
                  <a:lnTo>
                    <a:pt x="65780" y="123752"/>
                  </a:lnTo>
                  <a:lnTo>
                    <a:pt x="131561" y="0"/>
                  </a:lnTo>
                  <a:lnTo>
                    <a:pt x="197342" y="37125"/>
                  </a:lnTo>
                  <a:lnTo>
                    <a:pt x="263123" y="37125"/>
                  </a:lnTo>
                  <a:lnTo>
                    <a:pt x="328904" y="37125"/>
                  </a:lnTo>
                  <a:lnTo>
                    <a:pt x="394685" y="61876"/>
                  </a:lnTo>
                  <a:lnTo>
                    <a:pt x="460466" y="247504"/>
                  </a:lnTo>
                  <a:lnTo>
                    <a:pt x="526247" y="86626"/>
                  </a:lnTo>
                  <a:lnTo>
                    <a:pt x="592028" y="86626"/>
                  </a:lnTo>
                  <a:lnTo>
                    <a:pt x="657808" y="86626"/>
                  </a:lnTo>
                </a:path>
              </a:pathLst>
            </a:custGeom>
            <a:ln w="27101" cap="flat">
              <a:solidFill>
                <a:srgbClr val="1CABE2">
                  <a:alpha val="100000"/>
                </a:srgbClr>
              </a:solidFill>
              <a:prstDash val="solid"/>
              <a:round/>
            </a:ln>
          </p:spPr>
          <p:txBody>
            <a:bodyPr/>
            <a:lstStyle/>
            <a:p/>
          </p:txBody>
        </p:sp>
        <p:sp>
          <p:nvSpPr>
            <p:cNvPr id="72" name="tx72"/>
            <p:cNvSpPr/>
            <p:nvPr/>
          </p:nvSpPr>
          <p:spPr>
            <a:xfrm>
              <a:off x="1754095" y="5119924"/>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53</a:t>
              </a:r>
            </a:p>
          </p:txBody>
        </p:sp>
        <p:sp>
          <p:nvSpPr>
            <p:cNvPr id="73" name="tx73"/>
            <p:cNvSpPr/>
            <p:nvPr/>
          </p:nvSpPr>
          <p:spPr>
            <a:xfrm>
              <a:off x="2596391" y="468683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88</a:t>
              </a:r>
            </a:p>
          </p:txBody>
        </p:sp>
        <p:sp>
          <p:nvSpPr>
            <p:cNvPr id="74" name="tx74"/>
            <p:cNvSpPr/>
            <p:nvPr/>
          </p:nvSpPr>
          <p:spPr>
            <a:xfrm>
              <a:off x="2180669" y="458845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92</a:t>
              </a:r>
            </a:p>
          </p:txBody>
        </p:sp>
        <p:sp>
          <p:nvSpPr>
            <p:cNvPr id="75" name="tx75"/>
            <p:cNvSpPr/>
            <p:nvPr/>
          </p:nvSpPr>
          <p:spPr>
            <a:xfrm>
              <a:off x="2443792" y="463795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88</a:t>
              </a:r>
            </a:p>
          </p:txBody>
        </p:sp>
        <p:sp>
          <p:nvSpPr>
            <p:cNvPr id="76" name="pl76"/>
            <p:cNvSpPr/>
            <p:nvPr/>
          </p:nvSpPr>
          <p:spPr>
            <a:xfrm>
              <a:off x="2857078" y="2180666"/>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77" name="pl77"/>
            <p:cNvSpPr/>
            <p:nvPr/>
          </p:nvSpPr>
          <p:spPr>
            <a:xfrm>
              <a:off x="2857078" y="1933162"/>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78" name="pl78"/>
            <p:cNvSpPr/>
            <p:nvPr/>
          </p:nvSpPr>
          <p:spPr>
            <a:xfrm>
              <a:off x="2857078" y="1685657"/>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79" name="pl79"/>
            <p:cNvSpPr/>
            <p:nvPr/>
          </p:nvSpPr>
          <p:spPr>
            <a:xfrm>
              <a:off x="2857078" y="1438153"/>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80" name="pl80"/>
            <p:cNvSpPr/>
            <p:nvPr/>
          </p:nvSpPr>
          <p:spPr>
            <a:xfrm>
              <a:off x="2857078" y="1190648"/>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81" name="pl81"/>
            <p:cNvSpPr/>
            <p:nvPr/>
          </p:nvSpPr>
          <p:spPr>
            <a:xfrm>
              <a:off x="2857078" y="943143"/>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82" name="pl82"/>
            <p:cNvSpPr/>
            <p:nvPr/>
          </p:nvSpPr>
          <p:spPr>
            <a:xfrm>
              <a:off x="2857078" y="2304418"/>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83" name="pl83"/>
            <p:cNvSpPr/>
            <p:nvPr/>
          </p:nvSpPr>
          <p:spPr>
            <a:xfrm>
              <a:off x="2857078" y="2056914"/>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84" name="pl84"/>
            <p:cNvSpPr/>
            <p:nvPr/>
          </p:nvSpPr>
          <p:spPr>
            <a:xfrm>
              <a:off x="2857078" y="1809409"/>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85" name="pl85"/>
            <p:cNvSpPr/>
            <p:nvPr/>
          </p:nvSpPr>
          <p:spPr>
            <a:xfrm>
              <a:off x="2857078" y="1561905"/>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86" name="pl86"/>
            <p:cNvSpPr/>
            <p:nvPr/>
          </p:nvSpPr>
          <p:spPr>
            <a:xfrm>
              <a:off x="2857078" y="1314400"/>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87" name="pl87"/>
            <p:cNvSpPr/>
            <p:nvPr/>
          </p:nvSpPr>
          <p:spPr>
            <a:xfrm>
              <a:off x="2857078" y="1066896"/>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88" name="pl88"/>
            <p:cNvSpPr/>
            <p:nvPr/>
          </p:nvSpPr>
          <p:spPr>
            <a:xfrm>
              <a:off x="3080733"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89" name="pl89"/>
            <p:cNvSpPr/>
            <p:nvPr/>
          </p:nvSpPr>
          <p:spPr>
            <a:xfrm>
              <a:off x="3409638"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0" name="pl90"/>
            <p:cNvSpPr/>
            <p:nvPr/>
          </p:nvSpPr>
          <p:spPr>
            <a:xfrm>
              <a:off x="373854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1" name="pl91"/>
            <p:cNvSpPr/>
            <p:nvPr/>
          </p:nvSpPr>
          <p:spPr>
            <a:xfrm>
              <a:off x="406744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2" name="pl92"/>
            <p:cNvSpPr/>
            <p:nvPr/>
          </p:nvSpPr>
          <p:spPr>
            <a:xfrm>
              <a:off x="433057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3" name="pl93"/>
            <p:cNvSpPr/>
            <p:nvPr/>
          </p:nvSpPr>
          <p:spPr>
            <a:xfrm>
              <a:off x="459369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4" name="pl94"/>
            <p:cNvSpPr/>
            <p:nvPr/>
          </p:nvSpPr>
          <p:spPr>
            <a:xfrm>
              <a:off x="465947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5" name="pl95"/>
            <p:cNvSpPr/>
            <p:nvPr/>
          </p:nvSpPr>
          <p:spPr>
            <a:xfrm>
              <a:off x="3080733" y="1091646"/>
              <a:ext cx="1578741" cy="495009"/>
            </a:xfrm>
            <a:custGeom>
              <a:avLst/>
              <a:pathLst>
                <a:path w="1578741" h="495009">
                  <a:moveTo>
                    <a:pt x="0" y="420757"/>
                  </a:moveTo>
                  <a:lnTo>
                    <a:pt x="65780" y="495009"/>
                  </a:lnTo>
                  <a:lnTo>
                    <a:pt x="131561" y="111377"/>
                  </a:lnTo>
                  <a:lnTo>
                    <a:pt x="197342" y="99001"/>
                  </a:lnTo>
                  <a:lnTo>
                    <a:pt x="263123" y="198003"/>
                  </a:lnTo>
                  <a:lnTo>
                    <a:pt x="328904" y="222754"/>
                  </a:lnTo>
                  <a:lnTo>
                    <a:pt x="394685" y="235129"/>
                  </a:lnTo>
                  <a:lnTo>
                    <a:pt x="460466" y="259879"/>
                  </a:lnTo>
                  <a:lnTo>
                    <a:pt x="526247" y="173253"/>
                  </a:lnTo>
                  <a:lnTo>
                    <a:pt x="592028" y="49500"/>
                  </a:lnTo>
                  <a:lnTo>
                    <a:pt x="657808" y="37125"/>
                  </a:lnTo>
                  <a:lnTo>
                    <a:pt x="723589" y="12375"/>
                  </a:lnTo>
                  <a:lnTo>
                    <a:pt x="789370" y="0"/>
                  </a:lnTo>
                  <a:lnTo>
                    <a:pt x="855151" y="0"/>
                  </a:lnTo>
                  <a:lnTo>
                    <a:pt x="920932" y="123752"/>
                  </a:lnTo>
                  <a:lnTo>
                    <a:pt x="986713" y="37125"/>
                  </a:lnTo>
                  <a:lnTo>
                    <a:pt x="1052494" y="12375"/>
                  </a:lnTo>
                  <a:lnTo>
                    <a:pt x="1118275" y="0"/>
                  </a:lnTo>
                  <a:lnTo>
                    <a:pt x="1184056" y="12375"/>
                  </a:lnTo>
                  <a:lnTo>
                    <a:pt x="1249836" y="37125"/>
                  </a:lnTo>
                  <a:lnTo>
                    <a:pt x="1315617" y="61876"/>
                  </a:lnTo>
                  <a:lnTo>
                    <a:pt x="1381398" y="49500"/>
                  </a:lnTo>
                  <a:lnTo>
                    <a:pt x="1447179" y="74251"/>
                  </a:lnTo>
                  <a:lnTo>
                    <a:pt x="1512960" y="74251"/>
                  </a:lnTo>
                  <a:lnTo>
                    <a:pt x="1578741" y="74251"/>
                  </a:lnTo>
                </a:path>
              </a:pathLst>
            </a:custGeom>
            <a:ln w="27101" cap="flat">
              <a:solidFill>
                <a:srgbClr val="1CABE2">
                  <a:alpha val="100000"/>
                </a:srgbClr>
              </a:solidFill>
              <a:prstDash val="solid"/>
              <a:round/>
            </a:ln>
          </p:spPr>
          <p:txBody>
            <a:bodyPr/>
            <a:lstStyle/>
            <a:p/>
          </p:txBody>
        </p:sp>
        <p:sp>
          <p:nvSpPr>
            <p:cNvPr id="96" name="tx96"/>
            <p:cNvSpPr/>
            <p:nvPr/>
          </p:nvSpPr>
          <p:spPr>
            <a:xfrm>
              <a:off x="2928803" y="142013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64</a:t>
              </a:r>
            </a:p>
          </p:txBody>
        </p:sp>
        <p:sp>
          <p:nvSpPr>
            <p:cNvPr id="97" name="tx97"/>
            <p:cNvSpPr/>
            <p:nvPr/>
          </p:nvSpPr>
          <p:spPr>
            <a:xfrm>
              <a:off x="4692031" y="107363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92</a:t>
              </a:r>
            </a:p>
          </p:txBody>
        </p:sp>
        <p:sp>
          <p:nvSpPr>
            <p:cNvPr id="98" name="tx98"/>
            <p:cNvSpPr/>
            <p:nvPr/>
          </p:nvSpPr>
          <p:spPr>
            <a:xfrm>
              <a:off x="4276309" y="98761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99" name="tx99"/>
            <p:cNvSpPr/>
            <p:nvPr/>
          </p:nvSpPr>
          <p:spPr>
            <a:xfrm>
              <a:off x="4539433" y="102474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92</a:t>
              </a:r>
            </a:p>
          </p:txBody>
        </p:sp>
        <p:sp>
          <p:nvSpPr>
            <p:cNvPr id="100" name="pl100"/>
            <p:cNvSpPr/>
            <p:nvPr/>
          </p:nvSpPr>
          <p:spPr>
            <a:xfrm>
              <a:off x="2857078" y="3962520"/>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01" name="pl101"/>
            <p:cNvSpPr/>
            <p:nvPr/>
          </p:nvSpPr>
          <p:spPr>
            <a:xfrm>
              <a:off x="2857078" y="3715015"/>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02" name="pl102"/>
            <p:cNvSpPr/>
            <p:nvPr/>
          </p:nvSpPr>
          <p:spPr>
            <a:xfrm>
              <a:off x="2857078" y="3467511"/>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03" name="pl103"/>
            <p:cNvSpPr/>
            <p:nvPr/>
          </p:nvSpPr>
          <p:spPr>
            <a:xfrm>
              <a:off x="2857078" y="3220006"/>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04" name="pl104"/>
            <p:cNvSpPr/>
            <p:nvPr/>
          </p:nvSpPr>
          <p:spPr>
            <a:xfrm>
              <a:off x="2857078" y="2972502"/>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05" name="pl105"/>
            <p:cNvSpPr/>
            <p:nvPr/>
          </p:nvSpPr>
          <p:spPr>
            <a:xfrm>
              <a:off x="2857078" y="2724997"/>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06" name="pl106"/>
            <p:cNvSpPr/>
            <p:nvPr/>
          </p:nvSpPr>
          <p:spPr>
            <a:xfrm>
              <a:off x="2857078" y="4086272"/>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07" name="pl107"/>
            <p:cNvSpPr/>
            <p:nvPr/>
          </p:nvSpPr>
          <p:spPr>
            <a:xfrm>
              <a:off x="2857078" y="3838768"/>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08" name="pl108"/>
            <p:cNvSpPr/>
            <p:nvPr/>
          </p:nvSpPr>
          <p:spPr>
            <a:xfrm>
              <a:off x="2857078" y="3591263"/>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09" name="pl109"/>
            <p:cNvSpPr/>
            <p:nvPr/>
          </p:nvSpPr>
          <p:spPr>
            <a:xfrm>
              <a:off x="2857078" y="3343759"/>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10" name="pl110"/>
            <p:cNvSpPr/>
            <p:nvPr/>
          </p:nvSpPr>
          <p:spPr>
            <a:xfrm>
              <a:off x="2857078" y="3096254"/>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11" name="pl111"/>
            <p:cNvSpPr/>
            <p:nvPr/>
          </p:nvSpPr>
          <p:spPr>
            <a:xfrm>
              <a:off x="2857078" y="2848750"/>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12" name="pl112"/>
            <p:cNvSpPr/>
            <p:nvPr/>
          </p:nvSpPr>
          <p:spPr>
            <a:xfrm>
              <a:off x="3080733"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3" name="pl113"/>
            <p:cNvSpPr/>
            <p:nvPr/>
          </p:nvSpPr>
          <p:spPr>
            <a:xfrm>
              <a:off x="3409638"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4" name="pl114"/>
            <p:cNvSpPr/>
            <p:nvPr/>
          </p:nvSpPr>
          <p:spPr>
            <a:xfrm>
              <a:off x="373854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5" name="pl115"/>
            <p:cNvSpPr/>
            <p:nvPr/>
          </p:nvSpPr>
          <p:spPr>
            <a:xfrm>
              <a:off x="406744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6" name="pl116"/>
            <p:cNvSpPr/>
            <p:nvPr/>
          </p:nvSpPr>
          <p:spPr>
            <a:xfrm>
              <a:off x="433057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7" name="pl117"/>
            <p:cNvSpPr/>
            <p:nvPr/>
          </p:nvSpPr>
          <p:spPr>
            <a:xfrm>
              <a:off x="459369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8" name="pl118"/>
            <p:cNvSpPr/>
            <p:nvPr/>
          </p:nvSpPr>
          <p:spPr>
            <a:xfrm>
              <a:off x="465947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9" name="pl119"/>
            <p:cNvSpPr/>
            <p:nvPr/>
          </p:nvSpPr>
          <p:spPr>
            <a:xfrm>
              <a:off x="4067447" y="3182881"/>
              <a:ext cx="592028" cy="284630"/>
            </a:xfrm>
            <a:custGeom>
              <a:avLst/>
              <a:pathLst>
                <a:path w="592028" h="284630">
                  <a:moveTo>
                    <a:pt x="0" y="160877"/>
                  </a:moveTo>
                  <a:lnTo>
                    <a:pt x="65780" y="284630"/>
                  </a:lnTo>
                  <a:lnTo>
                    <a:pt x="131561" y="222754"/>
                  </a:lnTo>
                  <a:lnTo>
                    <a:pt x="197342" y="111377"/>
                  </a:lnTo>
                  <a:lnTo>
                    <a:pt x="263123" y="12375"/>
                  </a:lnTo>
                  <a:lnTo>
                    <a:pt x="328904" y="74251"/>
                  </a:lnTo>
                  <a:lnTo>
                    <a:pt x="394685" y="74251"/>
                  </a:lnTo>
                  <a:lnTo>
                    <a:pt x="460466" y="0"/>
                  </a:lnTo>
                  <a:lnTo>
                    <a:pt x="526247" y="0"/>
                  </a:lnTo>
                  <a:lnTo>
                    <a:pt x="592028" y="0"/>
                  </a:lnTo>
                </a:path>
              </a:pathLst>
            </a:custGeom>
            <a:ln w="27101" cap="flat">
              <a:solidFill>
                <a:srgbClr val="1CABE2">
                  <a:alpha val="100000"/>
                </a:srgbClr>
              </a:solidFill>
              <a:prstDash val="solid"/>
              <a:round/>
            </a:ln>
          </p:spPr>
          <p:txBody>
            <a:bodyPr/>
            <a:lstStyle/>
            <a:p/>
          </p:txBody>
        </p:sp>
        <p:sp>
          <p:nvSpPr>
            <p:cNvPr id="120" name="tx120"/>
            <p:cNvSpPr/>
            <p:nvPr/>
          </p:nvSpPr>
          <p:spPr>
            <a:xfrm>
              <a:off x="3915516" y="325149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60</a:t>
              </a:r>
            </a:p>
          </p:txBody>
        </p:sp>
        <p:sp>
          <p:nvSpPr>
            <p:cNvPr id="121" name="tx121"/>
            <p:cNvSpPr/>
            <p:nvPr/>
          </p:nvSpPr>
          <p:spPr>
            <a:xfrm>
              <a:off x="4692031" y="3090566"/>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73</a:t>
              </a:r>
            </a:p>
          </p:txBody>
        </p:sp>
        <p:sp>
          <p:nvSpPr>
            <p:cNvPr id="122" name="tx122"/>
            <p:cNvSpPr/>
            <p:nvPr/>
          </p:nvSpPr>
          <p:spPr>
            <a:xfrm>
              <a:off x="4276309" y="3055293"/>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72</a:t>
              </a:r>
            </a:p>
          </p:txBody>
        </p:sp>
        <p:sp>
          <p:nvSpPr>
            <p:cNvPr id="123" name="tx123"/>
            <p:cNvSpPr/>
            <p:nvPr/>
          </p:nvSpPr>
          <p:spPr>
            <a:xfrm>
              <a:off x="4539433" y="3041679"/>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73</a:t>
              </a:r>
            </a:p>
          </p:txBody>
        </p:sp>
        <p:sp>
          <p:nvSpPr>
            <p:cNvPr id="124" name="pl124"/>
            <p:cNvSpPr/>
            <p:nvPr/>
          </p:nvSpPr>
          <p:spPr>
            <a:xfrm>
              <a:off x="2857078" y="5744374"/>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25" name="pl125"/>
            <p:cNvSpPr/>
            <p:nvPr/>
          </p:nvSpPr>
          <p:spPr>
            <a:xfrm>
              <a:off x="2857078" y="5496869"/>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26" name="pl126"/>
            <p:cNvSpPr/>
            <p:nvPr/>
          </p:nvSpPr>
          <p:spPr>
            <a:xfrm>
              <a:off x="2857078" y="5249365"/>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27" name="pl127"/>
            <p:cNvSpPr/>
            <p:nvPr/>
          </p:nvSpPr>
          <p:spPr>
            <a:xfrm>
              <a:off x="2857078" y="5001860"/>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28" name="pl128"/>
            <p:cNvSpPr/>
            <p:nvPr/>
          </p:nvSpPr>
          <p:spPr>
            <a:xfrm>
              <a:off x="2857078" y="4754356"/>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29" name="pl129"/>
            <p:cNvSpPr/>
            <p:nvPr/>
          </p:nvSpPr>
          <p:spPr>
            <a:xfrm>
              <a:off x="2857078" y="4506851"/>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30" name="pl130"/>
            <p:cNvSpPr/>
            <p:nvPr/>
          </p:nvSpPr>
          <p:spPr>
            <a:xfrm>
              <a:off x="2857078" y="5868126"/>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31" name="pl131"/>
            <p:cNvSpPr/>
            <p:nvPr/>
          </p:nvSpPr>
          <p:spPr>
            <a:xfrm>
              <a:off x="2857078" y="5620621"/>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32" name="pl132"/>
            <p:cNvSpPr/>
            <p:nvPr/>
          </p:nvSpPr>
          <p:spPr>
            <a:xfrm>
              <a:off x="2857078" y="5373117"/>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33" name="pl133"/>
            <p:cNvSpPr/>
            <p:nvPr/>
          </p:nvSpPr>
          <p:spPr>
            <a:xfrm>
              <a:off x="2857078" y="5125612"/>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34" name="pl134"/>
            <p:cNvSpPr/>
            <p:nvPr/>
          </p:nvSpPr>
          <p:spPr>
            <a:xfrm>
              <a:off x="2857078" y="4878108"/>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35" name="pl135"/>
            <p:cNvSpPr/>
            <p:nvPr/>
          </p:nvSpPr>
          <p:spPr>
            <a:xfrm>
              <a:off x="2857078" y="4630603"/>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36" name="pl136"/>
            <p:cNvSpPr/>
            <p:nvPr/>
          </p:nvSpPr>
          <p:spPr>
            <a:xfrm>
              <a:off x="3080733"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3409638"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3738542"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9" name="pl139"/>
            <p:cNvSpPr/>
            <p:nvPr/>
          </p:nvSpPr>
          <p:spPr>
            <a:xfrm>
              <a:off x="4067447"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0" name="pl140"/>
            <p:cNvSpPr/>
            <p:nvPr/>
          </p:nvSpPr>
          <p:spPr>
            <a:xfrm>
              <a:off x="433057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1" name="pl141"/>
            <p:cNvSpPr/>
            <p:nvPr/>
          </p:nvSpPr>
          <p:spPr>
            <a:xfrm>
              <a:off x="4593694"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2" name="pl142"/>
            <p:cNvSpPr/>
            <p:nvPr/>
          </p:nvSpPr>
          <p:spPr>
            <a:xfrm>
              <a:off x="465947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3" name="pl143"/>
            <p:cNvSpPr/>
            <p:nvPr/>
          </p:nvSpPr>
          <p:spPr>
            <a:xfrm>
              <a:off x="3212295" y="4754356"/>
              <a:ext cx="1447179" cy="371256"/>
            </a:xfrm>
            <a:custGeom>
              <a:avLst/>
              <a:pathLst>
                <a:path w="1447179" h="371256">
                  <a:moveTo>
                    <a:pt x="0" y="235129"/>
                  </a:moveTo>
                  <a:lnTo>
                    <a:pt x="65780" y="210378"/>
                  </a:lnTo>
                  <a:lnTo>
                    <a:pt x="131561" y="185628"/>
                  </a:lnTo>
                  <a:lnTo>
                    <a:pt x="197342" y="247504"/>
                  </a:lnTo>
                  <a:lnTo>
                    <a:pt x="263123" y="309380"/>
                  </a:lnTo>
                  <a:lnTo>
                    <a:pt x="328904" y="371256"/>
                  </a:lnTo>
                  <a:lnTo>
                    <a:pt x="394685" y="321755"/>
                  </a:lnTo>
                  <a:lnTo>
                    <a:pt x="460466" y="123752"/>
                  </a:lnTo>
                  <a:lnTo>
                    <a:pt x="526247" y="99001"/>
                  </a:lnTo>
                  <a:lnTo>
                    <a:pt x="592028" y="86626"/>
                  </a:lnTo>
                  <a:lnTo>
                    <a:pt x="657808" y="61876"/>
                  </a:lnTo>
                  <a:lnTo>
                    <a:pt x="723589" y="61876"/>
                  </a:lnTo>
                  <a:lnTo>
                    <a:pt x="789370" y="123752"/>
                  </a:lnTo>
                  <a:lnTo>
                    <a:pt x="855151" y="148502"/>
                  </a:lnTo>
                  <a:lnTo>
                    <a:pt x="920932" y="123752"/>
                  </a:lnTo>
                  <a:lnTo>
                    <a:pt x="986713" y="123752"/>
                  </a:lnTo>
                  <a:lnTo>
                    <a:pt x="1052494" y="61876"/>
                  </a:lnTo>
                  <a:lnTo>
                    <a:pt x="1118275" y="0"/>
                  </a:lnTo>
                  <a:lnTo>
                    <a:pt x="1184056" y="49500"/>
                  </a:lnTo>
                  <a:lnTo>
                    <a:pt x="1249836" y="61876"/>
                  </a:lnTo>
                  <a:lnTo>
                    <a:pt x="1315617" y="210378"/>
                  </a:lnTo>
                  <a:lnTo>
                    <a:pt x="1381398" y="61876"/>
                  </a:lnTo>
                  <a:lnTo>
                    <a:pt x="1447179" y="61876"/>
                  </a:lnTo>
                </a:path>
              </a:pathLst>
            </a:custGeom>
            <a:ln w="27101" cap="flat">
              <a:solidFill>
                <a:srgbClr val="1CABE2">
                  <a:alpha val="100000"/>
                </a:srgbClr>
              </a:solidFill>
              <a:prstDash val="solid"/>
              <a:round/>
            </a:ln>
          </p:spPr>
          <p:txBody>
            <a:bodyPr/>
            <a:lstStyle/>
            <a:p/>
          </p:txBody>
        </p:sp>
        <p:sp>
          <p:nvSpPr>
            <p:cNvPr id="144" name="tx144"/>
            <p:cNvSpPr/>
            <p:nvPr/>
          </p:nvSpPr>
          <p:spPr>
            <a:xfrm>
              <a:off x="3060365" y="4898409"/>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71</a:t>
              </a:r>
            </a:p>
          </p:txBody>
        </p:sp>
        <p:sp>
          <p:nvSpPr>
            <p:cNvPr id="145" name="tx145"/>
            <p:cNvSpPr/>
            <p:nvPr/>
          </p:nvSpPr>
          <p:spPr>
            <a:xfrm>
              <a:off x="4692031" y="472396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85</a:t>
              </a:r>
            </a:p>
          </p:txBody>
        </p:sp>
        <p:sp>
          <p:nvSpPr>
            <p:cNvPr id="146" name="tx146"/>
            <p:cNvSpPr/>
            <p:nvPr/>
          </p:nvSpPr>
          <p:spPr>
            <a:xfrm>
              <a:off x="4276309" y="461320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90</a:t>
              </a:r>
            </a:p>
          </p:txBody>
        </p:sp>
        <p:sp>
          <p:nvSpPr>
            <p:cNvPr id="147" name="tx147"/>
            <p:cNvSpPr/>
            <p:nvPr/>
          </p:nvSpPr>
          <p:spPr>
            <a:xfrm>
              <a:off x="4539433" y="467507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85</a:t>
              </a:r>
            </a:p>
          </p:txBody>
        </p:sp>
        <p:sp>
          <p:nvSpPr>
            <p:cNvPr id="148" name="pl148"/>
            <p:cNvSpPr/>
            <p:nvPr/>
          </p:nvSpPr>
          <p:spPr>
            <a:xfrm>
              <a:off x="4952719" y="2180666"/>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49" name="pl149"/>
            <p:cNvSpPr/>
            <p:nvPr/>
          </p:nvSpPr>
          <p:spPr>
            <a:xfrm>
              <a:off x="4952719" y="1933162"/>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50" name="pl150"/>
            <p:cNvSpPr/>
            <p:nvPr/>
          </p:nvSpPr>
          <p:spPr>
            <a:xfrm>
              <a:off x="4952719" y="1685657"/>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51" name="pl151"/>
            <p:cNvSpPr/>
            <p:nvPr/>
          </p:nvSpPr>
          <p:spPr>
            <a:xfrm>
              <a:off x="4952719" y="1438153"/>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52" name="pl152"/>
            <p:cNvSpPr/>
            <p:nvPr/>
          </p:nvSpPr>
          <p:spPr>
            <a:xfrm>
              <a:off x="4952719" y="1190648"/>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53" name="pl153"/>
            <p:cNvSpPr/>
            <p:nvPr/>
          </p:nvSpPr>
          <p:spPr>
            <a:xfrm>
              <a:off x="4952719" y="943143"/>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54" name="pl154"/>
            <p:cNvSpPr/>
            <p:nvPr/>
          </p:nvSpPr>
          <p:spPr>
            <a:xfrm>
              <a:off x="4952719" y="2304418"/>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55" name="pl155"/>
            <p:cNvSpPr/>
            <p:nvPr/>
          </p:nvSpPr>
          <p:spPr>
            <a:xfrm>
              <a:off x="4952719" y="2056914"/>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56" name="pl156"/>
            <p:cNvSpPr/>
            <p:nvPr/>
          </p:nvSpPr>
          <p:spPr>
            <a:xfrm>
              <a:off x="4952719" y="1809409"/>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57" name="pl157"/>
            <p:cNvSpPr/>
            <p:nvPr/>
          </p:nvSpPr>
          <p:spPr>
            <a:xfrm>
              <a:off x="4952719" y="1561905"/>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58" name="pl158"/>
            <p:cNvSpPr/>
            <p:nvPr/>
          </p:nvSpPr>
          <p:spPr>
            <a:xfrm>
              <a:off x="4952719" y="1314400"/>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59" name="pl159"/>
            <p:cNvSpPr/>
            <p:nvPr/>
          </p:nvSpPr>
          <p:spPr>
            <a:xfrm>
              <a:off x="4952719" y="1066896"/>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60" name="pl160"/>
            <p:cNvSpPr/>
            <p:nvPr/>
          </p:nvSpPr>
          <p:spPr>
            <a:xfrm>
              <a:off x="517637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5505278"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5834183"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616308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6426211"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668933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675511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5176374" y="1128772"/>
              <a:ext cx="1578741" cy="705387"/>
            </a:xfrm>
            <a:custGeom>
              <a:avLst/>
              <a:pathLst>
                <a:path w="1578741" h="705387">
                  <a:moveTo>
                    <a:pt x="0" y="631136"/>
                  </a:moveTo>
                  <a:lnTo>
                    <a:pt x="65780" y="705387"/>
                  </a:lnTo>
                  <a:lnTo>
                    <a:pt x="131561" y="519759"/>
                  </a:lnTo>
                  <a:lnTo>
                    <a:pt x="197342" y="272254"/>
                  </a:lnTo>
                  <a:lnTo>
                    <a:pt x="263123" y="371256"/>
                  </a:lnTo>
                  <a:lnTo>
                    <a:pt x="328904" y="371256"/>
                  </a:lnTo>
                  <a:lnTo>
                    <a:pt x="394685" y="383632"/>
                  </a:lnTo>
                  <a:lnTo>
                    <a:pt x="460466" y="383632"/>
                  </a:lnTo>
                  <a:lnTo>
                    <a:pt x="526247" y="222754"/>
                  </a:lnTo>
                  <a:lnTo>
                    <a:pt x="592028" y="136127"/>
                  </a:lnTo>
                  <a:lnTo>
                    <a:pt x="657808" y="111377"/>
                  </a:lnTo>
                  <a:lnTo>
                    <a:pt x="723589" y="74251"/>
                  </a:lnTo>
                  <a:lnTo>
                    <a:pt x="789370" y="49500"/>
                  </a:lnTo>
                  <a:lnTo>
                    <a:pt x="855151" y="37125"/>
                  </a:lnTo>
                  <a:lnTo>
                    <a:pt x="920932" y="148502"/>
                  </a:lnTo>
                  <a:lnTo>
                    <a:pt x="986713" y="111377"/>
                  </a:lnTo>
                  <a:lnTo>
                    <a:pt x="1052494" y="136127"/>
                  </a:lnTo>
                  <a:lnTo>
                    <a:pt x="1118275" y="61876"/>
                  </a:lnTo>
                  <a:lnTo>
                    <a:pt x="1184056" y="24750"/>
                  </a:lnTo>
                  <a:lnTo>
                    <a:pt x="1249836" y="0"/>
                  </a:lnTo>
                  <a:lnTo>
                    <a:pt x="1315617" y="49500"/>
                  </a:lnTo>
                  <a:lnTo>
                    <a:pt x="1381398" y="37125"/>
                  </a:lnTo>
                  <a:lnTo>
                    <a:pt x="1447179" y="49500"/>
                  </a:lnTo>
                  <a:lnTo>
                    <a:pt x="1512960" y="49500"/>
                  </a:lnTo>
                  <a:lnTo>
                    <a:pt x="1578741" y="49500"/>
                  </a:lnTo>
                </a:path>
              </a:pathLst>
            </a:custGeom>
            <a:ln w="27101" cap="flat">
              <a:solidFill>
                <a:srgbClr val="1CABE2">
                  <a:alpha val="100000"/>
                </a:srgbClr>
              </a:solidFill>
              <a:prstDash val="solid"/>
              <a:round/>
            </a:ln>
          </p:spPr>
          <p:txBody>
            <a:bodyPr/>
            <a:lstStyle/>
            <a:p/>
          </p:txBody>
        </p:sp>
        <p:sp>
          <p:nvSpPr>
            <p:cNvPr id="168" name="tx168"/>
            <p:cNvSpPr/>
            <p:nvPr/>
          </p:nvSpPr>
          <p:spPr>
            <a:xfrm>
              <a:off x="5024444" y="1669118"/>
              <a:ext cx="108521" cy="69838"/>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44</a:t>
              </a:r>
            </a:p>
          </p:txBody>
        </p:sp>
        <p:sp>
          <p:nvSpPr>
            <p:cNvPr id="169" name="tx169"/>
            <p:cNvSpPr/>
            <p:nvPr/>
          </p:nvSpPr>
          <p:spPr>
            <a:xfrm>
              <a:off x="6787671" y="108600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91</a:t>
              </a:r>
            </a:p>
          </p:txBody>
        </p:sp>
        <p:sp>
          <p:nvSpPr>
            <p:cNvPr id="170" name="tx170"/>
            <p:cNvSpPr/>
            <p:nvPr/>
          </p:nvSpPr>
          <p:spPr>
            <a:xfrm>
              <a:off x="6371950" y="98761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171" name="tx171"/>
            <p:cNvSpPr/>
            <p:nvPr/>
          </p:nvSpPr>
          <p:spPr>
            <a:xfrm>
              <a:off x="6635073" y="103711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91</a:t>
              </a:r>
            </a:p>
          </p:txBody>
        </p:sp>
        <p:sp>
          <p:nvSpPr>
            <p:cNvPr id="172" name="pl172"/>
            <p:cNvSpPr/>
            <p:nvPr/>
          </p:nvSpPr>
          <p:spPr>
            <a:xfrm>
              <a:off x="4952719" y="3962520"/>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73" name="pl173"/>
            <p:cNvSpPr/>
            <p:nvPr/>
          </p:nvSpPr>
          <p:spPr>
            <a:xfrm>
              <a:off x="4952719" y="3715015"/>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74" name="pl174"/>
            <p:cNvSpPr/>
            <p:nvPr/>
          </p:nvSpPr>
          <p:spPr>
            <a:xfrm>
              <a:off x="4952719" y="3467511"/>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75" name="pl175"/>
            <p:cNvSpPr/>
            <p:nvPr/>
          </p:nvSpPr>
          <p:spPr>
            <a:xfrm>
              <a:off x="4952719" y="3220006"/>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76" name="pl176"/>
            <p:cNvSpPr/>
            <p:nvPr/>
          </p:nvSpPr>
          <p:spPr>
            <a:xfrm>
              <a:off x="4952719" y="2972502"/>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77" name="pl177"/>
            <p:cNvSpPr/>
            <p:nvPr/>
          </p:nvSpPr>
          <p:spPr>
            <a:xfrm>
              <a:off x="4952719" y="2724997"/>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78" name="pl178"/>
            <p:cNvSpPr/>
            <p:nvPr/>
          </p:nvSpPr>
          <p:spPr>
            <a:xfrm>
              <a:off x="4952719" y="4086272"/>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79" name="pl179"/>
            <p:cNvSpPr/>
            <p:nvPr/>
          </p:nvSpPr>
          <p:spPr>
            <a:xfrm>
              <a:off x="4952719" y="3838768"/>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80" name="pl180"/>
            <p:cNvSpPr/>
            <p:nvPr/>
          </p:nvSpPr>
          <p:spPr>
            <a:xfrm>
              <a:off x="4952719" y="3591263"/>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81" name="pl181"/>
            <p:cNvSpPr/>
            <p:nvPr/>
          </p:nvSpPr>
          <p:spPr>
            <a:xfrm>
              <a:off x="4952719" y="3343759"/>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82" name="pl182"/>
            <p:cNvSpPr/>
            <p:nvPr/>
          </p:nvSpPr>
          <p:spPr>
            <a:xfrm>
              <a:off x="4952719" y="3096254"/>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83" name="pl183"/>
            <p:cNvSpPr/>
            <p:nvPr/>
          </p:nvSpPr>
          <p:spPr>
            <a:xfrm>
              <a:off x="4952719" y="2848750"/>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84" name="pl184"/>
            <p:cNvSpPr/>
            <p:nvPr/>
          </p:nvSpPr>
          <p:spPr>
            <a:xfrm>
              <a:off x="517637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5" name="pl185"/>
            <p:cNvSpPr/>
            <p:nvPr/>
          </p:nvSpPr>
          <p:spPr>
            <a:xfrm>
              <a:off x="5505278"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6" name="pl186"/>
            <p:cNvSpPr/>
            <p:nvPr/>
          </p:nvSpPr>
          <p:spPr>
            <a:xfrm>
              <a:off x="5834183"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7" name="pl187"/>
            <p:cNvSpPr/>
            <p:nvPr/>
          </p:nvSpPr>
          <p:spPr>
            <a:xfrm>
              <a:off x="616308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8" name="pl188"/>
            <p:cNvSpPr/>
            <p:nvPr/>
          </p:nvSpPr>
          <p:spPr>
            <a:xfrm>
              <a:off x="6426211"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9" name="pl189"/>
            <p:cNvSpPr/>
            <p:nvPr/>
          </p:nvSpPr>
          <p:spPr>
            <a:xfrm>
              <a:off x="668933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0" name="pl190"/>
            <p:cNvSpPr/>
            <p:nvPr/>
          </p:nvSpPr>
          <p:spPr>
            <a:xfrm>
              <a:off x="675511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1" name="pl191"/>
            <p:cNvSpPr/>
            <p:nvPr/>
          </p:nvSpPr>
          <p:spPr>
            <a:xfrm>
              <a:off x="5899963" y="2923001"/>
              <a:ext cx="855151" cy="235129"/>
            </a:xfrm>
            <a:custGeom>
              <a:avLst/>
              <a:pathLst>
                <a:path w="855151" h="235129">
                  <a:moveTo>
                    <a:pt x="0" y="235129"/>
                  </a:moveTo>
                  <a:lnTo>
                    <a:pt x="65780" y="24750"/>
                  </a:lnTo>
                  <a:lnTo>
                    <a:pt x="131561" y="24750"/>
                  </a:lnTo>
                  <a:lnTo>
                    <a:pt x="197342" y="136127"/>
                  </a:lnTo>
                  <a:lnTo>
                    <a:pt x="263123" y="99001"/>
                  </a:lnTo>
                  <a:lnTo>
                    <a:pt x="328904" y="123752"/>
                  </a:lnTo>
                  <a:lnTo>
                    <a:pt x="394685" y="49500"/>
                  </a:lnTo>
                  <a:lnTo>
                    <a:pt x="460466" y="24750"/>
                  </a:lnTo>
                  <a:lnTo>
                    <a:pt x="526247" y="0"/>
                  </a:lnTo>
                  <a:lnTo>
                    <a:pt x="592028" y="37125"/>
                  </a:lnTo>
                  <a:lnTo>
                    <a:pt x="657808" y="49500"/>
                  </a:lnTo>
                  <a:lnTo>
                    <a:pt x="723589" y="12375"/>
                  </a:lnTo>
                  <a:lnTo>
                    <a:pt x="789370" y="12375"/>
                  </a:lnTo>
                  <a:lnTo>
                    <a:pt x="855151" y="12375"/>
                  </a:lnTo>
                </a:path>
              </a:pathLst>
            </a:custGeom>
            <a:ln w="27101" cap="flat">
              <a:solidFill>
                <a:srgbClr val="1CABE2">
                  <a:alpha val="100000"/>
                </a:srgbClr>
              </a:solidFill>
              <a:prstDash val="solid"/>
              <a:round/>
            </a:ln>
          </p:spPr>
          <p:txBody>
            <a:bodyPr/>
            <a:lstStyle/>
            <a:p/>
          </p:txBody>
        </p:sp>
        <p:sp>
          <p:nvSpPr>
            <p:cNvPr id="192" name="tx192"/>
            <p:cNvSpPr/>
            <p:nvPr/>
          </p:nvSpPr>
          <p:spPr>
            <a:xfrm>
              <a:off x="5748033" y="3067054"/>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75</a:t>
              </a:r>
            </a:p>
          </p:txBody>
        </p:sp>
        <p:sp>
          <p:nvSpPr>
            <p:cNvPr id="193" name="tx193"/>
            <p:cNvSpPr/>
            <p:nvPr/>
          </p:nvSpPr>
          <p:spPr>
            <a:xfrm>
              <a:off x="6787671" y="2843061"/>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194" name="tx194"/>
            <p:cNvSpPr/>
            <p:nvPr/>
          </p:nvSpPr>
          <p:spPr>
            <a:xfrm>
              <a:off x="6371950" y="278184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a:t>
              </a:r>
            </a:p>
          </p:txBody>
        </p:sp>
        <p:sp>
          <p:nvSpPr>
            <p:cNvPr id="195" name="tx195"/>
            <p:cNvSpPr/>
            <p:nvPr/>
          </p:nvSpPr>
          <p:spPr>
            <a:xfrm>
              <a:off x="6635073" y="2794174"/>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196" name="pl196"/>
            <p:cNvSpPr/>
            <p:nvPr/>
          </p:nvSpPr>
          <p:spPr>
            <a:xfrm>
              <a:off x="7048359" y="2180666"/>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97" name="pl197"/>
            <p:cNvSpPr/>
            <p:nvPr/>
          </p:nvSpPr>
          <p:spPr>
            <a:xfrm>
              <a:off x="7048359" y="1933162"/>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98" name="pl198"/>
            <p:cNvSpPr/>
            <p:nvPr/>
          </p:nvSpPr>
          <p:spPr>
            <a:xfrm>
              <a:off x="7048359" y="1685657"/>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99" name="pl199"/>
            <p:cNvSpPr/>
            <p:nvPr/>
          </p:nvSpPr>
          <p:spPr>
            <a:xfrm>
              <a:off x="7048359" y="1438153"/>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200" name="pl200"/>
            <p:cNvSpPr/>
            <p:nvPr/>
          </p:nvSpPr>
          <p:spPr>
            <a:xfrm>
              <a:off x="7048359" y="1190648"/>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201" name="pl201"/>
            <p:cNvSpPr/>
            <p:nvPr/>
          </p:nvSpPr>
          <p:spPr>
            <a:xfrm>
              <a:off x="7048359" y="943143"/>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202" name="pl202"/>
            <p:cNvSpPr/>
            <p:nvPr/>
          </p:nvSpPr>
          <p:spPr>
            <a:xfrm>
              <a:off x="7048359" y="2304418"/>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03" name="pl203"/>
            <p:cNvSpPr/>
            <p:nvPr/>
          </p:nvSpPr>
          <p:spPr>
            <a:xfrm>
              <a:off x="7048359" y="2056914"/>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04" name="pl204"/>
            <p:cNvSpPr/>
            <p:nvPr/>
          </p:nvSpPr>
          <p:spPr>
            <a:xfrm>
              <a:off x="7048359" y="1809409"/>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05" name="pl205"/>
            <p:cNvSpPr/>
            <p:nvPr/>
          </p:nvSpPr>
          <p:spPr>
            <a:xfrm>
              <a:off x="7048359" y="1561905"/>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06" name="pl206"/>
            <p:cNvSpPr/>
            <p:nvPr/>
          </p:nvSpPr>
          <p:spPr>
            <a:xfrm>
              <a:off x="7048359" y="1314400"/>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07" name="pl207"/>
            <p:cNvSpPr/>
            <p:nvPr/>
          </p:nvSpPr>
          <p:spPr>
            <a:xfrm>
              <a:off x="7048359" y="1066896"/>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08" name="pl208"/>
            <p:cNvSpPr/>
            <p:nvPr/>
          </p:nvSpPr>
          <p:spPr>
            <a:xfrm>
              <a:off x="727201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09" name="pl209"/>
            <p:cNvSpPr/>
            <p:nvPr/>
          </p:nvSpPr>
          <p:spPr>
            <a:xfrm>
              <a:off x="7600919"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0" name="pl210"/>
            <p:cNvSpPr/>
            <p:nvPr/>
          </p:nvSpPr>
          <p:spPr>
            <a:xfrm>
              <a:off x="7929823"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1" name="pl211"/>
            <p:cNvSpPr/>
            <p:nvPr/>
          </p:nvSpPr>
          <p:spPr>
            <a:xfrm>
              <a:off x="825872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2" name="pl212"/>
            <p:cNvSpPr/>
            <p:nvPr/>
          </p:nvSpPr>
          <p:spPr>
            <a:xfrm>
              <a:off x="8521851"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3" name="pl213"/>
            <p:cNvSpPr/>
            <p:nvPr/>
          </p:nvSpPr>
          <p:spPr>
            <a:xfrm>
              <a:off x="878497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4" name="pl214"/>
            <p:cNvSpPr/>
            <p:nvPr/>
          </p:nvSpPr>
          <p:spPr>
            <a:xfrm>
              <a:off x="885075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5" name="pl215"/>
            <p:cNvSpPr/>
            <p:nvPr/>
          </p:nvSpPr>
          <p:spPr>
            <a:xfrm>
              <a:off x="8456070" y="1153522"/>
              <a:ext cx="394685" cy="408382"/>
            </a:xfrm>
            <a:custGeom>
              <a:avLst/>
              <a:pathLst>
                <a:path w="394685" h="408382">
                  <a:moveTo>
                    <a:pt x="0" y="408382"/>
                  </a:moveTo>
                  <a:lnTo>
                    <a:pt x="65780" y="86626"/>
                  </a:lnTo>
                  <a:lnTo>
                    <a:pt x="131561" y="49500"/>
                  </a:lnTo>
                  <a:lnTo>
                    <a:pt x="197342" y="0"/>
                  </a:lnTo>
                  <a:lnTo>
                    <a:pt x="263123" y="24750"/>
                  </a:lnTo>
                  <a:lnTo>
                    <a:pt x="328904" y="24750"/>
                  </a:lnTo>
                  <a:lnTo>
                    <a:pt x="394685" y="24750"/>
                  </a:lnTo>
                </a:path>
              </a:pathLst>
            </a:custGeom>
            <a:ln w="27101" cap="flat">
              <a:solidFill>
                <a:srgbClr val="1CABE2">
                  <a:alpha val="100000"/>
                </a:srgbClr>
              </a:solidFill>
              <a:prstDash val="solid"/>
              <a:round/>
            </a:ln>
          </p:spPr>
          <p:txBody>
            <a:bodyPr/>
            <a:lstStyle/>
            <a:p/>
          </p:txBody>
        </p:sp>
        <p:sp>
          <p:nvSpPr>
            <p:cNvPr id="216" name="tx216"/>
            <p:cNvSpPr/>
            <p:nvPr/>
          </p:nvSpPr>
          <p:spPr>
            <a:xfrm>
              <a:off x="8304140" y="146963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60</a:t>
              </a:r>
            </a:p>
          </p:txBody>
        </p:sp>
        <p:sp>
          <p:nvSpPr>
            <p:cNvPr id="217" name="tx217"/>
            <p:cNvSpPr/>
            <p:nvPr/>
          </p:nvSpPr>
          <p:spPr>
            <a:xfrm>
              <a:off x="8883312" y="108600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91</a:t>
              </a:r>
            </a:p>
          </p:txBody>
        </p:sp>
        <p:sp>
          <p:nvSpPr>
            <p:cNvPr id="218" name="tx218"/>
            <p:cNvSpPr/>
            <p:nvPr/>
          </p:nvSpPr>
          <p:spPr>
            <a:xfrm>
              <a:off x="8467590" y="109899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86</a:t>
              </a:r>
            </a:p>
          </p:txBody>
        </p:sp>
        <p:sp>
          <p:nvSpPr>
            <p:cNvPr id="219" name="tx219"/>
            <p:cNvSpPr/>
            <p:nvPr/>
          </p:nvSpPr>
          <p:spPr>
            <a:xfrm>
              <a:off x="8730714" y="103711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91</a:t>
              </a:r>
            </a:p>
          </p:txBody>
        </p:sp>
        <p:sp>
          <p:nvSpPr>
            <p:cNvPr id="220" name="pl220"/>
            <p:cNvSpPr/>
            <p:nvPr/>
          </p:nvSpPr>
          <p:spPr>
            <a:xfrm>
              <a:off x="7048359" y="3962520"/>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221" name="pl221"/>
            <p:cNvSpPr/>
            <p:nvPr/>
          </p:nvSpPr>
          <p:spPr>
            <a:xfrm>
              <a:off x="7048359" y="3715015"/>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222" name="pl222"/>
            <p:cNvSpPr/>
            <p:nvPr/>
          </p:nvSpPr>
          <p:spPr>
            <a:xfrm>
              <a:off x="7048359" y="3467511"/>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223" name="pl223"/>
            <p:cNvSpPr/>
            <p:nvPr/>
          </p:nvSpPr>
          <p:spPr>
            <a:xfrm>
              <a:off x="7048359" y="3220006"/>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224" name="pl224"/>
            <p:cNvSpPr/>
            <p:nvPr/>
          </p:nvSpPr>
          <p:spPr>
            <a:xfrm>
              <a:off x="7048359" y="2972502"/>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225" name="pl225"/>
            <p:cNvSpPr/>
            <p:nvPr/>
          </p:nvSpPr>
          <p:spPr>
            <a:xfrm>
              <a:off x="7048359" y="2724997"/>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226" name="pl226"/>
            <p:cNvSpPr/>
            <p:nvPr/>
          </p:nvSpPr>
          <p:spPr>
            <a:xfrm>
              <a:off x="7048359" y="4086272"/>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27" name="pl227"/>
            <p:cNvSpPr/>
            <p:nvPr/>
          </p:nvSpPr>
          <p:spPr>
            <a:xfrm>
              <a:off x="7048359" y="3838768"/>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28" name="pl228"/>
            <p:cNvSpPr/>
            <p:nvPr/>
          </p:nvSpPr>
          <p:spPr>
            <a:xfrm>
              <a:off x="7048359" y="3591263"/>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29" name="pl229"/>
            <p:cNvSpPr/>
            <p:nvPr/>
          </p:nvSpPr>
          <p:spPr>
            <a:xfrm>
              <a:off x="7048359" y="3343759"/>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30" name="pl230"/>
            <p:cNvSpPr/>
            <p:nvPr/>
          </p:nvSpPr>
          <p:spPr>
            <a:xfrm>
              <a:off x="7048359" y="3096254"/>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31" name="pl231"/>
            <p:cNvSpPr/>
            <p:nvPr/>
          </p:nvSpPr>
          <p:spPr>
            <a:xfrm>
              <a:off x="7048359" y="2848750"/>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32" name="pl232"/>
            <p:cNvSpPr/>
            <p:nvPr/>
          </p:nvSpPr>
          <p:spPr>
            <a:xfrm>
              <a:off x="727201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3" name="pl233"/>
            <p:cNvSpPr/>
            <p:nvPr/>
          </p:nvSpPr>
          <p:spPr>
            <a:xfrm>
              <a:off x="7600919"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4" name="pl234"/>
            <p:cNvSpPr/>
            <p:nvPr/>
          </p:nvSpPr>
          <p:spPr>
            <a:xfrm>
              <a:off x="7929823"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5" name="pl235"/>
            <p:cNvSpPr/>
            <p:nvPr/>
          </p:nvSpPr>
          <p:spPr>
            <a:xfrm>
              <a:off x="825872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6" name="pl236"/>
            <p:cNvSpPr/>
            <p:nvPr/>
          </p:nvSpPr>
          <p:spPr>
            <a:xfrm>
              <a:off x="8521851"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7" name="pl237"/>
            <p:cNvSpPr/>
            <p:nvPr/>
          </p:nvSpPr>
          <p:spPr>
            <a:xfrm>
              <a:off x="878497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8" name="pl238"/>
            <p:cNvSpPr/>
            <p:nvPr/>
          </p:nvSpPr>
          <p:spPr>
            <a:xfrm>
              <a:off x="885075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9" name="pl239"/>
            <p:cNvSpPr/>
            <p:nvPr/>
          </p:nvSpPr>
          <p:spPr>
            <a:xfrm>
              <a:off x="7272014" y="2910626"/>
              <a:ext cx="1578741" cy="705387"/>
            </a:xfrm>
            <a:custGeom>
              <a:avLst/>
              <a:pathLst>
                <a:path w="1578741" h="705387">
                  <a:moveTo>
                    <a:pt x="0" y="606386"/>
                  </a:moveTo>
                  <a:lnTo>
                    <a:pt x="65780" y="705387"/>
                  </a:lnTo>
                  <a:lnTo>
                    <a:pt x="131561" y="507384"/>
                  </a:lnTo>
                  <a:lnTo>
                    <a:pt x="197342" y="358881"/>
                  </a:lnTo>
                  <a:lnTo>
                    <a:pt x="263123" y="321755"/>
                  </a:lnTo>
                  <a:lnTo>
                    <a:pt x="328904" y="346506"/>
                  </a:lnTo>
                  <a:lnTo>
                    <a:pt x="394685" y="371256"/>
                  </a:lnTo>
                  <a:lnTo>
                    <a:pt x="460466" y="396007"/>
                  </a:lnTo>
                  <a:lnTo>
                    <a:pt x="526247" y="247504"/>
                  </a:lnTo>
                  <a:lnTo>
                    <a:pt x="592028" y="173253"/>
                  </a:lnTo>
                  <a:lnTo>
                    <a:pt x="657808" y="136127"/>
                  </a:lnTo>
                  <a:lnTo>
                    <a:pt x="723589" y="86626"/>
                  </a:lnTo>
                  <a:lnTo>
                    <a:pt x="789370" y="49500"/>
                  </a:lnTo>
                  <a:lnTo>
                    <a:pt x="855151" y="37125"/>
                  </a:lnTo>
                  <a:lnTo>
                    <a:pt x="920932" y="148502"/>
                  </a:lnTo>
                  <a:lnTo>
                    <a:pt x="986713" y="111377"/>
                  </a:lnTo>
                  <a:lnTo>
                    <a:pt x="1052494" y="136127"/>
                  </a:lnTo>
                  <a:lnTo>
                    <a:pt x="1118275" y="61876"/>
                  </a:lnTo>
                  <a:lnTo>
                    <a:pt x="1184056" y="24750"/>
                  </a:lnTo>
                  <a:lnTo>
                    <a:pt x="1249836" y="0"/>
                  </a:lnTo>
                  <a:lnTo>
                    <a:pt x="1315617" y="61876"/>
                  </a:lnTo>
                  <a:lnTo>
                    <a:pt x="1381398" y="61876"/>
                  </a:lnTo>
                  <a:lnTo>
                    <a:pt x="1447179" y="49500"/>
                  </a:lnTo>
                  <a:lnTo>
                    <a:pt x="1512960" y="49500"/>
                  </a:lnTo>
                  <a:lnTo>
                    <a:pt x="1578741" y="49500"/>
                  </a:lnTo>
                </a:path>
              </a:pathLst>
            </a:custGeom>
            <a:ln w="27101" cap="flat">
              <a:solidFill>
                <a:srgbClr val="1CABE2">
                  <a:alpha val="100000"/>
                </a:srgbClr>
              </a:solidFill>
              <a:prstDash val="solid"/>
              <a:round/>
            </a:ln>
          </p:spPr>
          <p:txBody>
            <a:bodyPr/>
            <a:lstStyle/>
            <a:p/>
          </p:txBody>
        </p:sp>
        <p:sp>
          <p:nvSpPr>
            <p:cNvPr id="240" name="tx240"/>
            <p:cNvSpPr/>
            <p:nvPr/>
          </p:nvSpPr>
          <p:spPr>
            <a:xfrm>
              <a:off x="7120084" y="342474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46</a:t>
              </a:r>
            </a:p>
          </p:txBody>
        </p:sp>
        <p:sp>
          <p:nvSpPr>
            <p:cNvPr id="241" name="tx241"/>
            <p:cNvSpPr/>
            <p:nvPr/>
          </p:nvSpPr>
          <p:spPr>
            <a:xfrm>
              <a:off x="8883312" y="286786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91</a:t>
              </a:r>
            </a:p>
          </p:txBody>
        </p:sp>
        <p:sp>
          <p:nvSpPr>
            <p:cNvPr id="242" name="tx242"/>
            <p:cNvSpPr/>
            <p:nvPr/>
          </p:nvSpPr>
          <p:spPr>
            <a:xfrm>
              <a:off x="8467590" y="276947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243" name="tx243"/>
            <p:cNvSpPr/>
            <p:nvPr/>
          </p:nvSpPr>
          <p:spPr>
            <a:xfrm>
              <a:off x="8730714" y="281897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91</a:t>
              </a:r>
            </a:p>
          </p:txBody>
        </p:sp>
        <p:sp>
          <p:nvSpPr>
            <p:cNvPr id="244" name="tx244"/>
            <p:cNvSpPr/>
            <p:nvPr/>
          </p:nvSpPr>
          <p:spPr>
            <a:xfrm>
              <a:off x="1578883" y="4288573"/>
              <a:ext cx="391160"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a:t>
              </a:r>
            </a:p>
          </p:txBody>
        </p:sp>
        <p:sp>
          <p:nvSpPr>
            <p:cNvPr id="245" name="tx245"/>
            <p:cNvSpPr/>
            <p:nvPr/>
          </p:nvSpPr>
          <p:spPr>
            <a:xfrm>
              <a:off x="3761427" y="4291356"/>
              <a:ext cx="217353"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YFV</a:t>
              </a:r>
            </a:p>
          </p:txBody>
        </p:sp>
        <p:sp>
          <p:nvSpPr>
            <p:cNvPr id="246" name="tx246"/>
            <p:cNvSpPr/>
            <p:nvPr/>
          </p:nvSpPr>
          <p:spPr>
            <a:xfrm>
              <a:off x="1619211" y="250677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a:t>
              </a:r>
            </a:p>
          </p:txBody>
        </p:sp>
        <p:sp>
          <p:nvSpPr>
            <p:cNvPr id="247" name="tx247"/>
            <p:cNvSpPr/>
            <p:nvPr/>
          </p:nvSpPr>
          <p:spPr>
            <a:xfrm>
              <a:off x="3714851" y="250677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a:t>
              </a:r>
            </a:p>
          </p:txBody>
        </p:sp>
        <p:sp>
          <p:nvSpPr>
            <p:cNvPr id="248" name="tx248"/>
            <p:cNvSpPr/>
            <p:nvPr/>
          </p:nvSpPr>
          <p:spPr>
            <a:xfrm>
              <a:off x="5819769" y="2506719"/>
              <a:ext cx="291951"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PCV3</a:t>
              </a:r>
            </a:p>
          </p:txBody>
        </p:sp>
        <p:sp>
          <p:nvSpPr>
            <p:cNvPr id="249" name="tx249"/>
            <p:cNvSpPr/>
            <p:nvPr/>
          </p:nvSpPr>
          <p:spPr>
            <a:xfrm>
              <a:off x="7918492" y="2506665"/>
              <a:ext cx="285784" cy="828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POL3</a:t>
              </a:r>
            </a:p>
          </p:txBody>
        </p:sp>
        <p:sp>
          <p:nvSpPr>
            <p:cNvPr id="250" name="tx250"/>
            <p:cNvSpPr/>
            <p:nvPr/>
          </p:nvSpPr>
          <p:spPr>
            <a:xfrm>
              <a:off x="1653372" y="724920"/>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BCG</a:t>
              </a:r>
            </a:p>
          </p:txBody>
        </p:sp>
        <p:sp>
          <p:nvSpPr>
            <p:cNvPr id="251" name="tx251"/>
            <p:cNvSpPr/>
            <p:nvPr/>
          </p:nvSpPr>
          <p:spPr>
            <a:xfrm>
              <a:off x="3727266" y="727321"/>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a:t>
              </a:r>
            </a:p>
          </p:txBody>
        </p:sp>
        <p:sp>
          <p:nvSpPr>
            <p:cNvPr id="252" name="tx252"/>
            <p:cNvSpPr/>
            <p:nvPr/>
          </p:nvSpPr>
          <p:spPr>
            <a:xfrm>
              <a:off x="5822907" y="725902"/>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a:t>
              </a:r>
            </a:p>
          </p:txBody>
        </p:sp>
        <p:sp>
          <p:nvSpPr>
            <p:cNvPr id="253" name="tx253"/>
            <p:cNvSpPr/>
            <p:nvPr/>
          </p:nvSpPr>
          <p:spPr>
            <a:xfrm>
              <a:off x="7940239" y="727321"/>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a:t>
              </a:r>
            </a:p>
          </p:txBody>
        </p:sp>
        <p:sp>
          <p:nvSpPr>
            <p:cNvPr id="254" name="tx254"/>
            <p:cNvSpPr/>
            <p:nvPr/>
          </p:nvSpPr>
          <p:spPr>
            <a:xfrm rot="-5400000">
              <a:off x="864202"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55" name="tx255"/>
            <p:cNvSpPr/>
            <p:nvPr/>
          </p:nvSpPr>
          <p:spPr>
            <a:xfrm rot="-5400000">
              <a:off x="1193107"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56" name="tx256"/>
            <p:cNvSpPr/>
            <p:nvPr/>
          </p:nvSpPr>
          <p:spPr>
            <a:xfrm rot="-5400000">
              <a:off x="1522011"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57" name="tx257"/>
            <p:cNvSpPr/>
            <p:nvPr/>
          </p:nvSpPr>
          <p:spPr>
            <a:xfrm rot="-5400000">
              <a:off x="1850916"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58" name="tx258"/>
            <p:cNvSpPr/>
            <p:nvPr/>
          </p:nvSpPr>
          <p:spPr>
            <a:xfrm rot="-5400000">
              <a:off x="2114039"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59" name="tx259"/>
            <p:cNvSpPr/>
            <p:nvPr/>
          </p:nvSpPr>
          <p:spPr>
            <a:xfrm rot="-5400000">
              <a:off x="2377137"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60" name="tx260"/>
            <p:cNvSpPr/>
            <p:nvPr/>
          </p:nvSpPr>
          <p:spPr>
            <a:xfrm rot="-5400000">
              <a:off x="2442944"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61" name="tx261"/>
            <p:cNvSpPr/>
            <p:nvPr/>
          </p:nvSpPr>
          <p:spPr>
            <a:xfrm rot="-5400000">
              <a:off x="2959843"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62" name="tx262"/>
            <p:cNvSpPr/>
            <p:nvPr/>
          </p:nvSpPr>
          <p:spPr>
            <a:xfrm rot="-5400000">
              <a:off x="3288747"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63" name="tx263"/>
            <p:cNvSpPr/>
            <p:nvPr/>
          </p:nvSpPr>
          <p:spPr>
            <a:xfrm rot="-5400000">
              <a:off x="3617652"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64" name="tx264"/>
            <p:cNvSpPr/>
            <p:nvPr/>
          </p:nvSpPr>
          <p:spPr>
            <a:xfrm rot="-5400000">
              <a:off x="3946556"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65" name="tx265"/>
            <p:cNvSpPr/>
            <p:nvPr/>
          </p:nvSpPr>
          <p:spPr>
            <a:xfrm rot="-5400000">
              <a:off x="4209680"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66" name="tx266"/>
            <p:cNvSpPr/>
            <p:nvPr/>
          </p:nvSpPr>
          <p:spPr>
            <a:xfrm rot="-5400000">
              <a:off x="4472777"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67" name="tx267"/>
            <p:cNvSpPr/>
            <p:nvPr/>
          </p:nvSpPr>
          <p:spPr>
            <a:xfrm rot="-5400000">
              <a:off x="4538584"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68" name="tx268"/>
            <p:cNvSpPr/>
            <p:nvPr/>
          </p:nvSpPr>
          <p:spPr>
            <a:xfrm rot="-5400000">
              <a:off x="5055483"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69" name="tx269"/>
            <p:cNvSpPr/>
            <p:nvPr/>
          </p:nvSpPr>
          <p:spPr>
            <a:xfrm rot="-5400000">
              <a:off x="5384388"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70" name="tx270"/>
            <p:cNvSpPr/>
            <p:nvPr/>
          </p:nvSpPr>
          <p:spPr>
            <a:xfrm rot="-5400000">
              <a:off x="5713292"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71" name="tx271"/>
            <p:cNvSpPr/>
            <p:nvPr/>
          </p:nvSpPr>
          <p:spPr>
            <a:xfrm rot="-5400000">
              <a:off x="6042197"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72" name="tx272"/>
            <p:cNvSpPr/>
            <p:nvPr/>
          </p:nvSpPr>
          <p:spPr>
            <a:xfrm rot="-5400000">
              <a:off x="6305320"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73" name="tx273"/>
            <p:cNvSpPr/>
            <p:nvPr/>
          </p:nvSpPr>
          <p:spPr>
            <a:xfrm rot="-5400000">
              <a:off x="6568417" y="429756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74" name="tx274"/>
            <p:cNvSpPr/>
            <p:nvPr/>
          </p:nvSpPr>
          <p:spPr>
            <a:xfrm rot="-5400000">
              <a:off x="6634225"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75" name="tx275"/>
            <p:cNvSpPr/>
            <p:nvPr/>
          </p:nvSpPr>
          <p:spPr>
            <a:xfrm rot="-5400000">
              <a:off x="7151124"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76" name="tx276"/>
            <p:cNvSpPr/>
            <p:nvPr/>
          </p:nvSpPr>
          <p:spPr>
            <a:xfrm rot="-5400000">
              <a:off x="7480028"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77" name="tx277"/>
            <p:cNvSpPr/>
            <p:nvPr/>
          </p:nvSpPr>
          <p:spPr>
            <a:xfrm rot="-5400000">
              <a:off x="7808933"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78" name="tx278"/>
            <p:cNvSpPr/>
            <p:nvPr/>
          </p:nvSpPr>
          <p:spPr>
            <a:xfrm rot="-5400000">
              <a:off x="8137837"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79" name="tx279"/>
            <p:cNvSpPr/>
            <p:nvPr/>
          </p:nvSpPr>
          <p:spPr>
            <a:xfrm rot="-5400000">
              <a:off x="8400961"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80" name="tx280"/>
            <p:cNvSpPr/>
            <p:nvPr/>
          </p:nvSpPr>
          <p:spPr>
            <a:xfrm rot="-5400000">
              <a:off x="8664058" y="429756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81" name="tx281"/>
            <p:cNvSpPr/>
            <p:nvPr/>
          </p:nvSpPr>
          <p:spPr>
            <a:xfrm rot="-5400000">
              <a:off x="8729865"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82" name="tx282"/>
            <p:cNvSpPr/>
            <p:nvPr/>
          </p:nvSpPr>
          <p:spPr>
            <a:xfrm>
              <a:off x="635239" y="2261779"/>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83" name="tx283"/>
            <p:cNvSpPr/>
            <p:nvPr/>
          </p:nvSpPr>
          <p:spPr>
            <a:xfrm>
              <a:off x="571671" y="201427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84" name="tx284"/>
            <p:cNvSpPr/>
            <p:nvPr/>
          </p:nvSpPr>
          <p:spPr>
            <a:xfrm>
              <a:off x="571671" y="176677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85" name="tx285"/>
            <p:cNvSpPr/>
            <p:nvPr/>
          </p:nvSpPr>
          <p:spPr>
            <a:xfrm>
              <a:off x="571671" y="151926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86" name="tx286"/>
            <p:cNvSpPr/>
            <p:nvPr/>
          </p:nvSpPr>
          <p:spPr>
            <a:xfrm>
              <a:off x="571671" y="127176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87" name="tx287"/>
            <p:cNvSpPr/>
            <p:nvPr/>
          </p:nvSpPr>
          <p:spPr>
            <a:xfrm>
              <a:off x="508103" y="1024257"/>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88" name="tx288"/>
            <p:cNvSpPr/>
            <p:nvPr/>
          </p:nvSpPr>
          <p:spPr>
            <a:xfrm>
              <a:off x="635239" y="4043633"/>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89" name="tx289"/>
            <p:cNvSpPr/>
            <p:nvPr/>
          </p:nvSpPr>
          <p:spPr>
            <a:xfrm>
              <a:off x="571671" y="379612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90" name="tx290"/>
            <p:cNvSpPr/>
            <p:nvPr/>
          </p:nvSpPr>
          <p:spPr>
            <a:xfrm>
              <a:off x="571671" y="354862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91" name="tx291"/>
            <p:cNvSpPr/>
            <p:nvPr/>
          </p:nvSpPr>
          <p:spPr>
            <a:xfrm>
              <a:off x="571671" y="330111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92" name="tx292"/>
            <p:cNvSpPr/>
            <p:nvPr/>
          </p:nvSpPr>
          <p:spPr>
            <a:xfrm>
              <a:off x="571671" y="305361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93" name="tx293"/>
            <p:cNvSpPr/>
            <p:nvPr/>
          </p:nvSpPr>
          <p:spPr>
            <a:xfrm>
              <a:off x="508103" y="2806110"/>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94" name="tx294"/>
            <p:cNvSpPr/>
            <p:nvPr/>
          </p:nvSpPr>
          <p:spPr>
            <a:xfrm>
              <a:off x="635239" y="582548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95" name="tx295"/>
            <p:cNvSpPr/>
            <p:nvPr/>
          </p:nvSpPr>
          <p:spPr>
            <a:xfrm>
              <a:off x="571671" y="557798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96" name="tx296"/>
            <p:cNvSpPr/>
            <p:nvPr/>
          </p:nvSpPr>
          <p:spPr>
            <a:xfrm>
              <a:off x="571671" y="533047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97" name="tx297"/>
            <p:cNvSpPr/>
            <p:nvPr/>
          </p:nvSpPr>
          <p:spPr>
            <a:xfrm>
              <a:off x="571671" y="508297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98" name="tx298"/>
            <p:cNvSpPr/>
            <p:nvPr/>
          </p:nvSpPr>
          <p:spPr>
            <a:xfrm>
              <a:off x="571671" y="483546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99" name="tx299"/>
            <p:cNvSpPr/>
            <p:nvPr/>
          </p:nvSpPr>
          <p:spPr>
            <a:xfrm>
              <a:off x="508103" y="4587964"/>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00" name="tx300"/>
            <p:cNvSpPr/>
            <p:nvPr/>
          </p:nvSpPr>
          <p:spPr>
            <a:xfrm rot="-5400000">
              <a:off x="-52544" y="334008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301" name="tx301"/>
            <p:cNvSpPr/>
            <p:nvPr/>
          </p:nvSpPr>
          <p:spPr>
            <a:xfrm>
              <a:off x="2196721" y="398022"/>
              <a:ext cx="544240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recommended childhood vaccines, Sierra Leone, 2000-2024</a:t>
              </a:r>
            </a:p>
          </p:txBody>
        </p:sp>
        <p:sp>
          <p:nvSpPr>
            <p:cNvPr id="302" name="tx302"/>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303" name="tx303"/>
            <p:cNvSpPr/>
            <p:nvPr/>
          </p:nvSpPr>
          <p:spPr>
            <a:xfrm>
              <a:off x="5160573" y="6568567"/>
              <a:ext cx="391383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Data labels are shown for 2000 (or first year of reporting), 2019 and 2024</a:t>
              </a:r>
            </a:p>
          </p:txBody>
        </p:sp>
      </p:grpSp>
      <p:sp>
        <p:nvSpPr>
          <p:cNvPr id="30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selected core routine vaccines recommended in childhood.
In 2024, MCV2 had the lowest coverage (73%), followed by YFV (85%).
Compared to 2019, coverage of 8 vaccines decreased (BCG, DTP1, DTP3, MCV1, PCV3, POL3, ROTAC and YFV) and 2 vaccines increased (IPV1 and MCV2).
Compared to 2023, coverage of 10 vaccines remained constant (BCG, DTP1, DTP3, IPV1, MCV1, MCV2, PCV3, POL3, ROTAC and YFV).</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8655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539106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91656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444207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96757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349307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301858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254408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2" name="pl12"/>
            <p:cNvSpPr/>
            <p:nvPr/>
          </p:nvSpPr>
          <p:spPr>
            <a:xfrm>
              <a:off x="757200" y="206958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3" name="pl13"/>
            <p:cNvSpPr/>
            <p:nvPr/>
          </p:nvSpPr>
          <p:spPr>
            <a:xfrm>
              <a:off x="757200" y="1595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4" name="pl14"/>
            <p:cNvSpPr/>
            <p:nvPr/>
          </p:nvSpPr>
          <p:spPr>
            <a:xfrm>
              <a:off x="757200" y="11205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5" name="pl15"/>
            <p:cNvSpPr/>
            <p:nvPr/>
          </p:nvSpPr>
          <p:spPr>
            <a:xfrm>
              <a:off x="757200" y="64610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6" name="pl16"/>
            <p:cNvSpPr/>
            <p:nvPr/>
          </p:nvSpPr>
          <p:spPr>
            <a:xfrm>
              <a:off x="757200" y="562831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757200" y="515381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8" name="pl18"/>
            <p:cNvSpPr/>
            <p:nvPr/>
          </p:nvSpPr>
          <p:spPr>
            <a:xfrm>
              <a:off x="757200" y="467931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9" name="pl19"/>
            <p:cNvSpPr/>
            <p:nvPr/>
          </p:nvSpPr>
          <p:spPr>
            <a:xfrm>
              <a:off x="757200" y="420482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0" name="pl20"/>
            <p:cNvSpPr/>
            <p:nvPr/>
          </p:nvSpPr>
          <p:spPr>
            <a:xfrm>
              <a:off x="757200" y="37303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1" name="pl21"/>
            <p:cNvSpPr/>
            <p:nvPr/>
          </p:nvSpPr>
          <p:spPr>
            <a:xfrm>
              <a:off x="757200" y="325583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2" name="pl22"/>
            <p:cNvSpPr/>
            <p:nvPr/>
          </p:nvSpPr>
          <p:spPr>
            <a:xfrm>
              <a:off x="757200" y="278133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3" name="pl23"/>
            <p:cNvSpPr/>
            <p:nvPr/>
          </p:nvSpPr>
          <p:spPr>
            <a:xfrm>
              <a:off x="757200" y="23068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4" name="pl24"/>
            <p:cNvSpPr/>
            <p:nvPr/>
          </p:nvSpPr>
          <p:spPr>
            <a:xfrm>
              <a:off x="757200" y="183234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5" name="pl25"/>
            <p:cNvSpPr/>
            <p:nvPr/>
          </p:nvSpPr>
          <p:spPr>
            <a:xfrm>
              <a:off x="757200" y="135784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6" name="pl26"/>
            <p:cNvSpPr/>
            <p:nvPr/>
          </p:nvSpPr>
          <p:spPr>
            <a:xfrm>
              <a:off x="757200" y="88334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7" name="pl27"/>
            <p:cNvSpPr/>
            <p:nvPr/>
          </p:nvSpPr>
          <p:spPr>
            <a:xfrm>
              <a:off x="113525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248545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835648"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185844"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266002"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53604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80608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707612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34615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616198"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1135255" y="1120597"/>
              <a:ext cx="6480943" cy="2704627"/>
            </a:xfrm>
            <a:custGeom>
              <a:avLst/>
              <a:pathLst>
                <a:path w="6480943" h="2704627">
                  <a:moveTo>
                    <a:pt x="0" y="2419930"/>
                  </a:moveTo>
                  <a:lnTo>
                    <a:pt x="270039" y="2704627"/>
                  </a:lnTo>
                  <a:lnTo>
                    <a:pt x="540078" y="1992883"/>
                  </a:lnTo>
                  <a:lnTo>
                    <a:pt x="810117" y="1043891"/>
                  </a:lnTo>
                  <a:lnTo>
                    <a:pt x="1080157" y="1423488"/>
                  </a:lnTo>
                  <a:lnTo>
                    <a:pt x="1350196" y="1423488"/>
                  </a:lnTo>
                  <a:lnTo>
                    <a:pt x="1620235" y="1470937"/>
                  </a:lnTo>
                  <a:lnTo>
                    <a:pt x="1890275" y="1470937"/>
                  </a:lnTo>
                  <a:lnTo>
                    <a:pt x="2160314" y="854093"/>
                  </a:lnTo>
                  <a:lnTo>
                    <a:pt x="2430353" y="521945"/>
                  </a:lnTo>
                  <a:lnTo>
                    <a:pt x="2700393" y="427046"/>
                  </a:lnTo>
                  <a:lnTo>
                    <a:pt x="2970432" y="284697"/>
                  </a:lnTo>
                  <a:lnTo>
                    <a:pt x="3240471" y="189798"/>
                  </a:lnTo>
                  <a:lnTo>
                    <a:pt x="3510510" y="142348"/>
                  </a:lnTo>
                  <a:lnTo>
                    <a:pt x="3780550" y="569395"/>
                  </a:lnTo>
                  <a:lnTo>
                    <a:pt x="4050589" y="427046"/>
                  </a:lnTo>
                  <a:lnTo>
                    <a:pt x="4320628" y="521945"/>
                  </a:lnTo>
                  <a:lnTo>
                    <a:pt x="4590668" y="237248"/>
                  </a:lnTo>
                  <a:lnTo>
                    <a:pt x="4860707" y="94899"/>
                  </a:lnTo>
                  <a:lnTo>
                    <a:pt x="5130746" y="0"/>
                  </a:lnTo>
                  <a:lnTo>
                    <a:pt x="5400786" y="189798"/>
                  </a:lnTo>
                  <a:lnTo>
                    <a:pt x="5670825" y="142348"/>
                  </a:lnTo>
                  <a:lnTo>
                    <a:pt x="5940864" y="189798"/>
                  </a:lnTo>
                  <a:lnTo>
                    <a:pt x="6210904" y="189798"/>
                  </a:lnTo>
                  <a:lnTo>
                    <a:pt x="6480943" y="189798"/>
                  </a:lnTo>
                </a:path>
              </a:pathLst>
            </a:custGeom>
            <a:ln w="27101" cap="flat">
              <a:solidFill>
                <a:srgbClr val="1C86EE">
                  <a:alpha val="100000"/>
                </a:srgbClr>
              </a:solidFill>
              <a:prstDash val="solid"/>
              <a:round/>
            </a:ln>
          </p:spPr>
          <p:txBody>
            <a:bodyPr/>
            <a:lstStyle/>
            <a:p/>
          </p:txBody>
        </p:sp>
        <p:sp>
          <p:nvSpPr>
            <p:cNvPr id="38" name="pl38"/>
            <p:cNvSpPr/>
            <p:nvPr/>
          </p:nvSpPr>
          <p:spPr>
            <a:xfrm>
              <a:off x="3025530" y="1120597"/>
              <a:ext cx="4590668" cy="1518387"/>
            </a:xfrm>
            <a:custGeom>
              <a:avLst/>
              <a:pathLst>
                <a:path w="4590668" h="1518387">
                  <a:moveTo>
                    <a:pt x="0" y="1518387"/>
                  </a:moveTo>
                  <a:lnTo>
                    <a:pt x="270039" y="854093"/>
                  </a:lnTo>
                  <a:lnTo>
                    <a:pt x="540078" y="521945"/>
                  </a:lnTo>
                  <a:lnTo>
                    <a:pt x="810117" y="427046"/>
                  </a:lnTo>
                  <a:lnTo>
                    <a:pt x="1080157" y="284697"/>
                  </a:lnTo>
                  <a:lnTo>
                    <a:pt x="1350196" y="189798"/>
                  </a:lnTo>
                  <a:lnTo>
                    <a:pt x="1620235" y="142348"/>
                  </a:lnTo>
                  <a:lnTo>
                    <a:pt x="1890275" y="569395"/>
                  </a:lnTo>
                  <a:lnTo>
                    <a:pt x="2160314" y="427046"/>
                  </a:lnTo>
                  <a:lnTo>
                    <a:pt x="2430353" y="521945"/>
                  </a:lnTo>
                  <a:lnTo>
                    <a:pt x="2700393" y="237248"/>
                  </a:lnTo>
                  <a:lnTo>
                    <a:pt x="2970432" y="94899"/>
                  </a:lnTo>
                  <a:lnTo>
                    <a:pt x="3240471" y="0"/>
                  </a:lnTo>
                  <a:lnTo>
                    <a:pt x="3510510" y="189798"/>
                  </a:lnTo>
                  <a:lnTo>
                    <a:pt x="3780550" y="142348"/>
                  </a:lnTo>
                  <a:lnTo>
                    <a:pt x="4050589" y="189798"/>
                  </a:lnTo>
                  <a:lnTo>
                    <a:pt x="4320628" y="189798"/>
                  </a:lnTo>
                  <a:lnTo>
                    <a:pt x="4590668" y="189798"/>
                  </a:lnTo>
                </a:path>
              </a:pathLst>
            </a:custGeom>
            <a:ln w="27101" cap="flat">
              <a:solidFill>
                <a:srgbClr val="80BD41">
                  <a:alpha val="100000"/>
                </a:srgbClr>
              </a:solidFill>
              <a:prstDash val="solid"/>
              <a:round/>
            </a:ln>
          </p:spPr>
          <p:txBody>
            <a:bodyPr/>
            <a:lstStyle/>
            <a:p/>
          </p:txBody>
        </p:sp>
        <p:sp>
          <p:nvSpPr>
            <p:cNvPr id="39" name="pl39"/>
            <p:cNvSpPr/>
            <p:nvPr/>
          </p:nvSpPr>
          <p:spPr>
            <a:xfrm>
              <a:off x="3025530" y="1120597"/>
              <a:ext cx="4590668" cy="1518387"/>
            </a:xfrm>
            <a:custGeom>
              <a:avLst/>
              <a:pathLst>
                <a:path w="4590668" h="1518387">
                  <a:moveTo>
                    <a:pt x="0" y="1518387"/>
                  </a:moveTo>
                  <a:lnTo>
                    <a:pt x="270039" y="854093"/>
                  </a:lnTo>
                  <a:lnTo>
                    <a:pt x="540078" y="521945"/>
                  </a:lnTo>
                  <a:lnTo>
                    <a:pt x="810117" y="427046"/>
                  </a:lnTo>
                  <a:lnTo>
                    <a:pt x="1080157" y="284697"/>
                  </a:lnTo>
                  <a:lnTo>
                    <a:pt x="1350196" y="189798"/>
                  </a:lnTo>
                  <a:lnTo>
                    <a:pt x="1620235" y="142348"/>
                  </a:lnTo>
                  <a:lnTo>
                    <a:pt x="1890275" y="569395"/>
                  </a:lnTo>
                  <a:lnTo>
                    <a:pt x="2160314" y="427046"/>
                  </a:lnTo>
                  <a:lnTo>
                    <a:pt x="2430353" y="521945"/>
                  </a:lnTo>
                  <a:lnTo>
                    <a:pt x="2700393" y="237248"/>
                  </a:lnTo>
                  <a:lnTo>
                    <a:pt x="2970432" y="94899"/>
                  </a:lnTo>
                  <a:lnTo>
                    <a:pt x="3240471" y="0"/>
                  </a:lnTo>
                  <a:lnTo>
                    <a:pt x="3510510" y="189798"/>
                  </a:lnTo>
                  <a:lnTo>
                    <a:pt x="3780550" y="142348"/>
                  </a:lnTo>
                  <a:lnTo>
                    <a:pt x="4050589" y="189798"/>
                  </a:lnTo>
                  <a:lnTo>
                    <a:pt x="4320628" y="189798"/>
                  </a:lnTo>
                  <a:lnTo>
                    <a:pt x="4590668" y="189798"/>
                  </a:lnTo>
                </a:path>
              </a:pathLst>
            </a:custGeom>
            <a:ln w="27101" cap="flat">
              <a:solidFill>
                <a:srgbClr val="EE00EE">
                  <a:alpha val="100000"/>
                </a:srgbClr>
              </a:solidFill>
              <a:prstDash val="solid"/>
              <a:round/>
            </a:ln>
          </p:spPr>
          <p:txBody>
            <a:bodyPr/>
            <a:lstStyle/>
            <a:p/>
          </p:txBody>
        </p:sp>
        <p:sp>
          <p:nvSpPr>
            <p:cNvPr id="40" name="pl40"/>
            <p:cNvSpPr/>
            <p:nvPr/>
          </p:nvSpPr>
          <p:spPr>
            <a:xfrm>
              <a:off x="7346159" y="2733884"/>
              <a:ext cx="270039" cy="1755635"/>
            </a:xfrm>
            <a:custGeom>
              <a:avLst/>
              <a:pathLst>
                <a:path w="270039" h="1755635">
                  <a:moveTo>
                    <a:pt x="0" y="1755635"/>
                  </a:moveTo>
                  <a:lnTo>
                    <a:pt x="270039" y="0"/>
                  </a:lnTo>
                </a:path>
              </a:pathLst>
            </a:custGeom>
            <a:ln w="27101" cap="flat">
              <a:solidFill>
                <a:srgbClr val="6A3D9A">
                  <a:alpha val="100000"/>
                </a:srgbClr>
              </a:solidFill>
              <a:prstDash val="solid"/>
              <a:round/>
            </a:ln>
          </p:spPr>
          <p:txBody>
            <a:bodyPr/>
            <a:lstStyle/>
            <a:p/>
          </p:txBody>
        </p:sp>
        <p:sp>
          <p:nvSpPr>
            <p:cNvPr id="41" name="pl41"/>
            <p:cNvSpPr/>
            <p:nvPr/>
          </p:nvSpPr>
          <p:spPr>
            <a:xfrm>
              <a:off x="5995962" y="1215496"/>
              <a:ext cx="1620235" cy="1565837"/>
            </a:xfrm>
            <a:custGeom>
              <a:avLst/>
              <a:pathLst>
                <a:path w="1620235" h="1565837">
                  <a:moveTo>
                    <a:pt x="0" y="1565837"/>
                  </a:moveTo>
                  <a:lnTo>
                    <a:pt x="270039" y="332147"/>
                  </a:lnTo>
                  <a:lnTo>
                    <a:pt x="540078" y="189798"/>
                  </a:lnTo>
                  <a:lnTo>
                    <a:pt x="810117" y="0"/>
                  </a:lnTo>
                  <a:lnTo>
                    <a:pt x="1080157" y="94899"/>
                  </a:lnTo>
                  <a:lnTo>
                    <a:pt x="1350196" y="94899"/>
                  </a:lnTo>
                  <a:lnTo>
                    <a:pt x="1620235" y="94899"/>
                  </a:lnTo>
                </a:path>
              </a:pathLst>
            </a:custGeom>
            <a:ln w="27101" cap="flat">
              <a:solidFill>
                <a:srgbClr val="E31A1C">
                  <a:alpha val="100000"/>
                </a:srgbClr>
              </a:solidFill>
              <a:prstDash val="solid"/>
              <a:round/>
            </a:ln>
          </p:spPr>
          <p:txBody>
            <a:bodyPr/>
            <a:lstStyle/>
            <a:p/>
          </p:txBody>
        </p:sp>
        <p:sp>
          <p:nvSpPr>
            <p:cNvPr id="42" name="pl42"/>
            <p:cNvSpPr/>
            <p:nvPr/>
          </p:nvSpPr>
          <p:spPr>
            <a:xfrm>
              <a:off x="1135255" y="1215496"/>
              <a:ext cx="6480943" cy="2657178"/>
            </a:xfrm>
            <a:custGeom>
              <a:avLst/>
              <a:pathLst>
                <a:path w="6480943" h="2657178">
                  <a:moveTo>
                    <a:pt x="0" y="2657178"/>
                  </a:moveTo>
                  <a:lnTo>
                    <a:pt x="270039" y="2040333"/>
                  </a:lnTo>
                  <a:lnTo>
                    <a:pt x="540078" y="1470937"/>
                  </a:lnTo>
                  <a:lnTo>
                    <a:pt x="810117" y="948992"/>
                  </a:lnTo>
                  <a:lnTo>
                    <a:pt x="1080157" y="806643"/>
                  </a:lnTo>
                  <a:lnTo>
                    <a:pt x="1350196" y="1043891"/>
                  </a:lnTo>
                  <a:lnTo>
                    <a:pt x="1620235" y="1328589"/>
                  </a:lnTo>
                  <a:lnTo>
                    <a:pt x="1890275" y="1565837"/>
                  </a:lnTo>
                  <a:lnTo>
                    <a:pt x="2160314" y="948992"/>
                  </a:lnTo>
                  <a:lnTo>
                    <a:pt x="2430353" y="616844"/>
                  </a:lnTo>
                  <a:lnTo>
                    <a:pt x="2700393" y="521945"/>
                  </a:lnTo>
                  <a:lnTo>
                    <a:pt x="2970432" y="427046"/>
                  </a:lnTo>
                  <a:lnTo>
                    <a:pt x="3240471" y="332147"/>
                  </a:lnTo>
                  <a:lnTo>
                    <a:pt x="3510510" y="379596"/>
                  </a:lnTo>
                  <a:lnTo>
                    <a:pt x="3780550" y="616844"/>
                  </a:lnTo>
                  <a:lnTo>
                    <a:pt x="4050589" y="711744"/>
                  </a:lnTo>
                  <a:lnTo>
                    <a:pt x="4320628" y="379596"/>
                  </a:lnTo>
                  <a:lnTo>
                    <a:pt x="4590668" y="616844"/>
                  </a:lnTo>
                  <a:lnTo>
                    <a:pt x="4860707" y="284697"/>
                  </a:lnTo>
                  <a:lnTo>
                    <a:pt x="5130746" y="0"/>
                  </a:lnTo>
                  <a:lnTo>
                    <a:pt x="5400786" y="284697"/>
                  </a:lnTo>
                  <a:lnTo>
                    <a:pt x="5670825" y="284697"/>
                  </a:lnTo>
                  <a:lnTo>
                    <a:pt x="5940864" y="142348"/>
                  </a:lnTo>
                  <a:lnTo>
                    <a:pt x="6210904" y="142348"/>
                  </a:lnTo>
                  <a:lnTo>
                    <a:pt x="6480943" y="142348"/>
                  </a:lnTo>
                </a:path>
              </a:pathLst>
            </a:custGeom>
            <a:ln w="27101" cap="flat">
              <a:solidFill>
                <a:srgbClr val="FF7F00">
                  <a:alpha val="100000"/>
                </a:srgbClr>
              </a:solidFill>
              <a:prstDash val="solid"/>
              <a:round/>
            </a:ln>
          </p:spPr>
          <p:txBody>
            <a:bodyPr/>
            <a:lstStyle/>
            <a:p/>
          </p:txBody>
        </p:sp>
        <p:sp>
          <p:nvSpPr>
            <p:cNvPr id="43" name="pl43"/>
            <p:cNvSpPr/>
            <p:nvPr/>
          </p:nvSpPr>
          <p:spPr>
            <a:xfrm>
              <a:off x="5185844" y="2164489"/>
              <a:ext cx="2430353" cy="1091341"/>
            </a:xfrm>
            <a:custGeom>
              <a:avLst/>
              <a:pathLst>
                <a:path w="2430353" h="1091341">
                  <a:moveTo>
                    <a:pt x="0" y="616844"/>
                  </a:moveTo>
                  <a:lnTo>
                    <a:pt x="270039" y="1091341"/>
                  </a:lnTo>
                  <a:lnTo>
                    <a:pt x="540078" y="854093"/>
                  </a:lnTo>
                  <a:lnTo>
                    <a:pt x="810117" y="427046"/>
                  </a:lnTo>
                  <a:lnTo>
                    <a:pt x="1080157" y="47449"/>
                  </a:lnTo>
                  <a:lnTo>
                    <a:pt x="1350196" y="284697"/>
                  </a:lnTo>
                  <a:lnTo>
                    <a:pt x="1620235" y="284697"/>
                  </a:lnTo>
                  <a:lnTo>
                    <a:pt x="1890275" y="0"/>
                  </a:lnTo>
                  <a:lnTo>
                    <a:pt x="2160314" y="0"/>
                  </a:lnTo>
                  <a:lnTo>
                    <a:pt x="2430353" y="0"/>
                  </a:lnTo>
                </a:path>
              </a:pathLst>
            </a:custGeom>
            <a:ln w="27101" cap="flat">
              <a:solidFill>
                <a:srgbClr val="FFC20E">
                  <a:alpha val="100000"/>
                </a:srgbClr>
              </a:solidFill>
              <a:prstDash val="solid"/>
              <a:round/>
            </a:ln>
          </p:spPr>
          <p:txBody>
            <a:bodyPr/>
            <a:lstStyle/>
            <a:p/>
          </p:txBody>
        </p:sp>
        <p:sp>
          <p:nvSpPr>
            <p:cNvPr id="44" name="pl44"/>
            <p:cNvSpPr/>
            <p:nvPr/>
          </p:nvSpPr>
          <p:spPr>
            <a:xfrm>
              <a:off x="4105687" y="1168047"/>
              <a:ext cx="3510510" cy="901542"/>
            </a:xfrm>
            <a:custGeom>
              <a:avLst/>
              <a:pathLst>
                <a:path w="3510510" h="901542">
                  <a:moveTo>
                    <a:pt x="0" y="901542"/>
                  </a:moveTo>
                  <a:lnTo>
                    <a:pt x="270039" y="94899"/>
                  </a:lnTo>
                  <a:lnTo>
                    <a:pt x="540078" y="94899"/>
                  </a:lnTo>
                  <a:lnTo>
                    <a:pt x="810117" y="521945"/>
                  </a:lnTo>
                  <a:lnTo>
                    <a:pt x="1080157" y="379596"/>
                  </a:lnTo>
                  <a:lnTo>
                    <a:pt x="1350196" y="474496"/>
                  </a:lnTo>
                  <a:lnTo>
                    <a:pt x="1620235" y="189798"/>
                  </a:lnTo>
                  <a:lnTo>
                    <a:pt x="1890275" y="94899"/>
                  </a:lnTo>
                  <a:lnTo>
                    <a:pt x="2160314" y="0"/>
                  </a:lnTo>
                  <a:lnTo>
                    <a:pt x="2430353" y="142348"/>
                  </a:lnTo>
                  <a:lnTo>
                    <a:pt x="2700393" y="189798"/>
                  </a:lnTo>
                  <a:lnTo>
                    <a:pt x="2970432" y="47449"/>
                  </a:lnTo>
                  <a:lnTo>
                    <a:pt x="3240471" y="47449"/>
                  </a:lnTo>
                  <a:lnTo>
                    <a:pt x="3510510" y="47449"/>
                  </a:lnTo>
                </a:path>
              </a:pathLst>
            </a:custGeom>
            <a:ln w="27101" cap="flat">
              <a:solidFill>
                <a:srgbClr val="008B00">
                  <a:alpha val="100000"/>
                </a:srgbClr>
              </a:solidFill>
              <a:prstDash val="solid"/>
              <a:round/>
            </a:ln>
          </p:spPr>
          <p:txBody>
            <a:bodyPr/>
            <a:lstStyle/>
            <a:p/>
          </p:txBody>
        </p:sp>
        <p:sp>
          <p:nvSpPr>
            <p:cNvPr id="45" name="pl45"/>
            <p:cNvSpPr/>
            <p:nvPr/>
          </p:nvSpPr>
          <p:spPr>
            <a:xfrm>
              <a:off x="1135255" y="1120597"/>
              <a:ext cx="6480943" cy="2704627"/>
            </a:xfrm>
            <a:custGeom>
              <a:avLst/>
              <a:pathLst>
                <a:path w="6480943" h="2704627">
                  <a:moveTo>
                    <a:pt x="0" y="2325030"/>
                  </a:moveTo>
                  <a:lnTo>
                    <a:pt x="270039" y="2704627"/>
                  </a:lnTo>
                  <a:lnTo>
                    <a:pt x="540078" y="1945434"/>
                  </a:lnTo>
                  <a:lnTo>
                    <a:pt x="810117" y="1376038"/>
                  </a:lnTo>
                  <a:lnTo>
                    <a:pt x="1080157" y="1233689"/>
                  </a:lnTo>
                  <a:lnTo>
                    <a:pt x="1350196" y="1328589"/>
                  </a:lnTo>
                  <a:lnTo>
                    <a:pt x="1620235" y="1423488"/>
                  </a:lnTo>
                  <a:lnTo>
                    <a:pt x="1890275" y="1518387"/>
                  </a:lnTo>
                  <a:lnTo>
                    <a:pt x="2160314" y="948992"/>
                  </a:lnTo>
                  <a:lnTo>
                    <a:pt x="2430353" y="664294"/>
                  </a:lnTo>
                  <a:lnTo>
                    <a:pt x="2700393" y="521945"/>
                  </a:lnTo>
                  <a:lnTo>
                    <a:pt x="2970432" y="332147"/>
                  </a:lnTo>
                  <a:lnTo>
                    <a:pt x="3240471" y="189798"/>
                  </a:lnTo>
                  <a:lnTo>
                    <a:pt x="3510510" y="142348"/>
                  </a:lnTo>
                  <a:lnTo>
                    <a:pt x="3780550" y="569395"/>
                  </a:lnTo>
                  <a:lnTo>
                    <a:pt x="4050589" y="427046"/>
                  </a:lnTo>
                  <a:lnTo>
                    <a:pt x="4320628" y="521945"/>
                  </a:lnTo>
                  <a:lnTo>
                    <a:pt x="4590668" y="237248"/>
                  </a:lnTo>
                  <a:lnTo>
                    <a:pt x="4860707" y="94899"/>
                  </a:lnTo>
                  <a:lnTo>
                    <a:pt x="5130746" y="0"/>
                  </a:lnTo>
                  <a:lnTo>
                    <a:pt x="5400786" y="237248"/>
                  </a:lnTo>
                  <a:lnTo>
                    <a:pt x="5670825" y="237248"/>
                  </a:lnTo>
                  <a:lnTo>
                    <a:pt x="5940864" y="189798"/>
                  </a:lnTo>
                  <a:lnTo>
                    <a:pt x="6210904" y="189798"/>
                  </a:lnTo>
                  <a:lnTo>
                    <a:pt x="6480943" y="189798"/>
                  </a:lnTo>
                </a:path>
              </a:pathLst>
            </a:custGeom>
            <a:ln w="27101" cap="flat">
              <a:solidFill>
                <a:srgbClr val="9A32CD">
                  <a:alpha val="100000"/>
                </a:srgbClr>
              </a:solidFill>
              <a:prstDash val="solid"/>
              <a:round/>
            </a:ln>
          </p:spPr>
          <p:txBody>
            <a:bodyPr/>
            <a:lstStyle/>
            <a:p/>
          </p:txBody>
        </p:sp>
        <p:sp>
          <p:nvSpPr>
            <p:cNvPr id="46" name="pl46"/>
            <p:cNvSpPr/>
            <p:nvPr/>
          </p:nvSpPr>
          <p:spPr>
            <a:xfrm>
              <a:off x="4915805" y="1120597"/>
              <a:ext cx="2700393" cy="1992883"/>
            </a:xfrm>
            <a:custGeom>
              <a:avLst/>
              <a:pathLst>
                <a:path w="2700393" h="1992883">
                  <a:moveTo>
                    <a:pt x="0" y="1992883"/>
                  </a:moveTo>
                  <a:lnTo>
                    <a:pt x="270039" y="474496"/>
                  </a:lnTo>
                  <a:lnTo>
                    <a:pt x="540078" y="0"/>
                  </a:lnTo>
                  <a:lnTo>
                    <a:pt x="810117" y="142348"/>
                  </a:lnTo>
                  <a:lnTo>
                    <a:pt x="1080157" y="142348"/>
                  </a:lnTo>
                  <a:lnTo>
                    <a:pt x="1350196" y="142348"/>
                  </a:lnTo>
                  <a:lnTo>
                    <a:pt x="1620235" y="237248"/>
                  </a:lnTo>
                  <a:lnTo>
                    <a:pt x="1890275" y="948992"/>
                  </a:lnTo>
                  <a:lnTo>
                    <a:pt x="2160314" y="332147"/>
                  </a:lnTo>
                  <a:lnTo>
                    <a:pt x="2430353" y="332147"/>
                  </a:lnTo>
                  <a:lnTo>
                    <a:pt x="2700393" y="332147"/>
                  </a:lnTo>
                </a:path>
              </a:pathLst>
            </a:custGeom>
            <a:ln w="27101" cap="flat">
              <a:solidFill>
                <a:srgbClr val="836FFF">
                  <a:alpha val="100000"/>
                </a:srgbClr>
              </a:solidFill>
              <a:prstDash val="solid"/>
              <a:round/>
            </a:ln>
          </p:spPr>
          <p:txBody>
            <a:bodyPr/>
            <a:lstStyle/>
            <a:p/>
          </p:txBody>
        </p:sp>
        <p:sp>
          <p:nvSpPr>
            <p:cNvPr id="47" name="pl47"/>
            <p:cNvSpPr/>
            <p:nvPr/>
          </p:nvSpPr>
          <p:spPr>
            <a:xfrm>
              <a:off x="6536041" y="1357845"/>
              <a:ext cx="1080157" cy="142348"/>
            </a:xfrm>
            <a:custGeom>
              <a:avLst/>
              <a:pathLst>
                <a:path w="1080157" h="142348">
                  <a:moveTo>
                    <a:pt x="0" y="142348"/>
                  </a:moveTo>
                  <a:lnTo>
                    <a:pt x="270039" y="142348"/>
                  </a:lnTo>
                  <a:lnTo>
                    <a:pt x="540078" y="0"/>
                  </a:lnTo>
                  <a:lnTo>
                    <a:pt x="810117" y="0"/>
                  </a:lnTo>
                  <a:lnTo>
                    <a:pt x="1080157" y="0"/>
                  </a:lnTo>
                </a:path>
              </a:pathLst>
            </a:custGeom>
            <a:ln w="27101" cap="flat">
              <a:solidFill>
                <a:srgbClr val="FB9A99">
                  <a:alpha val="100000"/>
                </a:srgbClr>
              </a:solidFill>
              <a:prstDash val="solid"/>
              <a:round/>
            </a:ln>
          </p:spPr>
          <p:txBody>
            <a:bodyPr/>
            <a:lstStyle/>
            <a:p/>
          </p:txBody>
        </p:sp>
        <p:sp>
          <p:nvSpPr>
            <p:cNvPr id="48" name="pl48"/>
            <p:cNvSpPr/>
            <p:nvPr/>
          </p:nvSpPr>
          <p:spPr>
            <a:xfrm>
              <a:off x="7629830" y="783125"/>
              <a:ext cx="771111" cy="424860"/>
            </a:xfrm>
            <a:custGeom>
              <a:avLst/>
              <a:pathLst>
                <a:path w="771111" h="424860">
                  <a:moveTo>
                    <a:pt x="771111" y="0"/>
                  </a:moveTo>
                  <a:lnTo>
                    <a:pt x="0" y="424860"/>
                  </a:lnTo>
                </a:path>
              </a:pathLst>
            </a:custGeom>
          </p:spPr>
          <p:txBody>
            <a:bodyPr/>
            <a:lstStyle/>
            <a:p/>
          </p:txBody>
        </p:sp>
        <p:sp>
          <p:nvSpPr>
            <p:cNvPr id="49" name="pl49"/>
            <p:cNvSpPr/>
            <p:nvPr/>
          </p:nvSpPr>
          <p:spPr>
            <a:xfrm>
              <a:off x="7632012" y="1039932"/>
              <a:ext cx="750933" cy="264885"/>
            </a:xfrm>
            <a:custGeom>
              <a:avLst/>
              <a:pathLst>
                <a:path w="750933" h="264885">
                  <a:moveTo>
                    <a:pt x="750933" y="0"/>
                  </a:moveTo>
                  <a:lnTo>
                    <a:pt x="0" y="264885"/>
                  </a:lnTo>
                </a:path>
              </a:pathLst>
            </a:custGeom>
          </p:spPr>
          <p:txBody>
            <a:bodyPr/>
            <a:lstStyle/>
            <a:p/>
          </p:txBody>
        </p:sp>
        <p:sp>
          <p:nvSpPr>
            <p:cNvPr id="50" name="pl50"/>
            <p:cNvSpPr/>
            <p:nvPr/>
          </p:nvSpPr>
          <p:spPr>
            <a:xfrm>
              <a:off x="7628286" y="1318884"/>
              <a:ext cx="700297" cy="491748"/>
            </a:xfrm>
            <a:custGeom>
              <a:avLst/>
              <a:pathLst>
                <a:path w="700297" h="491748">
                  <a:moveTo>
                    <a:pt x="700297" y="491748"/>
                  </a:moveTo>
                  <a:lnTo>
                    <a:pt x="0" y="0"/>
                  </a:lnTo>
                </a:path>
              </a:pathLst>
            </a:custGeom>
          </p:spPr>
          <p:txBody>
            <a:bodyPr/>
            <a:lstStyle/>
            <a:p/>
          </p:txBody>
        </p:sp>
        <p:sp>
          <p:nvSpPr>
            <p:cNvPr id="51" name="pl51"/>
            <p:cNvSpPr/>
            <p:nvPr/>
          </p:nvSpPr>
          <p:spPr>
            <a:xfrm>
              <a:off x="7634332" y="1296986"/>
              <a:ext cx="802762" cy="13113"/>
            </a:xfrm>
            <a:custGeom>
              <a:avLst/>
              <a:pathLst>
                <a:path w="802762" h="13113">
                  <a:moveTo>
                    <a:pt x="802762" y="0"/>
                  </a:moveTo>
                  <a:lnTo>
                    <a:pt x="0" y="13113"/>
                  </a:lnTo>
                </a:path>
              </a:pathLst>
            </a:custGeom>
          </p:spPr>
          <p:txBody>
            <a:bodyPr/>
            <a:lstStyle/>
            <a:p/>
          </p:txBody>
        </p:sp>
        <p:sp>
          <p:nvSpPr>
            <p:cNvPr id="52" name="pl52"/>
            <p:cNvSpPr/>
            <p:nvPr/>
          </p:nvSpPr>
          <p:spPr>
            <a:xfrm>
              <a:off x="7626245" y="1319874"/>
              <a:ext cx="798781" cy="753625"/>
            </a:xfrm>
            <a:custGeom>
              <a:avLst/>
              <a:pathLst>
                <a:path w="798781" h="753625">
                  <a:moveTo>
                    <a:pt x="798781" y="753625"/>
                  </a:moveTo>
                  <a:lnTo>
                    <a:pt x="0" y="0"/>
                  </a:lnTo>
                </a:path>
              </a:pathLst>
            </a:custGeom>
          </p:spPr>
          <p:txBody>
            <a:bodyPr/>
            <a:lstStyle/>
            <a:p/>
          </p:txBody>
        </p:sp>
        <p:sp>
          <p:nvSpPr>
            <p:cNvPr id="53" name="pl53"/>
            <p:cNvSpPr/>
            <p:nvPr/>
          </p:nvSpPr>
          <p:spPr>
            <a:xfrm>
              <a:off x="7632296" y="1315643"/>
              <a:ext cx="726405" cy="236791"/>
            </a:xfrm>
            <a:custGeom>
              <a:avLst/>
              <a:pathLst>
                <a:path w="726405" h="236791">
                  <a:moveTo>
                    <a:pt x="726405" y="236791"/>
                  </a:moveTo>
                  <a:lnTo>
                    <a:pt x="0" y="0"/>
                  </a:lnTo>
                </a:path>
              </a:pathLst>
            </a:custGeom>
          </p:spPr>
          <p:txBody>
            <a:bodyPr/>
            <a:lstStyle/>
            <a:p/>
          </p:txBody>
        </p:sp>
        <p:sp>
          <p:nvSpPr>
            <p:cNvPr id="54" name="pl54"/>
            <p:cNvSpPr/>
            <p:nvPr/>
          </p:nvSpPr>
          <p:spPr>
            <a:xfrm>
              <a:off x="7622615" y="1368493"/>
              <a:ext cx="736246" cy="1221741"/>
            </a:xfrm>
            <a:custGeom>
              <a:avLst/>
              <a:pathLst>
                <a:path w="736246" h="1221741">
                  <a:moveTo>
                    <a:pt x="736246" y="1221741"/>
                  </a:moveTo>
                  <a:lnTo>
                    <a:pt x="0" y="0"/>
                  </a:lnTo>
                </a:path>
              </a:pathLst>
            </a:custGeom>
          </p:spPr>
          <p:txBody>
            <a:bodyPr/>
            <a:lstStyle/>
            <a:p/>
          </p:txBody>
        </p:sp>
        <p:sp>
          <p:nvSpPr>
            <p:cNvPr id="55" name="pl55"/>
            <p:cNvSpPr/>
            <p:nvPr/>
          </p:nvSpPr>
          <p:spPr>
            <a:xfrm>
              <a:off x="7623445" y="1368281"/>
              <a:ext cx="668986" cy="963393"/>
            </a:xfrm>
            <a:custGeom>
              <a:avLst/>
              <a:pathLst>
                <a:path w="668986" h="963393">
                  <a:moveTo>
                    <a:pt x="668986" y="963393"/>
                  </a:moveTo>
                  <a:lnTo>
                    <a:pt x="0" y="0"/>
                  </a:lnTo>
                </a:path>
              </a:pathLst>
            </a:custGeom>
          </p:spPr>
          <p:txBody>
            <a:bodyPr/>
            <a:lstStyle/>
            <a:p/>
          </p:txBody>
        </p:sp>
        <p:sp>
          <p:nvSpPr>
            <p:cNvPr id="56" name="pl56"/>
            <p:cNvSpPr/>
            <p:nvPr/>
          </p:nvSpPr>
          <p:spPr>
            <a:xfrm>
              <a:off x="7621885" y="1463555"/>
              <a:ext cx="730889" cy="1389472"/>
            </a:xfrm>
            <a:custGeom>
              <a:avLst/>
              <a:pathLst>
                <a:path w="730889" h="1389472">
                  <a:moveTo>
                    <a:pt x="730889" y="1389472"/>
                  </a:moveTo>
                  <a:lnTo>
                    <a:pt x="0" y="0"/>
                  </a:lnTo>
                </a:path>
              </a:pathLst>
            </a:custGeom>
          </p:spPr>
          <p:txBody>
            <a:bodyPr/>
            <a:lstStyle/>
            <a:p/>
          </p:txBody>
        </p:sp>
        <p:sp>
          <p:nvSpPr>
            <p:cNvPr id="57" name="pl57"/>
            <p:cNvSpPr/>
            <p:nvPr/>
          </p:nvSpPr>
          <p:spPr>
            <a:xfrm>
              <a:off x="7624214" y="2174701"/>
              <a:ext cx="734646" cy="935940"/>
            </a:xfrm>
            <a:custGeom>
              <a:avLst/>
              <a:pathLst>
                <a:path w="734646" h="935940">
                  <a:moveTo>
                    <a:pt x="734646" y="935940"/>
                  </a:moveTo>
                  <a:lnTo>
                    <a:pt x="0" y="0"/>
                  </a:lnTo>
                </a:path>
              </a:pathLst>
            </a:custGeom>
          </p:spPr>
          <p:txBody>
            <a:bodyPr/>
            <a:lstStyle/>
            <a:p/>
          </p:txBody>
        </p:sp>
        <p:sp>
          <p:nvSpPr>
            <p:cNvPr id="58" name="pl58"/>
            <p:cNvSpPr/>
            <p:nvPr/>
          </p:nvSpPr>
          <p:spPr>
            <a:xfrm>
              <a:off x="7627106" y="2742980"/>
              <a:ext cx="755838" cy="630279"/>
            </a:xfrm>
            <a:custGeom>
              <a:avLst/>
              <a:pathLst>
                <a:path w="755838" h="630279">
                  <a:moveTo>
                    <a:pt x="755838" y="630279"/>
                  </a:moveTo>
                  <a:lnTo>
                    <a:pt x="0" y="0"/>
                  </a:lnTo>
                </a:path>
              </a:pathLst>
            </a:custGeom>
          </p:spPr>
          <p:txBody>
            <a:bodyPr/>
            <a:lstStyle/>
            <a:p/>
          </p:txBody>
        </p:sp>
        <p:sp>
          <p:nvSpPr>
            <p:cNvPr id="59" name="pg59"/>
            <p:cNvSpPr/>
            <p:nvPr/>
          </p:nvSpPr>
          <p:spPr>
            <a:xfrm>
              <a:off x="8332362" y="691821"/>
              <a:ext cx="627748" cy="169038"/>
            </a:xfrm>
            <a:custGeom>
              <a:avLst/>
              <a:pathLst>
                <a:path w="627748" h="169038">
                  <a:moveTo>
                    <a:pt x="27431" y="169038"/>
                  </a:moveTo>
                  <a:lnTo>
                    <a:pt x="600316" y="169038"/>
                  </a:lnTo>
                  <a:lnTo>
                    <a:pt x="599211" y="169016"/>
                  </a:lnTo>
                  <a:lnTo>
                    <a:pt x="603622" y="168838"/>
                  </a:lnTo>
                  <a:lnTo>
                    <a:pt x="607948" y="167955"/>
                  </a:lnTo>
                  <a:lnTo>
                    <a:pt x="612076" y="166389"/>
                  </a:lnTo>
                  <a:lnTo>
                    <a:pt x="615899" y="164182"/>
                  </a:lnTo>
                  <a:lnTo>
                    <a:pt x="619319" y="161390"/>
                  </a:lnTo>
                  <a:lnTo>
                    <a:pt x="622246" y="158086"/>
                  </a:lnTo>
                  <a:lnTo>
                    <a:pt x="624606" y="154354"/>
                  </a:lnTo>
                  <a:lnTo>
                    <a:pt x="626336" y="150293"/>
                  </a:lnTo>
                  <a:lnTo>
                    <a:pt x="627393" y="146006"/>
                  </a:lnTo>
                  <a:lnTo>
                    <a:pt x="627748" y="141606"/>
                  </a:lnTo>
                  <a:lnTo>
                    <a:pt x="627748" y="27431"/>
                  </a:lnTo>
                  <a:lnTo>
                    <a:pt x="627393" y="23031"/>
                  </a:lnTo>
                  <a:lnTo>
                    <a:pt x="626336" y="18745"/>
                  </a:lnTo>
                  <a:lnTo>
                    <a:pt x="624606" y="14683"/>
                  </a:lnTo>
                  <a:lnTo>
                    <a:pt x="622246" y="10952"/>
                  </a:lnTo>
                  <a:lnTo>
                    <a:pt x="619319" y="7647"/>
                  </a:lnTo>
                  <a:lnTo>
                    <a:pt x="615899" y="4855"/>
                  </a:lnTo>
                  <a:lnTo>
                    <a:pt x="612076" y="2648"/>
                  </a:lnTo>
                  <a:lnTo>
                    <a:pt x="607948" y="1083"/>
                  </a:lnTo>
                  <a:lnTo>
                    <a:pt x="603622" y="200"/>
                  </a:lnTo>
                  <a:lnTo>
                    <a:pt x="60031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60" name="tx60"/>
            <p:cNvSpPr/>
            <p:nvPr/>
          </p:nvSpPr>
          <p:spPr>
            <a:xfrm>
              <a:off x="8355222" y="733359"/>
              <a:ext cx="536308"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B00">
                      <a:alpha val="100000"/>
                    </a:srgbClr>
                  </a:solidFill>
                  <a:latin typeface="Arial"/>
                  <a:cs typeface="Arial"/>
                </a:rPr>
                <a:t>PcV3: 93%</a:t>
              </a:r>
            </a:p>
          </p:txBody>
        </p:sp>
        <p:sp>
          <p:nvSpPr>
            <p:cNvPr id="61" name="pg61"/>
            <p:cNvSpPr/>
            <p:nvPr/>
          </p:nvSpPr>
          <p:spPr>
            <a:xfrm>
              <a:off x="8314365" y="949799"/>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62" name="tx62"/>
            <p:cNvSpPr/>
            <p:nvPr/>
          </p:nvSpPr>
          <p:spPr>
            <a:xfrm>
              <a:off x="8337225" y="991337"/>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86EE">
                      <a:alpha val="100000"/>
                    </a:srgbClr>
                  </a:solidFill>
                  <a:latin typeface="Arial"/>
                  <a:cs typeface="Arial"/>
                </a:rPr>
                <a:t>DTP3: 91%</a:t>
              </a:r>
            </a:p>
          </p:txBody>
        </p:sp>
        <p:sp>
          <p:nvSpPr>
            <p:cNvPr id="63" name="pg63"/>
            <p:cNvSpPr/>
            <p:nvPr/>
          </p:nvSpPr>
          <p:spPr>
            <a:xfrm>
              <a:off x="8260004" y="1733721"/>
              <a:ext cx="700106" cy="169038"/>
            </a:xfrm>
            <a:custGeom>
              <a:avLst/>
              <a:pathLst>
                <a:path w="700106" h="169038">
                  <a:moveTo>
                    <a:pt x="27431" y="169038"/>
                  </a:moveTo>
                  <a:lnTo>
                    <a:pt x="672674" y="169038"/>
                  </a:lnTo>
                  <a:lnTo>
                    <a:pt x="671569" y="169016"/>
                  </a:lnTo>
                  <a:lnTo>
                    <a:pt x="675981" y="168838"/>
                  </a:lnTo>
                  <a:lnTo>
                    <a:pt x="680306" y="167955"/>
                  </a:lnTo>
                  <a:lnTo>
                    <a:pt x="684434" y="166389"/>
                  </a:lnTo>
                  <a:lnTo>
                    <a:pt x="688257" y="164182"/>
                  </a:lnTo>
                  <a:lnTo>
                    <a:pt x="691677" y="161390"/>
                  </a:lnTo>
                  <a:lnTo>
                    <a:pt x="694604" y="158086"/>
                  </a:lnTo>
                  <a:lnTo>
                    <a:pt x="696964" y="154354"/>
                  </a:lnTo>
                  <a:lnTo>
                    <a:pt x="698694" y="150293"/>
                  </a:lnTo>
                  <a:lnTo>
                    <a:pt x="699751" y="146006"/>
                  </a:lnTo>
                  <a:lnTo>
                    <a:pt x="700106" y="141606"/>
                  </a:lnTo>
                  <a:lnTo>
                    <a:pt x="700106" y="27431"/>
                  </a:lnTo>
                  <a:lnTo>
                    <a:pt x="699751" y="23031"/>
                  </a:lnTo>
                  <a:lnTo>
                    <a:pt x="698694" y="18745"/>
                  </a:lnTo>
                  <a:lnTo>
                    <a:pt x="696964" y="14683"/>
                  </a:lnTo>
                  <a:lnTo>
                    <a:pt x="694604" y="10952"/>
                  </a:lnTo>
                  <a:lnTo>
                    <a:pt x="691677" y="7647"/>
                  </a:lnTo>
                  <a:lnTo>
                    <a:pt x="688257" y="4855"/>
                  </a:lnTo>
                  <a:lnTo>
                    <a:pt x="684434" y="2648"/>
                  </a:lnTo>
                  <a:lnTo>
                    <a:pt x="680306" y="1083"/>
                  </a:lnTo>
                  <a:lnTo>
                    <a:pt x="675981" y="200"/>
                  </a:lnTo>
                  <a:lnTo>
                    <a:pt x="6726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64" name="tx64"/>
            <p:cNvSpPr/>
            <p:nvPr/>
          </p:nvSpPr>
          <p:spPr>
            <a:xfrm>
              <a:off x="8282864" y="1756574"/>
              <a:ext cx="608666" cy="10046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HepB3: 91%</a:t>
              </a:r>
            </a:p>
          </p:txBody>
        </p:sp>
        <p:sp>
          <p:nvSpPr>
            <p:cNvPr id="65" name="pg65"/>
            <p:cNvSpPr/>
            <p:nvPr/>
          </p:nvSpPr>
          <p:spPr>
            <a:xfrm>
              <a:off x="8368515" y="1212462"/>
              <a:ext cx="591595" cy="169038"/>
            </a:xfrm>
            <a:custGeom>
              <a:avLst/>
              <a:pathLst>
                <a:path w="591595" h="169038">
                  <a:moveTo>
                    <a:pt x="27431" y="169038"/>
                  </a:moveTo>
                  <a:lnTo>
                    <a:pt x="564163" y="169038"/>
                  </a:lnTo>
                  <a:lnTo>
                    <a:pt x="563059" y="169016"/>
                  </a:lnTo>
                  <a:lnTo>
                    <a:pt x="567470" y="168838"/>
                  </a:lnTo>
                  <a:lnTo>
                    <a:pt x="571795" y="167955"/>
                  </a:lnTo>
                  <a:lnTo>
                    <a:pt x="575923" y="166389"/>
                  </a:lnTo>
                  <a:lnTo>
                    <a:pt x="579746" y="164182"/>
                  </a:lnTo>
                  <a:lnTo>
                    <a:pt x="583166" y="161390"/>
                  </a:lnTo>
                  <a:lnTo>
                    <a:pt x="586093" y="158086"/>
                  </a:lnTo>
                  <a:lnTo>
                    <a:pt x="588453" y="154354"/>
                  </a:lnTo>
                  <a:lnTo>
                    <a:pt x="590183" y="150293"/>
                  </a:lnTo>
                  <a:lnTo>
                    <a:pt x="591240" y="146006"/>
                  </a:lnTo>
                  <a:lnTo>
                    <a:pt x="591595" y="141606"/>
                  </a:lnTo>
                  <a:lnTo>
                    <a:pt x="591595" y="27431"/>
                  </a:lnTo>
                  <a:lnTo>
                    <a:pt x="591240" y="23031"/>
                  </a:lnTo>
                  <a:lnTo>
                    <a:pt x="590183" y="18745"/>
                  </a:lnTo>
                  <a:lnTo>
                    <a:pt x="588453" y="14683"/>
                  </a:lnTo>
                  <a:lnTo>
                    <a:pt x="586093" y="10952"/>
                  </a:lnTo>
                  <a:lnTo>
                    <a:pt x="583166" y="7647"/>
                  </a:lnTo>
                  <a:lnTo>
                    <a:pt x="579746" y="4855"/>
                  </a:lnTo>
                  <a:lnTo>
                    <a:pt x="575923" y="2648"/>
                  </a:lnTo>
                  <a:lnTo>
                    <a:pt x="571795" y="1083"/>
                  </a:lnTo>
                  <a:lnTo>
                    <a:pt x="567470" y="200"/>
                  </a:lnTo>
                  <a:lnTo>
                    <a:pt x="56416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66" name="tx66"/>
            <p:cNvSpPr/>
            <p:nvPr/>
          </p:nvSpPr>
          <p:spPr>
            <a:xfrm>
              <a:off x="8391375" y="1254000"/>
              <a:ext cx="50015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00EE">
                      <a:alpha val="100000"/>
                    </a:srgbClr>
                  </a:solidFill>
                  <a:latin typeface="Arial"/>
                  <a:cs typeface="Arial"/>
                </a:rPr>
                <a:t>Hib3: 91%</a:t>
              </a:r>
            </a:p>
          </p:txBody>
        </p:sp>
        <p:sp>
          <p:nvSpPr>
            <p:cNvPr id="67" name="pg67"/>
            <p:cNvSpPr/>
            <p:nvPr/>
          </p:nvSpPr>
          <p:spPr>
            <a:xfrm>
              <a:off x="8356446" y="1995333"/>
              <a:ext cx="603664" cy="169038"/>
            </a:xfrm>
            <a:custGeom>
              <a:avLst/>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68" name="tx68"/>
            <p:cNvSpPr/>
            <p:nvPr/>
          </p:nvSpPr>
          <p:spPr>
            <a:xfrm>
              <a:off x="8379306" y="2036871"/>
              <a:ext cx="512224"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31A1C">
                      <a:alpha val="100000"/>
                    </a:srgbClr>
                  </a:solidFill>
                  <a:latin typeface="Arial"/>
                  <a:cs typeface="Arial"/>
                </a:rPr>
                <a:t>IPV1: 91%</a:t>
              </a:r>
            </a:p>
          </p:txBody>
        </p:sp>
        <p:sp>
          <p:nvSpPr>
            <p:cNvPr id="69" name="pg69"/>
            <p:cNvSpPr/>
            <p:nvPr/>
          </p:nvSpPr>
          <p:spPr>
            <a:xfrm>
              <a:off x="8290122" y="1473357"/>
              <a:ext cx="669988" cy="169038"/>
            </a:xfrm>
            <a:custGeom>
              <a:avLst/>
              <a:pathLst>
                <a:path w="669988" h="169038">
                  <a:moveTo>
                    <a:pt x="27431" y="169038"/>
                  </a:moveTo>
                  <a:lnTo>
                    <a:pt x="642556" y="169038"/>
                  </a:lnTo>
                  <a:lnTo>
                    <a:pt x="641451" y="169016"/>
                  </a:lnTo>
                  <a:lnTo>
                    <a:pt x="645862" y="168838"/>
                  </a:lnTo>
                  <a:lnTo>
                    <a:pt x="650188" y="167955"/>
                  </a:lnTo>
                  <a:lnTo>
                    <a:pt x="654316" y="166389"/>
                  </a:lnTo>
                  <a:lnTo>
                    <a:pt x="658139" y="164182"/>
                  </a:lnTo>
                  <a:lnTo>
                    <a:pt x="661558" y="161390"/>
                  </a:lnTo>
                  <a:lnTo>
                    <a:pt x="664486" y="158086"/>
                  </a:lnTo>
                  <a:lnTo>
                    <a:pt x="666845" y="154354"/>
                  </a:lnTo>
                  <a:lnTo>
                    <a:pt x="668576" y="150293"/>
                  </a:lnTo>
                  <a:lnTo>
                    <a:pt x="669632" y="146006"/>
                  </a:lnTo>
                  <a:lnTo>
                    <a:pt x="669988" y="141606"/>
                  </a:lnTo>
                  <a:lnTo>
                    <a:pt x="669988" y="27431"/>
                  </a:lnTo>
                  <a:lnTo>
                    <a:pt x="669632" y="23031"/>
                  </a:lnTo>
                  <a:lnTo>
                    <a:pt x="668576" y="18745"/>
                  </a:lnTo>
                  <a:lnTo>
                    <a:pt x="666845" y="14683"/>
                  </a:lnTo>
                  <a:lnTo>
                    <a:pt x="664486" y="10952"/>
                  </a:lnTo>
                  <a:lnTo>
                    <a:pt x="661558" y="7647"/>
                  </a:lnTo>
                  <a:lnTo>
                    <a:pt x="658139" y="4855"/>
                  </a:lnTo>
                  <a:lnTo>
                    <a:pt x="654316" y="2648"/>
                  </a:lnTo>
                  <a:lnTo>
                    <a:pt x="650188" y="1083"/>
                  </a:lnTo>
                  <a:lnTo>
                    <a:pt x="645862" y="200"/>
                  </a:lnTo>
                  <a:lnTo>
                    <a:pt x="64255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9A32CD">
                  <a:alpha val="100000"/>
                </a:srgbClr>
              </a:solidFill>
              <a:prstDash val="solid"/>
              <a:round/>
            </a:ln>
          </p:spPr>
          <p:txBody>
            <a:bodyPr/>
            <a:lstStyle/>
            <a:p/>
          </p:txBody>
        </p:sp>
        <p:sp>
          <p:nvSpPr>
            <p:cNvPr id="70" name="tx70"/>
            <p:cNvSpPr/>
            <p:nvPr/>
          </p:nvSpPr>
          <p:spPr>
            <a:xfrm>
              <a:off x="8312982" y="1514896"/>
              <a:ext cx="578548"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A32CD">
                      <a:alpha val="100000"/>
                    </a:srgbClr>
                  </a:solidFill>
                  <a:latin typeface="Arial"/>
                  <a:cs typeface="Arial"/>
                </a:rPr>
                <a:t>Polio3: 91%</a:t>
              </a:r>
            </a:p>
          </p:txBody>
        </p:sp>
        <p:sp>
          <p:nvSpPr>
            <p:cNvPr id="71" name="pg71"/>
            <p:cNvSpPr/>
            <p:nvPr/>
          </p:nvSpPr>
          <p:spPr>
            <a:xfrm>
              <a:off x="8290281" y="2510749"/>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72" name="tx72"/>
            <p:cNvSpPr/>
            <p:nvPr/>
          </p:nvSpPr>
          <p:spPr>
            <a:xfrm>
              <a:off x="8313141" y="2552287"/>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7F00">
                      <a:alpha val="100000"/>
                    </a:srgbClr>
                  </a:solidFill>
                  <a:latin typeface="Arial"/>
                  <a:cs typeface="Arial"/>
                </a:rPr>
                <a:t>MCV1: 90%</a:t>
              </a:r>
            </a:p>
          </p:txBody>
        </p:sp>
        <p:sp>
          <p:nvSpPr>
            <p:cNvPr id="73" name="pg73"/>
            <p:cNvSpPr/>
            <p:nvPr/>
          </p:nvSpPr>
          <p:spPr>
            <a:xfrm>
              <a:off x="8223851" y="2253250"/>
              <a:ext cx="736259" cy="169038"/>
            </a:xfrm>
            <a:custGeom>
              <a:avLst/>
              <a:pathLst>
                <a:path w="736259" h="169038">
                  <a:moveTo>
                    <a:pt x="27431" y="169038"/>
                  </a:moveTo>
                  <a:lnTo>
                    <a:pt x="708827" y="169038"/>
                  </a:lnTo>
                  <a:lnTo>
                    <a:pt x="707722" y="169016"/>
                  </a:lnTo>
                  <a:lnTo>
                    <a:pt x="712133" y="168838"/>
                  </a:lnTo>
                  <a:lnTo>
                    <a:pt x="716459" y="167955"/>
                  </a:lnTo>
                  <a:lnTo>
                    <a:pt x="720587" y="166389"/>
                  </a:lnTo>
                  <a:lnTo>
                    <a:pt x="724410" y="164182"/>
                  </a:lnTo>
                  <a:lnTo>
                    <a:pt x="727830" y="161390"/>
                  </a:lnTo>
                  <a:lnTo>
                    <a:pt x="730757" y="158086"/>
                  </a:lnTo>
                  <a:lnTo>
                    <a:pt x="733117" y="154354"/>
                  </a:lnTo>
                  <a:lnTo>
                    <a:pt x="734847" y="150293"/>
                  </a:lnTo>
                  <a:lnTo>
                    <a:pt x="735903" y="146006"/>
                  </a:lnTo>
                  <a:lnTo>
                    <a:pt x="736259" y="141606"/>
                  </a:lnTo>
                  <a:lnTo>
                    <a:pt x="736259" y="27431"/>
                  </a:lnTo>
                  <a:lnTo>
                    <a:pt x="735903" y="23031"/>
                  </a:lnTo>
                  <a:lnTo>
                    <a:pt x="734847" y="18745"/>
                  </a:lnTo>
                  <a:lnTo>
                    <a:pt x="733117" y="14683"/>
                  </a:lnTo>
                  <a:lnTo>
                    <a:pt x="730757" y="10952"/>
                  </a:lnTo>
                  <a:lnTo>
                    <a:pt x="727830" y="7647"/>
                  </a:lnTo>
                  <a:lnTo>
                    <a:pt x="724410" y="4855"/>
                  </a:lnTo>
                  <a:lnTo>
                    <a:pt x="720587" y="2648"/>
                  </a:lnTo>
                  <a:lnTo>
                    <a:pt x="716459" y="1083"/>
                  </a:lnTo>
                  <a:lnTo>
                    <a:pt x="712133" y="200"/>
                  </a:lnTo>
                  <a:lnTo>
                    <a:pt x="70882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B9A99">
                  <a:alpha val="100000"/>
                </a:srgbClr>
              </a:solidFill>
              <a:prstDash val="solid"/>
              <a:round/>
            </a:ln>
          </p:spPr>
          <p:txBody>
            <a:bodyPr/>
            <a:lstStyle/>
            <a:p/>
          </p:txBody>
        </p:sp>
        <p:sp>
          <p:nvSpPr>
            <p:cNvPr id="74" name="tx74"/>
            <p:cNvSpPr/>
            <p:nvPr/>
          </p:nvSpPr>
          <p:spPr>
            <a:xfrm>
              <a:off x="8246711" y="2294788"/>
              <a:ext cx="64481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B9A99">
                      <a:alpha val="100000"/>
                    </a:srgbClr>
                  </a:solidFill>
                  <a:latin typeface="Arial"/>
                  <a:cs typeface="Arial"/>
                </a:rPr>
                <a:t>Rubella: 90%</a:t>
              </a:r>
            </a:p>
          </p:txBody>
        </p:sp>
        <p:sp>
          <p:nvSpPr>
            <p:cNvPr id="75" name="pg75"/>
            <p:cNvSpPr/>
            <p:nvPr/>
          </p:nvSpPr>
          <p:spPr>
            <a:xfrm>
              <a:off x="8284194" y="2773082"/>
              <a:ext cx="675916" cy="169038"/>
            </a:xfrm>
            <a:custGeom>
              <a:avLst/>
              <a:pathLst>
                <a:path w="675916" h="169038">
                  <a:moveTo>
                    <a:pt x="27431" y="169038"/>
                  </a:moveTo>
                  <a:lnTo>
                    <a:pt x="648484" y="169038"/>
                  </a:lnTo>
                  <a:lnTo>
                    <a:pt x="647379" y="169016"/>
                  </a:lnTo>
                  <a:lnTo>
                    <a:pt x="651791" y="168838"/>
                  </a:lnTo>
                  <a:lnTo>
                    <a:pt x="656116" y="167955"/>
                  </a:lnTo>
                  <a:lnTo>
                    <a:pt x="660244" y="166389"/>
                  </a:lnTo>
                  <a:lnTo>
                    <a:pt x="664067" y="164182"/>
                  </a:lnTo>
                  <a:lnTo>
                    <a:pt x="667487" y="161390"/>
                  </a:lnTo>
                  <a:lnTo>
                    <a:pt x="670414" y="158086"/>
                  </a:lnTo>
                  <a:lnTo>
                    <a:pt x="672774" y="154354"/>
                  </a:lnTo>
                  <a:lnTo>
                    <a:pt x="674504" y="150293"/>
                  </a:lnTo>
                  <a:lnTo>
                    <a:pt x="675561" y="146006"/>
                  </a:lnTo>
                  <a:lnTo>
                    <a:pt x="675916" y="141606"/>
                  </a:lnTo>
                  <a:lnTo>
                    <a:pt x="675916" y="27431"/>
                  </a:lnTo>
                  <a:lnTo>
                    <a:pt x="675561" y="23031"/>
                  </a:lnTo>
                  <a:lnTo>
                    <a:pt x="674504" y="18745"/>
                  </a:lnTo>
                  <a:lnTo>
                    <a:pt x="672774" y="14683"/>
                  </a:lnTo>
                  <a:lnTo>
                    <a:pt x="670414" y="10952"/>
                  </a:lnTo>
                  <a:lnTo>
                    <a:pt x="667487" y="7647"/>
                  </a:lnTo>
                  <a:lnTo>
                    <a:pt x="664067" y="4855"/>
                  </a:lnTo>
                  <a:lnTo>
                    <a:pt x="660244" y="2648"/>
                  </a:lnTo>
                  <a:lnTo>
                    <a:pt x="656116" y="1083"/>
                  </a:lnTo>
                  <a:lnTo>
                    <a:pt x="651791" y="200"/>
                  </a:lnTo>
                  <a:lnTo>
                    <a:pt x="64848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36FFF">
                  <a:alpha val="100000"/>
                </a:srgbClr>
              </a:solidFill>
              <a:prstDash val="solid"/>
              <a:round/>
            </a:ln>
          </p:spPr>
          <p:txBody>
            <a:bodyPr/>
            <a:lstStyle/>
            <a:p/>
          </p:txBody>
        </p:sp>
        <p:sp>
          <p:nvSpPr>
            <p:cNvPr id="76" name="tx76"/>
            <p:cNvSpPr/>
            <p:nvPr/>
          </p:nvSpPr>
          <p:spPr>
            <a:xfrm>
              <a:off x="8307054" y="2814621"/>
              <a:ext cx="584476"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36FFF">
                      <a:alpha val="100000"/>
                    </a:srgbClr>
                  </a:solidFill>
                  <a:latin typeface="Arial"/>
                  <a:cs typeface="Arial"/>
                </a:rPr>
                <a:t>RotaC: 88%</a:t>
              </a:r>
            </a:p>
          </p:txBody>
        </p:sp>
        <p:sp>
          <p:nvSpPr>
            <p:cNvPr id="77" name="pg77"/>
            <p:cNvSpPr/>
            <p:nvPr/>
          </p:nvSpPr>
          <p:spPr>
            <a:xfrm>
              <a:off x="8290281" y="3032119"/>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78" name="tx78"/>
            <p:cNvSpPr/>
            <p:nvPr/>
          </p:nvSpPr>
          <p:spPr>
            <a:xfrm>
              <a:off x="8313141" y="3073657"/>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C20E">
                      <a:alpha val="100000"/>
                    </a:srgbClr>
                  </a:solidFill>
                  <a:latin typeface="Arial"/>
                  <a:cs typeface="Arial"/>
                </a:rPr>
                <a:t>MCV2: 73%</a:t>
              </a:r>
            </a:p>
          </p:txBody>
        </p:sp>
        <p:sp>
          <p:nvSpPr>
            <p:cNvPr id="79" name="pg79"/>
            <p:cNvSpPr/>
            <p:nvPr/>
          </p:nvSpPr>
          <p:spPr>
            <a:xfrm>
              <a:off x="8314365" y="3295670"/>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2"/>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80" name="tx80"/>
            <p:cNvSpPr/>
            <p:nvPr/>
          </p:nvSpPr>
          <p:spPr>
            <a:xfrm>
              <a:off x="8337225" y="3337209"/>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A3D9A">
                      <a:alpha val="100000"/>
                    </a:srgbClr>
                  </a:solidFill>
                  <a:latin typeface="Arial"/>
                  <a:cs typeface="Arial"/>
                </a:rPr>
                <a:t>HPVc: 61%</a:t>
              </a:r>
            </a:p>
          </p:txBody>
        </p:sp>
        <p:sp>
          <p:nvSpPr>
            <p:cNvPr id="81" name="pl81"/>
            <p:cNvSpPr/>
            <p:nvPr/>
          </p:nvSpPr>
          <p:spPr>
            <a:xfrm>
              <a:off x="757200" y="5628310"/>
              <a:ext cx="8317210" cy="0"/>
            </a:xfrm>
            <a:custGeom>
              <a:avLst/>
              <a:pathLst>
                <a:path w="8317210" h="0">
                  <a:moveTo>
                    <a:pt x="0" y="0"/>
                  </a:moveTo>
                  <a:lnTo>
                    <a:pt x="8317210" y="0"/>
                  </a:lnTo>
                  <a:lnTo>
                    <a:pt x="8317210" y="0"/>
                  </a:lnTo>
                </a:path>
              </a:pathLst>
            </a:custGeom>
            <a:ln w="13550" cap="flat">
              <a:solidFill>
                <a:srgbClr val="BEBEBE">
                  <a:alpha val="100000"/>
                </a:srgbClr>
              </a:solidFill>
              <a:prstDash val="dash"/>
              <a:round/>
            </a:ln>
          </p:spPr>
          <p:txBody>
            <a:bodyPr/>
            <a:lstStyle/>
            <a:p/>
          </p:txBody>
        </p:sp>
        <p:sp>
          <p:nvSpPr>
            <p:cNvPr id="82" name="rc82"/>
            <p:cNvSpPr/>
            <p:nvPr/>
          </p:nvSpPr>
          <p:spPr>
            <a:xfrm>
              <a:off x="757200" y="646101"/>
              <a:ext cx="8317210" cy="5219457"/>
            </a:xfrm>
            <a:prstGeom prst="rect">
              <a:avLst/>
            </a:prstGeom>
            <a:ln w="13550" cap="rnd">
              <a:solidFill>
                <a:srgbClr val="BEBEBE">
                  <a:alpha val="100000"/>
                </a:srgbClr>
              </a:solidFill>
              <a:prstDash val="solid"/>
              <a:round/>
            </a:ln>
          </p:spPr>
          <p:txBody>
            <a:bodyPr/>
            <a:lstStyle/>
            <a:p/>
          </p:txBody>
        </p:sp>
        <p:sp>
          <p:nvSpPr>
            <p:cNvPr id="83" name="tx83"/>
            <p:cNvSpPr/>
            <p:nvPr/>
          </p:nvSpPr>
          <p:spPr>
            <a:xfrm>
              <a:off x="632414" y="55866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84" name="tx84"/>
            <p:cNvSpPr/>
            <p:nvPr/>
          </p:nvSpPr>
          <p:spPr>
            <a:xfrm>
              <a:off x="570259" y="51121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85" name="tx85"/>
            <p:cNvSpPr/>
            <p:nvPr/>
          </p:nvSpPr>
          <p:spPr>
            <a:xfrm>
              <a:off x="570259" y="463762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86" name="tx86"/>
            <p:cNvSpPr/>
            <p:nvPr/>
          </p:nvSpPr>
          <p:spPr>
            <a:xfrm>
              <a:off x="570259" y="41630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87" name="tx87"/>
            <p:cNvSpPr/>
            <p:nvPr/>
          </p:nvSpPr>
          <p:spPr>
            <a:xfrm>
              <a:off x="570259" y="36886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88" name="tx88"/>
            <p:cNvSpPr/>
            <p:nvPr/>
          </p:nvSpPr>
          <p:spPr>
            <a:xfrm>
              <a:off x="570259" y="3214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89" name="tx89"/>
            <p:cNvSpPr/>
            <p:nvPr/>
          </p:nvSpPr>
          <p:spPr>
            <a:xfrm>
              <a:off x="570259" y="273964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90" name="tx90"/>
            <p:cNvSpPr/>
            <p:nvPr/>
          </p:nvSpPr>
          <p:spPr>
            <a:xfrm>
              <a:off x="570259" y="226514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91" name="tx91"/>
            <p:cNvSpPr/>
            <p:nvPr/>
          </p:nvSpPr>
          <p:spPr>
            <a:xfrm>
              <a:off x="570259" y="179065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92" name="tx92"/>
            <p:cNvSpPr/>
            <p:nvPr/>
          </p:nvSpPr>
          <p:spPr>
            <a:xfrm>
              <a:off x="570259" y="131615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93" name="tx93"/>
            <p:cNvSpPr/>
            <p:nvPr/>
          </p:nvSpPr>
          <p:spPr>
            <a:xfrm>
              <a:off x="508103" y="84165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94" name="tx94"/>
            <p:cNvSpPr/>
            <p:nvPr/>
          </p:nvSpPr>
          <p:spPr>
            <a:xfrm rot="-5400000">
              <a:off x="97880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95" name="tx95"/>
            <p:cNvSpPr/>
            <p:nvPr/>
          </p:nvSpPr>
          <p:spPr>
            <a:xfrm rot="-5400000">
              <a:off x="232900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96" name="tx96"/>
            <p:cNvSpPr/>
            <p:nvPr/>
          </p:nvSpPr>
          <p:spPr>
            <a:xfrm rot="-5400000">
              <a:off x="3679202"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7" name="tx97"/>
            <p:cNvSpPr/>
            <p:nvPr/>
          </p:nvSpPr>
          <p:spPr>
            <a:xfrm rot="-5400000">
              <a:off x="5029398"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8" name="tx98"/>
            <p:cNvSpPr/>
            <p:nvPr/>
          </p:nvSpPr>
          <p:spPr>
            <a:xfrm rot="-5400000">
              <a:off x="610955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99" name="tx99"/>
            <p:cNvSpPr/>
            <p:nvPr/>
          </p:nvSpPr>
          <p:spPr>
            <a:xfrm rot="-5400000">
              <a:off x="637959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00" name="tx100"/>
            <p:cNvSpPr/>
            <p:nvPr/>
          </p:nvSpPr>
          <p:spPr>
            <a:xfrm rot="-5400000">
              <a:off x="6649634"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01" name="tx101"/>
            <p:cNvSpPr/>
            <p:nvPr/>
          </p:nvSpPr>
          <p:spPr>
            <a:xfrm rot="-5400000">
              <a:off x="691967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02" name="tx102"/>
            <p:cNvSpPr/>
            <p:nvPr/>
          </p:nvSpPr>
          <p:spPr>
            <a:xfrm rot="-5400000">
              <a:off x="7189679" y="6032486"/>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3" name="tx103"/>
            <p:cNvSpPr/>
            <p:nvPr/>
          </p:nvSpPr>
          <p:spPr>
            <a:xfrm rot="-5400000">
              <a:off x="7459752"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4" name="tx104"/>
            <p:cNvSpPr/>
            <p:nvPr/>
          </p:nvSpPr>
          <p:spPr>
            <a:xfrm rot="-5400000">
              <a:off x="-52544" y="319027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05" name="tx105"/>
            <p:cNvSpPr/>
            <p:nvPr/>
          </p:nvSpPr>
          <p:spPr>
            <a:xfrm>
              <a:off x="3284984" y="401416"/>
              <a:ext cx="3261642"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Vaccine coverage (%), Sierra Leone, 2000-2024</a:t>
              </a:r>
            </a:p>
          </p:txBody>
        </p:sp>
        <p:sp>
          <p:nvSpPr>
            <p:cNvPr id="106" name="tx106"/>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07" name="tx107"/>
            <p:cNvSpPr/>
            <p:nvPr/>
          </p:nvSpPr>
          <p:spPr>
            <a:xfrm>
              <a:off x="4036206" y="6568567"/>
              <a:ext cx="503820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Numbers in the data label bubbles refer to vaccine coverage in the latest year estimates are available.</a:t>
              </a:r>
            </a:p>
          </p:txBody>
        </p:sp>
      </p:grpSp>
      <p:sp>
        <p:nvSpPr>
          <p:cNvPr id="10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10 vaccines (complete series).
In 2024, MCV2 had the lowest coverage of all vaccines (73%), followed by YFV (85%).
Coverage of 7 vaccines decreased (DTP3, HepB3, Hib3, MCV1, PcV3, Polio3 and RotaC) and 2 vaccines increased (IPV1 and MCV2) compared to respective coverage in 2019.
Coverage of 10 vaccines were the same (DTP3, HepB3, Hib3, IPV1, MCV1, MCV2, PcV3, Polio3, RotaC and Rubella) and 1 vaccine increased (HPVc) compared to respective coverage in 2023.</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075546" y="5056787"/>
              <a:ext cx="7998864" cy="0"/>
            </a:xfrm>
            <a:custGeom>
              <a:avLst/>
              <a:pathLst>
                <a:path w="7998864" h="0">
                  <a:moveTo>
                    <a:pt x="0" y="0"/>
                  </a:moveTo>
                  <a:lnTo>
                    <a:pt x="7998864" y="0"/>
                  </a:lnTo>
                  <a:lnTo>
                    <a:pt x="7998864" y="0"/>
                  </a:lnTo>
                </a:path>
              </a:pathLst>
            </a:custGeom>
            <a:ln w="13550" cap="flat">
              <a:solidFill>
                <a:srgbClr val="EBEBEB">
                  <a:alpha val="100000"/>
                </a:srgbClr>
              </a:solidFill>
              <a:prstDash val="solid"/>
              <a:round/>
            </a:ln>
          </p:spPr>
          <p:txBody>
            <a:bodyPr/>
            <a:lstStyle/>
            <a:p/>
          </p:txBody>
        </p:sp>
        <p:sp>
          <p:nvSpPr>
            <p:cNvPr id="5" name="pl5"/>
            <p:cNvSpPr/>
            <p:nvPr/>
          </p:nvSpPr>
          <p:spPr>
            <a:xfrm>
              <a:off x="1075546" y="4677772"/>
              <a:ext cx="7998864" cy="0"/>
            </a:xfrm>
            <a:custGeom>
              <a:avLst/>
              <a:pathLst>
                <a:path w="7998864" h="0">
                  <a:moveTo>
                    <a:pt x="0" y="0"/>
                  </a:moveTo>
                  <a:lnTo>
                    <a:pt x="7998864" y="0"/>
                  </a:lnTo>
                  <a:lnTo>
                    <a:pt x="7998864" y="0"/>
                  </a:lnTo>
                </a:path>
              </a:pathLst>
            </a:custGeom>
            <a:ln w="13550" cap="flat">
              <a:solidFill>
                <a:srgbClr val="EBEBEB">
                  <a:alpha val="100000"/>
                </a:srgbClr>
              </a:solidFill>
              <a:prstDash val="solid"/>
              <a:round/>
            </a:ln>
          </p:spPr>
          <p:txBody>
            <a:bodyPr/>
            <a:lstStyle/>
            <a:p/>
          </p:txBody>
        </p:sp>
        <p:sp>
          <p:nvSpPr>
            <p:cNvPr id="6" name="pl6"/>
            <p:cNvSpPr/>
            <p:nvPr/>
          </p:nvSpPr>
          <p:spPr>
            <a:xfrm>
              <a:off x="1075546" y="4298757"/>
              <a:ext cx="7998864" cy="0"/>
            </a:xfrm>
            <a:custGeom>
              <a:avLst/>
              <a:pathLst>
                <a:path w="7998864" h="0">
                  <a:moveTo>
                    <a:pt x="0" y="0"/>
                  </a:moveTo>
                  <a:lnTo>
                    <a:pt x="7998864" y="0"/>
                  </a:lnTo>
                  <a:lnTo>
                    <a:pt x="7998864" y="0"/>
                  </a:lnTo>
                </a:path>
              </a:pathLst>
            </a:custGeom>
            <a:ln w="13550" cap="flat">
              <a:solidFill>
                <a:srgbClr val="EBEBEB">
                  <a:alpha val="100000"/>
                </a:srgbClr>
              </a:solidFill>
              <a:prstDash val="solid"/>
              <a:round/>
            </a:ln>
          </p:spPr>
          <p:txBody>
            <a:bodyPr/>
            <a:lstStyle/>
            <a:p/>
          </p:txBody>
        </p:sp>
        <p:sp>
          <p:nvSpPr>
            <p:cNvPr id="7" name="pl7"/>
            <p:cNvSpPr/>
            <p:nvPr/>
          </p:nvSpPr>
          <p:spPr>
            <a:xfrm>
              <a:off x="1075546" y="3919743"/>
              <a:ext cx="7998864" cy="0"/>
            </a:xfrm>
            <a:custGeom>
              <a:avLst/>
              <a:pathLst>
                <a:path w="7998864" h="0">
                  <a:moveTo>
                    <a:pt x="0" y="0"/>
                  </a:moveTo>
                  <a:lnTo>
                    <a:pt x="7998864" y="0"/>
                  </a:lnTo>
                  <a:lnTo>
                    <a:pt x="7998864" y="0"/>
                  </a:lnTo>
                </a:path>
              </a:pathLst>
            </a:custGeom>
            <a:ln w="13550" cap="flat">
              <a:solidFill>
                <a:srgbClr val="EBEBEB">
                  <a:alpha val="100000"/>
                </a:srgbClr>
              </a:solidFill>
              <a:prstDash val="solid"/>
              <a:round/>
            </a:ln>
          </p:spPr>
          <p:txBody>
            <a:bodyPr/>
            <a:lstStyle/>
            <a:p/>
          </p:txBody>
        </p:sp>
        <p:sp>
          <p:nvSpPr>
            <p:cNvPr id="8" name="pl8"/>
            <p:cNvSpPr/>
            <p:nvPr/>
          </p:nvSpPr>
          <p:spPr>
            <a:xfrm>
              <a:off x="1075546" y="3540728"/>
              <a:ext cx="7998864" cy="0"/>
            </a:xfrm>
            <a:custGeom>
              <a:avLst/>
              <a:pathLst>
                <a:path w="7998864" h="0">
                  <a:moveTo>
                    <a:pt x="0" y="0"/>
                  </a:moveTo>
                  <a:lnTo>
                    <a:pt x="7998864" y="0"/>
                  </a:lnTo>
                  <a:lnTo>
                    <a:pt x="7998864" y="0"/>
                  </a:lnTo>
                </a:path>
              </a:pathLst>
            </a:custGeom>
            <a:ln w="13550" cap="flat">
              <a:solidFill>
                <a:srgbClr val="EBEBEB">
                  <a:alpha val="100000"/>
                </a:srgbClr>
              </a:solidFill>
              <a:prstDash val="solid"/>
              <a:round/>
            </a:ln>
          </p:spPr>
          <p:txBody>
            <a:bodyPr/>
            <a:lstStyle/>
            <a:p/>
          </p:txBody>
        </p:sp>
        <p:sp>
          <p:nvSpPr>
            <p:cNvPr id="9" name="pl9"/>
            <p:cNvSpPr/>
            <p:nvPr/>
          </p:nvSpPr>
          <p:spPr>
            <a:xfrm>
              <a:off x="1075546" y="3161714"/>
              <a:ext cx="7998864" cy="0"/>
            </a:xfrm>
            <a:custGeom>
              <a:avLst/>
              <a:pathLst>
                <a:path w="7998864" h="0">
                  <a:moveTo>
                    <a:pt x="0" y="0"/>
                  </a:moveTo>
                  <a:lnTo>
                    <a:pt x="7998864" y="0"/>
                  </a:lnTo>
                  <a:lnTo>
                    <a:pt x="7998864" y="0"/>
                  </a:lnTo>
                </a:path>
              </a:pathLst>
            </a:custGeom>
            <a:ln w="13550" cap="flat">
              <a:solidFill>
                <a:srgbClr val="EBEBEB">
                  <a:alpha val="100000"/>
                </a:srgbClr>
              </a:solidFill>
              <a:prstDash val="solid"/>
              <a:round/>
            </a:ln>
          </p:spPr>
          <p:txBody>
            <a:bodyPr/>
            <a:lstStyle/>
            <a:p/>
          </p:txBody>
        </p:sp>
        <p:sp>
          <p:nvSpPr>
            <p:cNvPr id="10" name="pl10"/>
            <p:cNvSpPr/>
            <p:nvPr/>
          </p:nvSpPr>
          <p:spPr>
            <a:xfrm>
              <a:off x="1075546" y="2782699"/>
              <a:ext cx="7998864" cy="0"/>
            </a:xfrm>
            <a:custGeom>
              <a:avLst/>
              <a:pathLst>
                <a:path w="7998864" h="0">
                  <a:moveTo>
                    <a:pt x="0" y="0"/>
                  </a:moveTo>
                  <a:lnTo>
                    <a:pt x="7998864" y="0"/>
                  </a:lnTo>
                  <a:lnTo>
                    <a:pt x="7998864" y="0"/>
                  </a:lnTo>
                </a:path>
              </a:pathLst>
            </a:custGeom>
            <a:ln w="13550" cap="flat">
              <a:solidFill>
                <a:srgbClr val="EBEBEB">
                  <a:alpha val="100000"/>
                </a:srgbClr>
              </a:solidFill>
              <a:prstDash val="solid"/>
              <a:round/>
            </a:ln>
          </p:spPr>
          <p:txBody>
            <a:bodyPr/>
            <a:lstStyle/>
            <a:p/>
          </p:txBody>
        </p:sp>
        <p:sp>
          <p:nvSpPr>
            <p:cNvPr id="11" name="pl11"/>
            <p:cNvSpPr/>
            <p:nvPr/>
          </p:nvSpPr>
          <p:spPr>
            <a:xfrm>
              <a:off x="1075546" y="2403685"/>
              <a:ext cx="7998864" cy="0"/>
            </a:xfrm>
            <a:custGeom>
              <a:avLst/>
              <a:pathLst>
                <a:path w="7998864" h="0">
                  <a:moveTo>
                    <a:pt x="0" y="0"/>
                  </a:moveTo>
                  <a:lnTo>
                    <a:pt x="7998864" y="0"/>
                  </a:lnTo>
                  <a:lnTo>
                    <a:pt x="7998864" y="0"/>
                  </a:lnTo>
                </a:path>
              </a:pathLst>
            </a:custGeom>
            <a:ln w="13550" cap="flat">
              <a:solidFill>
                <a:srgbClr val="EBEBEB">
                  <a:alpha val="100000"/>
                </a:srgbClr>
              </a:solidFill>
              <a:prstDash val="solid"/>
              <a:round/>
            </a:ln>
          </p:spPr>
          <p:txBody>
            <a:bodyPr/>
            <a:lstStyle/>
            <a:p/>
          </p:txBody>
        </p:sp>
        <p:sp>
          <p:nvSpPr>
            <p:cNvPr id="12" name="pl12"/>
            <p:cNvSpPr/>
            <p:nvPr/>
          </p:nvSpPr>
          <p:spPr>
            <a:xfrm>
              <a:off x="1075546" y="2024670"/>
              <a:ext cx="7998864" cy="0"/>
            </a:xfrm>
            <a:custGeom>
              <a:avLst/>
              <a:pathLst>
                <a:path w="7998864" h="0">
                  <a:moveTo>
                    <a:pt x="0" y="0"/>
                  </a:moveTo>
                  <a:lnTo>
                    <a:pt x="7998864" y="0"/>
                  </a:lnTo>
                  <a:lnTo>
                    <a:pt x="7998864" y="0"/>
                  </a:lnTo>
                </a:path>
              </a:pathLst>
            </a:custGeom>
            <a:ln w="13550" cap="flat">
              <a:solidFill>
                <a:srgbClr val="EBEBEB">
                  <a:alpha val="100000"/>
                </a:srgbClr>
              </a:solidFill>
              <a:prstDash val="solid"/>
              <a:round/>
            </a:ln>
          </p:spPr>
          <p:txBody>
            <a:bodyPr/>
            <a:lstStyle/>
            <a:p/>
          </p:txBody>
        </p:sp>
        <p:sp>
          <p:nvSpPr>
            <p:cNvPr id="13" name="pl13"/>
            <p:cNvSpPr/>
            <p:nvPr/>
          </p:nvSpPr>
          <p:spPr>
            <a:xfrm>
              <a:off x="1075546" y="1645655"/>
              <a:ext cx="7998864" cy="0"/>
            </a:xfrm>
            <a:custGeom>
              <a:avLst/>
              <a:pathLst>
                <a:path w="7998864" h="0">
                  <a:moveTo>
                    <a:pt x="0" y="0"/>
                  </a:moveTo>
                  <a:lnTo>
                    <a:pt x="7998864" y="0"/>
                  </a:lnTo>
                  <a:lnTo>
                    <a:pt x="7998864" y="0"/>
                  </a:lnTo>
                </a:path>
              </a:pathLst>
            </a:custGeom>
            <a:ln w="13550" cap="flat">
              <a:solidFill>
                <a:srgbClr val="EBEBEB">
                  <a:alpha val="100000"/>
                </a:srgbClr>
              </a:solidFill>
              <a:prstDash val="solid"/>
              <a:round/>
            </a:ln>
          </p:spPr>
          <p:txBody>
            <a:bodyPr/>
            <a:lstStyle/>
            <a:p/>
          </p:txBody>
        </p:sp>
        <p:sp>
          <p:nvSpPr>
            <p:cNvPr id="14" name="pl14"/>
            <p:cNvSpPr/>
            <p:nvPr/>
          </p:nvSpPr>
          <p:spPr>
            <a:xfrm>
              <a:off x="1075546" y="1266641"/>
              <a:ext cx="7998864" cy="0"/>
            </a:xfrm>
            <a:custGeom>
              <a:avLst/>
              <a:pathLst>
                <a:path w="7998864" h="0">
                  <a:moveTo>
                    <a:pt x="0" y="0"/>
                  </a:moveTo>
                  <a:lnTo>
                    <a:pt x="7998864" y="0"/>
                  </a:lnTo>
                  <a:lnTo>
                    <a:pt x="7998864" y="0"/>
                  </a:lnTo>
                </a:path>
              </a:pathLst>
            </a:custGeom>
            <a:ln w="13550" cap="flat">
              <a:solidFill>
                <a:srgbClr val="EBEBEB">
                  <a:alpha val="100000"/>
                </a:srgbClr>
              </a:solidFill>
              <a:prstDash val="solid"/>
              <a:round/>
            </a:ln>
          </p:spPr>
          <p:txBody>
            <a:bodyPr/>
            <a:lstStyle/>
            <a:p/>
          </p:txBody>
        </p:sp>
        <p:sp>
          <p:nvSpPr>
            <p:cNvPr id="15" name="pl15"/>
            <p:cNvSpPr/>
            <p:nvPr/>
          </p:nvSpPr>
          <p:spPr>
            <a:xfrm>
              <a:off x="1075546" y="887626"/>
              <a:ext cx="7998864" cy="0"/>
            </a:xfrm>
            <a:custGeom>
              <a:avLst/>
              <a:pathLst>
                <a:path w="7998864" h="0">
                  <a:moveTo>
                    <a:pt x="0" y="0"/>
                  </a:moveTo>
                  <a:lnTo>
                    <a:pt x="7998864" y="0"/>
                  </a:lnTo>
                  <a:lnTo>
                    <a:pt x="7998864" y="0"/>
                  </a:lnTo>
                </a:path>
              </a:pathLst>
            </a:custGeom>
            <a:ln w="13550" cap="flat">
              <a:solidFill>
                <a:srgbClr val="EBEBEB">
                  <a:alpha val="100000"/>
                </a:srgbClr>
              </a:solidFill>
              <a:prstDash val="solid"/>
              <a:round/>
            </a:ln>
          </p:spPr>
          <p:txBody>
            <a:bodyPr/>
            <a:lstStyle/>
            <a:p/>
          </p:txBody>
        </p:sp>
        <p:sp>
          <p:nvSpPr>
            <p:cNvPr id="16" name="pl16"/>
            <p:cNvSpPr/>
            <p:nvPr/>
          </p:nvSpPr>
          <p:spPr>
            <a:xfrm>
              <a:off x="1439130"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57054"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07497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892902"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8710826"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983656" y="887626"/>
              <a:ext cx="581735" cy="0"/>
            </a:xfrm>
            <a:custGeom>
              <a:avLst/>
              <a:pathLst>
                <a:path w="581735" h="0">
                  <a:moveTo>
                    <a:pt x="0" y="0"/>
                  </a:moveTo>
                  <a:lnTo>
                    <a:pt x="509018" y="0"/>
                  </a:lnTo>
                  <a:lnTo>
                    <a:pt x="509018" y="0"/>
                  </a:lnTo>
                  <a:lnTo>
                    <a:pt x="509018" y="0"/>
                  </a:lnTo>
                  <a:lnTo>
                    <a:pt x="581735" y="0"/>
                  </a:lnTo>
                  <a:lnTo>
                    <a:pt x="581735" y="0"/>
                  </a:lnTo>
                </a:path>
              </a:pathLst>
            </a:custGeom>
            <a:ln w="116535" cap="flat">
              <a:solidFill>
                <a:srgbClr val="E8E8E8">
                  <a:alpha val="100000"/>
                </a:srgbClr>
              </a:solidFill>
              <a:prstDash val="solid"/>
              <a:round/>
            </a:ln>
          </p:spPr>
          <p:txBody>
            <a:bodyPr/>
            <a:lstStyle/>
            <a:p/>
          </p:txBody>
        </p:sp>
        <p:sp>
          <p:nvSpPr>
            <p:cNvPr id="22" name="pl22"/>
            <p:cNvSpPr/>
            <p:nvPr/>
          </p:nvSpPr>
          <p:spPr>
            <a:xfrm>
              <a:off x="8129090" y="1266641"/>
              <a:ext cx="218150" cy="0"/>
            </a:xfrm>
            <a:custGeom>
              <a:avLst/>
              <a:pathLst>
                <a:path w="218150" h="0">
                  <a:moveTo>
                    <a:pt x="0" y="0"/>
                  </a:moveTo>
                  <a:lnTo>
                    <a:pt x="0" y="0"/>
                  </a:lnTo>
                  <a:lnTo>
                    <a:pt x="0" y="0"/>
                  </a:lnTo>
                  <a:lnTo>
                    <a:pt x="72716" y="0"/>
                  </a:lnTo>
                  <a:lnTo>
                    <a:pt x="145433" y="0"/>
                  </a:lnTo>
                  <a:lnTo>
                    <a:pt x="218150" y="0"/>
                  </a:lnTo>
                </a:path>
              </a:pathLst>
            </a:custGeom>
            <a:ln w="116535" cap="flat">
              <a:solidFill>
                <a:srgbClr val="E8E8E8">
                  <a:alpha val="100000"/>
                </a:srgbClr>
              </a:solidFill>
              <a:prstDash val="solid"/>
              <a:round/>
            </a:ln>
          </p:spPr>
          <p:txBody>
            <a:bodyPr/>
            <a:lstStyle/>
            <a:p/>
          </p:txBody>
        </p:sp>
        <p:sp>
          <p:nvSpPr>
            <p:cNvPr id="23" name="pl23"/>
            <p:cNvSpPr/>
            <p:nvPr/>
          </p:nvSpPr>
          <p:spPr>
            <a:xfrm>
              <a:off x="8056373" y="1645655"/>
              <a:ext cx="290867" cy="0"/>
            </a:xfrm>
            <a:custGeom>
              <a:avLst/>
              <a:pathLst>
                <a:path w="290867" h="0">
                  <a:moveTo>
                    <a:pt x="0" y="0"/>
                  </a:moveTo>
                  <a:lnTo>
                    <a:pt x="0" y="0"/>
                  </a:lnTo>
                  <a:lnTo>
                    <a:pt x="0" y="0"/>
                  </a:lnTo>
                  <a:lnTo>
                    <a:pt x="0" y="0"/>
                  </a:lnTo>
                  <a:lnTo>
                    <a:pt x="72716" y="0"/>
                  </a:lnTo>
                  <a:lnTo>
                    <a:pt x="290867" y="0"/>
                  </a:lnTo>
                </a:path>
              </a:pathLst>
            </a:custGeom>
            <a:ln w="116535" cap="flat">
              <a:solidFill>
                <a:srgbClr val="E8E8E8">
                  <a:alpha val="100000"/>
                </a:srgbClr>
              </a:solidFill>
              <a:prstDash val="solid"/>
              <a:round/>
            </a:ln>
          </p:spPr>
          <p:txBody>
            <a:bodyPr/>
            <a:lstStyle/>
            <a:p/>
          </p:txBody>
        </p:sp>
        <p:sp>
          <p:nvSpPr>
            <p:cNvPr id="24" name="pl24"/>
            <p:cNvSpPr/>
            <p:nvPr/>
          </p:nvSpPr>
          <p:spPr>
            <a:xfrm>
              <a:off x="8056373" y="2024670"/>
              <a:ext cx="290867" cy="0"/>
            </a:xfrm>
            <a:custGeom>
              <a:avLst/>
              <a:pathLst>
                <a:path w="290867" h="0">
                  <a:moveTo>
                    <a:pt x="0" y="0"/>
                  </a:moveTo>
                  <a:lnTo>
                    <a:pt x="0" y="0"/>
                  </a:lnTo>
                  <a:lnTo>
                    <a:pt x="0" y="0"/>
                  </a:lnTo>
                  <a:lnTo>
                    <a:pt x="0" y="0"/>
                  </a:lnTo>
                  <a:lnTo>
                    <a:pt x="72716" y="0"/>
                  </a:lnTo>
                  <a:lnTo>
                    <a:pt x="290867" y="0"/>
                  </a:lnTo>
                </a:path>
              </a:pathLst>
            </a:custGeom>
            <a:ln w="116535" cap="flat">
              <a:solidFill>
                <a:srgbClr val="E8E8E8">
                  <a:alpha val="100000"/>
                </a:srgbClr>
              </a:solidFill>
              <a:prstDash val="solid"/>
              <a:round/>
            </a:ln>
          </p:spPr>
          <p:txBody>
            <a:bodyPr/>
            <a:lstStyle/>
            <a:p/>
          </p:txBody>
        </p:sp>
        <p:sp>
          <p:nvSpPr>
            <p:cNvPr id="25" name="pl25"/>
            <p:cNvSpPr/>
            <p:nvPr/>
          </p:nvSpPr>
          <p:spPr>
            <a:xfrm>
              <a:off x="8056373" y="2403685"/>
              <a:ext cx="290867" cy="0"/>
            </a:xfrm>
            <a:custGeom>
              <a:avLst/>
              <a:pathLst>
                <a:path w="290867" h="0">
                  <a:moveTo>
                    <a:pt x="0" y="0"/>
                  </a:moveTo>
                  <a:lnTo>
                    <a:pt x="0" y="0"/>
                  </a:lnTo>
                  <a:lnTo>
                    <a:pt x="0" y="0"/>
                  </a:lnTo>
                  <a:lnTo>
                    <a:pt x="0" y="0"/>
                  </a:lnTo>
                  <a:lnTo>
                    <a:pt x="72716" y="0"/>
                  </a:lnTo>
                  <a:lnTo>
                    <a:pt x="290867" y="0"/>
                  </a:lnTo>
                </a:path>
              </a:pathLst>
            </a:custGeom>
            <a:ln w="116535" cap="flat">
              <a:solidFill>
                <a:srgbClr val="E8E8E8">
                  <a:alpha val="100000"/>
                </a:srgbClr>
              </a:solidFill>
              <a:prstDash val="solid"/>
              <a:round/>
            </a:ln>
          </p:spPr>
          <p:txBody>
            <a:bodyPr/>
            <a:lstStyle/>
            <a:p/>
          </p:txBody>
        </p:sp>
        <p:sp>
          <p:nvSpPr>
            <p:cNvPr id="26" name="pl26"/>
            <p:cNvSpPr/>
            <p:nvPr/>
          </p:nvSpPr>
          <p:spPr>
            <a:xfrm>
              <a:off x="7692788" y="2782699"/>
              <a:ext cx="509018" cy="0"/>
            </a:xfrm>
            <a:custGeom>
              <a:avLst/>
              <a:pathLst>
                <a:path w="509018" h="0">
                  <a:moveTo>
                    <a:pt x="0" y="0"/>
                  </a:moveTo>
                  <a:lnTo>
                    <a:pt x="218150" y="0"/>
                  </a:lnTo>
                  <a:lnTo>
                    <a:pt x="363584" y="0"/>
                  </a:lnTo>
                  <a:lnTo>
                    <a:pt x="363584" y="0"/>
                  </a:lnTo>
                  <a:lnTo>
                    <a:pt x="363584" y="0"/>
                  </a:lnTo>
                  <a:lnTo>
                    <a:pt x="509018" y="0"/>
                  </a:lnTo>
                </a:path>
              </a:pathLst>
            </a:custGeom>
            <a:ln w="116535" cap="flat">
              <a:solidFill>
                <a:srgbClr val="E8E8E8">
                  <a:alpha val="100000"/>
                </a:srgbClr>
              </a:solidFill>
              <a:prstDash val="solid"/>
              <a:round/>
            </a:ln>
          </p:spPr>
          <p:txBody>
            <a:bodyPr/>
            <a:lstStyle/>
            <a:p/>
          </p:txBody>
        </p:sp>
        <p:sp>
          <p:nvSpPr>
            <p:cNvPr id="27" name="pl27"/>
            <p:cNvSpPr/>
            <p:nvPr/>
          </p:nvSpPr>
          <p:spPr>
            <a:xfrm>
              <a:off x="7765505" y="3161714"/>
              <a:ext cx="436301" cy="0"/>
            </a:xfrm>
            <a:custGeom>
              <a:avLst/>
              <a:pathLst>
                <a:path w="436301" h="0">
                  <a:moveTo>
                    <a:pt x="0" y="0"/>
                  </a:moveTo>
                  <a:lnTo>
                    <a:pt x="0" y="0"/>
                  </a:lnTo>
                  <a:lnTo>
                    <a:pt x="218150" y="0"/>
                  </a:lnTo>
                  <a:lnTo>
                    <a:pt x="218150" y="0"/>
                  </a:lnTo>
                  <a:lnTo>
                    <a:pt x="218150" y="0"/>
                  </a:lnTo>
                  <a:lnTo>
                    <a:pt x="436301" y="0"/>
                  </a:lnTo>
                </a:path>
              </a:pathLst>
            </a:custGeom>
            <a:ln w="116535" cap="flat">
              <a:solidFill>
                <a:srgbClr val="E8E8E8">
                  <a:alpha val="100000"/>
                </a:srgbClr>
              </a:solidFill>
              <a:prstDash val="solid"/>
              <a:round/>
            </a:ln>
          </p:spPr>
          <p:txBody>
            <a:bodyPr/>
            <a:lstStyle/>
            <a:p/>
          </p:txBody>
        </p:sp>
        <p:sp>
          <p:nvSpPr>
            <p:cNvPr id="28" name="pl28"/>
            <p:cNvSpPr/>
            <p:nvPr/>
          </p:nvSpPr>
          <p:spPr>
            <a:xfrm>
              <a:off x="6311166" y="3540728"/>
              <a:ext cx="436301" cy="0"/>
            </a:xfrm>
            <a:custGeom>
              <a:avLst/>
              <a:pathLst>
                <a:path w="436301" h="0">
                  <a:moveTo>
                    <a:pt x="0" y="0"/>
                  </a:moveTo>
                  <a:lnTo>
                    <a:pt x="0" y="0"/>
                  </a:lnTo>
                  <a:lnTo>
                    <a:pt x="363584" y="0"/>
                  </a:lnTo>
                  <a:lnTo>
                    <a:pt x="436301" y="0"/>
                  </a:lnTo>
                  <a:lnTo>
                    <a:pt x="436301" y="0"/>
                  </a:lnTo>
                  <a:lnTo>
                    <a:pt x="436301" y="0"/>
                  </a:lnTo>
                </a:path>
              </a:pathLst>
            </a:custGeom>
            <a:ln w="116535" cap="flat">
              <a:solidFill>
                <a:srgbClr val="E8E8E8">
                  <a:alpha val="100000"/>
                </a:srgbClr>
              </a:solidFill>
              <a:prstDash val="solid"/>
              <a:round/>
            </a:ln>
          </p:spPr>
          <p:txBody>
            <a:bodyPr/>
            <a:lstStyle/>
            <a:p/>
          </p:txBody>
        </p:sp>
        <p:sp>
          <p:nvSpPr>
            <p:cNvPr id="29" name="pl29"/>
            <p:cNvSpPr/>
            <p:nvPr/>
          </p:nvSpPr>
          <p:spPr>
            <a:xfrm>
              <a:off x="7983656" y="3919743"/>
              <a:ext cx="290867" cy="0"/>
            </a:xfrm>
            <a:custGeom>
              <a:avLst/>
              <a:pathLst>
                <a:path w="290867" h="0">
                  <a:moveTo>
                    <a:pt x="0" y="0"/>
                  </a:moveTo>
                  <a:lnTo>
                    <a:pt x="72716" y="0"/>
                  </a:lnTo>
                  <a:lnTo>
                    <a:pt x="218150" y="0"/>
                  </a:lnTo>
                  <a:lnTo>
                    <a:pt x="218150" y="0"/>
                  </a:lnTo>
                  <a:lnTo>
                    <a:pt x="218150" y="0"/>
                  </a:lnTo>
                  <a:lnTo>
                    <a:pt x="290867" y="0"/>
                  </a:lnTo>
                </a:path>
              </a:pathLst>
            </a:custGeom>
            <a:ln w="116535" cap="flat">
              <a:solidFill>
                <a:srgbClr val="E8E8E8">
                  <a:alpha val="100000"/>
                </a:srgbClr>
              </a:solidFill>
              <a:prstDash val="solid"/>
              <a:round/>
            </a:ln>
          </p:spPr>
          <p:txBody>
            <a:bodyPr/>
            <a:lstStyle/>
            <a:p/>
          </p:txBody>
        </p:sp>
        <p:sp>
          <p:nvSpPr>
            <p:cNvPr id="30" name="pl30"/>
            <p:cNvSpPr/>
            <p:nvPr/>
          </p:nvSpPr>
          <p:spPr>
            <a:xfrm>
              <a:off x="7983656" y="4298757"/>
              <a:ext cx="363584" cy="0"/>
            </a:xfrm>
            <a:custGeom>
              <a:avLst/>
              <a:pathLst>
                <a:path w="363584" h="0">
                  <a:moveTo>
                    <a:pt x="0" y="0"/>
                  </a:moveTo>
                  <a:lnTo>
                    <a:pt x="0" y="0"/>
                  </a:lnTo>
                  <a:lnTo>
                    <a:pt x="72716" y="0"/>
                  </a:lnTo>
                  <a:lnTo>
                    <a:pt x="72716" y="0"/>
                  </a:lnTo>
                  <a:lnTo>
                    <a:pt x="72716" y="0"/>
                  </a:lnTo>
                  <a:lnTo>
                    <a:pt x="363584" y="0"/>
                  </a:lnTo>
                </a:path>
              </a:pathLst>
            </a:custGeom>
            <a:ln w="116535" cap="flat">
              <a:solidFill>
                <a:srgbClr val="E8E8E8">
                  <a:alpha val="100000"/>
                </a:srgbClr>
              </a:solidFill>
              <a:prstDash val="solid"/>
              <a:round/>
            </a:ln>
          </p:spPr>
          <p:txBody>
            <a:bodyPr/>
            <a:lstStyle/>
            <a:p/>
          </p:txBody>
        </p:sp>
        <p:sp>
          <p:nvSpPr>
            <p:cNvPr id="31" name="pl31"/>
            <p:cNvSpPr/>
            <p:nvPr/>
          </p:nvSpPr>
          <p:spPr>
            <a:xfrm>
              <a:off x="6892902" y="4677772"/>
              <a:ext cx="1236188" cy="0"/>
            </a:xfrm>
            <a:custGeom>
              <a:avLst/>
              <a:pathLst>
                <a:path w="1236188" h="0">
                  <a:moveTo>
                    <a:pt x="0" y="0"/>
                  </a:moveTo>
                  <a:lnTo>
                    <a:pt x="945320" y="0"/>
                  </a:lnTo>
                  <a:lnTo>
                    <a:pt x="945320" y="0"/>
                  </a:lnTo>
                  <a:lnTo>
                    <a:pt x="945320" y="0"/>
                  </a:lnTo>
                  <a:lnTo>
                    <a:pt x="1090754" y="0"/>
                  </a:lnTo>
                  <a:lnTo>
                    <a:pt x="1236188" y="0"/>
                  </a:lnTo>
                </a:path>
              </a:pathLst>
            </a:custGeom>
            <a:ln w="116535" cap="flat">
              <a:solidFill>
                <a:srgbClr val="E8E8E8">
                  <a:alpha val="100000"/>
                </a:srgbClr>
              </a:solidFill>
              <a:prstDash val="solid"/>
              <a:round/>
            </a:ln>
          </p:spPr>
          <p:txBody>
            <a:bodyPr/>
            <a:lstStyle/>
            <a:p/>
          </p:txBody>
        </p:sp>
        <p:sp>
          <p:nvSpPr>
            <p:cNvPr id="32" name="pl32"/>
            <p:cNvSpPr/>
            <p:nvPr/>
          </p:nvSpPr>
          <p:spPr>
            <a:xfrm>
              <a:off x="6747468" y="5056787"/>
              <a:ext cx="1236188" cy="0"/>
            </a:xfrm>
            <a:custGeom>
              <a:avLst/>
              <a:pathLst>
                <a:path w="1236188" h="0">
                  <a:moveTo>
                    <a:pt x="0" y="0"/>
                  </a:moveTo>
                  <a:lnTo>
                    <a:pt x="872603" y="0"/>
                  </a:lnTo>
                  <a:lnTo>
                    <a:pt x="872603" y="0"/>
                  </a:lnTo>
                  <a:lnTo>
                    <a:pt x="872603" y="0"/>
                  </a:lnTo>
                  <a:lnTo>
                    <a:pt x="945320" y="0"/>
                  </a:lnTo>
                  <a:lnTo>
                    <a:pt x="1236188" y="0"/>
                  </a:lnTo>
                </a:path>
              </a:pathLst>
            </a:custGeom>
            <a:ln w="116535" cap="flat">
              <a:solidFill>
                <a:srgbClr val="E8E8E8">
                  <a:alpha val="100000"/>
                </a:srgbClr>
              </a:solidFill>
              <a:prstDash val="solid"/>
              <a:round/>
            </a:ln>
          </p:spPr>
          <p:txBody>
            <a:bodyPr/>
            <a:lstStyle/>
            <a:p/>
          </p:txBody>
        </p:sp>
        <p:sp>
          <p:nvSpPr>
            <p:cNvPr id="33" name="pt33"/>
            <p:cNvSpPr/>
            <p:nvPr/>
          </p:nvSpPr>
          <p:spPr>
            <a:xfrm>
              <a:off x="8560892"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4" name="pt34"/>
            <p:cNvSpPr/>
            <p:nvPr/>
          </p:nvSpPr>
          <p:spPr>
            <a:xfrm>
              <a:off x="7979156"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5" name="pt35"/>
            <p:cNvSpPr/>
            <p:nvPr/>
          </p:nvSpPr>
          <p:spPr>
            <a:xfrm>
              <a:off x="8560892"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8488175"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8488175"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8488175"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8342741"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8197307"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8270024"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8124590"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8124590"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8124590"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8342741"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8051873"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8124590"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8051873"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8051873"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8051873"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8342741"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8051873"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8124590"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8051873"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8051873"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8051873"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8342741"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8051873"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8124590"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8051873"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8051873"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8051873"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7688288"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7906439"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8197307"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8051873"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8051873"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8051873"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8197307"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7761005"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7761005"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7979156"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7979156"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7979156"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6670251"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6306666"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6306666"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6742968"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6742968"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6742968"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8270024"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8051873"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7979156"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8197307"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8197307"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8197307"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8342741"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7979156"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7979156"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8051873"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8051873"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8051873"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8124590"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7979156"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6888402"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7833722"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7833722"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7833722"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7979156"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7688288"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7615571"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6742968"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7615571"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7615571"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8502624" y="82485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6" name="pt106"/>
            <p:cNvSpPr/>
            <p:nvPr/>
          </p:nvSpPr>
          <p:spPr>
            <a:xfrm>
              <a:off x="8429907" y="82485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7" name="pt107"/>
            <p:cNvSpPr/>
            <p:nvPr/>
          </p:nvSpPr>
          <p:spPr>
            <a:xfrm>
              <a:off x="8429907" y="82485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8" name="pt108"/>
            <p:cNvSpPr/>
            <p:nvPr/>
          </p:nvSpPr>
          <p:spPr>
            <a:xfrm>
              <a:off x="8284473" y="120387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9" name="pt109"/>
            <p:cNvSpPr/>
            <p:nvPr/>
          </p:nvSpPr>
          <p:spPr>
            <a:xfrm>
              <a:off x="8066322" y="120387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0" name="pt110"/>
            <p:cNvSpPr/>
            <p:nvPr/>
          </p:nvSpPr>
          <p:spPr>
            <a:xfrm>
              <a:off x="8066322" y="120387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1" name="pt111"/>
            <p:cNvSpPr/>
            <p:nvPr/>
          </p:nvSpPr>
          <p:spPr>
            <a:xfrm>
              <a:off x="8284473" y="158288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2" name="pt112"/>
            <p:cNvSpPr/>
            <p:nvPr/>
          </p:nvSpPr>
          <p:spPr>
            <a:xfrm>
              <a:off x="7993605" y="158288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3" name="pt113"/>
            <p:cNvSpPr/>
            <p:nvPr/>
          </p:nvSpPr>
          <p:spPr>
            <a:xfrm>
              <a:off x="7993605" y="158288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4" name="pt114"/>
            <p:cNvSpPr/>
            <p:nvPr/>
          </p:nvSpPr>
          <p:spPr>
            <a:xfrm>
              <a:off x="8284473" y="1961902"/>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5" name="pt115"/>
            <p:cNvSpPr/>
            <p:nvPr/>
          </p:nvSpPr>
          <p:spPr>
            <a:xfrm>
              <a:off x="7993605" y="1961902"/>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6" name="pt116"/>
            <p:cNvSpPr/>
            <p:nvPr/>
          </p:nvSpPr>
          <p:spPr>
            <a:xfrm>
              <a:off x="7993605" y="1961902"/>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7" name="pt117"/>
            <p:cNvSpPr/>
            <p:nvPr/>
          </p:nvSpPr>
          <p:spPr>
            <a:xfrm>
              <a:off x="8284473" y="2340917"/>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8" name="pt118"/>
            <p:cNvSpPr/>
            <p:nvPr/>
          </p:nvSpPr>
          <p:spPr>
            <a:xfrm>
              <a:off x="7993605" y="2340917"/>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9" name="pt119"/>
            <p:cNvSpPr/>
            <p:nvPr/>
          </p:nvSpPr>
          <p:spPr>
            <a:xfrm>
              <a:off x="7993605" y="2340917"/>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0" name="pt120"/>
            <p:cNvSpPr/>
            <p:nvPr/>
          </p:nvSpPr>
          <p:spPr>
            <a:xfrm>
              <a:off x="7630021" y="271993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1" name="pt121"/>
            <p:cNvSpPr/>
            <p:nvPr/>
          </p:nvSpPr>
          <p:spPr>
            <a:xfrm>
              <a:off x="7993605" y="271993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2" name="pt122"/>
            <p:cNvSpPr/>
            <p:nvPr/>
          </p:nvSpPr>
          <p:spPr>
            <a:xfrm>
              <a:off x="7993605" y="271993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3" name="pt123"/>
            <p:cNvSpPr/>
            <p:nvPr/>
          </p:nvSpPr>
          <p:spPr>
            <a:xfrm>
              <a:off x="8139039" y="3098946"/>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4" name="pt124"/>
            <p:cNvSpPr/>
            <p:nvPr/>
          </p:nvSpPr>
          <p:spPr>
            <a:xfrm>
              <a:off x="7920888" y="3098946"/>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5" name="pt125"/>
            <p:cNvSpPr/>
            <p:nvPr/>
          </p:nvSpPr>
          <p:spPr>
            <a:xfrm>
              <a:off x="7920888" y="3098946"/>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6" name="pt126"/>
            <p:cNvSpPr/>
            <p:nvPr/>
          </p:nvSpPr>
          <p:spPr>
            <a:xfrm>
              <a:off x="6611983" y="347796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7" name="pt127"/>
            <p:cNvSpPr/>
            <p:nvPr/>
          </p:nvSpPr>
          <p:spPr>
            <a:xfrm>
              <a:off x="6684700" y="347796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8" name="pt128"/>
            <p:cNvSpPr/>
            <p:nvPr/>
          </p:nvSpPr>
          <p:spPr>
            <a:xfrm>
              <a:off x="6684700" y="347796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9" name="pt129"/>
            <p:cNvSpPr/>
            <p:nvPr/>
          </p:nvSpPr>
          <p:spPr>
            <a:xfrm>
              <a:off x="8211756" y="385697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0" name="pt130"/>
            <p:cNvSpPr/>
            <p:nvPr/>
          </p:nvSpPr>
          <p:spPr>
            <a:xfrm>
              <a:off x="8139039" y="385697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1" name="pt131"/>
            <p:cNvSpPr/>
            <p:nvPr/>
          </p:nvSpPr>
          <p:spPr>
            <a:xfrm>
              <a:off x="8139039" y="385697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2" name="pt132"/>
            <p:cNvSpPr/>
            <p:nvPr/>
          </p:nvSpPr>
          <p:spPr>
            <a:xfrm>
              <a:off x="8284473" y="4235990"/>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3" name="pt133"/>
            <p:cNvSpPr/>
            <p:nvPr/>
          </p:nvSpPr>
          <p:spPr>
            <a:xfrm>
              <a:off x="7993605" y="4235990"/>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4" name="pt134"/>
            <p:cNvSpPr/>
            <p:nvPr/>
          </p:nvSpPr>
          <p:spPr>
            <a:xfrm>
              <a:off x="7993605" y="4235990"/>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5" name="pt135"/>
            <p:cNvSpPr/>
            <p:nvPr/>
          </p:nvSpPr>
          <p:spPr>
            <a:xfrm>
              <a:off x="8066322" y="461500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6" name="pt136"/>
            <p:cNvSpPr/>
            <p:nvPr/>
          </p:nvSpPr>
          <p:spPr>
            <a:xfrm>
              <a:off x="7775455" y="461500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7" name="pt137"/>
            <p:cNvSpPr/>
            <p:nvPr/>
          </p:nvSpPr>
          <p:spPr>
            <a:xfrm>
              <a:off x="7775455" y="461500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8" name="pt138"/>
            <p:cNvSpPr/>
            <p:nvPr/>
          </p:nvSpPr>
          <p:spPr>
            <a:xfrm>
              <a:off x="7920888" y="499401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9" name="pt139"/>
            <p:cNvSpPr/>
            <p:nvPr/>
          </p:nvSpPr>
          <p:spPr>
            <a:xfrm>
              <a:off x="7557304" y="499401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0" name="pt140"/>
            <p:cNvSpPr/>
            <p:nvPr/>
          </p:nvSpPr>
          <p:spPr>
            <a:xfrm>
              <a:off x="7557304" y="499401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1" name="tx141"/>
            <p:cNvSpPr/>
            <p:nvPr/>
          </p:nvSpPr>
          <p:spPr>
            <a:xfrm>
              <a:off x="691825" y="4980323"/>
              <a:ext cx="321090" cy="1181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YFV</a:t>
              </a:r>
            </a:p>
          </p:txBody>
        </p:sp>
        <p:sp>
          <p:nvSpPr>
            <p:cNvPr id="142" name="tx142"/>
            <p:cNvSpPr/>
            <p:nvPr/>
          </p:nvSpPr>
          <p:spPr>
            <a:xfrm>
              <a:off x="544944" y="4597278"/>
              <a:ext cx="467971"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RotaC</a:t>
              </a:r>
            </a:p>
          </p:txBody>
        </p:sp>
        <p:sp>
          <p:nvSpPr>
            <p:cNvPr id="143" name="tx143"/>
            <p:cNvSpPr/>
            <p:nvPr/>
          </p:nvSpPr>
          <p:spPr>
            <a:xfrm>
              <a:off x="553973" y="4219714"/>
              <a:ext cx="458942"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Polio3</a:t>
              </a:r>
            </a:p>
          </p:txBody>
        </p:sp>
        <p:sp>
          <p:nvSpPr>
            <p:cNvPr id="144" name="tx144"/>
            <p:cNvSpPr/>
            <p:nvPr/>
          </p:nvSpPr>
          <p:spPr>
            <a:xfrm>
              <a:off x="618304" y="3840700"/>
              <a:ext cx="39461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PcV3</a:t>
              </a:r>
            </a:p>
          </p:txBody>
        </p:sp>
        <p:sp>
          <p:nvSpPr>
            <p:cNvPr id="145" name="tx145"/>
            <p:cNvSpPr/>
            <p:nvPr/>
          </p:nvSpPr>
          <p:spPr>
            <a:xfrm>
              <a:off x="554215" y="3460234"/>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MCV2</a:t>
              </a:r>
            </a:p>
          </p:txBody>
        </p:sp>
        <p:sp>
          <p:nvSpPr>
            <p:cNvPr id="146" name="tx146"/>
            <p:cNvSpPr/>
            <p:nvPr/>
          </p:nvSpPr>
          <p:spPr>
            <a:xfrm>
              <a:off x="554215" y="3081219"/>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MCV1</a:t>
              </a:r>
            </a:p>
          </p:txBody>
        </p:sp>
        <p:sp>
          <p:nvSpPr>
            <p:cNvPr id="147" name="tx147"/>
            <p:cNvSpPr/>
            <p:nvPr/>
          </p:nvSpPr>
          <p:spPr>
            <a:xfrm>
              <a:off x="654984" y="2705752"/>
              <a:ext cx="35793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IPV1</a:t>
              </a:r>
            </a:p>
          </p:txBody>
        </p:sp>
        <p:sp>
          <p:nvSpPr>
            <p:cNvPr id="148" name="tx148"/>
            <p:cNvSpPr/>
            <p:nvPr/>
          </p:nvSpPr>
          <p:spPr>
            <a:xfrm>
              <a:off x="673364" y="2324641"/>
              <a:ext cx="33955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Hib3</a:t>
              </a:r>
            </a:p>
          </p:txBody>
        </p:sp>
        <p:sp>
          <p:nvSpPr>
            <p:cNvPr id="149" name="tx149"/>
            <p:cNvSpPr/>
            <p:nvPr/>
          </p:nvSpPr>
          <p:spPr>
            <a:xfrm>
              <a:off x="508103" y="1914912"/>
              <a:ext cx="504812" cy="15147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HepB3</a:t>
              </a:r>
            </a:p>
          </p:txBody>
        </p:sp>
        <p:sp>
          <p:nvSpPr>
            <p:cNvPr id="150" name="tx150"/>
            <p:cNvSpPr/>
            <p:nvPr/>
          </p:nvSpPr>
          <p:spPr>
            <a:xfrm>
              <a:off x="590895" y="1566612"/>
              <a:ext cx="422020"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DTP3</a:t>
              </a:r>
            </a:p>
          </p:txBody>
        </p:sp>
        <p:sp>
          <p:nvSpPr>
            <p:cNvPr id="151" name="tx151"/>
            <p:cNvSpPr/>
            <p:nvPr/>
          </p:nvSpPr>
          <p:spPr>
            <a:xfrm>
              <a:off x="590895" y="1189694"/>
              <a:ext cx="422020"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DTP1</a:t>
              </a:r>
            </a:p>
          </p:txBody>
        </p:sp>
        <p:sp>
          <p:nvSpPr>
            <p:cNvPr id="152" name="tx152"/>
            <p:cNvSpPr/>
            <p:nvPr/>
          </p:nvSpPr>
          <p:spPr>
            <a:xfrm>
              <a:off x="655145" y="807132"/>
              <a:ext cx="35777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BCG</a:t>
              </a:r>
            </a:p>
          </p:txBody>
        </p:sp>
        <p:sp>
          <p:nvSpPr>
            <p:cNvPr id="153" name="tx153"/>
            <p:cNvSpPr/>
            <p:nvPr/>
          </p:nvSpPr>
          <p:spPr>
            <a:xfrm>
              <a:off x="1393220" y="5344326"/>
              <a:ext cx="91820"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0</a:t>
              </a:r>
            </a:p>
          </p:txBody>
        </p:sp>
        <p:sp>
          <p:nvSpPr>
            <p:cNvPr id="154" name="tx154"/>
            <p:cNvSpPr/>
            <p:nvPr/>
          </p:nvSpPr>
          <p:spPr>
            <a:xfrm>
              <a:off x="3165233"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25</a:t>
              </a:r>
            </a:p>
          </p:txBody>
        </p:sp>
        <p:sp>
          <p:nvSpPr>
            <p:cNvPr id="155" name="tx155"/>
            <p:cNvSpPr/>
            <p:nvPr/>
          </p:nvSpPr>
          <p:spPr>
            <a:xfrm>
              <a:off x="498315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50</a:t>
              </a:r>
            </a:p>
          </p:txBody>
        </p:sp>
        <p:sp>
          <p:nvSpPr>
            <p:cNvPr id="156" name="tx156"/>
            <p:cNvSpPr/>
            <p:nvPr/>
          </p:nvSpPr>
          <p:spPr>
            <a:xfrm>
              <a:off x="6801081" y="5346342"/>
              <a:ext cx="18364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75</a:t>
              </a:r>
            </a:p>
          </p:txBody>
        </p:sp>
        <p:sp>
          <p:nvSpPr>
            <p:cNvPr id="157" name="tx157"/>
            <p:cNvSpPr/>
            <p:nvPr/>
          </p:nvSpPr>
          <p:spPr>
            <a:xfrm>
              <a:off x="8573095" y="5344326"/>
              <a:ext cx="275462"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100</a:t>
              </a:r>
            </a:p>
          </p:txBody>
        </p:sp>
        <p:sp>
          <p:nvSpPr>
            <p:cNvPr id="158" name="tx158"/>
            <p:cNvSpPr/>
            <p:nvPr/>
          </p:nvSpPr>
          <p:spPr>
            <a:xfrm>
              <a:off x="4644077" y="550344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9" name="pt159"/>
            <p:cNvSpPr/>
            <p:nvPr/>
          </p:nvSpPr>
          <p:spPr>
            <a:xfrm>
              <a:off x="4102652" y="591967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0" name="pt160"/>
            <p:cNvSpPr/>
            <p:nvPr/>
          </p:nvSpPr>
          <p:spPr>
            <a:xfrm>
              <a:off x="4828569" y="591967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61" name="pt161"/>
            <p:cNvSpPr/>
            <p:nvPr/>
          </p:nvSpPr>
          <p:spPr>
            <a:xfrm>
              <a:off x="5554486" y="591967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62" name="tx162"/>
            <p:cNvSpPr/>
            <p:nvPr/>
          </p:nvSpPr>
          <p:spPr>
            <a:xfrm>
              <a:off x="4344737"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2019</a:t>
              </a:r>
            </a:p>
          </p:txBody>
        </p:sp>
        <p:sp>
          <p:nvSpPr>
            <p:cNvPr id="163" name="tx163"/>
            <p:cNvSpPr/>
            <p:nvPr/>
          </p:nvSpPr>
          <p:spPr>
            <a:xfrm>
              <a:off x="5070654" y="5920771"/>
              <a:ext cx="367283"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2023</a:t>
              </a:r>
            </a:p>
          </p:txBody>
        </p:sp>
        <p:sp>
          <p:nvSpPr>
            <p:cNvPr id="164" name="tx164"/>
            <p:cNvSpPr/>
            <p:nvPr/>
          </p:nvSpPr>
          <p:spPr>
            <a:xfrm>
              <a:off x="5796571"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2024</a:t>
              </a:r>
            </a:p>
          </p:txBody>
        </p:sp>
        <p:sp>
          <p:nvSpPr>
            <p:cNvPr id="165" name="tx165"/>
            <p:cNvSpPr/>
            <p:nvPr/>
          </p:nvSpPr>
          <p:spPr>
            <a:xfrm>
              <a:off x="1075546" y="398022"/>
              <a:ext cx="3587807"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 Sierra Leone, 2019-2024</a:t>
              </a:r>
            </a:p>
          </p:txBody>
        </p:sp>
        <p:sp>
          <p:nvSpPr>
            <p:cNvPr id="166" name="tx166"/>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67" name="tx167"/>
            <p:cNvSpPr/>
            <p:nvPr/>
          </p:nvSpPr>
          <p:spPr>
            <a:xfrm>
              <a:off x="3042263" y="6327165"/>
              <a:ext cx="603214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grey bar spans vaccine coverage across all years 2019-2024 and the dots represent coverage in specific years.</a:t>
              </a:r>
            </a:p>
          </p:txBody>
        </p:sp>
        <p:sp>
          <p:nvSpPr>
            <p:cNvPr id="168" name="tx168"/>
            <p:cNvSpPr/>
            <p:nvPr/>
          </p:nvSpPr>
          <p:spPr>
            <a:xfrm>
              <a:off x="5943439" y="6447866"/>
              <a:ext cx="313097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Coverage is shown for vaccines with data all years 2019-2024.</a:t>
              </a:r>
            </a:p>
          </p:txBody>
        </p:sp>
        <p:sp>
          <p:nvSpPr>
            <p:cNvPr id="169" name="tx169"/>
            <p:cNvSpPr/>
            <p:nvPr/>
          </p:nvSpPr>
          <p:spPr>
            <a:xfrm>
              <a:off x="3415032" y="6568567"/>
              <a:ext cx="565937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Vaccine names are coloured based on if coverage is lower (red), the same as (blue) or higher (green) than in 2019</a:t>
              </a:r>
            </a:p>
          </p:txBody>
        </p:sp>
      </p:grpSp>
      <p:sp>
        <p:nvSpPr>
          <p:cNvPr id="17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the range of coverage across all years 2019 to 2024 (grey bars), and coverage in specific years (dots), by vaccine. The chart can be used for assessing recovery to pre-pandemic levels.
DTP1 coverage declined between 2019 (95%) and 2023 (92%). DTP1 coverage remained the same in 2024 (92%) compared to 2023, and was lower than in 2019. In 2019-2024, DTP1 coverage was at it's lowest level in 2022, 2023, and 2024 (92%).
In 2023, 10 vaccines had lower coverage than in 2019.
In 2024, 10 vaccines had lower coverage than in 2019.
In 2024, 0 vaccines had lower coverage than in 2023.</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HPV vaccination</a:t>
            </a:r>
          </a:p>
        </p:txBody>
      </p:sp>
      <p:sp>
        <p:nvSpPr>
          <p:cNvPr id="3" name="body"/>
          <p:cNvSpPr>
            <a:spLocks noGrp="1"/>
          </p:cNvSpPr>
          <p:nvPr>
            <p:ph/>
          </p:nvPr>
        </p:nvSpPr>
        <p:spPr>
          <a:xfrm>
            <a:off x="521208" y="5998464"/>
            <a:ext cx="11301984" cy="512064"/>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NA: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Bruni et al. 2021, HPV vaccination introduction worldwide and WHO and UNICEF estimates of national HPV immunization coverage 2010–2019 (supplementary materials).</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21864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453330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384795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3162605"/>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24772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179191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110656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4875973"/>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2" name="pl12"/>
            <p:cNvSpPr/>
            <p:nvPr/>
          </p:nvSpPr>
          <p:spPr>
            <a:xfrm>
              <a:off x="757200" y="41906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3" name="pl13"/>
            <p:cNvSpPr/>
            <p:nvPr/>
          </p:nvSpPr>
          <p:spPr>
            <a:xfrm>
              <a:off x="757200" y="350527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4" name="pl14"/>
            <p:cNvSpPr/>
            <p:nvPr/>
          </p:nvSpPr>
          <p:spPr>
            <a:xfrm>
              <a:off x="757200" y="281993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5" name="pl15"/>
            <p:cNvSpPr/>
            <p:nvPr/>
          </p:nvSpPr>
          <p:spPr>
            <a:xfrm>
              <a:off x="757200" y="213458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6" name="pl16"/>
            <p:cNvSpPr/>
            <p:nvPr/>
          </p:nvSpPr>
          <p:spPr>
            <a:xfrm>
              <a:off x="757200" y="14492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3025530"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91580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806080"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025530" y="2340189"/>
              <a:ext cx="3780550" cy="1713367"/>
            </a:xfrm>
            <a:custGeom>
              <a:avLst/>
              <a:pathLst>
                <a:path w="3780550" h="1713367">
                  <a:moveTo>
                    <a:pt x="0" y="0"/>
                  </a:moveTo>
                  <a:lnTo>
                    <a:pt x="1890275" y="1713367"/>
                  </a:lnTo>
                  <a:lnTo>
                    <a:pt x="3780550" y="445475"/>
                  </a:lnTo>
                </a:path>
              </a:pathLst>
            </a:custGeom>
            <a:ln w="29811" cap="flat">
              <a:solidFill>
                <a:srgbClr val="FF0000">
                  <a:alpha val="100000"/>
                </a:srgbClr>
              </a:solidFill>
              <a:prstDash val="solid"/>
              <a:round/>
            </a:ln>
          </p:spPr>
          <p:txBody>
            <a:bodyPr/>
            <a:lstStyle/>
            <a:p/>
          </p:txBody>
        </p:sp>
        <p:sp>
          <p:nvSpPr>
            <p:cNvPr id="21" name="pl21"/>
            <p:cNvSpPr/>
            <p:nvPr/>
          </p:nvSpPr>
          <p:spPr>
            <a:xfrm>
              <a:off x="4915805" y="2785665"/>
              <a:ext cx="1890275" cy="1267892"/>
            </a:xfrm>
            <a:custGeom>
              <a:avLst/>
              <a:pathLst>
                <a:path w="1890275" h="1267892">
                  <a:moveTo>
                    <a:pt x="0" y="1267892"/>
                  </a:moveTo>
                  <a:lnTo>
                    <a:pt x="1890275" y="0"/>
                  </a:lnTo>
                </a:path>
              </a:pathLst>
            </a:custGeom>
            <a:ln w="29811" cap="flat">
              <a:solidFill>
                <a:srgbClr val="0058AB">
                  <a:alpha val="100000"/>
                </a:srgbClr>
              </a:solidFill>
              <a:prstDash val="solid"/>
              <a:round/>
            </a:ln>
          </p:spPr>
          <p:txBody>
            <a:bodyPr/>
            <a:lstStyle/>
            <a:p/>
          </p:txBody>
        </p:sp>
        <p:sp>
          <p:nvSpPr>
            <p:cNvPr id="22" name="pt22"/>
            <p:cNvSpPr/>
            <p:nvPr/>
          </p:nvSpPr>
          <p:spPr>
            <a:xfrm>
              <a:off x="3000704" y="231536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3" name="pt23"/>
            <p:cNvSpPr/>
            <p:nvPr/>
          </p:nvSpPr>
          <p:spPr>
            <a:xfrm>
              <a:off x="4890979" y="4028731"/>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4" name="pt24"/>
            <p:cNvSpPr/>
            <p:nvPr/>
          </p:nvSpPr>
          <p:spPr>
            <a:xfrm>
              <a:off x="6781254" y="2760839"/>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5" name="pt25"/>
            <p:cNvSpPr/>
            <p:nvPr/>
          </p:nvSpPr>
          <p:spPr>
            <a:xfrm>
              <a:off x="4890979" y="4028731"/>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26" name="pt26"/>
            <p:cNvSpPr/>
            <p:nvPr/>
          </p:nvSpPr>
          <p:spPr>
            <a:xfrm>
              <a:off x="6781254" y="2760839"/>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27" name="tx27"/>
            <p:cNvSpPr/>
            <p:nvPr/>
          </p:nvSpPr>
          <p:spPr>
            <a:xfrm>
              <a:off x="4915805" y="4124398"/>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24</a:t>
              </a:r>
            </a:p>
          </p:txBody>
        </p:sp>
        <p:sp>
          <p:nvSpPr>
            <p:cNvPr id="28" name="tx28"/>
            <p:cNvSpPr/>
            <p:nvPr/>
          </p:nvSpPr>
          <p:spPr>
            <a:xfrm>
              <a:off x="6806080" y="2855292"/>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61</a:t>
              </a:r>
            </a:p>
          </p:txBody>
        </p:sp>
        <p:sp>
          <p:nvSpPr>
            <p:cNvPr id="29" name="tx29"/>
            <p:cNvSpPr/>
            <p:nvPr/>
          </p:nvSpPr>
          <p:spPr>
            <a:xfrm>
              <a:off x="3025530" y="2169472"/>
              <a:ext cx="110531" cy="71131"/>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74</a:t>
              </a:r>
            </a:p>
          </p:txBody>
        </p:sp>
        <p:sp>
          <p:nvSpPr>
            <p:cNvPr id="30" name="tx30"/>
            <p:cNvSpPr/>
            <p:nvPr/>
          </p:nvSpPr>
          <p:spPr>
            <a:xfrm>
              <a:off x="4915805" y="3882549"/>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24</a:t>
              </a:r>
            </a:p>
          </p:txBody>
        </p:sp>
        <p:sp>
          <p:nvSpPr>
            <p:cNvPr id="31" name="tx31"/>
            <p:cNvSpPr/>
            <p:nvPr/>
          </p:nvSpPr>
          <p:spPr>
            <a:xfrm>
              <a:off x="6806080" y="2613444"/>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61</a:t>
              </a:r>
            </a:p>
          </p:txBody>
        </p:sp>
        <p:sp>
          <p:nvSpPr>
            <p:cNvPr id="32" name="pl32"/>
            <p:cNvSpPr/>
            <p:nvPr/>
          </p:nvSpPr>
          <p:spPr>
            <a:xfrm>
              <a:off x="757200" y="4875973"/>
              <a:ext cx="8317210" cy="0"/>
            </a:xfrm>
            <a:custGeom>
              <a:avLst/>
              <a:pathLst>
                <a:path w="8317210" h="0">
                  <a:moveTo>
                    <a:pt x="0" y="0"/>
                  </a:moveTo>
                  <a:lnTo>
                    <a:pt x="8317210" y="0"/>
                  </a:lnTo>
                  <a:lnTo>
                    <a:pt x="8317210" y="0"/>
                  </a:lnTo>
                </a:path>
              </a:pathLst>
            </a:custGeom>
            <a:ln w="13550" cap="flat">
              <a:solidFill>
                <a:srgbClr val="A9A9A9">
                  <a:alpha val="100000"/>
                </a:srgbClr>
              </a:solidFill>
              <a:prstDash val="dash"/>
              <a:round/>
            </a:ln>
          </p:spPr>
          <p:txBody>
            <a:bodyPr/>
            <a:lstStyle/>
            <a:p/>
          </p:txBody>
        </p:sp>
        <p:sp>
          <p:nvSpPr>
            <p:cNvPr id="33" name="pl33"/>
            <p:cNvSpPr/>
            <p:nvPr/>
          </p:nvSpPr>
          <p:spPr>
            <a:xfrm>
              <a:off x="4915805" y="900960"/>
              <a:ext cx="0" cy="4523291"/>
            </a:xfrm>
            <a:custGeom>
              <a:avLst/>
              <a:pathLst>
                <a:path w="0" h="4523291">
                  <a:moveTo>
                    <a:pt x="0" y="4523291"/>
                  </a:moveTo>
                  <a:lnTo>
                    <a:pt x="0" y="0"/>
                  </a:lnTo>
                  <a:lnTo>
                    <a:pt x="0" y="0"/>
                  </a:lnTo>
                </a:path>
              </a:pathLst>
            </a:custGeom>
            <a:ln w="13550" cap="flat">
              <a:solidFill>
                <a:srgbClr val="BEBEBE">
                  <a:alpha val="100000"/>
                </a:srgbClr>
              </a:solidFill>
              <a:prstDash val="lgDash"/>
              <a:round/>
            </a:ln>
          </p:spPr>
          <p:txBody>
            <a:bodyPr/>
            <a:lstStyle/>
            <a:p/>
          </p:txBody>
        </p:sp>
        <p:sp>
          <p:nvSpPr>
            <p:cNvPr id="34" name="tx34"/>
            <p:cNvSpPr/>
            <p:nvPr/>
          </p:nvSpPr>
          <p:spPr>
            <a:xfrm>
              <a:off x="4635609" y="987066"/>
              <a:ext cx="560392"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4D4D4D">
                      <a:alpha val="100000"/>
                    </a:srgbClr>
                  </a:solidFill>
                  <a:latin typeface="Arial"/>
                  <a:cs typeface="Arial"/>
                </a:rPr>
                <a:t>Switched to</a:t>
              </a:r>
            </a:p>
          </p:txBody>
        </p:sp>
        <p:sp>
          <p:nvSpPr>
            <p:cNvPr id="35" name="tx35"/>
            <p:cNvSpPr/>
            <p:nvPr/>
          </p:nvSpPr>
          <p:spPr>
            <a:xfrm>
              <a:off x="4521037" y="1144228"/>
              <a:ext cx="789535" cy="7918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4D4D4D">
                      <a:alpha val="100000"/>
                    </a:srgbClr>
                  </a:solidFill>
                  <a:latin typeface="Arial"/>
                  <a:cs typeface="Arial"/>
                </a:rPr>
                <a:t>1 dose schedule</a:t>
              </a:r>
            </a:p>
          </p:txBody>
        </p:sp>
        <p:sp>
          <p:nvSpPr>
            <p:cNvPr id="36" name="rc36"/>
            <p:cNvSpPr/>
            <p:nvPr/>
          </p:nvSpPr>
          <p:spPr>
            <a:xfrm>
              <a:off x="757200" y="900960"/>
              <a:ext cx="8317210" cy="4523291"/>
            </a:xfrm>
            <a:prstGeom prst="rect">
              <a:avLst/>
            </a:prstGeom>
            <a:ln w="13550" cap="rnd">
              <a:solidFill>
                <a:srgbClr val="BEBEBE">
                  <a:alpha val="100000"/>
                </a:srgbClr>
              </a:solidFill>
              <a:prstDash val="solid"/>
              <a:round/>
            </a:ln>
          </p:spPr>
          <p:txBody>
            <a:bodyPr/>
            <a:lstStyle/>
            <a:p/>
          </p:txBody>
        </p:sp>
        <p:sp>
          <p:nvSpPr>
            <p:cNvPr id="37" name="tx37"/>
            <p:cNvSpPr/>
            <p:nvPr/>
          </p:nvSpPr>
          <p:spPr>
            <a:xfrm>
              <a:off x="4647967" y="728951"/>
              <a:ext cx="53567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Females</a:t>
              </a:r>
            </a:p>
          </p:txBody>
        </p:sp>
        <p:sp>
          <p:nvSpPr>
            <p:cNvPr id="38" name="tx38"/>
            <p:cNvSpPr/>
            <p:nvPr/>
          </p:nvSpPr>
          <p:spPr>
            <a:xfrm rot="-5400000">
              <a:off x="2897528"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39" name="tx39"/>
            <p:cNvSpPr/>
            <p:nvPr/>
          </p:nvSpPr>
          <p:spPr>
            <a:xfrm rot="-5400000">
              <a:off x="4787776" y="5572216"/>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40" name="tx40"/>
            <p:cNvSpPr/>
            <p:nvPr/>
          </p:nvSpPr>
          <p:spPr>
            <a:xfrm rot="-5400000">
              <a:off x="6678079"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41" name="tx41"/>
            <p:cNvSpPr/>
            <p:nvPr/>
          </p:nvSpPr>
          <p:spPr>
            <a:xfrm>
              <a:off x="632414" y="4834282"/>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42" name="tx42"/>
            <p:cNvSpPr/>
            <p:nvPr/>
          </p:nvSpPr>
          <p:spPr>
            <a:xfrm>
              <a:off x="570259" y="414893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43" name="tx43"/>
            <p:cNvSpPr/>
            <p:nvPr/>
          </p:nvSpPr>
          <p:spPr>
            <a:xfrm>
              <a:off x="570259" y="346358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44" name="tx44"/>
            <p:cNvSpPr/>
            <p:nvPr/>
          </p:nvSpPr>
          <p:spPr>
            <a:xfrm>
              <a:off x="570259" y="277824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45" name="tx45"/>
            <p:cNvSpPr/>
            <p:nvPr/>
          </p:nvSpPr>
          <p:spPr>
            <a:xfrm>
              <a:off x="570259" y="209289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46" name="tx46"/>
            <p:cNvSpPr/>
            <p:nvPr/>
          </p:nvSpPr>
          <p:spPr>
            <a:xfrm>
              <a:off x="508103" y="1407546"/>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47" name="tx47"/>
            <p:cNvSpPr/>
            <p:nvPr/>
          </p:nvSpPr>
          <p:spPr>
            <a:xfrm rot="-5400000">
              <a:off x="-52544" y="3097053"/>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8" name="pl48"/>
            <p:cNvSpPr/>
            <p:nvPr/>
          </p:nvSpPr>
          <p:spPr>
            <a:xfrm>
              <a:off x="4220075" y="6223844"/>
              <a:ext cx="175564" cy="0"/>
            </a:xfrm>
            <a:custGeom>
              <a:avLst/>
              <a:pathLst>
                <a:path w="175564" h="0">
                  <a:moveTo>
                    <a:pt x="0" y="0"/>
                  </a:moveTo>
                  <a:lnTo>
                    <a:pt x="175564" y="0"/>
                  </a:lnTo>
                </a:path>
              </a:pathLst>
            </a:custGeom>
            <a:ln w="29811" cap="flat">
              <a:solidFill>
                <a:srgbClr val="FF0000">
                  <a:alpha val="100000"/>
                </a:srgbClr>
              </a:solidFill>
              <a:prstDash val="solid"/>
              <a:round/>
            </a:ln>
          </p:spPr>
          <p:txBody>
            <a:bodyPr/>
            <a:lstStyle/>
            <a:p/>
          </p:txBody>
        </p:sp>
        <p:sp>
          <p:nvSpPr>
            <p:cNvPr id="49" name="pl49"/>
            <p:cNvSpPr/>
            <p:nvPr/>
          </p:nvSpPr>
          <p:spPr>
            <a:xfrm>
              <a:off x="4976824" y="6223844"/>
              <a:ext cx="175564" cy="0"/>
            </a:xfrm>
            <a:custGeom>
              <a:avLst/>
              <a:pathLst>
                <a:path w="175564" h="0">
                  <a:moveTo>
                    <a:pt x="0" y="0"/>
                  </a:moveTo>
                  <a:lnTo>
                    <a:pt x="175564" y="0"/>
                  </a:lnTo>
                </a:path>
              </a:pathLst>
            </a:custGeom>
            <a:ln w="29811" cap="flat">
              <a:solidFill>
                <a:srgbClr val="0058AB">
                  <a:alpha val="100000"/>
                </a:srgbClr>
              </a:solidFill>
              <a:prstDash val="solid"/>
              <a:round/>
            </a:ln>
          </p:spPr>
          <p:txBody>
            <a:bodyPr/>
            <a:lstStyle/>
            <a:p/>
          </p:txBody>
        </p:sp>
        <p:sp>
          <p:nvSpPr>
            <p:cNvPr id="50" name="tx50"/>
            <p:cNvSpPr/>
            <p:nvPr/>
          </p:nvSpPr>
          <p:spPr>
            <a:xfrm>
              <a:off x="4487174" y="6168852"/>
              <a:ext cx="398115" cy="1095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HPV1</a:t>
              </a:r>
            </a:p>
          </p:txBody>
        </p:sp>
        <p:sp>
          <p:nvSpPr>
            <p:cNvPr id="51" name="tx51"/>
            <p:cNvSpPr/>
            <p:nvPr/>
          </p:nvSpPr>
          <p:spPr>
            <a:xfrm>
              <a:off x="5243924" y="6167512"/>
              <a:ext cx="389557" cy="110876"/>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HPVc</a:t>
              </a:r>
            </a:p>
          </p:txBody>
        </p:sp>
        <p:sp>
          <p:nvSpPr>
            <p:cNvPr id="52" name="tx52"/>
            <p:cNvSpPr/>
            <p:nvPr/>
          </p:nvSpPr>
          <p:spPr>
            <a:xfrm>
              <a:off x="757200" y="398022"/>
              <a:ext cx="576778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Human papillomavirus (HPV) vaccine coverage (%), Sierra Leone, 2022-2024</a:t>
              </a:r>
            </a:p>
          </p:txBody>
        </p:sp>
        <p:sp>
          <p:nvSpPr>
            <p:cNvPr id="53" name="tx53"/>
            <p:cNvSpPr/>
            <p:nvPr/>
          </p:nvSpPr>
          <p:spPr>
            <a:xfrm>
              <a:off x="4881773" y="6447811"/>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54" name="tx54"/>
            <p:cNvSpPr/>
            <p:nvPr/>
          </p:nvSpPr>
          <p:spPr>
            <a:xfrm>
              <a:off x="1135358" y="6568567"/>
              <a:ext cx="793905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For some countries, if HPV vaccine is in the schedule, but the country did not report data in a given year, HPV programme coverage estimates are not produced.</a:t>
              </a:r>
            </a:p>
          </p:txBody>
        </p:sp>
      </p:grpSp>
      <p:sp>
        <p:nvSpPr>
          <p:cNvPr id="5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first year of HPV programme coverage estimates in Sierra Leone was 2022.
In 2024, first dose (HPV1) programme coverage among girls was 61% and last dose (HPVc) programme coverage was 61%.
</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SDG 3.b.1</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64625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384520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04415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24310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241794"/>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504678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424573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34446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264363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184258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104153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44205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1448278"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90907"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133536"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476165"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550268"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818794"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087320"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355845"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624371"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892897"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1448278" y="1241794"/>
              <a:ext cx="6444618" cy="2282993"/>
            </a:xfrm>
            <a:custGeom>
              <a:avLst/>
              <a:pathLst>
                <a:path w="6444618" h="2282993">
                  <a:moveTo>
                    <a:pt x="0" y="2042678"/>
                  </a:moveTo>
                  <a:lnTo>
                    <a:pt x="268525" y="2282993"/>
                  </a:lnTo>
                  <a:lnTo>
                    <a:pt x="537051" y="1682205"/>
                  </a:lnTo>
                  <a:lnTo>
                    <a:pt x="805577" y="881155"/>
                  </a:lnTo>
                  <a:lnTo>
                    <a:pt x="1074103" y="1201575"/>
                  </a:lnTo>
                  <a:lnTo>
                    <a:pt x="1342628" y="1201575"/>
                  </a:lnTo>
                  <a:lnTo>
                    <a:pt x="1611154" y="1241627"/>
                  </a:lnTo>
                  <a:lnTo>
                    <a:pt x="1879680" y="1241627"/>
                  </a:lnTo>
                  <a:lnTo>
                    <a:pt x="2148206" y="720945"/>
                  </a:lnTo>
                  <a:lnTo>
                    <a:pt x="2416732" y="440577"/>
                  </a:lnTo>
                  <a:lnTo>
                    <a:pt x="2685257" y="360472"/>
                  </a:lnTo>
                  <a:lnTo>
                    <a:pt x="2953783" y="240315"/>
                  </a:lnTo>
                  <a:lnTo>
                    <a:pt x="3222309" y="160210"/>
                  </a:lnTo>
                  <a:lnTo>
                    <a:pt x="3490835" y="120157"/>
                  </a:lnTo>
                  <a:lnTo>
                    <a:pt x="3759360" y="480630"/>
                  </a:lnTo>
                  <a:lnTo>
                    <a:pt x="4027886" y="360472"/>
                  </a:lnTo>
                  <a:lnTo>
                    <a:pt x="4296412" y="440577"/>
                  </a:lnTo>
                  <a:lnTo>
                    <a:pt x="4564938" y="200262"/>
                  </a:lnTo>
                  <a:lnTo>
                    <a:pt x="4833464" y="80105"/>
                  </a:lnTo>
                  <a:lnTo>
                    <a:pt x="5101989" y="0"/>
                  </a:lnTo>
                  <a:lnTo>
                    <a:pt x="5370515" y="160210"/>
                  </a:lnTo>
                  <a:lnTo>
                    <a:pt x="5639041" y="120157"/>
                  </a:lnTo>
                  <a:lnTo>
                    <a:pt x="5907567" y="160210"/>
                  </a:lnTo>
                  <a:lnTo>
                    <a:pt x="6176092" y="160210"/>
                  </a:lnTo>
                  <a:lnTo>
                    <a:pt x="6444618" y="160210"/>
                  </a:lnTo>
                </a:path>
              </a:pathLst>
            </a:custGeom>
            <a:ln w="27101" cap="flat">
              <a:solidFill>
                <a:srgbClr val="F8766D">
                  <a:alpha val="100000"/>
                </a:srgbClr>
              </a:solidFill>
              <a:prstDash val="solid"/>
              <a:round/>
            </a:ln>
          </p:spPr>
          <p:txBody>
            <a:bodyPr/>
            <a:lstStyle/>
            <a:p/>
          </p:txBody>
        </p:sp>
        <p:sp>
          <p:nvSpPr>
            <p:cNvPr id="27" name="pl27"/>
            <p:cNvSpPr/>
            <p:nvPr/>
          </p:nvSpPr>
          <p:spPr>
            <a:xfrm>
              <a:off x="5476165" y="2122949"/>
              <a:ext cx="2416732" cy="921207"/>
            </a:xfrm>
            <a:custGeom>
              <a:avLst/>
              <a:pathLst>
                <a:path w="2416732" h="921207">
                  <a:moveTo>
                    <a:pt x="0" y="520682"/>
                  </a:moveTo>
                  <a:lnTo>
                    <a:pt x="268525" y="921207"/>
                  </a:lnTo>
                  <a:lnTo>
                    <a:pt x="537051" y="720945"/>
                  </a:lnTo>
                  <a:lnTo>
                    <a:pt x="805577" y="360472"/>
                  </a:lnTo>
                  <a:lnTo>
                    <a:pt x="1074103" y="40052"/>
                  </a:lnTo>
                  <a:lnTo>
                    <a:pt x="1342628" y="240315"/>
                  </a:lnTo>
                  <a:lnTo>
                    <a:pt x="1611154" y="240315"/>
                  </a:lnTo>
                  <a:lnTo>
                    <a:pt x="1879680" y="0"/>
                  </a:lnTo>
                  <a:lnTo>
                    <a:pt x="2148206" y="0"/>
                  </a:lnTo>
                  <a:lnTo>
                    <a:pt x="2416732" y="0"/>
                  </a:lnTo>
                </a:path>
              </a:pathLst>
            </a:custGeom>
            <a:ln w="27101" cap="flat">
              <a:solidFill>
                <a:srgbClr val="7CAE00">
                  <a:alpha val="100000"/>
                </a:srgbClr>
              </a:solidFill>
              <a:prstDash val="solid"/>
              <a:round/>
            </a:ln>
          </p:spPr>
          <p:txBody>
            <a:bodyPr/>
            <a:lstStyle/>
            <a:p/>
          </p:txBody>
        </p:sp>
        <p:sp>
          <p:nvSpPr>
            <p:cNvPr id="28" name="pl28"/>
            <p:cNvSpPr/>
            <p:nvPr/>
          </p:nvSpPr>
          <p:spPr>
            <a:xfrm>
              <a:off x="4402062" y="1281846"/>
              <a:ext cx="3490835" cy="760997"/>
            </a:xfrm>
            <a:custGeom>
              <a:avLst/>
              <a:pathLst>
                <a:path w="3490835" h="760997">
                  <a:moveTo>
                    <a:pt x="0" y="760997"/>
                  </a:moveTo>
                  <a:lnTo>
                    <a:pt x="268525" y="80105"/>
                  </a:lnTo>
                  <a:lnTo>
                    <a:pt x="537051" y="80105"/>
                  </a:lnTo>
                  <a:lnTo>
                    <a:pt x="805577" y="440577"/>
                  </a:lnTo>
                  <a:lnTo>
                    <a:pt x="1074103" y="320420"/>
                  </a:lnTo>
                  <a:lnTo>
                    <a:pt x="1342628" y="400525"/>
                  </a:lnTo>
                  <a:lnTo>
                    <a:pt x="1611154" y="160210"/>
                  </a:lnTo>
                  <a:lnTo>
                    <a:pt x="1879680" y="80105"/>
                  </a:lnTo>
                  <a:lnTo>
                    <a:pt x="2148206" y="0"/>
                  </a:lnTo>
                  <a:lnTo>
                    <a:pt x="2416732" y="120157"/>
                  </a:lnTo>
                  <a:lnTo>
                    <a:pt x="2685257" y="160210"/>
                  </a:lnTo>
                  <a:lnTo>
                    <a:pt x="2953783" y="40052"/>
                  </a:lnTo>
                  <a:lnTo>
                    <a:pt x="3222309" y="40052"/>
                  </a:lnTo>
                  <a:lnTo>
                    <a:pt x="3490835" y="40052"/>
                  </a:lnTo>
                </a:path>
              </a:pathLst>
            </a:custGeom>
            <a:ln w="27101" cap="flat">
              <a:solidFill>
                <a:srgbClr val="00BFC4">
                  <a:alpha val="100000"/>
                </a:srgbClr>
              </a:solidFill>
              <a:prstDash val="solid"/>
              <a:round/>
            </a:ln>
          </p:spPr>
          <p:txBody>
            <a:bodyPr/>
            <a:lstStyle/>
            <a:p/>
          </p:txBody>
        </p:sp>
        <p:sp>
          <p:nvSpPr>
            <p:cNvPr id="29" name="pl29"/>
            <p:cNvSpPr/>
            <p:nvPr/>
          </p:nvSpPr>
          <p:spPr>
            <a:xfrm>
              <a:off x="7624371" y="2603579"/>
              <a:ext cx="268525" cy="1481943"/>
            </a:xfrm>
            <a:custGeom>
              <a:avLst/>
              <a:pathLst>
                <a:path w="268525" h="1481943">
                  <a:moveTo>
                    <a:pt x="0" y="1481943"/>
                  </a:moveTo>
                  <a:lnTo>
                    <a:pt x="268525" y="0"/>
                  </a:lnTo>
                </a:path>
              </a:pathLst>
            </a:custGeom>
            <a:ln w="27101" cap="flat">
              <a:solidFill>
                <a:srgbClr val="C77CFF">
                  <a:alpha val="100000"/>
                </a:srgbClr>
              </a:solidFill>
              <a:prstDash val="solid"/>
              <a:round/>
            </a:ln>
          </p:spPr>
          <p:txBody>
            <a:bodyPr/>
            <a:lstStyle/>
            <a:p/>
          </p:txBody>
        </p:sp>
        <p:sp>
          <p:nvSpPr>
            <p:cNvPr id="30" name="pl30"/>
            <p:cNvSpPr/>
            <p:nvPr/>
          </p:nvSpPr>
          <p:spPr>
            <a:xfrm>
              <a:off x="803816" y="1442056"/>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1" name="pt31"/>
            <p:cNvSpPr/>
            <p:nvPr/>
          </p:nvSpPr>
          <p:spPr>
            <a:xfrm>
              <a:off x="7854520" y="1363627"/>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2" name="pt32"/>
            <p:cNvSpPr/>
            <p:nvPr/>
          </p:nvSpPr>
          <p:spPr>
            <a:xfrm>
              <a:off x="7854520" y="2084573"/>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3" name="pt33"/>
            <p:cNvSpPr/>
            <p:nvPr/>
          </p:nvSpPr>
          <p:spPr>
            <a:xfrm>
              <a:off x="7854520" y="1283522"/>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4" name="pt34"/>
            <p:cNvSpPr/>
            <p:nvPr/>
          </p:nvSpPr>
          <p:spPr>
            <a:xfrm>
              <a:off x="7854520" y="2565203"/>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5" name="pt35"/>
            <p:cNvSpPr/>
            <p:nvPr/>
          </p:nvSpPr>
          <p:spPr>
            <a:xfrm>
              <a:off x="1409902" y="3246095"/>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6" name="pt36"/>
            <p:cNvSpPr/>
            <p:nvPr/>
          </p:nvSpPr>
          <p:spPr>
            <a:xfrm>
              <a:off x="5437788" y="2605255"/>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7" name="pt37"/>
            <p:cNvSpPr/>
            <p:nvPr/>
          </p:nvSpPr>
          <p:spPr>
            <a:xfrm>
              <a:off x="4363685" y="2004468"/>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8" name="pt38"/>
            <p:cNvSpPr/>
            <p:nvPr/>
          </p:nvSpPr>
          <p:spPr>
            <a:xfrm>
              <a:off x="7585995" y="4047146"/>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9" name="pl39"/>
            <p:cNvSpPr/>
            <p:nvPr/>
          </p:nvSpPr>
          <p:spPr>
            <a:xfrm>
              <a:off x="7909111" y="1237373"/>
              <a:ext cx="252311" cy="79422"/>
            </a:xfrm>
            <a:custGeom>
              <a:avLst/>
              <a:pathLst>
                <a:path w="252311" h="79422">
                  <a:moveTo>
                    <a:pt x="252311" y="0"/>
                  </a:moveTo>
                  <a:lnTo>
                    <a:pt x="0" y="79422"/>
                  </a:lnTo>
                </a:path>
              </a:pathLst>
            </a:custGeom>
          </p:spPr>
          <p:txBody>
            <a:bodyPr/>
            <a:lstStyle/>
            <a:p/>
          </p:txBody>
        </p:sp>
        <p:sp>
          <p:nvSpPr>
            <p:cNvPr id="40" name="pl40"/>
            <p:cNvSpPr/>
            <p:nvPr/>
          </p:nvSpPr>
          <p:spPr>
            <a:xfrm>
              <a:off x="7909434" y="1406804"/>
              <a:ext cx="251988" cy="73149"/>
            </a:xfrm>
            <a:custGeom>
              <a:avLst/>
              <a:pathLst>
                <a:path w="251988" h="73149">
                  <a:moveTo>
                    <a:pt x="251988" y="73149"/>
                  </a:moveTo>
                  <a:lnTo>
                    <a:pt x="0" y="0"/>
                  </a:lnTo>
                </a:path>
              </a:pathLst>
            </a:custGeom>
          </p:spPr>
          <p:txBody>
            <a:bodyPr/>
            <a:lstStyle/>
            <a:p/>
          </p:txBody>
        </p:sp>
        <p:sp>
          <p:nvSpPr>
            <p:cNvPr id="41" name="pl41"/>
            <p:cNvSpPr/>
            <p:nvPr/>
          </p:nvSpPr>
          <p:spPr>
            <a:xfrm>
              <a:off x="7911730" y="2122943"/>
              <a:ext cx="249692" cy="5"/>
            </a:xfrm>
            <a:custGeom>
              <a:avLst/>
              <a:pathLst>
                <a:path w="249692" h="5">
                  <a:moveTo>
                    <a:pt x="249692" y="0"/>
                  </a:moveTo>
                  <a:lnTo>
                    <a:pt x="0" y="5"/>
                  </a:lnTo>
                </a:path>
              </a:pathLst>
            </a:custGeom>
          </p:spPr>
          <p:txBody>
            <a:bodyPr/>
            <a:lstStyle/>
            <a:p/>
          </p:txBody>
        </p:sp>
        <p:sp>
          <p:nvSpPr>
            <p:cNvPr id="42" name="pl42"/>
            <p:cNvSpPr/>
            <p:nvPr/>
          </p:nvSpPr>
          <p:spPr>
            <a:xfrm>
              <a:off x="7911730" y="2603578"/>
              <a:ext cx="249692" cy="1"/>
            </a:xfrm>
            <a:custGeom>
              <a:avLst/>
              <a:pathLst>
                <a:path w="249692" h="1">
                  <a:moveTo>
                    <a:pt x="249692" y="0"/>
                  </a:moveTo>
                  <a:lnTo>
                    <a:pt x="0" y="1"/>
                  </a:lnTo>
                </a:path>
              </a:pathLst>
            </a:custGeom>
          </p:spPr>
          <p:txBody>
            <a:bodyPr/>
            <a:lstStyle/>
            <a:p/>
          </p:txBody>
        </p:sp>
        <p:sp>
          <p:nvSpPr>
            <p:cNvPr id="43" name="pg43"/>
            <p:cNvSpPr/>
            <p:nvPr/>
          </p:nvSpPr>
          <p:spPr>
            <a:xfrm>
              <a:off x="8092843" y="1129908"/>
              <a:ext cx="780369" cy="181971"/>
            </a:xfrm>
            <a:custGeom>
              <a:avLst/>
              <a:pathLst>
                <a:path w="780369" h="181971">
                  <a:moveTo>
                    <a:pt x="27431" y="181971"/>
                  </a:moveTo>
                  <a:lnTo>
                    <a:pt x="752937" y="181971"/>
                  </a:lnTo>
                  <a:lnTo>
                    <a:pt x="751832" y="181949"/>
                  </a:lnTo>
                  <a:lnTo>
                    <a:pt x="756243" y="181771"/>
                  </a:lnTo>
                  <a:lnTo>
                    <a:pt x="760569" y="180888"/>
                  </a:lnTo>
                  <a:lnTo>
                    <a:pt x="764697" y="179323"/>
                  </a:lnTo>
                  <a:lnTo>
                    <a:pt x="768520" y="177115"/>
                  </a:lnTo>
                  <a:lnTo>
                    <a:pt x="771940" y="174323"/>
                  </a:lnTo>
                  <a:lnTo>
                    <a:pt x="774867" y="171019"/>
                  </a:lnTo>
                  <a:lnTo>
                    <a:pt x="777227" y="167287"/>
                  </a:lnTo>
                  <a:lnTo>
                    <a:pt x="778957" y="163226"/>
                  </a:lnTo>
                  <a:lnTo>
                    <a:pt x="780014" y="158939"/>
                  </a:lnTo>
                  <a:lnTo>
                    <a:pt x="780369" y="154539"/>
                  </a:lnTo>
                  <a:lnTo>
                    <a:pt x="780369" y="27431"/>
                  </a:lnTo>
                  <a:lnTo>
                    <a:pt x="780014" y="23031"/>
                  </a:lnTo>
                  <a:lnTo>
                    <a:pt x="778957" y="18745"/>
                  </a:lnTo>
                  <a:lnTo>
                    <a:pt x="777227" y="14683"/>
                  </a:lnTo>
                  <a:lnTo>
                    <a:pt x="774867" y="10952"/>
                  </a:lnTo>
                  <a:lnTo>
                    <a:pt x="771940" y="7647"/>
                  </a:lnTo>
                  <a:lnTo>
                    <a:pt x="768520" y="4855"/>
                  </a:lnTo>
                  <a:lnTo>
                    <a:pt x="764697" y="2648"/>
                  </a:lnTo>
                  <a:lnTo>
                    <a:pt x="760569" y="1083"/>
                  </a:lnTo>
                  <a:lnTo>
                    <a:pt x="756243" y="200"/>
                  </a:lnTo>
                  <a:lnTo>
                    <a:pt x="75293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4" name="tx44"/>
            <p:cNvSpPr/>
            <p:nvPr/>
          </p:nvSpPr>
          <p:spPr>
            <a:xfrm>
              <a:off x="8115703" y="1170749"/>
              <a:ext cx="68892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PCV3 : 93%</a:t>
              </a:r>
            </a:p>
          </p:txBody>
        </p:sp>
        <p:sp>
          <p:nvSpPr>
            <p:cNvPr id="45" name="pg45"/>
            <p:cNvSpPr/>
            <p:nvPr/>
          </p:nvSpPr>
          <p:spPr>
            <a:xfrm>
              <a:off x="8092843" y="1403555"/>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1"/>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6" name="tx46"/>
            <p:cNvSpPr/>
            <p:nvPr/>
          </p:nvSpPr>
          <p:spPr>
            <a:xfrm>
              <a:off x="8115703" y="1444396"/>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DTP3 : 91%</a:t>
              </a:r>
            </a:p>
          </p:txBody>
        </p:sp>
        <p:sp>
          <p:nvSpPr>
            <p:cNvPr id="47" name="pg47"/>
            <p:cNvSpPr/>
            <p:nvPr/>
          </p:nvSpPr>
          <p:spPr>
            <a:xfrm>
              <a:off x="8092843" y="2031958"/>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8" name="tx48"/>
            <p:cNvSpPr/>
            <p:nvPr/>
          </p:nvSpPr>
          <p:spPr>
            <a:xfrm>
              <a:off x="8115703" y="2072799"/>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MCV2 : 73%</a:t>
              </a:r>
            </a:p>
          </p:txBody>
        </p:sp>
        <p:sp>
          <p:nvSpPr>
            <p:cNvPr id="49" name="pg49"/>
            <p:cNvSpPr/>
            <p:nvPr/>
          </p:nvSpPr>
          <p:spPr>
            <a:xfrm>
              <a:off x="8092843" y="2512592"/>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0" name="tx50"/>
            <p:cNvSpPr/>
            <p:nvPr/>
          </p:nvSpPr>
          <p:spPr>
            <a:xfrm>
              <a:off x="8115703" y="2553433"/>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HPVc : 61%</a:t>
              </a:r>
            </a:p>
          </p:txBody>
        </p:sp>
        <p:sp>
          <p:nvSpPr>
            <p:cNvPr id="51" name="pg51"/>
            <p:cNvSpPr/>
            <p:nvPr/>
          </p:nvSpPr>
          <p:spPr>
            <a:xfrm>
              <a:off x="1512262" y="3097382"/>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F8766D">
                  <a:alpha val="100000"/>
                </a:srgbClr>
              </a:solidFill>
              <a:prstDash val="solid"/>
              <a:round/>
            </a:ln>
          </p:spPr>
          <p:txBody>
            <a:bodyPr/>
            <a:lstStyle/>
            <a:p/>
          </p:txBody>
        </p:sp>
        <p:sp>
          <p:nvSpPr>
            <p:cNvPr id="52" name="tx52"/>
            <p:cNvSpPr/>
            <p:nvPr/>
          </p:nvSpPr>
          <p:spPr>
            <a:xfrm>
              <a:off x="1557982" y="3143102"/>
              <a:ext cx="140675" cy="9053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44</a:t>
              </a:r>
            </a:p>
          </p:txBody>
        </p:sp>
        <p:sp>
          <p:nvSpPr>
            <p:cNvPr id="53" name="pg53"/>
            <p:cNvSpPr/>
            <p:nvPr/>
          </p:nvSpPr>
          <p:spPr>
            <a:xfrm>
              <a:off x="5539487" y="2457767"/>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1"/>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7CAE00">
                  <a:alpha val="100000"/>
                </a:srgbClr>
              </a:solidFill>
              <a:prstDash val="solid"/>
              <a:round/>
            </a:ln>
          </p:spPr>
          <p:txBody>
            <a:bodyPr/>
            <a:lstStyle/>
            <a:p/>
          </p:txBody>
        </p:sp>
        <p:sp>
          <p:nvSpPr>
            <p:cNvPr id="54" name="tx54"/>
            <p:cNvSpPr/>
            <p:nvPr/>
          </p:nvSpPr>
          <p:spPr>
            <a:xfrm>
              <a:off x="5585207" y="250157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60</a:t>
              </a:r>
            </a:p>
          </p:txBody>
        </p:sp>
        <p:sp>
          <p:nvSpPr>
            <p:cNvPr id="55" name="pg55"/>
            <p:cNvSpPr/>
            <p:nvPr/>
          </p:nvSpPr>
          <p:spPr>
            <a:xfrm>
              <a:off x="4466168" y="1855845"/>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00BFC4">
                  <a:alpha val="100000"/>
                </a:srgbClr>
              </a:solidFill>
              <a:prstDash val="solid"/>
              <a:round/>
            </a:ln>
          </p:spPr>
          <p:txBody>
            <a:bodyPr/>
            <a:lstStyle/>
            <a:p/>
          </p:txBody>
        </p:sp>
        <p:sp>
          <p:nvSpPr>
            <p:cNvPr id="56" name="tx56"/>
            <p:cNvSpPr/>
            <p:nvPr/>
          </p:nvSpPr>
          <p:spPr>
            <a:xfrm>
              <a:off x="4511888" y="1901195"/>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75</a:t>
              </a:r>
            </a:p>
          </p:txBody>
        </p:sp>
        <p:sp>
          <p:nvSpPr>
            <p:cNvPr id="57" name="pg57"/>
            <p:cNvSpPr/>
            <p:nvPr/>
          </p:nvSpPr>
          <p:spPr>
            <a:xfrm>
              <a:off x="7688725" y="3899067"/>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10840" cap="rnd">
              <a:solidFill>
                <a:srgbClr val="C77CFF">
                  <a:alpha val="100000"/>
                </a:srgbClr>
              </a:solidFill>
              <a:prstDash val="solid"/>
              <a:round/>
            </a:ln>
          </p:spPr>
          <p:txBody>
            <a:bodyPr/>
            <a:lstStyle/>
            <a:p/>
          </p:txBody>
        </p:sp>
        <p:sp>
          <p:nvSpPr>
            <p:cNvPr id="58" name="tx58"/>
            <p:cNvSpPr/>
            <p:nvPr/>
          </p:nvSpPr>
          <p:spPr>
            <a:xfrm>
              <a:off x="7734445" y="3944417"/>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24</a:t>
              </a:r>
            </a:p>
          </p:txBody>
        </p:sp>
        <p:sp>
          <p:nvSpPr>
            <p:cNvPr id="59" name="tx59"/>
            <p:cNvSpPr/>
            <p:nvPr/>
          </p:nvSpPr>
          <p:spPr>
            <a:xfrm>
              <a:off x="663492" y="4994668"/>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60" name="tx60"/>
            <p:cNvSpPr/>
            <p:nvPr/>
          </p:nvSpPr>
          <p:spPr>
            <a:xfrm>
              <a:off x="585797" y="419361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61" name="tx61"/>
            <p:cNvSpPr/>
            <p:nvPr/>
          </p:nvSpPr>
          <p:spPr>
            <a:xfrm>
              <a:off x="585797" y="3392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62" name="tx62"/>
            <p:cNvSpPr/>
            <p:nvPr/>
          </p:nvSpPr>
          <p:spPr>
            <a:xfrm>
              <a:off x="585797" y="259151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63" name="tx63"/>
            <p:cNvSpPr/>
            <p:nvPr/>
          </p:nvSpPr>
          <p:spPr>
            <a:xfrm>
              <a:off x="585797" y="17904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64" name="tx64"/>
            <p:cNvSpPr/>
            <p:nvPr/>
          </p:nvSpPr>
          <p:spPr>
            <a:xfrm>
              <a:off x="508103" y="98941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65" name="tx65"/>
            <p:cNvSpPr/>
            <p:nvPr/>
          </p:nvSpPr>
          <p:spPr>
            <a:xfrm>
              <a:off x="585797" y="138994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6" name="tx66"/>
            <p:cNvSpPr/>
            <p:nvPr/>
          </p:nvSpPr>
          <p:spPr>
            <a:xfrm rot="-5400000">
              <a:off x="1291832"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7" name="tx67"/>
            <p:cNvSpPr/>
            <p:nvPr/>
          </p:nvSpPr>
          <p:spPr>
            <a:xfrm rot="-5400000">
              <a:off x="2634461"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8" name="tx68"/>
            <p:cNvSpPr/>
            <p:nvPr/>
          </p:nvSpPr>
          <p:spPr>
            <a:xfrm rot="-5400000">
              <a:off x="3977090"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9" name="tx69"/>
            <p:cNvSpPr/>
            <p:nvPr/>
          </p:nvSpPr>
          <p:spPr>
            <a:xfrm rot="-5400000">
              <a:off x="5319719"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70" name="tx70"/>
            <p:cNvSpPr/>
            <p:nvPr/>
          </p:nvSpPr>
          <p:spPr>
            <a:xfrm rot="-5400000">
              <a:off x="6393822"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71" name="tx71"/>
            <p:cNvSpPr/>
            <p:nvPr/>
          </p:nvSpPr>
          <p:spPr>
            <a:xfrm rot="-5400000">
              <a:off x="6662348"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72" name="tx72"/>
            <p:cNvSpPr/>
            <p:nvPr/>
          </p:nvSpPr>
          <p:spPr>
            <a:xfrm rot="-5400000">
              <a:off x="6930873"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73" name="tx73"/>
            <p:cNvSpPr/>
            <p:nvPr/>
          </p:nvSpPr>
          <p:spPr>
            <a:xfrm rot="-5400000">
              <a:off x="7199399"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74" name="tx74"/>
            <p:cNvSpPr/>
            <p:nvPr/>
          </p:nvSpPr>
          <p:spPr>
            <a:xfrm rot="-5400000">
              <a:off x="7467891" y="541397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75" name="tx75"/>
            <p:cNvSpPr/>
            <p:nvPr/>
          </p:nvSpPr>
          <p:spPr>
            <a:xfrm rot="-5400000">
              <a:off x="7736451"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6" name="tx76"/>
            <p:cNvSpPr/>
            <p:nvPr/>
          </p:nvSpPr>
          <p:spPr>
            <a:xfrm rot="-5400000">
              <a:off x="-52544" y="297860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7" name="pl77"/>
            <p:cNvSpPr/>
            <p:nvPr/>
          </p:nvSpPr>
          <p:spPr>
            <a:xfrm>
              <a:off x="3544956" y="6103143"/>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8" name="pl78"/>
            <p:cNvSpPr/>
            <p:nvPr/>
          </p:nvSpPr>
          <p:spPr>
            <a:xfrm>
              <a:off x="4260684" y="6103143"/>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9" name="pl79"/>
            <p:cNvSpPr/>
            <p:nvPr/>
          </p:nvSpPr>
          <p:spPr>
            <a:xfrm>
              <a:off x="5007450" y="6103143"/>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80" name="pl80"/>
            <p:cNvSpPr/>
            <p:nvPr/>
          </p:nvSpPr>
          <p:spPr>
            <a:xfrm>
              <a:off x="5731023" y="6103143"/>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81" name="tx81"/>
            <p:cNvSpPr/>
            <p:nvPr/>
          </p:nvSpPr>
          <p:spPr>
            <a:xfrm>
              <a:off x="3812055" y="6050960"/>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82" name="tx82"/>
            <p:cNvSpPr/>
            <p:nvPr/>
          </p:nvSpPr>
          <p:spPr>
            <a:xfrm>
              <a:off x="4527784" y="604973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3" name="tx83"/>
            <p:cNvSpPr/>
            <p:nvPr/>
          </p:nvSpPr>
          <p:spPr>
            <a:xfrm>
              <a:off x="5274549" y="6049664"/>
              <a:ext cx="364938"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PCV3</a:t>
              </a:r>
            </a:p>
          </p:txBody>
        </p:sp>
        <p:sp>
          <p:nvSpPr>
            <p:cNvPr id="84" name="tx84"/>
            <p:cNvSpPr/>
            <p:nvPr/>
          </p:nvSpPr>
          <p:spPr>
            <a:xfrm>
              <a:off x="5998122" y="6051506"/>
              <a:ext cx="35709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HPVc</a:t>
              </a:r>
            </a:p>
          </p:txBody>
        </p:sp>
        <p:sp>
          <p:nvSpPr>
            <p:cNvPr id="85" name="tx85"/>
            <p:cNvSpPr/>
            <p:nvPr/>
          </p:nvSpPr>
          <p:spPr>
            <a:xfrm>
              <a:off x="2008319" y="398022"/>
              <a:ext cx="586158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SDG 3.b.1: Proportion of the target population covered by all vaccines included</a:t>
              </a:r>
            </a:p>
          </p:txBody>
        </p:sp>
        <p:sp>
          <p:nvSpPr>
            <p:cNvPr id="86" name="tx86"/>
            <p:cNvSpPr/>
            <p:nvPr/>
          </p:nvSpPr>
          <p:spPr>
            <a:xfrm>
              <a:off x="2944828" y="579074"/>
              <a:ext cx="398857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in their national programme, Sierra Leone, 2000-2024</a:t>
              </a:r>
            </a:p>
          </p:txBody>
        </p:sp>
        <p:sp>
          <p:nvSpPr>
            <p:cNvPr id="87" name="tx87"/>
            <p:cNvSpPr/>
            <p:nvPr/>
          </p:nvSpPr>
          <p:spPr>
            <a:xfrm>
              <a:off x="4912824" y="63271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88" name="tx88"/>
            <p:cNvSpPr/>
            <p:nvPr/>
          </p:nvSpPr>
          <p:spPr>
            <a:xfrm>
              <a:off x="3315987" y="6447866"/>
              <a:ext cx="575842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four vaccination coverage indicators contribute to SDG indicator 3.b.1 are: DTP3, MCV2, PCV3 and HPVc</a:t>
              </a:r>
            </a:p>
          </p:txBody>
        </p:sp>
        <p:sp>
          <p:nvSpPr>
            <p:cNvPr id="89" name="tx89"/>
            <p:cNvSpPr/>
            <p:nvPr/>
          </p:nvSpPr>
          <p:spPr>
            <a:xfrm>
              <a:off x="4122809" y="6568567"/>
              <a:ext cx="49516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Immunization Agenda 2030 (IA2030) global target is 90% coverage of all four antigens by 2030.</a:t>
              </a:r>
            </a:p>
          </p:txBody>
        </p:sp>
      </p:grpSp>
      <p:sp>
        <p:nvSpPr>
          <p:cNvPr id="9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Four vaccination coverage indicators contribute to Sustainable Development Goal 3, indicator b.1: DTP3, PCV3, MCV2 and HPV.
The IA2030 global target is 90% coverage of all four antigens by 2030.
Sierra Leone has all 4 of the  SDG vaccines.
In 2024, Sierra Leone had achieved at least 90% coverage of 2 out of the 4 vaccines.</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Additional resources</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78440" y="17373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https://data.unicef.org/resources/immunization/</a:t>
            </a:r>
          </a:p>
        </p:txBody>
      </p:sp>
      <p:sp>
        <p:nvSpPr>
          <p:cNvPr id="3" name="body"/>
          <p:cNvSpPr>
            <a:spLocks noGrp="1"/>
          </p:cNvSpPr>
          <p:nvPr>
            <p:ph/>
          </p:nvPr>
        </p:nvSpPr>
        <p:spPr>
          <a:xfrm>
            <a:off x="10378440" y="338328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3849624" y="4636008"/>
            <a:ext cx="3657600" cy="914400"/>
          </a:xfrm>
          <a:solidFill>
            <a:srgbClr val="203864">
              <a:alpha val="100000"/>
            </a:srgbClr>
          </a:solidFill>
        </p:spPr>
        <p:txBody>
          <a:bodyPr/>
          <a:lstStyle/>
          <a:p>
            <a:pPr algn="l" marL="0" marR="0">
              <a:lnSpc>
                <a:spcPct val="100000"/>
              </a:lnSpc>
              <a:spcBef>
                <a:spcPts val="0"/>
              </a:spcBef>
              <a:spcAft>
                <a:spcPts val="0"/>
              </a:spcAft>
              <a:buNone/>
            </a:pPr>
            <a:r>
              <a:rPr cap="none" sz="18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13716000"/>
          </a:xfrm>
          <a:solidFill>
            <a:srgbClr val="203864">
              <a:alpha val="100000"/>
            </a:srgbClr>
          </a:solidFill>
        </p:spPr>
        <p:txBody>
          <a:bodyPr/>
          <a:lstStyle/>
          <a:p>
            <a:pPr algn="l" marL="0" marR="0">
              <a:lnSpc>
                <a:spcPct val="100000"/>
              </a:lnSpc>
              <a:spcBef>
                <a:spcPts val="0"/>
              </a:spcBef>
              <a:spcAft>
                <a:spcPts val="0"/>
              </a:spcAft>
              <a:buNone/>
            </a:pPr>
            <a:r>
              <a:rPr cap="none" sz="3200" i="0" b="1" u="none">
                <a:solidFill>
                  <a:srgbClr val="FFFFFF">
                    <a:alpha val="100000"/>
                  </a:srgbClr>
                </a:solidFill>
                <a:latin typeface="Arial"/>
                <a:cs typeface="Arial"/>
                <a:ea typeface="Arial"/>
                <a:sym typeface="Arial"/>
              </a:rPr>
              <a:t>Key messages</a:t>
            </a:r>
          </a:p>
        </p:txBody>
      </p:sp>
      <p:sp>
        <p:nvSpPr>
          <p:cNvPr id="3" name="body"/>
          <p:cNvSpPr>
            <a:spLocks noGrp="1"/>
          </p:cNvSpPr>
          <p:nvPr>
            <p:ph/>
          </p:nvPr>
        </p:nvSpPr>
        <p:spPr>
          <a:xfrm>
            <a:off x="411480" y="1097280"/>
            <a:ext cx="11430000" cy="13716000"/>
          </a:xfrm>
          <a:solidFill>
            <a:srgbClr val="203864">
              <a:alpha val="100000"/>
            </a:srgbClr>
          </a:solidFill>
        </p:spPr>
        <p:txBody>
          <a:bodyPr/>
          <a:lstStyle/>
          <a:p>
            <a:pPr algn="l" marL="0" marR="0">
              <a:lnSpc>
                <a:spcPct val="100000"/>
              </a:lnSpc>
              <a:spcBef>
                <a:spcPts val="0"/>
              </a:spcBef>
              <a:spcAft>
                <a:spcPts val="0"/>
              </a:spcAft>
              <a:buNone/>
            </a:pPr>
            <a:r>
              <a:rPr cap="none" sz="1700" i="0" b="0" u="none">
                <a:solidFill>
                  <a:srgbClr val="FFFFFF">
                    <a:alpha val="100000"/>
                  </a:srgbClr>
                </a:solidFill>
                <a:latin typeface="Arial"/>
                <a:cs typeface="Arial"/>
                <a:ea typeface="Arial"/>
                <a:sym typeface="Arial"/>
              </a:rPr>
              <a:t>• DTP1 coverage remained constant at 92% between 2023 and 2024.
• DTP3 coverage remained constant at 91% between 2023 and 2024.
• There were there were approximately the same number of zero-dose children in 2024. This leaves 20,000 children without vaccination, vulnerable to vaccine-preventable diseases and a further 2,000 with incomplete protection.
• Sierra Leone accounted for 0.5% of zero-dose children in West and Central Africa (WCAR) and 0.1% of zero-dose children globally.
• MCV1 coverage remained constant at 90% between 2023 and 2024. There were 25,000 children who missed out on the first measles vaccination.
• MCV2 coverage remained constant at 73% between 2023 and 2024.
• Last dose coverage of HPV vaccination (HPVc) among girls increased from 24% to 61% in 2024 due to improved programme performance.</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Vaccination schedule, 2024</a:t>
            </a:r>
          </a:p>
        </p:txBody>
      </p:sp>
      <p:graphicFrame>
        <p:nvGraphicFramePr>
          <p:cNvPr id="3" name=""/>
          <p:cNvGraphicFramePr>
            <a:graphicFrameLocks noGrp="true"/>
          </p:cNvGraphicFramePr>
          <p:nvPr/>
        </p:nvGraphicFramePr>
        <p:xfrm rot="0">
          <a:off x="548640" y="1371600"/>
          <a:ext cx="6309360" cy="4572000"/>
        </p:xfrm>
        <a:graphic>
          <a:graphicData uri="http://schemas.openxmlformats.org/drawingml/2006/table">
            <a:tbl>
              <a:tblPr/>
              <a:tblGrid>
                <a:gridCol w="914400"/>
                <a:gridCol w="1737360"/>
                <a:gridCol w="914400"/>
                <a:gridCol w="914400"/>
                <a:gridCol w="914400"/>
                <a:gridCol w="914400"/>
              </a:tblGrid>
              <a:tr h="228600">
                <a:tc gridSpan="2">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gridSpan="4">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Level</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DTWPHIBHEPB</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(females)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6-11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7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18-24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15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shows the 2024 national immunization schedule for routine services in Sierra Leone, reported through the WHO/UNICEF Joint Reporting Form on Immunization (JRF).
Each row corresponds to a vaccine or combination vaccine, indicating whether it is delivered at the national or subnational level. The schedule outlines the number of doses and the recommended ages for administration. Only childhood and adolescent vaccines relevant to WUENIC are included.</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introduction years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828800"/>
                <a:gridCol w="182880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Partial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(Human Papilloma 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2022</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2007</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2007</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2021</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Meningococcal meningitis vaccines (all strains)</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2011</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displays the year each vaccine was introduced in Sierra Leone. If a vaccine has been suspended, no introduction year is shown, but if it was suspended and later reintroduced, the year of reintroduction is provided. The introduction years can reflect nationwide rollout, partial (subnational) rollout, or introduction targeted to specific risk groups or high-risk areas, as indicated in the column headers.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stockouts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1828800"/>
                <a:gridCol w="1188720"/>
                <a:gridCol w="1188720"/>
                <a:gridCol w="118872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Vaccines / supplies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2020</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(2m)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presents reported vaccine stockouts of childhood vaccines relevant to WUENIC at the national and subnational levels over the last 5 years (2020 to 2024). Where available, the duration of national-level stockouts is indicated in months. Subnational stockouts are noted without specifying duration. Only vaccines that had a stockout during the specified time period are displayed.
A stockout refers to a period when vaccine storage and distribution points (e.g., national or district stores) are fully depleted, including buffer stock, and are unable to supply vaccines to lower-level stores or facilities. It is important to note that facility-level stockouts can still occur even when upper-level stores have inventory. Stockouts, especially prolonged ones, can negatively impact immunization coverage.</a:t>
            </a:r>
          </a:p>
        </p:txBody>
      </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98D844A22B794A81DDBFBB9EF63804" ma:contentTypeVersion="21" ma:contentTypeDescription="Create a new document." ma:contentTypeScope="" ma:versionID="fe15f658f7c596d9f8849af6b3848d26">
  <xsd:schema xmlns:xsd="http://www.w3.org/2001/XMLSchema" xmlns:xs="http://www.w3.org/2001/XMLSchema" xmlns:p="http://schemas.microsoft.com/office/2006/metadata/properties" xmlns:ns2="9e17fbd9-fb4c-4d20-9ec4-18aa77a91b0d" xmlns:ns3="ae6450c1-f776-41e3-80e5-b5e3b2145961" xmlns:ns4="ca283e0b-db31-4043-a2ef-b80661bf084a" targetNamespace="http://schemas.microsoft.com/office/2006/metadata/properties" ma:root="true" ma:fieldsID="447776fe2e95ffb96f739988fedfabc2" ns2:_="" ns3:_="" ns4:_="">
    <xsd:import namespace="9e17fbd9-fb4c-4d20-9ec4-18aa77a91b0d"/>
    <xsd:import namespace="ae6450c1-f776-41e3-80e5-b5e3b2145961"/>
    <xsd:import namespace="ca283e0b-db31-4043-a2ef-b80661bf084a"/>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3:MediaServiceDateTaken" minOccurs="0"/>
                <xsd:element ref="ns3:MediaServiceAutoTags" minOccurs="0"/>
                <xsd:element ref="ns3:MediaServiceLocation" minOccurs="0"/>
                <xsd:element ref="ns3:MediaServiceOCR" minOccurs="0"/>
                <xsd:element ref="ns3:MediaServiceGenerationTime" minOccurs="0"/>
                <xsd:element ref="ns3:MediaServiceEventHashCode" minOccurs="0"/>
                <xsd:element ref="ns2:SharedWithUsers" minOccurs="0"/>
                <xsd:element ref="ns2:SharedWithDetails" minOccurs="0"/>
                <xsd:element ref="ns3:MediaServiceAutoKeyPoints" minOccurs="0"/>
                <xsd:element ref="ns3:MediaServiceKeyPoints" minOccurs="0"/>
                <xsd:element ref="ns3:MediaLengthInSeconds" minOccurs="0"/>
                <xsd:element ref="ns3:lcf76f155ced4ddcb4097134ff3c332f" minOccurs="0"/>
                <xsd:element ref="ns4:TaxCatchAll" minOccurs="0"/>
                <xsd:element ref="ns3:MediaServiceObjectDetectorVersions" minOccurs="0"/>
                <xsd:element ref="ns3:MediaServiceSearchProperties" minOccurs="0"/>
                <xsd:element ref="ns3: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e17fbd9-fb4c-4d20-9ec4-18aa77a91b0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9"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ae6450c1-f776-41e3-80e5-b5e3b2145961"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AutoKeyPoints" ma:index="21" nillable="true" ma:displayName="MediaServiceAutoKeyPoints" ma:hidden="true" ma:internalName="MediaServiceAutoKeyPoints" ma:readOnly="true">
      <xsd:simpleType>
        <xsd:restriction base="dms:Note"/>
      </xsd:simpleType>
    </xsd:element>
    <xsd:element name="MediaServiceKeyPoints" ma:index="22" nillable="true" ma:displayName="KeyPoints" ma:internalName="MediaServiceKeyPoints" ma:readOnly="true">
      <xsd:simpleType>
        <xsd:restriction base="dms:Note">
          <xsd:maxLength value="255"/>
        </xsd:restriction>
      </xsd:simpleType>
    </xsd:element>
    <xsd:element name="MediaLengthInSeconds" ma:index="23" nillable="true" ma:displayName="Length (seconds)" ma:internalName="MediaLengthInSeconds" ma:readOnly="true">
      <xsd:simpleType>
        <xsd:restriction base="dms:Unknown"/>
      </xsd:simpleType>
    </xsd:element>
    <xsd:element name="lcf76f155ced4ddcb4097134ff3c332f" ma:index="25"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7"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8" nillable="true" ma:displayName="MediaServiceSearchProperties" ma:hidden="true" ma:internalName="MediaServiceSearchProperties" ma:readOnly="true">
      <xsd:simpleType>
        <xsd:restriction base="dms:Note"/>
      </xsd:simpleType>
    </xsd:element>
    <xsd:element name="MediaServiceBillingMetadata" ma:index="29"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ca283e0b-db31-4043-a2ef-b80661bf084a" elementFormDefault="qualified">
    <xsd:import namespace="http://schemas.microsoft.com/office/2006/documentManagement/types"/>
    <xsd:import namespace="http://schemas.microsoft.com/office/infopath/2007/PartnerControls"/>
    <xsd:element name="TaxCatchAll" ma:index="26" nillable="true" ma:displayName="Taxonomy Catch All Column" ma:hidden="true" ma:list="{00684939-5bfc-447e-a0d2-1998042826f8}" ma:internalName="TaxCatchAll" ma:showField="CatchAllData" ma:web="9e17fbd9-fb4c-4d20-9ec4-18aa77a91b0d">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9e17fbd9-fb4c-4d20-9ec4-18aa77a91b0d">DAPMHHIV-502652578-1605405</_dlc_DocId>
    <_dlc_DocIdUrl xmlns="9e17fbd9-fb4c-4d20-9ec4-18aa77a91b0d">
      <Url>https://unicef.sharepoint.com/teams/DAPM-Health-HIV/_layouts/15/DocIdRedir.aspx?ID=DAPMHHIV-502652578-1605405</Url>
      <Description>DAPMHHIV-502652578-1605405</Description>
    </_dlc_DocIdUrl>
    <lcf76f155ced4ddcb4097134ff3c332f xmlns="ae6450c1-f776-41e3-80e5-b5e3b2145961">
      <Terms xmlns="http://schemas.microsoft.com/office/infopath/2007/PartnerControls"/>
    </lcf76f155ced4ddcb4097134ff3c332f>
    <TaxCatchAll xmlns="ca283e0b-db31-4043-a2ef-b80661bf084a" xsi:nil="true"/>
  </documentManagement>
</p:properties>
</file>

<file path=customXml/itemProps1.xml><?xml version="1.0" encoding="utf-8"?>
<ds:datastoreItem xmlns:ds="http://schemas.openxmlformats.org/officeDocument/2006/customXml" ds:itemID="{2EA59A4E-5D66-4B00-BAB0-ED3CBCBA7FC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e17fbd9-fb4c-4d20-9ec4-18aa77a91b0d"/>
    <ds:schemaRef ds:uri="ae6450c1-f776-41e3-80e5-b5e3b2145961"/>
    <ds:schemaRef ds:uri="ca283e0b-db31-4043-a2ef-b80661bf084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schemas.microsoft.com/office/2006/metadata/properties"/>
    <ds:schemaRef ds:uri="http://schemas.microsoft.com/office/infopath/2007/PartnerControls"/>
    <ds:schemaRef ds:uri="9e17fbd9-fb4c-4d20-9ec4-18aa77a91b0d"/>
    <ds:schemaRef ds:uri="ae6450c1-f776-41e3-80e5-b5e3b2145961"/>
    <ds:schemaRef ds:uri="ca283e0b-db31-4043-a2ef-b80661bf084a"/>
  </ds:schemaRefs>
</ds:datastoreItem>
</file>

<file path=docProps/app.xml><?xml version="1.0" encoding="utf-8"?>
<Properties xmlns="http://schemas.openxmlformats.org/officeDocument/2006/extended-properties" xmlns:vt="http://schemas.openxmlformats.org/officeDocument/2006/docPropsVTypes">
  <TotalTime>238</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vt:i4>
      </vt:variant>
    </vt:vector>
  </HeadingPairs>
  <TitlesOfParts>
    <vt:vector size="10" baseType="lpstr">
      <vt:lpstr>Aptos</vt:lpstr>
      <vt:lpstr>Aptos Display</vt:lpstr>
      <vt:lpstr>Arial</vt:lpstr>
      <vt:lpstr>Calibri</vt:lpstr>
      <vt:lpstr>Helvetica</vt:lpstr>
      <vt:lpstr>Roboto</vt:lpstr>
      <vt:lpstr>Simplified Arabic</vt:lpstr>
      <vt:lpstr>Symbol</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2025-07-14T17:31:20Z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0x0101001C98D844A22B794A81DDBFBB9EF63804</vt:lpwstr>
  </property>
  <property fmtid="{D5CDD505-2E9C-101B-9397-08002B2CF9AE}" pid="3" name="_dlc_DocIdItemGuid">
    <vt:lpwstr>148a0c96-b46d-4dc2-80fc-b6f335bd5b7c</vt:lpwstr>
  </property>
  <property fmtid="{D5CDD505-2E9C-101B-9397-08002B2CF9AE}" pid="4" name="MediaServiceImageTags">
    <vt:lpwstr/>
  </property>
</Properties>
</file>