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0c0b60c8af0a39ff41b7ca65c9af38efa0fa72e.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15 vaccines in the schedule achieved coverage of 90% or more. Vaccine coverage ranged from 36% to 50%.
Since 2005, estimates have been made for 10 new vaccines. RCV1 is the newest vaccine reported (2024), which achieved 46% coverage in 2024.
In 2024, Sudan reported stockouts of vaccines/supplies (BCG, IPV, MCV, MenA, OPV, PCV, and Rotavirus)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2035038"/>
            </a:xfrm>
            <a:custGeom>
              <a:avLst/>
              <a:pathLst>
                <a:path w="6444618" h="2035038">
                  <a:moveTo>
                    <a:pt x="0" y="957665"/>
                  </a:moveTo>
                  <a:lnTo>
                    <a:pt x="268525" y="798054"/>
                  </a:lnTo>
                  <a:lnTo>
                    <a:pt x="537051" y="957665"/>
                  </a:lnTo>
                  <a:lnTo>
                    <a:pt x="805577" y="638443"/>
                  </a:lnTo>
                  <a:lnTo>
                    <a:pt x="1074103" y="678346"/>
                  </a:lnTo>
                  <a:lnTo>
                    <a:pt x="1342628" y="438929"/>
                  </a:lnTo>
                  <a:lnTo>
                    <a:pt x="1611154" y="319221"/>
                  </a:lnTo>
                  <a:lnTo>
                    <a:pt x="1879680" y="159610"/>
                  </a:lnTo>
                  <a:lnTo>
                    <a:pt x="2148206" y="119708"/>
                  </a:lnTo>
                  <a:lnTo>
                    <a:pt x="2416732" y="279319"/>
                  </a:lnTo>
                  <a:lnTo>
                    <a:pt x="2685257" y="0"/>
                  </a:lnTo>
                  <a:lnTo>
                    <a:pt x="2953783" y="0"/>
                  </a:lnTo>
                  <a:lnTo>
                    <a:pt x="3222309" y="0"/>
                  </a:lnTo>
                  <a:lnTo>
                    <a:pt x="3490835" y="0"/>
                  </a:lnTo>
                  <a:lnTo>
                    <a:pt x="3759360" y="0"/>
                  </a:lnTo>
                  <a:lnTo>
                    <a:pt x="4027886" y="39902"/>
                  </a:lnTo>
                  <a:lnTo>
                    <a:pt x="4296412" y="0"/>
                  </a:lnTo>
                  <a:lnTo>
                    <a:pt x="4564938" y="0"/>
                  </a:lnTo>
                  <a:lnTo>
                    <a:pt x="4833464" y="0"/>
                  </a:lnTo>
                  <a:lnTo>
                    <a:pt x="5101989" y="0"/>
                  </a:lnTo>
                  <a:lnTo>
                    <a:pt x="5370515" y="39902"/>
                  </a:lnTo>
                  <a:lnTo>
                    <a:pt x="5639041" y="239416"/>
                  </a:lnTo>
                  <a:lnTo>
                    <a:pt x="5907567" y="239416"/>
                  </a:lnTo>
                  <a:lnTo>
                    <a:pt x="6176092" y="1675914"/>
                  </a:lnTo>
                  <a:lnTo>
                    <a:pt x="6444618" y="2035038"/>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78223"/>
              <a:ext cx="6444618" cy="2234552"/>
            </a:xfrm>
            <a:custGeom>
              <a:avLst/>
              <a:pathLst>
                <a:path w="6444618" h="2234552">
                  <a:moveTo>
                    <a:pt x="0" y="1316789"/>
                  </a:moveTo>
                  <a:lnTo>
                    <a:pt x="268525" y="1157178"/>
                  </a:lnTo>
                  <a:lnTo>
                    <a:pt x="537051" y="1396595"/>
                  </a:lnTo>
                  <a:lnTo>
                    <a:pt x="805577" y="1037470"/>
                  </a:lnTo>
                  <a:lnTo>
                    <a:pt x="1074103" y="837957"/>
                  </a:lnTo>
                  <a:lnTo>
                    <a:pt x="1342628" y="678346"/>
                  </a:lnTo>
                  <a:lnTo>
                    <a:pt x="1611154" y="678346"/>
                  </a:lnTo>
                  <a:lnTo>
                    <a:pt x="1879680" y="438929"/>
                  </a:lnTo>
                  <a:lnTo>
                    <a:pt x="2148206" y="359124"/>
                  </a:lnTo>
                  <a:lnTo>
                    <a:pt x="2416732" y="558638"/>
                  </a:lnTo>
                  <a:lnTo>
                    <a:pt x="2685257" y="199513"/>
                  </a:lnTo>
                  <a:lnTo>
                    <a:pt x="2953783" y="79805"/>
                  </a:lnTo>
                  <a:lnTo>
                    <a:pt x="3222309" y="119708"/>
                  </a:lnTo>
                  <a:lnTo>
                    <a:pt x="3490835" y="79805"/>
                  </a:lnTo>
                  <a:lnTo>
                    <a:pt x="3759360" y="39902"/>
                  </a:lnTo>
                  <a:lnTo>
                    <a:pt x="4027886" y="79805"/>
                  </a:lnTo>
                  <a:lnTo>
                    <a:pt x="4296412" y="79805"/>
                  </a:lnTo>
                  <a:lnTo>
                    <a:pt x="4564938" y="0"/>
                  </a:lnTo>
                  <a:lnTo>
                    <a:pt x="4833464" y="79805"/>
                  </a:lnTo>
                  <a:lnTo>
                    <a:pt x="5101989" y="79805"/>
                  </a:lnTo>
                  <a:lnTo>
                    <a:pt x="5370515" y="199513"/>
                  </a:lnTo>
                  <a:lnTo>
                    <a:pt x="5639041" y="438929"/>
                  </a:lnTo>
                  <a:lnTo>
                    <a:pt x="5907567" y="438929"/>
                  </a:lnTo>
                  <a:lnTo>
                    <a:pt x="6176092" y="1755719"/>
                  </a:lnTo>
                  <a:lnTo>
                    <a:pt x="6444618" y="223455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677737"/>
              <a:ext cx="6444618" cy="1755719"/>
            </a:xfrm>
            <a:custGeom>
              <a:avLst/>
              <a:pathLst>
                <a:path w="6444618" h="1755719">
                  <a:moveTo>
                    <a:pt x="0" y="1276887"/>
                  </a:moveTo>
                  <a:lnTo>
                    <a:pt x="268525" y="1276887"/>
                  </a:lnTo>
                  <a:lnTo>
                    <a:pt x="537051" y="1276887"/>
                  </a:lnTo>
                  <a:lnTo>
                    <a:pt x="805577" y="997568"/>
                  </a:lnTo>
                  <a:lnTo>
                    <a:pt x="1074103" y="917762"/>
                  </a:lnTo>
                  <a:lnTo>
                    <a:pt x="1342628" y="837957"/>
                  </a:lnTo>
                  <a:lnTo>
                    <a:pt x="1611154" y="678346"/>
                  </a:lnTo>
                  <a:lnTo>
                    <a:pt x="1879680" y="438929"/>
                  </a:lnTo>
                  <a:lnTo>
                    <a:pt x="2148206" y="438929"/>
                  </a:lnTo>
                  <a:lnTo>
                    <a:pt x="2416732" y="319221"/>
                  </a:lnTo>
                  <a:lnTo>
                    <a:pt x="2685257" y="0"/>
                  </a:lnTo>
                  <a:lnTo>
                    <a:pt x="2953783" y="119708"/>
                  </a:lnTo>
                  <a:lnTo>
                    <a:pt x="3222309" y="199513"/>
                  </a:lnTo>
                  <a:lnTo>
                    <a:pt x="3490835" y="199513"/>
                  </a:lnTo>
                  <a:lnTo>
                    <a:pt x="3759360" y="159610"/>
                  </a:lnTo>
                  <a:lnTo>
                    <a:pt x="4027886" y="119708"/>
                  </a:lnTo>
                  <a:lnTo>
                    <a:pt x="4296412" y="119708"/>
                  </a:lnTo>
                  <a:lnTo>
                    <a:pt x="4564938" y="0"/>
                  </a:lnTo>
                  <a:lnTo>
                    <a:pt x="4833464" y="79805"/>
                  </a:lnTo>
                  <a:lnTo>
                    <a:pt x="5101989" y="0"/>
                  </a:lnTo>
                  <a:lnTo>
                    <a:pt x="5370515" y="159610"/>
                  </a:lnTo>
                  <a:lnTo>
                    <a:pt x="5639041" y="359124"/>
                  </a:lnTo>
                  <a:lnTo>
                    <a:pt x="5907567" y="399027"/>
                  </a:lnTo>
                  <a:lnTo>
                    <a:pt x="6176092" y="1556206"/>
                  </a:lnTo>
                  <a:lnTo>
                    <a:pt x="6444618" y="1755719"/>
                  </a:lnTo>
                </a:path>
              </a:pathLst>
            </a:custGeom>
            <a:ln w="27101" cap="flat">
              <a:solidFill>
                <a:srgbClr val="00BFC4">
                  <a:alpha val="100000"/>
                </a:srgbClr>
              </a:solidFill>
              <a:prstDash val="solid"/>
              <a:round/>
            </a:ln>
          </p:spPr>
          <p:txBody>
            <a:bodyPr/>
            <a:lstStyle/>
            <a:p/>
          </p:txBody>
        </p:sp>
        <p:sp>
          <p:nvSpPr>
            <p:cNvPr id="30" name="pl30"/>
            <p:cNvSpPr/>
            <p:nvPr/>
          </p:nvSpPr>
          <p:spPr>
            <a:xfrm>
              <a:off x="4670588" y="2316180"/>
              <a:ext cx="3222309" cy="1995136"/>
            </a:xfrm>
            <a:custGeom>
              <a:avLst/>
              <a:pathLst>
                <a:path w="3222309" h="1995136">
                  <a:moveTo>
                    <a:pt x="0" y="1995136"/>
                  </a:moveTo>
                  <a:lnTo>
                    <a:pt x="268525" y="678346"/>
                  </a:lnTo>
                  <a:lnTo>
                    <a:pt x="537051" y="518735"/>
                  </a:lnTo>
                  <a:lnTo>
                    <a:pt x="805577" y="199513"/>
                  </a:lnTo>
                  <a:lnTo>
                    <a:pt x="1074103" y="199513"/>
                  </a:lnTo>
                  <a:lnTo>
                    <a:pt x="1342628" y="79805"/>
                  </a:lnTo>
                  <a:lnTo>
                    <a:pt x="1611154" y="79805"/>
                  </a:lnTo>
                  <a:lnTo>
                    <a:pt x="1879680" y="0"/>
                  </a:lnTo>
                  <a:lnTo>
                    <a:pt x="2148206" y="239416"/>
                  </a:lnTo>
                  <a:lnTo>
                    <a:pt x="2416732" y="438929"/>
                  </a:lnTo>
                  <a:lnTo>
                    <a:pt x="2685257" y="438929"/>
                  </a:lnTo>
                  <a:lnTo>
                    <a:pt x="2953783" y="1436498"/>
                  </a:lnTo>
                  <a:lnTo>
                    <a:pt x="3222309" y="1516303"/>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331527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367439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339508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79410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23790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7566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9162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632211" y="427294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5759" y="3191782"/>
              <a:ext cx="255664" cy="154115"/>
            </a:xfrm>
            <a:custGeom>
              <a:avLst/>
              <a:pathLst>
                <a:path w="255664" h="154115">
                  <a:moveTo>
                    <a:pt x="255664" y="0"/>
                  </a:moveTo>
                  <a:lnTo>
                    <a:pt x="0" y="154115"/>
                  </a:lnTo>
                </a:path>
              </a:pathLst>
            </a:custGeom>
          </p:spPr>
          <p:txBody>
            <a:bodyPr/>
            <a:lstStyle/>
            <a:p/>
          </p:txBody>
        </p:sp>
        <p:sp>
          <p:nvSpPr>
            <p:cNvPr id="41" name="pl41"/>
            <p:cNvSpPr/>
            <p:nvPr/>
          </p:nvSpPr>
          <p:spPr>
            <a:xfrm>
              <a:off x="7911346" y="3434152"/>
              <a:ext cx="250076" cy="9420"/>
            </a:xfrm>
            <a:custGeom>
              <a:avLst/>
              <a:pathLst>
                <a:path w="250076" h="9420">
                  <a:moveTo>
                    <a:pt x="250076" y="9420"/>
                  </a:moveTo>
                  <a:lnTo>
                    <a:pt x="0" y="0"/>
                  </a:lnTo>
                </a:path>
              </a:pathLst>
            </a:custGeom>
          </p:spPr>
          <p:txBody>
            <a:bodyPr/>
            <a:lstStyle/>
            <a:p/>
          </p:txBody>
        </p:sp>
        <p:sp>
          <p:nvSpPr>
            <p:cNvPr id="42" name="pl42"/>
            <p:cNvSpPr/>
            <p:nvPr/>
          </p:nvSpPr>
          <p:spPr>
            <a:xfrm>
              <a:off x="7911366" y="3713258"/>
              <a:ext cx="250056" cy="6534"/>
            </a:xfrm>
            <a:custGeom>
              <a:avLst/>
              <a:pathLst>
                <a:path w="250056" h="6534">
                  <a:moveTo>
                    <a:pt x="250056" y="6534"/>
                  </a:moveTo>
                  <a:lnTo>
                    <a:pt x="0" y="0"/>
                  </a:lnTo>
                </a:path>
              </a:pathLst>
            </a:custGeom>
          </p:spPr>
          <p:txBody>
            <a:bodyPr/>
            <a:lstStyle/>
            <a:p/>
          </p:txBody>
        </p:sp>
        <p:sp>
          <p:nvSpPr>
            <p:cNvPr id="43" name="pl43"/>
            <p:cNvSpPr/>
            <p:nvPr/>
          </p:nvSpPr>
          <p:spPr>
            <a:xfrm>
              <a:off x="7906769" y="3839618"/>
              <a:ext cx="254653" cy="130966"/>
            </a:xfrm>
            <a:custGeom>
              <a:avLst/>
              <a:pathLst>
                <a:path w="254653" h="130966">
                  <a:moveTo>
                    <a:pt x="254653" y="130966"/>
                  </a:moveTo>
                  <a:lnTo>
                    <a:pt x="0" y="0"/>
                  </a:lnTo>
                </a:path>
              </a:pathLst>
            </a:custGeom>
          </p:spPr>
          <p:txBody>
            <a:bodyPr/>
            <a:lstStyle/>
            <a:p/>
          </p:txBody>
        </p:sp>
        <p:sp>
          <p:nvSpPr>
            <p:cNvPr id="44" name="pg44"/>
            <p:cNvSpPr/>
            <p:nvPr/>
          </p:nvSpPr>
          <p:spPr>
            <a:xfrm>
              <a:off x="8092843" y="307841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311925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48%</a:t>
              </a:r>
            </a:p>
          </p:txBody>
        </p:sp>
        <p:sp>
          <p:nvSpPr>
            <p:cNvPr id="46" name="pg46"/>
            <p:cNvSpPr/>
            <p:nvPr/>
          </p:nvSpPr>
          <p:spPr>
            <a:xfrm>
              <a:off x="8092843" y="335260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339344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46%</a:t>
              </a:r>
            </a:p>
          </p:txBody>
        </p:sp>
        <p:sp>
          <p:nvSpPr>
            <p:cNvPr id="48" name="pg48"/>
            <p:cNvSpPr/>
            <p:nvPr/>
          </p:nvSpPr>
          <p:spPr>
            <a:xfrm>
              <a:off x="8092843" y="362881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366965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39%</a:t>
              </a:r>
            </a:p>
          </p:txBody>
        </p:sp>
        <p:sp>
          <p:nvSpPr>
            <p:cNvPr id="50" name="pg50"/>
            <p:cNvSpPr/>
            <p:nvPr/>
          </p:nvSpPr>
          <p:spPr>
            <a:xfrm>
              <a:off x="8092843" y="390098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94182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36%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638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Sudan,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46%.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0 vaccines increased coverage, 4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43860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56853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69845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82838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387364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00356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13349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126342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54485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90700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6914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631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2100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9343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658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38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071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314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3578547"/>
              <a:ext cx="245185" cy="295092"/>
            </a:xfrm>
            <a:prstGeom prst="rect">
              <a:avLst/>
            </a:prstGeom>
            <a:solidFill>
              <a:srgbClr val="1CABE2">
                <a:alpha val="100000"/>
              </a:srgbClr>
            </a:solidFill>
          </p:spPr>
          <p:txBody>
            <a:bodyPr/>
            <a:lstStyle/>
            <a:p/>
          </p:txBody>
        </p:sp>
        <p:sp>
          <p:nvSpPr>
            <p:cNvPr id="24" name="rc24"/>
            <p:cNvSpPr/>
            <p:nvPr/>
          </p:nvSpPr>
          <p:spPr>
            <a:xfrm>
              <a:off x="1694694" y="3619950"/>
              <a:ext cx="245185" cy="253689"/>
            </a:xfrm>
            <a:prstGeom prst="rect">
              <a:avLst/>
            </a:prstGeom>
            <a:solidFill>
              <a:srgbClr val="1CABE2">
                <a:alpha val="100000"/>
              </a:srgbClr>
            </a:solidFill>
          </p:spPr>
          <p:txBody>
            <a:bodyPr/>
            <a:lstStyle/>
            <a:p/>
          </p:txBody>
        </p:sp>
        <p:sp>
          <p:nvSpPr>
            <p:cNvPr id="25" name="rc25"/>
            <p:cNvSpPr/>
            <p:nvPr/>
          </p:nvSpPr>
          <p:spPr>
            <a:xfrm>
              <a:off x="1967123" y="3564816"/>
              <a:ext cx="245185" cy="308823"/>
            </a:xfrm>
            <a:prstGeom prst="rect">
              <a:avLst/>
            </a:prstGeom>
            <a:solidFill>
              <a:srgbClr val="1CABE2">
                <a:alpha val="100000"/>
              </a:srgbClr>
            </a:solidFill>
          </p:spPr>
          <p:txBody>
            <a:bodyPr/>
            <a:lstStyle/>
            <a:p/>
          </p:txBody>
        </p:sp>
        <p:sp>
          <p:nvSpPr>
            <p:cNvPr id="26" name="rc26"/>
            <p:cNvSpPr/>
            <p:nvPr/>
          </p:nvSpPr>
          <p:spPr>
            <a:xfrm>
              <a:off x="2239552" y="3659882"/>
              <a:ext cx="245185" cy="213757"/>
            </a:xfrm>
            <a:prstGeom prst="rect">
              <a:avLst/>
            </a:prstGeom>
            <a:solidFill>
              <a:srgbClr val="1CABE2">
                <a:alpha val="100000"/>
              </a:srgbClr>
            </a:solidFill>
          </p:spPr>
          <p:txBody>
            <a:bodyPr/>
            <a:lstStyle/>
            <a:p/>
          </p:txBody>
        </p:sp>
        <p:sp>
          <p:nvSpPr>
            <p:cNvPr id="27" name="rc27"/>
            <p:cNvSpPr/>
            <p:nvPr/>
          </p:nvSpPr>
          <p:spPr>
            <a:xfrm>
              <a:off x="2511980" y="3643510"/>
              <a:ext cx="245185" cy="230129"/>
            </a:xfrm>
            <a:prstGeom prst="rect">
              <a:avLst/>
            </a:prstGeom>
            <a:solidFill>
              <a:srgbClr val="1CABE2">
                <a:alpha val="100000"/>
              </a:srgbClr>
            </a:solidFill>
          </p:spPr>
          <p:txBody>
            <a:bodyPr/>
            <a:lstStyle/>
            <a:p/>
          </p:txBody>
        </p:sp>
        <p:sp>
          <p:nvSpPr>
            <p:cNvPr id="28" name="rc28"/>
            <p:cNvSpPr/>
            <p:nvPr/>
          </p:nvSpPr>
          <p:spPr>
            <a:xfrm>
              <a:off x="2784409" y="3717649"/>
              <a:ext cx="245185" cy="155990"/>
            </a:xfrm>
            <a:prstGeom prst="rect">
              <a:avLst/>
            </a:prstGeom>
            <a:solidFill>
              <a:srgbClr val="1CABE2">
                <a:alpha val="100000"/>
              </a:srgbClr>
            </a:solidFill>
          </p:spPr>
          <p:txBody>
            <a:bodyPr/>
            <a:lstStyle/>
            <a:p/>
          </p:txBody>
        </p:sp>
        <p:sp>
          <p:nvSpPr>
            <p:cNvPr id="29" name="rc29"/>
            <p:cNvSpPr/>
            <p:nvPr/>
          </p:nvSpPr>
          <p:spPr>
            <a:xfrm>
              <a:off x="3056838" y="3754555"/>
              <a:ext cx="245185" cy="119085"/>
            </a:xfrm>
            <a:prstGeom prst="rect">
              <a:avLst/>
            </a:prstGeom>
            <a:solidFill>
              <a:srgbClr val="1CABE2">
                <a:alpha val="100000"/>
              </a:srgbClr>
            </a:solidFill>
          </p:spPr>
          <p:txBody>
            <a:bodyPr/>
            <a:lstStyle/>
            <a:p/>
          </p:txBody>
        </p:sp>
        <p:sp>
          <p:nvSpPr>
            <p:cNvPr id="30" name="rc30"/>
            <p:cNvSpPr/>
            <p:nvPr/>
          </p:nvSpPr>
          <p:spPr>
            <a:xfrm>
              <a:off x="3329266" y="3806123"/>
              <a:ext cx="245185" cy="67516"/>
            </a:xfrm>
            <a:prstGeom prst="rect">
              <a:avLst/>
            </a:prstGeom>
            <a:solidFill>
              <a:srgbClr val="1CABE2">
                <a:alpha val="100000"/>
              </a:srgbClr>
            </a:solidFill>
          </p:spPr>
          <p:txBody>
            <a:bodyPr/>
            <a:lstStyle/>
            <a:p/>
          </p:txBody>
        </p:sp>
        <p:sp>
          <p:nvSpPr>
            <p:cNvPr id="31" name="rc31"/>
            <p:cNvSpPr/>
            <p:nvPr/>
          </p:nvSpPr>
          <p:spPr>
            <a:xfrm>
              <a:off x="3601695" y="3818605"/>
              <a:ext cx="245185" cy="55034"/>
            </a:xfrm>
            <a:prstGeom prst="rect">
              <a:avLst/>
            </a:prstGeom>
            <a:solidFill>
              <a:srgbClr val="1CABE2">
                <a:alpha val="100000"/>
              </a:srgbClr>
            </a:solidFill>
          </p:spPr>
          <p:txBody>
            <a:bodyPr/>
            <a:lstStyle/>
            <a:p/>
          </p:txBody>
        </p:sp>
        <p:sp>
          <p:nvSpPr>
            <p:cNvPr id="32" name="rc32"/>
            <p:cNvSpPr/>
            <p:nvPr/>
          </p:nvSpPr>
          <p:spPr>
            <a:xfrm>
              <a:off x="3874124" y="3760867"/>
              <a:ext cx="245185" cy="112772"/>
            </a:xfrm>
            <a:prstGeom prst="rect">
              <a:avLst/>
            </a:prstGeom>
            <a:solidFill>
              <a:srgbClr val="1CABE2">
                <a:alpha val="100000"/>
              </a:srgbClr>
            </a:solidFill>
          </p:spPr>
          <p:txBody>
            <a:bodyPr/>
            <a:lstStyle/>
            <a:p/>
          </p:txBody>
        </p:sp>
        <p:sp>
          <p:nvSpPr>
            <p:cNvPr id="33" name="rc33"/>
            <p:cNvSpPr/>
            <p:nvPr/>
          </p:nvSpPr>
          <p:spPr>
            <a:xfrm>
              <a:off x="4146552" y="3859211"/>
              <a:ext cx="245185" cy="14428"/>
            </a:xfrm>
            <a:prstGeom prst="rect">
              <a:avLst/>
            </a:prstGeom>
            <a:solidFill>
              <a:srgbClr val="1CABE2">
                <a:alpha val="100000"/>
              </a:srgbClr>
            </a:solidFill>
          </p:spPr>
          <p:txBody>
            <a:bodyPr/>
            <a:lstStyle/>
            <a:p/>
          </p:txBody>
        </p:sp>
        <p:sp>
          <p:nvSpPr>
            <p:cNvPr id="34" name="rc34"/>
            <p:cNvSpPr/>
            <p:nvPr/>
          </p:nvSpPr>
          <p:spPr>
            <a:xfrm>
              <a:off x="4418981" y="3862374"/>
              <a:ext cx="245185" cy="11265"/>
            </a:xfrm>
            <a:prstGeom prst="rect">
              <a:avLst/>
            </a:prstGeom>
            <a:solidFill>
              <a:srgbClr val="1CABE2">
                <a:alpha val="100000"/>
              </a:srgbClr>
            </a:solidFill>
          </p:spPr>
          <p:txBody>
            <a:bodyPr/>
            <a:lstStyle/>
            <a:p/>
          </p:txBody>
        </p:sp>
        <p:sp>
          <p:nvSpPr>
            <p:cNvPr id="35" name="rc35"/>
            <p:cNvSpPr/>
            <p:nvPr/>
          </p:nvSpPr>
          <p:spPr>
            <a:xfrm>
              <a:off x="4691410" y="3862345"/>
              <a:ext cx="245185" cy="11294"/>
            </a:xfrm>
            <a:prstGeom prst="rect">
              <a:avLst/>
            </a:prstGeom>
            <a:solidFill>
              <a:srgbClr val="1CABE2">
                <a:alpha val="100000"/>
              </a:srgbClr>
            </a:solidFill>
          </p:spPr>
          <p:txBody>
            <a:bodyPr/>
            <a:lstStyle/>
            <a:p/>
          </p:txBody>
        </p:sp>
        <p:sp>
          <p:nvSpPr>
            <p:cNvPr id="36" name="rc36"/>
            <p:cNvSpPr/>
            <p:nvPr/>
          </p:nvSpPr>
          <p:spPr>
            <a:xfrm>
              <a:off x="4963838" y="3862255"/>
              <a:ext cx="245185" cy="11384"/>
            </a:xfrm>
            <a:prstGeom prst="rect">
              <a:avLst/>
            </a:prstGeom>
            <a:solidFill>
              <a:srgbClr val="1CABE2">
                <a:alpha val="100000"/>
              </a:srgbClr>
            </a:solidFill>
          </p:spPr>
          <p:txBody>
            <a:bodyPr/>
            <a:lstStyle/>
            <a:p/>
          </p:txBody>
        </p:sp>
        <p:sp>
          <p:nvSpPr>
            <p:cNvPr id="37" name="rc37"/>
            <p:cNvSpPr/>
            <p:nvPr/>
          </p:nvSpPr>
          <p:spPr>
            <a:xfrm>
              <a:off x="5236267" y="3862103"/>
              <a:ext cx="245185" cy="11536"/>
            </a:xfrm>
            <a:prstGeom prst="rect">
              <a:avLst/>
            </a:prstGeom>
            <a:solidFill>
              <a:srgbClr val="1CABE2">
                <a:alpha val="100000"/>
              </a:srgbClr>
            </a:solidFill>
          </p:spPr>
          <p:txBody>
            <a:bodyPr/>
            <a:lstStyle/>
            <a:p/>
          </p:txBody>
        </p:sp>
        <p:sp>
          <p:nvSpPr>
            <p:cNvPr id="38" name="rc38"/>
            <p:cNvSpPr/>
            <p:nvPr/>
          </p:nvSpPr>
          <p:spPr>
            <a:xfrm>
              <a:off x="5508696" y="3849706"/>
              <a:ext cx="245185" cy="23933"/>
            </a:xfrm>
            <a:prstGeom prst="rect">
              <a:avLst/>
            </a:prstGeom>
            <a:solidFill>
              <a:srgbClr val="1CABE2">
                <a:alpha val="100000"/>
              </a:srgbClr>
            </a:solidFill>
          </p:spPr>
          <p:txBody>
            <a:bodyPr/>
            <a:lstStyle/>
            <a:p/>
          </p:txBody>
        </p:sp>
        <p:sp>
          <p:nvSpPr>
            <p:cNvPr id="39" name="rc39"/>
            <p:cNvSpPr/>
            <p:nvPr/>
          </p:nvSpPr>
          <p:spPr>
            <a:xfrm>
              <a:off x="5781125" y="3861387"/>
              <a:ext cx="245185" cy="12252"/>
            </a:xfrm>
            <a:prstGeom prst="rect">
              <a:avLst/>
            </a:prstGeom>
            <a:solidFill>
              <a:srgbClr val="1CABE2">
                <a:alpha val="100000"/>
              </a:srgbClr>
            </a:solidFill>
          </p:spPr>
          <p:txBody>
            <a:bodyPr/>
            <a:lstStyle/>
            <a:p/>
          </p:txBody>
        </p:sp>
        <p:sp>
          <p:nvSpPr>
            <p:cNvPr id="40" name="rc40"/>
            <p:cNvSpPr/>
            <p:nvPr/>
          </p:nvSpPr>
          <p:spPr>
            <a:xfrm>
              <a:off x="6053553" y="3861084"/>
              <a:ext cx="245185" cy="12555"/>
            </a:xfrm>
            <a:prstGeom prst="rect">
              <a:avLst/>
            </a:prstGeom>
            <a:solidFill>
              <a:srgbClr val="1CABE2">
                <a:alpha val="100000"/>
              </a:srgbClr>
            </a:solidFill>
          </p:spPr>
          <p:txBody>
            <a:bodyPr/>
            <a:lstStyle/>
            <a:p/>
          </p:txBody>
        </p:sp>
        <p:sp>
          <p:nvSpPr>
            <p:cNvPr id="41" name="rc41"/>
            <p:cNvSpPr/>
            <p:nvPr/>
          </p:nvSpPr>
          <p:spPr>
            <a:xfrm>
              <a:off x="6325982" y="3860609"/>
              <a:ext cx="245185" cy="13030"/>
            </a:xfrm>
            <a:prstGeom prst="rect">
              <a:avLst/>
            </a:prstGeom>
            <a:solidFill>
              <a:srgbClr val="1CABE2">
                <a:alpha val="100000"/>
              </a:srgbClr>
            </a:solidFill>
          </p:spPr>
          <p:txBody>
            <a:bodyPr/>
            <a:lstStyle/>
            <a:p/>
          </p:txBody>
        </p:sp>
        <p:sp>
          <p:nvSpPr>
            <p:cNvPr id="42" name="rc42"/>
            <p:cNvSpPr/>
            <p:nvPr/>
          </p:nvSpPr>
          <p:spPr>
            <a:xfrm>
              <a:off x="6598411" y="3860274"/>
              <a:ext cx="245185" cy="13366"/>
            </a:xfrm>
            <a:prstGeom prst="rect">
              <a:avLst/>
            </a:prstGeom>
            <a:solidFill>
              <a:srgbClr val="1CABE2">
                <a:alpha val="100000"/>
              </a:srgbClr>
            </a:solidFill>
          </p:spPr>
          <p:txBody>
            <a:bodyPr/>
            <a:lstStyle/>
            <a:p/>
          </p:txBody>
        </p:sp>
        <p:sp>
          <p:nvSpPr>
            <p:cNvPr id="43" name="rc43"/>
            <p:cNvSpPr/>
            <p:nvPr/>
          </p:nvSpPr>
          <p:spPr>
            <a:xfrm>
              <a:off x="6870839" y="3846494"/>
              <a:ext cx="245185" cy="27145"/>
            </a:xfrm>
            <a:prstGeom prst="rect">
              <a:avLst/>
            </a:prstGeom>
            <a:solidFill>
              <a:srgbClr val="1CABE2">
                <a:alpha val="100000"/>
              </a:srgbClr>
            </a:solidFill>
          </p:spPr>
          <p:txBody>
            <a:bodyPr/>
            <a:lstStyle/>
            <a:p/>
          </p:txBody>
        </p:sp>
        <p:sp>
          <p:nvSpPr>
            <p:cNvPr id="44" name="rc44"/>
            <p:cNvSpPr/>
            <p:nvPr/>
          </p:nvSpPr>
          <p:spPr>
            <a:xfrm>
              <a:off x="7143268" y="3777564"/>
              <a:ext cx="245185" cy="96075"/>
            </a:xfrm>
            <a:prstGeom prst="rect">
              <a:avLst/>
            </a:prstGeom>
            <a:solidFill>
              <a:srgbClr val="1CABE2">
                <a:alpha val="100000"/>
              </a:srgbClr>
            </a:solidFill>
          </p:spPr>
          <p:txBody>
            <a:bodyPr/>
            <a:lstStyle/>
            <a:p/>
          </p:txBody>
        </p:sp>
        <p:sp>
          <p:nvSpPr>
            <p:cNvPr id="45" name="rc45"/>
            <p:cNvSpPr/>
            <p:nvPr/>
          </p:nvSpPr>
          <p:spPr>
            <a:xfrm>
              <a:off x="7415697" y="3775959"/>
              <a:ext cx="245185" cy="97680"/>
            </a:xfrm>
            <a:prstGeom prst="rect">
              <a:avLst/>
            </a:prstGeom>
            <a:solidFill>
              <a:srgbClr val="1CABE2">
                <a:alpha val="100000"/>
              </a:srgbClr>
            </a:solidFill>
          </p:spPr>
          <p:txBody>
            <a:bodyPr/>
            <a:lstStyle/>
            <a:p/>
          </p:txBody>
        </p:sp>
        <p:sp>
          <p:nvSpPr>
            <p:cNvPr id="46" name="rc46"/>
            <p:cNvSpPr/>
            <p:nvPr/>
          </p:nvSpPr>
          <p:spPr>
            <a:xfrm>
              <a:off x="7688125" y="3263785"/>
              <a:ext cx="245185" cy="609854"/>
            </a:xfrm>
            <a:prstGeom prst="rect">
              <a:avLst/>
            </a:prstGeom>
            <a:solidFill>
              <a:srgbClr val="1CABE2">
                <a:alpha val="100000"/>
              </a:srgbClr>
            </a:solidFill>
          </p:spPr>
          <p:txBody>
            <a:bodyPr/>
            <a:lstStyle/>
            <a:p/>
          </p:txBody>
        </p:sp>
        <p:sp>
          <p:nvSpPr>
            <p:cNvPr id="47" name="rc47"/>
            <p:cNvSpPr/>
            <p:nvPr/>
          </p:nvSpPr>
          <p:spPr>
            <a:xfrm>
              <a:off x="7960554" y="3144391"/>
              <a:ext cx="245185" cy="729248"/>
            </a:xfrm>
            <a:prstGeom prst="rect">
              <a:avLst/>
            </a:prstGeom>
            <a:solidFill>
              <a:srgbClr val="1CABE2">
                <a:alpha val="100000"/>
              </a:srgbClr>
            </a:solidFill>
          </p:spPr>
          <p:txBody>
            <a:bodyPr/>
            <a:lstStyle/>
            <a:p/>
          </p:txBody>
        </p:sp>
        <p:sp>
          <p:nvSpPr>
            <p:cNvPr id="48" name="rc48"/>
            <p:cNvSpPr/>
            <p:nvPr/>
          </p:nvSpPr>
          <p:spPr>
            <a:xfrm>
              <a:off x="1422266" y="3425098"/>
              <a:ext cx="245185" cy="153448"/>
            </a:xfrm>
            <a:prstGeom prst="rect">
              <a:avLst/>
            </a:prstGeom>
            <a:solidFill>
              <a:srgbClr val="B3B3B3">
                <a:alpha val="100000"/>
              </a:srgbClr>
            </a:solidFill>
          </p:spPr>
          <p:txBody>
            <a:bodyPr/>
            <a:lstStyle/>
            <a:p/>
          </p:txBody>
        </p:sp>
        <p:sp>
          <p:nvSpPr>
            <p:cNvPr id="49" name="rc49"/>
            <p:cNvSpPr/>
            <p:nvPr/>
          </p:nvSpPr>
          <p:spPr>
            <a:xfrm>
              <a:off x="1694694" y="3462904"/>
              <a:ext cx="245185" cy="157046"/>
            </a:xfrm>
            <a:prstGeom prst="rect">
              <a:avLst/>
            </a:prstGeom>
            <a:solidFill>
              <a:srgbClr val="B3B3B3">
                <a:alpha val="100000"/>
              </a:srgbClr>
            </a:solidFill>
          </p:spPr>
          <p:txBody>
            <a:bodyPr/>
            <a:lstStyle/>
            <a:p/>
          </p:txBody>
        </p:sp>
        <p:sp>
          <p:nvSpPr>
            <p:cNvPr id="50" name="rc50"/>
            <p:cNvSpPr/>
            <p:nvPr/>
          </p:nvSpPr>
          <p:spPr>
            <a:xfrm>
              <a:off x="1967123" y="3379522"/>
              <a:ext cx="245185" cy="185294"/>
            </a:xfrm>
            <a:prstGeom prst="rect">
              <a:avLst/>
            </a:prstGeom>
            <a:solidFill>
              <a:srgbClr val="B3B3B3">
                <a:alpha val="100000"/>
              </a:srgbClr>
            </a:solidFill>
          </p:spPr>
          <p:txBody>
            <a:bodyPr/>
            <a:lstStyle/>
            <a:p/>
          </p:txBody>
        </p:sp>
        <p:sp>
          <p:nvSpPr>
            <p:cNvPr id="51" name="rc51"/>
            <p:cNvSpPr/>
            <p:nvPr/>
          </p:nvSpPr>
          <p:spPr>
            <a:xfrm>
              <a:off x="2239552" y="3483846"/>
              <a:ext cx="245185" cy="176035"/>
            </a:xfrm>
            <a:prstGeom prst="rect">
              <a:avLst/>
            </a:prstGeom>
            <a:solidFill>
              <a:srgbClr val="B3B3B3">
                <a:alpha val="100000"/>
              </a:srgbClr>
            </a:solidFill>
          </p:spPr>
          <p:txBody>
            <a:bodyPr/>
            <a:lstStyle/>
            <a:p/>
          </p:txBody>
        </p:sp>
        <p:sp>
          <p:nvSpPr>
            <p:cNvPr id="52" name="rc52"/>
            <p:cNvSpPr/>
            <p:nvPr/>
          </p:nvSpPr>
          <p:spPr>
            <a:xfrm>
              <a:off x="2511980" y="3541229"/>
              <a:ext cx="245185" cy="102280"/>
            </a:xfrm>
            <a:prstGeom prst="rect">
              <a:avLst/>
            </a:prstGeom>
            <a:solidFill>
              <a:srgbClr val="B3B3B3">
                <a:alpha val="100000"/>
              </a:srgbClr>
            </a:solidFill>
          </p:spPr>
          <p:txBody>
            <a:bodyPr/>
            <a:lstStyle/>
            <a:p/>
          </p:txBody>
        </p:sp>
        <p:sp>
          <p:nvSpPr>
            <p:cNvPr id="53" name="rc53"/>
            <p:cNvSpPr/>
            <p:nvPr/>
          </p:nvSpPr>
          <p:spPr>
            <a:xfrm>
              <a:off x="2784409" y="3587656"/>
              <a:ext cx="245185" cy="129992"/>
            </a:xfrm>
            <a:prstGeom prst="rect">
              <a:avLst/>
            </a:prstGeom>
            <a:solidFill>
              <a:srgbClr val="B3B3B3">
                <a:alpha val="100000"/>
              </a:srgbClr>
            </a:solidFill>
          </p:spPr>
          <p:txBody>
            <a:bodyPr/>
            <a:lstStyle/>
            <a:p/>
          </p:txBody>
        </p:sp>
        <p:sp>
          <p:nvSpPr>
            <p:cNvPr id="54" name="rc54"/>
            <p:cNvSpPr/>
            <p:nvPr/>
          </p:nvSpPr>
          <p:spPr>
            <a:xfrm>
              <a:off x="3056838" y="3582544"/>
              <a:ext cx="245185" cy="172010"/>
            </a:xfrm>
            <a:prstGeom prst="rect">
              <a:avLst/>
            </a:prstGeom>
            <a:solidFill>
              <a:srgbClr val="B3B3B3">
                <a:alpha val="100000"/>
              </a:srgbClr>
            </a:solidFill>
          </p:spPr>
          <p:txBody>
            <a:bodyPr/>
            <a:lstStyle/>
            <a:p/>
          </p:txBody>
        </p:sp>
        <p:sp>
          <p:nvSpPr>
            <p:cNvPr id="55" name="rc55"/>
            <p:cNvSpPr/>
            <p:nvPr/>
          </p:nvSpPr>
          <p:spPr>
            <a:xfrm>
              <a:off x="3329266" y="3657585"/>
              <a:ext cx="245185" cy="148537"/>
            </a:xfrm>
            <a:prstGeom prst="rect">
              <a:avLst/>
            </a:prstGeom>
            <a:solidFill>
              <a:srgbClr val="B3B3B3">
                <a:alpha val="100000"/>
              </a:srgbClr>
            </a:solidFill>
          </p:spPr>
          <p:txBody>
            <a:bodyPr/>
            <a:lstStyle/>
            <a:p/>
          </p:txBody>
        </p:sp>
        <p:sp>
          <p:nvSpPr>
            <p:cNvPr id="56" name="rc56"/>
            <p:cNvSpPr/>
            <p:nvPr/>
          </p:nvSpPr>
          <p:spPr>
            <a:xfrm>
              <a:off x="3601695" y="3681017"/>
              <a:ext cx="245185" cy="137588"/>
            </a:xfrm>
            <a:prstGeom prst="rect">
              <a:avLst/>
            </a:prstGeom>
            <a:solidFill>
              <a:srgbClr val="B3B3B3">
                <a:alpha val="100000"/>
              </a:srgbClr>
            </a:solidFill>
          </p:spPr>
          <p:txBody>
            <a:bodyPr/>
            <a:lstStyle/>
            <a:p/>
          </p:txBody>
        </p:sp>
        <p:sp>
          <p:nvSpPr>
            <p:cNvPr id="57" name="rc57"/>
            <p:cNvSpPr/>
            <p:nvPr/>
          </p:nvSpPr>
          <p:spPr>
            <a:xfrm>
              <a:off x="3874124" y="3605804"/>
              <a:ext cx="245185" cy="155062"/>
            </a:xfrm>
            <a:prstGeom prst="rect">
              <a:avLst/>
            </a:prstGeom>
            <a:solidFill>
              <a:srgbClr val="B3B3B3">
                <a:alpha val="100000"/>
              </a:srgbClr>
            </a:solidFill>
          </p:spPr>
          <p:txBody>
            <a:bodyPr/>
            <a:lstStyle/>
            <a:p/>
          </p:txBody>
        </p:sp>
        <p:sp>
          <p:nvSpPr>
            <p:cNvPr id="58" name="rc58"/>
            <p:cNvSpPr/>
            <p:nvPr/>
          </p:nvSpPr>
          <p:spPr>
            <a:xfrm>
              <a:off x="4146552" y="3729358"/>
              <a:ext cx="245185" cy="129853"/>
            </a:xfrm>
            <a:prstGeom prst="rect">
              <a:avLst/>
            </a:prstGeom>
            <a:solidFill>
              <a:srgbClr val="B3B3B3">
                <a:alpha val="100000"/>
              </a:srgbClr>
            </a:solidFill>
          </p:spPr>
          <p:txBody>
            <a:bodyPr/>
            <a:lstStyle/>
            <a:p/>
          </p:txBody>
        </p:sp>
        <p:sp>
          <p:nvSpPr>
            <p:cNvPr id="59" name="rc59"/>
            <p:cNvSpPr/>
            <p:nvPr/>
          </p:nvSpPr>
          <p:spPr>
            <a:xfrm>
              <a:off x="4418981" y="3794781"/>
              <a:ext cx="245185" cy="67592"/>
            </a:xfrm>
            <a:prstGeom prst="rect">
              <a:avLst/>
            </a:prstGeom>
            <a:solidFill>
              <a:srgbClr val="B3B3B3">
                <a:alpha val="100000"/>
              </a:srgbClr>
            </a:solidFill>
          </p:spPr>
          <p:txBody>
            <a:bodyPr/>
            <a:lstStyle/>
            <a:p/>
          </p:txBody>
        </p:sp>
        <p:sp>
          <p:nvSpPr>
            <p:cNvPr id="60" name="rc60"/>
            <p:cNvSpPr/>
            <p:nvPr/>
          </p:nvSpPr>
          <p:spPr>
            <a:xfrm>
              <a:off x="4691410" y="3783288"/>
              <a:ext cx="245185" cy="79057"/>
            </a:xfrm>
            <a:prstGeom prst="rect">
              <a:avLst/>
            </a:prstGeom>
            <a:solidFill>
              <a:srgbClr val="B3B3B3">
                <a:alpha val="100000"/>
              </a:srgbClr>
            </a:solidFill>
          </p:spPr>
          <p:txBody>
            <a:bodyPr/>
            <a:lstStyle/>
            <a:p/>
          </p:txBody>
        </p:sp>
        <p:sp>
          <p:nvSpPr>
            <p:cNvPr id="61" name="rc61"/>
            <p:cNvSpPr/>
            <p:nvPr/>
          </p:nvSpPr>
          <p:spPr>
            <a:xfrm>
              <a:off x="4963838" y="3793947"/>
              <a:ext cx="245185" cy="68307"/>
            </a:xfrm>
            <a:prstGeom prst="rect">
              <a:avLst/>
            </a:prstGeom>
            <a:solidFill>
              <a:srgbClr val="B3B3B3">
                <a:alpha val="100000"/>
              </a:srgbClr>
            </a:solidFill>
          </p:spPr>
          <p:txBody>
            <a:bodyPr/>
            <a:lstStyle/>
            <a:p/>
          </p:txBody>
        </p:sp>
        <p:sp>
          <p:nvSpPr>
            <p:cNvPr id="62" name="rc62"/>
            <p:cNvSpPr/>
            <p:nvPr/>
          </p:nvSpPr>
          <p:spPr>
            <a:xfrm>
              <a:off x="5236267" y="3804422"/>
              <a:ext cx="245185" cy="57681"/>
            </a:xfrm>
            <a:prstGeom prst="rect">
              <a:avLst/>
            </a:prstGeom>
            <a:solidFill>
              <a:srgbClr val="B3B3B3">
                <a:alpha val="100000"/>
              </a:srgbClr>
            </a:solidFill>
          </p:spPr>
          <p:txBody>
            <a:bodyPr/>
            <a:lstStyle/>
            <a:p/>
          </p:txBody>
        </p:sp>
        <p:sp>
          <p:nvSpPr>
            <p:cNvPr id="63" name="rc63"/>
            <p:cNvSpPr/>
            <p:nvPr/>
          </p:nvSpPr>
          <p:spPr>
            <a:xfrm>
              <a:off x="5508696" y="3789870"/>
              <a:ext cx="245185" cy="59835"/>
            </a:xfrm>
            <a:prstGeom prst="rect">
              <a:avLst/>
            </a:prstGeom>
            <a:solidFill>
              <a:srgbClr val="B3B3B3">
                <a:alpha val="100000"/>
              </a:srgbClr>
            </a:solidFill>
          </p:spPr>
          <p:txBody>
            <a:bodyPr/>
            <a:lstStyle/>
            <a:p/>
          </p:txBody>
        </p:sp>
        <p:sp>
          <p:nvSpPr>
            <p:cNvPr id="64" name="rc64"/>
            <p:cNvSpPr/>
            <p:nvPr/>
          </p:nvSpPr>
          <p:spPr>
            <a:xfrm>
              <a:off x="5781125" y="3787874"/>
              <a:ext cx="245185" cy="73513"/>
            </a:xfrm>
            <a:prstGeom prst="rect">
              <a:avLst/>
            </a:prstGeom>
            <a:solidFill>
              <a:srgbClr val="B3B3B3">
                <a:alpha val="100000"/>
              </a:srgbClr>
            </a:solidFill>
          </p:spPr>
          <p:txBody>
            <a:bodyPr/>
            <a:lstStyle/>
            <a:p/>
          </p:txBody>
        </p:sp>
        <p:sp>
          <p:nvSpPr>
            <p:cNvPr id="65" name="rc65"/>
            <p:cNvSpPr/>
            <p:nvPr/>
          </p:nvSpPr>
          <p:spPr>
            <a:xfrm>
              <a:off x="6053553" y="3810866"/>
              <a:ext cx="245185" cy="50218"/>
            </a:xfrm>
            <a:prstGeom prst="rect">
              <a:avLst/>
            </a:prstGeom>
            <a:solidFill>
              <a:srgbClr val="B3B3B3">
                <a:alpha val="100000"/>
              </a:srgbClr>
            </a:solidFill>
          </p:spPr>
          <p:txBody>
            <a:bodyPr/>
            <a:lstStyle/>
            <a:p/>
          </p:txBody>
        </p:sp>
        <p:sp>
          <p:nvSpPr>
            <p:cNvPr id="66" name="rc66"/>
            <p:cNvSpPr/>
            <p:nvPr/>
          </p:nvSpPr>
          <p:spPr>
            <a:xfrm>
              <a:off x="6325982" y="3782427"/>
              <a:ext cx="245185" cy="78182"/>
            </a:xfrm>
            <a:prstGeom prst="rect">
              <a:avLst/>
            </a:prstGeom>
            <a:solidFill>
              <a:srgbClr val="B3B3B3">
                <a:alpha val="100000"/>
              </a:srgbClr>
            </a:solidFill>
          </p:spPr>
          <p:txBody>
            <a:bodyPr/>
            <a:lstStyle/>
            <a:p/>
          </p:txBody>
        </p:sp>
        <p:sp>
          <p:nvSpPr>
            <p:cNvPr id="67" name="rc67"/>
            <p:cNvSpPr/>
            <p:nvPr/>
          </p:nvSpPr>
          <p:spPr>
            <a:xfrm>
              <a:off x="6598411" y="3780077"/>
              <a:ext cx="245185" cy="80196"/>
            </a:xfrm>
            <a:prstGeom prst="rect">
              <a:avLst/>
            </a:prstGeom>
            <a:solidFill>
              <a:srgbClr val="B3B3B3">
                <a:alpha val="100000"/>
              </a:srgbClr>
            </a:solidFill>
          </p:spPr>
          <p:txBody>
            <a:bodyPr/>
            <a:lstStyle/>
            <a:p/>
          </p:txBody>
        </p:sp>
        <p:sp>
          <p:nvSpPr>
            <p:cNvPr id="68" name="rc68"/>
            <p:cNvSpPr/>
            <p:nvPr/>
          </p:nvSpPr>
          <p:spPr>
            <a:xfrm>
              <a:off x="6870839" y="3737912"/>
              <a:ext cx="245185" cy="108582"/>
            </a:xfrm>
            <a:prstGeom prst="rect">
              <a:avLst/>
            </a:prstGeom>
            <a:solidFill>
              <a:srgbClr val="B3B3B3">
                <a:alpha val="100000"/>
              </a:srgbClr>
            </a:solidFill>
          </p:spPr>
          <p:txBody>
            <a:bodyPr/>
            <a:lstStyle/>
            <a:p/>
          </p:txBody>
        </p:sp>
        <p:sp>
          <p:nvSpPr>
            <p:cNvPr id="69" name="rc69"/>
            <p:cNvSpPr/>
            <p:nvPr/>
          </p:nvSpPr>
          <p:spPr>
            <a:xfrm>
              <a:off x="7143268" y="3654039"/>
              <a:ext cx="245185" cy="123525"/>
            </a:xfrm>
            <a:prstGeom prst="rect">
              <a:avLst/>
            </a:prstGeom>
            <a:solidFill>
              <a:srgbClr val="B3B3B3">
                <a:alpha val="100000"/>
              </a:srgbClr>
            </a:solidFill>
          </p:spPr>
          <p:txBody>
            <a:bodyPr/>
            <a:lstStyle/>
            <a:p/>
          </p:txBody>
        </p:sp>
        <p:sp>
          <p:nvSpPr>
            <p:cNvPr id="70" name="rc70"/>
            <p:cNvSpPr/>
            <p:nvPr/>
          </p:nvSpPr>
          <p:spPr>
            <a:xfrm>
              <a:off x="7415697" y="3650370"/>
              <a:ext cx="245185" cy="125588"/>
            </a:xfrm>
            <a:prstGeom prst="rect">
              <a:avLst/>
            </a:prstGeom>
            <a:solidFill>
              <a:srgbClr val="B3B3B3">
                <a:alpha val="100000"/>
              </a:srgbClr>
            </a:solidFill>
          </p:spPr>
          <p:txBody>
            <a:bodyPr/>
            <a:lstStyle/>
            <a:p/>
          </p:txBody>
        </p:sp>
        <p:sp>
          <p:nvSpPr>
            <p:cNvPr id="71" name="rc71"/>
            <p:cNvSpPr/>
            <p:nvPr/>
          </p:nvSpPr>
          <p:spPr>
            <a:xfrm>
              <a:off x="7688125" y="3178689"/>
              <a:ext cx="245185" cy="85095"/>
            </a:xfrm>
            <a:prstGeom prst="rect">
              <a:avLst/>
            </a:prstGeom>
            <a:solidFill>
              <a:srgbClr val="B3B3B3">
                <a:alpha val="100000"/>
              </a:srgbClr>
            </a:solidFill>
          </p:spPr>
          <p:txBody>
            <a:bodyPr/>
            <a:lstStyle/>
            <a:p/>
          </p:txBody>
        </p:sp>
        <p:sp>
          <p:nvSpPr>
            <p:cNvPr id="72" name="rc72"/>
            <p:cNvSpPr/>
            <p:nvPr/>
          </p:nvSpPr>
          <p:spPr>
            <a:xfrm>
              <a:off x="7960554" y="3018175"/>
              <a:ext cx="245185" cy="126216"/>
            </a:xfrm>
            <a:prstGeom prst="rect">
              <a:avLst/>
            </a:prstGeom>
            <a:solidFill>
              <a:srgbClr val="B3B3B3">
                <a:alpha val="100000"/>
              </a:srgbClr>
            </a:solidFill>
          </p:spPr>
          <p:txBody>
            <a:bodyPr/>
            <a:lstStyle/>
            <a:p/>
          </p:txBody>
        </p:sp>
        <p:sp>
          <p:nvSpPr>
            <p:cNvPr id="73" name="pl73"/>
            <p:cNvSpPr/>
            <p:nvPr/>
          </p:nvSpPr>
          <p:spPr>
            <a:xfrm>
              <a:off x="1544859" y="1050606"/>
              <a:ext cx="6538288" cy="1454290"/>
            </a:xfrm>
            <a:custGeom>
              <a:avLst/>
              <a:pathLst>
                <a:path w="6538288" h="1454290">
                  <a:moveTo>
                    <a:pt x="0" y="684371"/>
                  </a:moveTo>
                  <a:lnTo>
                    <a:pt x="272428" y="570309"/>
                  </a:lnTo>
                  <a:lnTo>
                    <a:pt x="544857" y="684371"/>
                  </a:lnTo>
                  <a:lnTo>
                    <a:pt x="817286" y="456247"/>
                  </a:lnTo>
                  <a:lnTo>
                    <a:pt x="1089714" y="484763"/>
                  </a:lnTo>
                  <a:lnTo>
                    <a:pt x="1362143" y="313670"/>
                  </a:lnTo>
                  <a:lnTo>
                    <a:pt x="1634572" y="228123"/>
                  </a:lnTo>
                  <a:lnTo>
                    <a:pt x="1907000" y="114061"/>
                  </a:lnTo>
                  <a:lnTo>
                    <a:pt x="2179429" y="85546"/>
                  </a:lnTo>
                  <a:lnTo>
                    <a:pt x="2451858" y="199608"/>
                  </a:lnTo>
                  <a:lnTo>
                    <a:pt x="2724286" y="0"/>
                  </a:lnTo>
                  <a:lnTo>
                    <a:pt x="2996715" y="0"/>
                  </a:lnTo>
                  <a:lnTo>
                    <a:pt x="3269144" y="0"/>
                  </a:lnTo>
                  <a:lnTo>
                    <a:pt x="3541572" y="0"/>
                  </a:lnTo>
                  <a:lnTo>
                    <a:pt x="3814001" y="0"/>
                  </a:lnTo>
                  <a:lnTo>
                    <a:pt x="4086430" y="28515"/>
                  </a:lnTo>
                  <a:lnTo>
                    <a:pt x="4358858" y="0"/>
                  </a:lnTo>
                  <a:lnTo>
                    <a:pt x="4631287" y="0"/>
                  </a:lnTo>
                  <a:lnTo>
                    <a:pt x="4903716" y="0"/>
                  </a:lnTo>
                  <a:lnTo>
                    <a:pt x="5176144" y="0"/>
                  </a:lnTo>
                  <a:lnTo>
                    <a:pt x="5448573" y="28515"/>
                  </a:lnTo>
                  <a:lnTo>
                    <a:pt x="5721002" y="171092"/>
                  </a:lnTo>
                  <a:lnTo>
                    <a:pt x="5993430" y="171092"/>
                  </a:lnTo>
                  <a:lnTo>
                    <a:pt x="6265859" y="1197650"/>
                  </a:lnTo>
                  <a:lnTo>
                    <a:pt x="6538288" y="1454290"/>
                  </a:lnTo>
                </a:path>
              </a:pathLst>
            </a:custGeom>
            <a:ln w="27101" cap="flat">
              <a:solidFill>
                <a:srgbClr val="0058AB">
                  <a:alpha val="50196"/>
                </a:srgbClr>
              </a:solidFill>
              <a:prstDash val="solid"/>
              <a:round/>
            </a:ln>
          </p:spPr>
          <p:txBody>
            <a:bodyPr/>
            <a:lstStyle/>
            <a:p/>
          </p:txBody>
        </p:sp>
        <p:sp>
          <p:nvSpPr>
            <p:cNvPr id="74" name="pl74"/>
            <p:cNvSpPr/>
            <p:nvPr/>
          </p:nvSpPr>
          <p:spPr>
            <a:xfrm>
              <a:off x="1544859" y="1164668"/>
              <a:ext cx="6538288" cy="1596867"/>
            </a:xfrm>
            <a:custGeom>
              <a:avLst/>
              <a:pathLst>
                <a:path w="6538288" h="1596867">
                  <a:moveTo>
                    <a:pt x="0" y="941011"/>
                  </a:moveTo>
                  <a:lnTo>
                    <a:pt x="272428" y="826949"/>
                  </a:lnTo>
                  <a:lnTo>
                    <a:pt x="544857" y="998042"/>
                  </a:lnTo>
                  <a:lnTo>
                    <a:pt x="817286" y="741402"/>
                  </a:lnTo>
                  <a:lnTo>
                    <a:pt x="1089714" y="598825"/>
                  </a:lnTo>
                  <a:lnTo>
                    <a:pt x="1362143" y="484763"/>
                  </a:lnTo>
                  <a:lnTo>
                    <a:pt x="1634572" y="484763"/>
                  </a:lnTo>
                  <a:lnTo>
                    <a:pt x="1907000" y="313670"/>
                  </a:lnTo>
                  <a:lnTo>
                    <a:pt x="2179429" y="256639"/>
                  </a:lnTo>
                  <a:lnTo>
                    <a:pt x="2451858" y="399216"/>
                  </a:lnTo>
                  <a:lnTo>
                    <a:pt x="2724286" y="142577"/>
                  </a:lnTo>
                  <a:lnTo>
                    <a:pt x="2996715" y="57030"/>
                  </a:lnTo>
                  <a:lnTo>
                    <a:pt x="3269144" y="85546"/>
                  </a:lnTo>
                  <a:lnTo>
                    <a:pt x="3541572" y="57030"/>
                  </a:lnTo>
                  <a:lnTo>
                    <a:pt x="3814001" y="28515"/>
                  </a:lnTo>
                  <a:lnTo>
                    <a:pt x="4086430" y="57030"/>
                  </a:lnTo>
                  <a:lnTo>
                    <a:pt x="4358858" y="57030"/>
                  </a:lnTo>
                  <a:lnTo>
                    <a:pt x="4631287" y="0"/>
                  </a:lnTo>
                  <a:lnTo>
                    <a:pt x="4903716" y="57030"/>
                  </a:lnTo>
                  <a:lnTo>
                    <a:pt x="5176144" y="57030"/>
                  </a:lnTo>
                  <a:lnTo>
                    <a:pt x="5448573" y="142577"/>
                  </a:lnTo>
                  <a:lnTo>
                    <a:pt x="5721002" y="313670"/>
                  </a:lnTo>
                  <a:lnTo>
                    <a:pt x="5993430" y="313670"/>
                  </a:lnTo>
                  <a:lnTo>
                    <a:pt x="6265859" y="1254681"/>
                  </a:lnTo>
                  <a:lnTo>
                    <a:pt x="6538288" y="1596867"/>
                  </a:lnTo>
                </a:path>
              </a:pathLst>
            </a:custGeom>
            <a:ln w="27101" cap="flat">
              <a:solidFill>
                <a:srgbClr val="333333">
                  <a:alpha val="50196"/>
                </a:srgbClr>
              </a:solidFill>
              <a:prstDash val="solid"/>
              <a:round/>
            </a:ln>
          </p:spPr>
          <p:txBody>
            <a:bodyPr/>
            <a:lstStyle/>
            <a:p/>
          </p:txBody>
        </p:sp>
        <p:sp>
          <p:nvSpPr>
            <p:cNvPr id="75" name="tx75"/>
            <p:cNvSpPr/>
            <p:nvPr/>
          </p:nvSpPr>
          <p:spPr>
            <a:xfrm>
              <a:off x="666071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933142"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7205571"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7478000"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7750428" y="20927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0" name="tx80"/>
            <p:cNvSpPr/>
            <p:nvPr/>
          </p:nvSpPr>
          <p:spPr>
            <a:xfrm>
              <a:off x="8022857" y="2348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1" name="tx81"/>
            <p:cNvSpPr/>
            <p:nvPr/>
          </p:nvSpPr>
          <p:spPr>
            <a:xfrm>
              <a:off x="6660714"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2" name="tx82"/>
            <p:cNvSpPr/>
            <p:nvPr/>
          </p:nvSpPr>
          <p:spPr>
            <a:xfrm>
              <a:off x="6933142"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3" name="tx83"/>
            <p:cNvSpPr/>
            <p:nvPr/>
          </p:nvSpPr>
          <p:spPr>
            <a:xfrm>
              <a:off x="7205571"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4" name="tx84"/>
            <p:cNvSpPr/>
            <p:nvPr/>
          </p:nvSpPr>
          <p:spPr>
            <a:xfrm>
              <a:off x="7478000"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5" name="tx85"/>
            <p:cNvSpPr/>
            <p:nvPr/>
          </p:nvSpPr>
          <p:spPr>
            <a:xfrm>
              <a:off x="7750428" y="24720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51</a:t>
              </a:r>
            </a:p>
          </p:txBody>
        </p:sp>
        <p:sp>
          <p:nvSpPr>
            <p:cNvPr id="86" name="tx86"/>
            <p:cNvSpPr/>
            <p:nvPr/>
          </p:nvSpPr>
          <p:spPr>
            <a:xfrm>
              <a:off x="8022857" y="28141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39</a:t>
              </a:r>
            </a:p>
          </p:txBody>
        </p:sp>
        <p:sp>
          <p:nvSpPr>
            <p:cNvPr id="87" name="tx87"/>
            <p:cNvSpPr/>
            <p:nvPr/>
          </p:nvSpPr>
          <p:spPr>
            <a:xfrm>
              <a:off x="1454424" y="368560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339</a:t>
              </a:r>
            </a:p>
          </p:txBody>
        </p:sp>
        <p:sp>
          <p:nvSpPr>
            <p:cNvPr id="88" name="tx88"/>
            <p:cNvSpPr/>
            <p:nvPr/>
          </p:nvSpPr>
          <p:spPr>
            <a:xfrm>
              <a:off x="2816567" y="375520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89" name="tx89"/>
            <p:cNvSpPr/>
            <p:nvPr/>
          </p:nvSpPr>
          <p:spPr>
            <a:xfrm>
              <a:off x="4208856" y="38273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0" name="tx90"/>
            <p:cNvSpPr/>
            <p:nvPr/>
          </p:nvSpPr>
          <p:spPr>
            <a:xfrm>
              <a:off x="5570999" y="3821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1" name="tx91"/>
            <p:cNvSpPr/>
            <p:nvPr/>
          </p:nvSpPr>
          <p:spPr>
            <a:xfrm>
              <a:off x="6660714" y="38265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2" name="tx92"/>
            <p:cNvSpPr/>
            <p:nvPr/>
          </p:nvSpPr>
          <p:spPr>
            <a:xfrm>
              <a:off x="6933142" y="38195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3" name="tx93"/>
            <p:cNvSpPr/>
            <p:nvPr/>
          </p:nvSpPr>
          <p:spPr>
            <a:xfrm>
              <a:off x="7175426" y="378516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a:t>
              </a:r>
            </a:p>
          </p:txBody>
        </p:sp>
        <p:sp>
          <p:nvSpPr>
            <p:cNvPr id="94" name="tx94"/>
            <p:cNvSpPr/>
            <p:nvPr/>
          </p:nvSpPr>
          <p:spPr>
            <a:xfrm>
              <a:off x="7447855" y="378568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95" name="tx95"/>
            <p:cNvSpPr/>
            <p:nvPr/>
          </p:nvSpPr>
          <p:spPr>
            <a:xfrm>
              <a:off x="7720284" y="352827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701</a:t>
              </a:r>
            </a:p>
          </p:txBody>
        </p:sp>
        <p:sp>
          <p:nvSpPr>
            <p:cNvPr id="96" name="tx96"/>
            <p:cNvSpPr/>
            <p:nvPr/>
          </p:nvSpPr>
          <p:spPr>
            <a:xfrm>
              <a:off x="7992712" y="346852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838</a:t>
              </a:r>
            </a:p>
          </p:txBody>
        </p:sp>
        <p:sp>
          <p:nvSpPr>
            <p:cNvPr id="97" name="tx97"/>
            <p:cNvSpPr/>
            <p:nvPr/>
          </p:nvSpPr>
          <p:spPr>
            <a:xfrm>
              <a:off x="1454424" y="34613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98" name="tx98"/>
            <p:cNvSpPr/>
            <p:nvPr/>
          </p:nvSpPr>
          <p:spPr>
            <a:xfrm>
              <a:off x="2816567" y="36122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99" name="tx99"/>
            <p:cNvSpPr/>
            <p:nvPr/>
          </p:nvSpPr>
          <p:spPr>
            <a:xfrm>
              <a:off x="4178711" y="375384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00" name="tx100"/>
            <p:cNvSpPr/>
            <p:nvPr/>
          </p:nvSpPr>
          <p:spPr>
            <a:xfrm>
              <a:off x="5570999" y="3779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01" name="tx101"/>
            <p:cNvSpPr/>
            <p:nvPr/>
          </p:nvSpPr>
          <p:spPr>
            <a:xfrm>
              <a:off x="6660714" y="3779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02" name="tx102"/>
            <p:cNvSpPr/>
            <p:nvPr/>
          </p:nvSpPr>
          <p:spPr>
            <a:xfrm>
              <a:off x="6902998" y="375176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03" name="tx103"/>
            <p:cNvSpPr/>
            <p:nvPr/>
          </p:nvSpPr>
          <p:spPr>
            <a:xfrm>
              <a:off x="7175426" y="367668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04" name="tx104"/>
            <p:cNvSpPr/>
            <p:nvPr/>
          </p:nvSpPr>
          <p:spPr>
            <a:xfrm>
              <a:off x="7447855" y="367404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05" name="tx105"/>
            <p:cNvSpPr/>
            <p:nvPr/>
          </p:nvSpPr>
          <p:spPr>
            <a:xfrm>
              <a:off x="7750428" y="318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06" name="tx106"/>
            <p:cNvSpPr/>
            <p:nvPr/>
          </p:nvSpPr>
          <p:spPr>
            <a:xfrm>
              <a:off x="7992712" y="304084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07" name="tx107"/>
            <p:cNvSpPr/>
            <p:nvPr/>
          </p:nvSpPr>
          <p:spPr>
            <a:xfrm>
              <a:off x="1454424" y="330705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516</a:t>
              </a:r>
            </a:p>
          </p:txBody>
        </p:sp>
        <p:sp>
          <p:nvSpPr>
            <p:cNvPr id="108" name="tx108"/>
            <p:cNvSpPr/>
            <p:nvPr/>
          </p:nvSpPr>
          <p:spPr>
            <a:xfrm>
              <a:off x="2816567" y="346956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329</a:t>
              </a:r>
            </a:p>
          </p:txBody>
        </p:sp>
        <p:sp>
          <p:nvSpPr>
            <p:cNvPr id="109" name="tx109"/>
            <p:cNvSpPr/>
            <p:nvPr/>
          </p:nvSpPr>
          <p:spPr>
            <a:xfrm>
              <a:off x="4178711" y="361131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166</a:t>
              </a:r>
            </a:p>
          </p:txBody>
        </p:sp>
        <p:sp>
          <p:nvSpPr>
            <p:cNvPr id="110" name="tx110"/>
            <p:cNvSpPr/>
            <p:nvPr/>
          </p:nvSpPr>
          <p:spPr>
            <a:xfrm>
              <a:off x="5570999" y="36718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1" name="tx111"/>
            <p:cNvSpPr/>
            <p:nvPr/>
          </p:nvSpPr>
          <p:spPr>
            <a:xfrm>
              <a:off x="6630569" y="36620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108</a:t>
              </a:r>
            </a:p>
          </p:txBody>
        </p:sp>
        <p:sp>
          <p:nvSpPr>
            <p:cNvPr id="112" name="tx112"/>
            <p:cNvSpPr/>
            <p:nvPr/>
          </p:nvSpPr>
          <p:spPr>
            <a:xfrm>
              <a:off x="6902998" y="361987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156</a:t>
              </a:r>
            </a:p>
          </p:txBody>
        </p:sp>
        <p:sp>
          <p:nvSpPr>
            <p:cNvPr id="113" name="tx113"/>
            <p:cNvSpPr/>
            <p:nvPr/>
          </p:nvSpPr>
          <p:spPr>
            <a:xfrm>
              <a:off x="7175426" y="353600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252</a:t>
              </a:r>
            </a:p>
          </p:txBody>
        </p:sp>
        <p:sp>
          <p:nvSpPr>
            <p:cNvPr id="114" name="tx114"/>
            <p:cNvSpPr/>
            <p:nvPr/>
          </p:nvSpPr>
          <p:spPr>
            <a:xfrm>
              <a:off x="7447855" y="353233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257</a:t>
              </a:r>
            </a:p>
          </p:txBody>
        </p:sp>
        <p:sp>
          <p:nvSpPr>
            <p:cNvPr id="115" name="tx115"/>
            <p:cNvSpPr/>
            <p:nvPr/>
          </p:nvSpPr>
          <p:spPr>
            <a:xfrm>
              <a:off x="7720284" y="306065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799</a:t>
              </a:r>
            </a:p>
          </p:txBody>
        </p:sp>
        <p:sp>
          <p:nvSpPr>
            <p:cNvPr id="116" name="tx116"/>
            <p:cNvSpPr/>
            <p:nvPr/>
          </p:nvSpPr>
          <p:spPr>
            <a:xfrm>
              <a:off x="7992712" y="290008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983</a:t>
              </a:r>
            </a:p>
          </p:txBody>
        </p:sp>
        <p:sp>
          <p:nvSpPr>
            <p:cNvPr id="117" name="tx117"/>
            <p:cNvSpPr/>
            <p:nvPr/>
          </p:nvSpPr>
          <p:spPr>
            <a:xfrm>
              <a:off x="849589"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577692" y="295145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9" name="tx119"/>
            <p:cNvSpPr/>
            <p:nvPr/>
          </p:nvSpPr>
          <p:spPr>
            <a:xfrm>
              <a:off x="577692" y="208138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20" name="tx120"/>
            <p:cNvSpPr/>
            <p:nvPr/>
          </p:nvSpPr>
          <p:spPr>
            <a:xfrm>
              <a:off x="577692" y="1211239"/>
              <a:ext cx="44276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3 000K</a:t>
              </a:r>
            </a:p>
          </p:txBody>
        </p:sp>
        <p:sp>
          <p:nvSpPr>
            <p:cNvPr id="121" name="tx12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3884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75055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11269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748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6455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3698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1094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8184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54238"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2670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7" name="tx13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8" name="pl138"/>
            <p:cNvSpPr/>
            <p:nvPr/>
          </p:nvSpPr>
          <p:spPr>
            <a:xfrm>
              <a:off x="3101887"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9" name="pl139"/>
            <p:cNvSpPr/>
            <p:nvPr/>
          </p:nvSpPr>
          <p:spPr>
            <a:xfrm>
              <a:off x="3817615"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0" name="tx140"/>
            <p:cNvSpPr/>
            <p:nvPr/>
          </p:nvSpPr>
          <p:spPr>
            <a:xfrm>
              <a:off x="3368986"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1" name="tx141"/>
            <p:cNvSpPr/>
            <p:nvPr/>
          </p:nvSpPr>
          <p:spPr>
            <a:xfrm>
              <a:off x="4084715"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2" name="rc142"/>
            <p:cNvSpPr/>
            <p:nvPr/>
          </p:nvSpPr>
          <p:spPr>
            <a:xfrm>
              <a:off x="4729166" y="4778716"/>
              <a:ext cx="201456" cy="201456"/>
            </a:xfrm>
            <a:prstGeom prst="rect">
              <a:avLst/>
            </a:prstGeom>
            <a:solidFill>
              <a:srgbClr val="B3B3B3">
                <a:alpha val="100000"/>
              </a:srgbClr>
            </a:solidFill>
          </p:spPr>
          <p:txBody>
            <a:bodyPr/>
            <a:lstStyle/>
            <a:p/>
          </p:txBody>
        </p:sp>
        <p:sp>
          <p:nvSpPr>
            <p:cNvPr id="143" name="rc143"/>
            <p:cNvSpPr/>
            <p:nvPr/>
          </p:nvSpPr>
          <p:spPr>
            <a:xfrm>
              <a:off x="5631320" y="4778716"/>
              <a:ext cx="201456" cy="201456"/>
            </a:xfrm>
            <a:prstGeom prst="rect">
              <a:avLst/>
            </a:prstGeom>
            <a:solidFill>
              <a:srgbClr val="1CABE2">
                <a:alpha val="100000"/>
              </a:srgbClr>
            </a:solidFill>
          </p:spPr>
          <p:txBody>
            <a:bodyPr/>
            <a:lstStyle/>
            <a:p/>
          </p:txBody>
        </p:sp>
        <p:sp>
          <p:nvSpPr>
            <p:cNvPr id="144" name="tx144"/>
            <p:cNvSpPr/>
            <p:nvPr/>
          </p:nvSpPr>
          <p:spPr>
            <a:xfrm>
              <a:off x="500921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5" name="tx145"/>
            <p:cNvSpPr/>
            <p:nvPr/>
          </p:nvSpPr>
          <p:spPr>
            <a:xfrm>
              <a:off x="5911365"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6" name="tx146"/>
            <p:cNvSpPr/>
            <p:nvPr/>
          </p:nvSpPr>
          <p:spPr>
            <a:xfrm>
              <a:off x="1083092" y="467611"/>
              <a:ext cx="72874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Sudan, 2000-2024</a:t>
              </a:r>
            </a:p>
          </p:txBody>
        </p:sp>
        <p:sp>
          <p:nvSpPr>
            <p:cNvPr id="147" name="pl147"/>
            <p:cNvSpPr/>
            <p:nvPr/>
          </p:nvSpPr>
          <p:spPr>
            <a:xfrm>
              <a:off x="228467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00950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573433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45915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1083092" y="573313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2" name="pl152"/>
            <p:cNvSpPr/>
            <p:nvPr/>
          </p:nvSpPr>
          <p:spPr>
            <a:xfrm>
              <a:off x="1083092" y="552729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3" name="pl153"/>
            <p:cNvSpPr/>
            <p:nvPr/>
          </p:nvSpPr>
          <p:spPr>
            <a:xfrm>
              <a:off x="1083092" y="53214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4" name="pl154"/>
            <p:cNvSpPr/>
            <p:nvPr/>
          </p:nvSpPr>
          <p:spPr>
            <a:xfrm>
              <a:off x="142226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14709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87191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59674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832157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422266" y="5650800"/>
              <a:ext cx="105987" cy="164676"/>
            </a:xfrm>
            <a:prstGeom prst="rect">
              <a:avLst/>
            </a:prstGeom>
            <a:solidFill>
              <a:srgbClr val="1CABE2">
                <a:alpha val="100000"/>
              </a:srgbClr>
            </a:solidFill>
          </p:spPr>
          <p:txBody>
            <a:bodyPr/>
            <a:lstStyle/>
            <a:p/>
          </p:txBody>
        </p:sp>
        <p:sp>
          <p:nvSpPr>
            <p:cNvPr id="160" name="rc160"/>
            <p:cNvSpPr/>
            <p:nvPr/>
          </p:nvSpPr>
          <p:spPr>
            <a:xfrm>
              <a:off x="1422266" y="5444954"/>
              <a:ext cx="4835889" cy="164676"/>
            </a:xfrm>
            <a:prstGeom prst="rect">
              <a:avLst/>
            </a:prstGeom>
            <a:solidFill>
              <a:srgbClr val="1CABE2">
                <a:alpha val="100000"/>
              </a:srgbClr>
            </a:solidFill>
          </p:spPr>
          <p:txBody>
            <a:bodyPr/>
            <a:lstStyle/>
            <a:p/>
          </p:txBody>
        </p:sp>
        <p:sp>
          <p:nvSpPr>
            <p:cNvPr id="161" name="rc161"/>
            <p:cNvSpPr/>
            <p:nvPr/>
          </p:nvSpPr>
          <p:spPr>
            <a:xfrm>
              <a:off x="1422266" y="5239108"/>
              <a:ext cx="5782633" cy="164676"/>
            </a:xfrm>
            <a:prstGeom prst="rect">
              <a:avLst/>
            </a:prstGeom>
            <a:solidFill>
              <a:srgbClr val="1CABE2">
                <a:alpha val="100000"/>
              </a:srgbClr>
            </a:solidFill>
          </p:spPr>
          <p:txBody>
            <a:bodyPr/>
            <a:lstStyle/>
            <a:p/>
          </p:txBody>
        </p:sp>
        <p:sp>
          <p:nvSpPr>
            <p:cNvPr id="162" name="rc162"/>
            <p:cNvSpPr/>
            <p:nvPr/>
          </p:nvSpPr>
          <p:spPr>
            <a:xfrm>
              <a:off x="1528253" y="5650800"/>
              <a:ext cx="635922" cy="164676"/>
            </a:xfrm>
            <a:prstGeom prst="rect">
              <a:avLst/>
            </a:prstGeom>
            <a:solidFill>
              <a:srgbClr val="B3B3B3">
                <a:alpha val="100000"/>
              </a:srgbClr>
            </a:solidFill>
          </p:spPr>
          <p:txBody>
            <a:bodyPr/>
            <a:lstStyle/>
            <a:p/>
          </p:txBody>
        </p:sp>
        <p:sp>
          <p:nvSpPr>
            <p:cNvPr id="163" name="rc163"/>
            <p:cNvSpPr/>
            <p:nvPr/>
          </p:nvSpPr>
          <p:spPr>
            <a:xfrm>
              <a:off x="6258155" y="5444954"/>
              <a:ext cx="674772" cy="164676"/>
            </a:xfrm>
            <a:prstGeom prst="rect">
              <a:avLst/>
            </a:prstGeom>
            <a:solidFill>
              <a:srgbClr val="B3B3B3">
                <a:alpha val="100000"/>
              </a:srgbClr>
            </a:solidFill>
          </p:spPr>
          <p:txBody>
            <a:bodyPr/>
            <a:lstStyle/>
            <a:p/>
          </p:txBody>
        </p:sp>
        <p:sp>
          <p:nvSpPr>
            <p:cNvPr id="164" name="rc164"/>
            <p:cNvSpPr/>
            <p:nvPr/>
          </p:nvSpPr>
          <p:spPr>
            <a:xfrm>
              <a:off x="7204899" y="5239108"/>
              <a:ext cx="1000841" cy="164676"/>
            </a:xfrm>
            <a:prstGeom prst="rect">
              <a:avLst/>
            </a:prstGeom>
            <a:solidFill>
              <a:srgbClr val="B3B3B3">
                <a:alpha val="100000"/>
              </a:srgbClr>
            </a:solidFill>
          </p:spPr>
          <p:txBody>
            <a:bodyPr/>
            <a:lstStyle/>
            <a:p/>
          </p:txBody>
        </p:sp>
        <p:sp>
          <p:nvSpPr>
            <p:cNvPr id="165" name="tx165"/>
            <p:cNvSpPr/>
            <p:nvPr/>
          </p:nvSpPr>
          <p:spPr>
            <a:xfrm>
              <a:off x="2308857"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107.5</a:t>
              </a:r>
            </a:p>
          </p:txBody>
        </p:sp>
        <p:sp>
          <p:nvSpPr>
            <p:cNvPr id="166" name="tx166"/>
            <p:cNvSpPr/>
            <p:nvPr/>
          </p:nvSpPr>
          <p:spPr>
            <a:xfrm>
              <a:off x="7077609"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798.7</a:t>
              </a:r>
            </a:p>
          </p:txBody>
        </p:sp>
        <p:sp>
          <p:nvSpPr>
            <p:cNvPr id="167" name="tx167"/>
            <p:cNvSpPr/>
            <p:nvPr/>
          </p:nvSpPr>
          <p:spPr>
            <a:xfrm>
              <a:off x="8350421"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983.2</a:t>
              </a:r>
            </a:p>
          </p:txBody>
        </p:sp>
        <p:sp>
          <p:nvSpPr>
            <p:cNvPr id="168" name="tx168"/>
            <p:cNvSpPr/>
            <p:nvPr/>
          </p:nvSpPr>
          <p:spPr>
            <a:xfrm>
              <a:off x="1362733"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15.4</a:t>
              </a:r>
            </a:p>
          </p:txBody>
        </p:sp>
        <p:sp>
          <p:nvSpPr>
            <p:cNvPr id="169" name="tx169"/>
            <p:cNvSpPr/>
            <p:nvPr/>
          </p:nvSpPr>
          <p:spPr>
            <a:xfrm>
              <a:off x="3695529"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700.9</a:t>
              </a:r>
            </a:p>
          </p:txBody>
        </p:sp>
        <p:sp>
          <p:nvSpPr>
            <p:cNvPr id="170" name="tx170"/>
            <p:cNvSpPr/>
            <p:nvPr/>
          </p:nvSpPr>
          <p:spPr>
            <a:xfrm>
              <a:off x="4168901"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838.1</a:t>
              </a:r>
            </a:p>
          </p:txBody>
        </p:sp>
        <p:sp>
          <p:nvSpPr>
            <p:cNvPr id="171" name="tx171"/>
            <p:cNvSpPr/>
            <p:nvPr/>
          </p:nvSpPr>
          <p:spPr>
            <a:xfrm>
              <a:off x="1733688"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92.2</a:t>
              </a:r>
            </a:p>
          </p:txBody>
        </p:sp>
        <p:sp>
          <p:nvSpPr>
            <p:cNvPr id="172" name="tx172"/>
            <p:cNvSpPr/>
            <p:nvPr/>
          </p:nvSpPr>
          <p:spPr>
            <a:xfrm>
              <a:off x="6483015"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97.8</a:t>
              </a:r>
            </a:p>
          </p:txBody>
        </p:sp>
        <p:sp>
          <p:nvSpPr>
            <p:cNvPr id="173" name="tx173"/>
            <p:cNvSpPr/>
            <p:nvPr/>
          </p:nvSpPr>
          <p:spPr>
            <a:xfrm>
              <a:off x="7560638"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145.1</a:t>
              </a:r>
            </a:p>
          </p:txBody>
        </p:sp>
        <p:sp>
          <p:nvSpPr>
            <p:cNvPr id="174" name="tx174"/>
            <p:cNvSpPr/>
            <p:nvPr/>
          </p:nvSpPr>
          <p:spPr>
            <a:xfrm>
              <a:off x="709684"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709684"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709684"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336829"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2983961"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79" name="tx179"/>
            <p:cNvSpPr/>
            <p:nvPr/>
          </p:nvSpPr>
          <p:spPr>
            <a:xfrm>
              <a:off x="4708788"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80" name="tx180"/>
            <p:cNvSpPr/>
            <p:nvPr/>
          </p:nvSpPr>
          <p:spPr>
            <a:xfrm>
              <a:off x="6433614"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81" name="tx181"/>
            <p:cNvSpPr/>
            <p:nvPr/>
          </p:nvSpPr>
          <p:spPr>
            <a:xfrm>
              <a:off x="8100187" y="591716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82" name="tx182"/>
            <p:cNvSpPr/>
            <p:nvPr/>
          </p:nvSpPr>
          <p:spPr>
            <a:xfrm>
              <a:off x="3575325"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3" name="tx183"/>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5" name="tx185"/>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Sudan.
In 2024, DTP1 coverage in Sudan declined at 48%. The number of children missing out on any DTP vaccination (zero-dose children) increased from 701,000 in 2023 to 838,000 in 2024.
DTP3 coverage declined at 39% in 2024, leaving 983,000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457082"/>
            </a:xfrm>
            <a:custGeom>
              <a:avLst/>
              <a:pathLst>
                <a:path w="3397293" h="1457082">
                  <a:moveTo>
                    <a:pt x="0" y="685686"/>
                  </a:moveTo>
                  <a:lnTo>
                    <a:pt x="141553" y="571405"/>
                  </a:lnTo>
                  <a:lnTo>
                    <a:pt x="283107" y="685686"/>
                  </a:lnTo>
                  <a:lnTo>
                    <a:pt x="424661" y="457124"/>
                  </a:lnTo>
                  <a:lnTo>
                    <a:pt x="566215" y="485694"/>
                  </a:lnTo>
                  <a:lnTo>
                    <a:pt x="707769" y="314272"/>
                  </a:lnTo>
                  <a:lnTo>
                    <a:pt x="849323" y="228562"/>
                  </a:lnTo>
                  <a:lnTo>
                    <a:pt x="990877" y="114281"/>
                  </a:lnTo>
                  <a:lnTo>
                    <a:pt x="1132431" y="85710"/>
                  </a:lnTo>
                  <a:lnTo>
                    <a:pt x="1273984" y="199991"/>
                  </a:lnTo>
                  <a:lnTo>
                    <a:pt x="1415538" y="0"/>
                  </a:lnTo>
                  <a:lnTo>
                    <a:pt x="1557092" y="0"/>
                  </a:lnTo>
                  <a:lnTo>
                    <a:pt x="1698646" y="0"/>
                  </a:lnTo>
                  <a:lnTo>
                    <a:pt x="1840200" y="0"/>
                  </a:lnTo>
                  <a:lnTo>
                    <a:pt x="1981754" y="0"/>
                  </a:lnTo>
                  <a:lnTo>
                    <a:pt x="2123308" y="28570"/>
                  </a:lnTo>
                  <a:lnTo>
                    <a:pt x="2264862" y="0"/>
                  </a:lnTo>
                  <a:lnTo>
                    <a:pt x="2406416" y="0"/>
                  </a:lnTo>
                  <a:lnTo>
                    <a:pt x="2547969" y="0"/>
                  </a:lnTo>
                  <a:lnTo>
                    <a:pt x="2689523" y="0"/>
                  </a:lnTo>
                  <a:lnTo>
                    <a:pt x="2831077" y="28570"/>
                  </a:lnTo>
                  <a:lnTo>
                    <a:pt x="2972631" y="171421"/>
                  </a:lnTo>
                  <a:lnTo>
                    <a:pt x="3114185" y="171421"/>
                  </a:lnTo>
                  <a:lnTo>
                    <a:pt x="3255739" y="1199950"/>
                  </a:lnTo>
                  <a:lnTo>
                    <a:pt x="3397293" y="145708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85710"/>
                  </a:moveTo>
                  <a:lnTo>
                    <a:pt x="141553" y="57140"/>
                  </a:lnTo>
                  <a:lnTo>
                    <a:pt x="283107" y="114281"/>
                  </a:lnTo>
                  <a:lnTo>
                    <a:pt x="424661" y="85710"/>
                  </a:lnTo>
                  <a:lnTo>
                    <a:pt x="566215" y="57140"/>
                  </a:lnTo>
                  <a:lnTo>
                    <a:pt x="707769" y="28570"/>
                  </a:lnTo>
                  <a:lnTo>
                    <a:pt x="849323" y="28570"/>
                  </a:lnTo>
                  <a:lnTo>
                    <a:pt x="990877" y="28570"/>
                  </a:lnTo>
                  <a:lnTo>
                    <a:pt x="1132431" y="0"/>
                  </a:lnTo>
                  <a:lnTo>
                    <a:pt x="1273984" y="0"/>
                  </a:lnTo>
                  <a:lnTo>
                    <a:pt x="1415538" y="0"/>
                  </a:lnTo>
                  <a:lnTo>
                    <a:pt x="1557092" y="0"/>
                  </a:lnTo>
                  <a:lnTo>
                    <a:pt x="1698646" y="28570"/>
                  </a:lnTo>
                  <a:lnTo>
                    <a:pt x="1840200" y="57140"/>
                  </a:lnTo>
                  <a:lnTo>
                    <a:pt x="1981754" y="57140"/>
                  </a:lnTo>
                  <a:lnTo>
                    <a:pt x="2123308" y="85710"/>
                  </a:lnTo>
                  <a:lnTo>
                    <a:pt x="2264862" y="114281"/>
                  </a:lnTo>
                  <a:lnTo>
                    <a:pt x="2406416" y="85710"/>
                  </a:lnTo>
                  <a:lnTo>
                    <a:pt x="2547969" y="85710"/>
                  </a:lnTo>
                  <a:lnTo>
                    <a:pt x="2689523" y="85710"/>
                  </a:lnTo>
                  <a:lnTo>
                    <a:pt x="2831077" y="142851"/>
                  </a:lnTo>
                  <a:lnTo>
                    <a:pt x="2972631" y="142851"/>
                  </a:lnTo>
                  <a:lnTo>
                    <a:pt x="3114185" y="85710"/>
                  </a:lnTo>
                  <a:lnTo>
                    <a:pt x="3255739" y="285702"/>
                  </a:lnTo>
                  <a:lnTo>
                    <a:pt x="3397293" y="31427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457082"/>
            </a:xfrm>
            <a:custGeom>
              <a:avLst/>
              <a:pathLst>
                <a:path w="3397293" h="1457082">
                  <a:moveTo>
                    <a:pt x="0" y="685686"/>
                  </a:moveTo>
                  <a:lnTo>
                    <a:pt x="141553" y="571405"/>
                  </a:lnTo>
                  <a:lnTo>
                    <a:pt x="283107" y="685686"/>
                  </a:lnTo>
                  <a:lnTo>
                    <a:pt x="424661" y="457124"/>
                  </a:lnTo>
                  <a:lnTo>
                    <a:pt x="566215" y="485694"/>
                  </a:lnTo>
                  <a:lnTo>
                    <a:pt x="707769" y="314272"/>
                  </a:lnTo>
                  <a:lnTo>
                    <a:pt x="849323" y="228562"/>
                  </a:lnTo>
                  <a:lnTo>
                    <a:pt x="990877" y="114281"/>
                  </a:lnTo>
                  <a:lnTo>
                    <a:pt x="1132431" y="85710"/>
                  </a:lnTo>
                  <a:lnTo>
                    <a:pt x="1273984" y="199991"/>
                  </a:lnTo>
                  <a:lnTo>
                    <a:pt x="1415538" y="0"/>
                  </a:lnTo>
                  <a:lnTo>
                    <a:pt x="1557092" y="0"/>
                  </a:lnTo>
                  <a:lnTo>
                    <a:pt x="1698646" y="0"/>
                  </a:lnTo>
                  <a:lnTo>
                    <a:pt x="1840200" y="0"/>
                  </a:lnTo>
                  <a:lnTo>
                    <a:pt x="1981754" y="0"/>
                  </a:lnTo>
                  <a:lnTo>
                    <a:pt x="2123308" y="28570"/>
                  </a:lnTo>
                  <a:lnTo>
                    <a:pt x="2264862" y="0"/>
                  </a:lnTo>
                  <a:lnTo>
                    <a:pt x="2406416" y="0"/>
                  </a:lnTo>
                  <a:lnTo>
                    <a:pt x="2547969" y="0"/>
                  </a:lnTo>
                  <a:lnTo>
                    <a:pt x="2689523" y="0"/>
                  </a:lnTo>
                  <a:lnTo>
                    <a:pt x="2831077" y="28570"/>
                  </a:lnTo>
                  <a:lnTo>
                    <a:pt x="2972631" y="171421"/>
                  </a:lnTo>
                  <a:lnTo>
                    <a:pt x="3114185" y="171421"/>
                  </a:lnTo>
                  <a:lnTo>
                    <a:pt x="3255739" y="1199950"/>
                  </a:lnTo>
                  <a:lnTo>
                    <a:pt x="3397293" y="145708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285661"/>
            </a:xfrm>
            <a:custGeom>
              <a:avLst/>
              <a:pathLst>
                <a:path w="0" h="1285661">
                  <a:moveTo>
                    <a:pt x="0" y="0"/>
                  </a:moveTo>
                  <a:lnTo>
                    <a:pt x="0" y="128566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542793"/>
            </a:xfrm>
            <a:custGeom>
              <a:avLst/>
              <a:pathLst>
                <a:path w="0" h="1542793">
                  <a:moveTo>
                    <a:pt x="0" y="0"/>
                  </a:moveTo>
                  <a:lnTo>
                    <a:pt x="0" y="154279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457082"/>
            </a:xfrm>
            <a:custGeom>
              <a:avLst/>
              <a:pathLst>
                <a:path w="3397293" h="1457082">
                  <a:moveTo>
                    <a:pt x="0" y="685686"/>
                  </a:moveTo>
                  <a:lnTo>
                    <a:pt x="141553" y="571405"/>
                  </a:lnTo>
                  <a:lnTo>
                    <a:pt x="283107" y="685686"/>
                  </a:lnTo>
                  <a:lnTo>
                    <a:pt x="424661" y="457124"/>
                  </a:lnTo>
                  <a:lnTo>
                    <a:pt x="566215" y="485694"/>
                  </a:lnTo>
                  <a:lnTo>
                    <a:pt x="707769" y="314272"/>
                  </a:lnTo>
                  <a:lnTo>
                    <a:pt x="849323" y="228562"/>
                  </a:lnTo>
                  <a:lnTo>
                    <a:pt x="990877" y="114281"/>
                  </a:lnTo>
                  <a:lnTo>
                    <a:pt x="1132431" y="85710"/>
                  </a:lnTo>
                  <a:lnTo>
                    <a:pt x="1273984" y="199991"/>
                  </a:lnTo>
                  <a:lnTo>
                    <a:pt x="1415538" y="0"/>
                  </a:lnTo>
                  <a:lnTo>
                    <a:pt x="1557092" y="0"/>
                  </a:lnTo>
                  <a:lnTo>
                    <a:pt x="1698646" y="0"/>
                  </a:lnTo>
                  <a:lnTo>
                    <a:pt x="1840200" y="0"/>
                  </a:lnTo>
                  <a:lnTo>
                    <a:pt x="1981754" y="0"/>
                  </a:lnTo>
                  <a:lnTo>
                    <a:pt x="2123308" y="28570"/>
                  </a:lnTo>
                  <a:lnTo>
                    <a:pt x="2264862" y="0"/>
                  </a:lnTo>
                  <a:lnTo>
                    <a:pt x="2406416" y="0"/>
                  </a:lnTo>
                  <a:lnTo>
                    <a:pt x="2547969" y="0"/>
                  </a:lnTo>
                  <a:lnTo>
                    <a:pt x="2689523" y="0"/>
                  </a:lnTo>
                  <a:lnTo>
                    <a:pt x="2831077" y="28570"/>
                  </a:lnTo>
                  <a:lnTo>
                    <a:pt x="2972631" y="171421"/>
                  </a:lnTo>
                  <a:lnTo>
                    <a:pt x="3114185" y="171421"/>
                  </a:lnTo>
                  <a:lnTo>
                    <a:pt x="3255739" y="1199950"/>
                  </a:lnTo>
                  <a:lnTo>
                    <a:pt x="3397293" y="145708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3270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3270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52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774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9803" y="4830005"/>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Sudan</a:t>
              </a:r>
            </a:p>
          </p:txBody>
        </p:sp>
        <p:sp>
          <p:nvSpPr>
            <p:cNvPr id="60" name="tx60"/>
            <p:cNvSpPr/>
            <p:nvPr/>
          </p:nvSpPr>
          <p:spPr>
            <a:xfrm>
              <a:off x="276239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849"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20764" y="471005"/>
              <a:ext cx="239769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Sudan, 2000-2024</a:t>
              </a:r>
            </a:p>
          </p:txBody>
        </p:sp>
        <p:sp>
          <p:nvSpPr>
            <p:cNvPr id="63" name="pl63"/>
            <p:cNvSpPr/>
            <p:nvPr/>
          </p:nvSpPr>
          <p:spPr>
            <a:xfrm>
              <a:off x="5267799" y="38186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812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437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00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9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124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4750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475034"/>
              <a:ext cx="3397293" cy="2390526"/>
            </a:xfrm>
            <a:custGeom>
              <a:avLst/>
              <a:pathLst>
                <a:path w="3397293" h="2390526">
                  <a:moveTo>
                    <a:pt x="0" y="1124953"/>
                  </a:moveTo>
                  <a:lnTo>
                    <a:pt x="141553" y="937461"/>
                  </a:lnTo>
                  <a:lnTo>
                    <a:pt x="283107" y="1124953"/>
                  </a:lnTo>
                  <a:lnTo>
                    <a:pt x="424661" y="749969"/>
                  </a:lnTo>
                  <a:lnTo>
                    <a:pt x="566215" y="796842"/>
                  </a:lnTo>
                  <a:lnTo>
                    <a:pt x="707769" y="515603"/>
                  </a:lnTo>
                  <a:lnTo>
                    <a:pt x="849323" y="374984"/>
                  </a:lnTo>
                  <a:lnTo>
                    <a:pt x="990877" y="187492"/>
                  </a:lnTo>
                  <a:lnTo>
                    <a:pt x="1132431" y="140619"/>
                  </a:lnTo>
                  <a:lnTo>
                    <a:pt x="1273984" y="328111"/>
                  </a:lnTo>
                  <a:lnTo>
                    <a:pt x="1415538" y="0"/>
                  </a:lnTo>
                  <a:lnTo>
                    <a:pt x="1557092" y="0"/>
                  </a:lnTo>
                  <a:lnTo>
                    <a:pt x="1698646" y="0"/>
                  </a:lnTo>
                  <a:lnTo>
                    <a:pt x="1840200" y="0"/>
                  </a:lnTo>
                  <a:lnTo>
                    <a:pt x="1981754" y="0"/>
                  </a:lnTo>
                  <a:lnTo>
                    <a:pt x="2123308" y="46873"/>
                  </a:lnTo>
                  <a:lnTo>
                    <a:pt x="2264862" y="0"/>
                  </a:lnTo>
                  <a:lnTo>
                    <a:pt x="2406416" y="0"/>
                  </a:lnTo>
                  <a:lnTo>
                    <a:pt x="2547969" y="0"/>
                  </a:lnTo>
                  <a:lnTo>
                    <a:pt x="2689523" y="0"/>
                  </a:lnTo>
                  <a:lnTo>
                    <a:pt x="2831077" y="46873"/>
                  </a:lnTo>
                  <a:lnTo>
                    <a:pt x="2972631" y="281238"/>
                  </a:lnTo>
                  <a:lnTo>
                    <a:pt x="3114185" y="281238"/>
                  </a:lnTo>
                  <a:lnTo>
                    <a:pt x="3255739" y="1968668"/>
                  </a:lnTo>
                  <a:lnTo>
                    <a:pt x="3397293" y="2390526"/>
                  </a:lnTo>
                </a:path>
              </a:pathLst>
            </a:custGeom>
            <a:ln w="27101" cap="flat">
              <a:solidFill>
                <a:srgbClr val="0058AB">
                  <a:alpha val="100000"/>
                </a:srgbClr>
              </a:solidFill>
              <a:prstDash val="solid"/>
              <a:round/>
            </a:ln>
          </p:spPr>
          <p:txBody>
            <a:bodyPr/>
            <a:lstStyle/>
            <a:p/>
          </p:txBody>
        </p:sp>
        <p:sp>
          <p:nvSpPr>
            <p:cNvPr id="78" name="pl78"/>
            <p:cNvSpPr/>
            <p:nvPr/>
          </p:nvSpPr>
          <p:spPr>
            <a:xfrm>
              <a:off x="5437664" y="1475034"/>
              <a:ext cx="3397293" cy="374984"/>
            </a:xfrm>
            <a:custGeom>
              <a:avLst/>
              <a:pathLst>
                <a:path w="3397293" h="374984">
                  <a:moveTo>
                    <a:pt x="0" y="374984"/>
                  </a:moveTo>
                  <a:lnTo>
                    <a:pt x="141553" y="328111"/>
                  </a:lnTo>
                  <a:lnTo>
                    <a:pt x="283107" y="328111"/>
                  </a:lnTo>
                  <a:lnTo>
                    <a:pt x="424661" y="281238"/>
                  </a:lnTo>
                  <a:lnTo>
                    <a:pt x="566215" y="234365"/>
                  </a:lnTo>
                  <a:lnTo>
                    <a:pt x="707769" y="187492"/>
                  </a:lnTo>
                  <a:lnTo>
                    <a:pt x="849323" y="140619"/>
                  </a:lnTo>
                  <a:lnTo>
                    <a:pt x="990877" y="140619"/>
                  </a:lnTo>
                  <a:lnTo>
                    <a:pt x="1132431" y="93746"/>
                  </a:lnTo>
                  <a:lnTo>
                    <a:pt x="1273984" y="46873"/>
                  </a:lnTo>
                  <a:lnTo>
                    <a:pt x="1415538" y="46873"/>
                  </a:lnTo>
                  <a:lnTo>
                    <a:pt x="1557092" y="46873"/>
                  </a:lnTo>
                  <a:lnTo>
                    <a:pt x="1698646" y="46873"/>
                  </a:lnTo>
                  <a:lnTo>
                    <a:pt x="1840200" y="46873"/>
                  </a:lnTo>
                  <a:lnTo>
                    <a:pt x="1981754" y="46873"/>
                  </a:lnTo>
                  <a:lnTo>
                    <a:pt x="2123308" y="46873"/>
                  </a:lnTo>
                  <a:lnTo>
                    <a:pt x="2264862" y="0"/>
                  </a:lnTo>
                  <a:lnTo>
                    <a:pt x="2406416" y="0"/>
                  </a:lnTo>
                  <a:lnTo>
                    <a:pt x="2547969" y="0"/>
                  </a:lnTo>
                  <a:lnTo>
                    <a:pt x="2689523" y="0"/>
                  </a:lnTo>
                  <a:lnTo>
                    <a:pt x="2831077" y="93746"/>
                  </a:lnTo>
                  <a:lnTo>
                    <a:pt x="2972631" y="140619"/>
                  </a:lnTo>
                  <a:lnTo>
                    <a:pt x="3114185" y="46873"/>
                  </a:lnTo>
                  <a:lnTo>
                    <a:pt x="3255739" y="46873"/>
                  </a:lnTo>
                  <a:lnTo>
                    <a:pt x="3397293" y="46873"/>
                  </a:lnTo>
                </a:path>
              </a:pathLst>
            </a:custGeom>
            <a:ln w="27101" cap="flat">
              <a:solidFill>
                <a:srgbClr val="80BD41">
                  <a:alpha val="100000"/>
                </a:srgbClr>
              </a:solidFill>
              <a:prstDash val="solid"/>
              <a:round/>
            </a:ln>
          </p:spPr>
          <p:txBody>
            <a:bodyPr/>
            <a:lstStyle/>
            <a:p/>
          </p:txBody>
        </p:sp>
        <p:sp>
          <p:nvSpPr>
            <p:cNvPr id="79" name="pl79"/>
            <p:cNvSpPr/>
            <p:nvPr/>
          </p:nvSpPr>
          <p:spPr>
            <a:xfrm>
              <a:off x="5437664" y="1334415"/>
              <a:ext cx="3397293" cy="515603"/>
            </a:xfrm>
            <a:custGeom>
              <a:avLst/>
              <a:pathLst>
                <a:path w="3397293" h="515603">
                  <a:moveTo>
                    <a:pt x="0" y="140619"/>
                  </a:moveTo>
                  <a:lnTo>
                    <a:pt x="141553" y="93746"/>
                  </a:lnTo>
                  <a:lnTo>
                    <a:pt x="283107" y="187492"/>
                  </a:lnTo>
                  <a:lnTo>
                    <a:pt x="424661" y="140619"/>
                  </a:lnTo>
                  <a:lnTo>
                    <a:pt x="566215" y="93746"/>
                  </a:lnTo>
                  <a:lnTo>
                    <a:pt x="707769" y="46873"/>
                  </a:lnTo>
                  <a:lnTo>
                    <a:pt x="849323" y="46873"/>
                  </a:lnTo>
                  <a:lnTo>
                    <a:pt x="990877" y="46873"/>
                  </a:lnTo>
                  <a:lnTo>
                    <a:pt x="1132431" y="0"/>
                  </a:lnTo>
                  <a:lnTo>
                    <a:pt x="1273984" y="0"/>
                  </a:lnTo>
                  <a:lnTo>
                    <a:pt x="1415538" y="0"/>
                  </a:lnTo>
                  <a:lnTo>
                    <a:pt x="1557092" y="0"/>
                  </a:lnTo>
                  <a:lnTo>
                    <a:pt x="1698646" y="46873"/>
                  </a:lnTo>
                  <a:lnTo>
                    <a:pt x="1840200" y="93746"/>
                  </a:lnTo>
                  <a:lnTo>
                    <a:pt x="1981754" y="93746"/>
                  </a:lnTo>
                  <a:lnTo>
                    <a:pt x="2123308" y="140619"/>
                  </a:lnTo>
                  <a:lnTo>
                    <a:pt x="2264862" y="187492"/>
                  </a:lnTo>
                  <a:lnTo>
                    <a:pt x="2406416" y="140619"/>
                  </a:lnTo>
                  <a:lnTo>
                    <a:pt x="2547969" y="140619"/>
                  </a:lnTo>
                  <a:lnTo>
                    <a:pt x="2689523" y="140619"/>
                  </a:lnTo>
                  <a:lnTo>
                    <a:pt x="2831077" y="234365"/>
                  </a:lnTo>
                  <a:lnTo>
                    <a:pt x="2972631" y="234365"/>
                  </a:lnTo>
                  <a:lnTo>
                    <a:pt x="3114185" y="140619"/>
                  </a:lnTo>
                  <a:lnTo>
                    <a:pt x="3255739" y="468730"/>
                  </a:lnTo>
                  <a:lnTo>
                    <a:pt x="3397293" y="515603"/>
                  </a:lnTo>
                </a:path>
              </a:pathLst>
            </a:custGeom>
            <a:ln w="27101" cap="flat">
              <a:solidFill>
                <a:srgbClr val="961A49">
                  <a:alpha val="100000"/>
                </a:srgbClr>
              </a:solidFill>
              <a:prstDash val="solid"/>
              <a:round/>
            </a:ln>
          </p:spPr>
          <p:txBody>
            <a:bodyPr/>
            <a:lstStyle/>
            <a:p/>
          </p:txBody>
        </p:sp>
        <p:sp>
          <p:nvSpPr>
            <p:cNvPr id="80" name="pl80"/>
            <p:cNvSpPr/>
            <p:nvPr/>
          </p:nvSpPr>
          <p:spPr>
            <a:xfrm>
              <a:off x="5437664" y="14750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475034"/>
              <a:ext cx="3397293" cy="2390526"/>
            </a:xfrm>
            <a:custGeom>
              <a:avLst/>
              <a:pathLst>
                <a:path w="3397293" h="2390526">
                  <a:moveTo>
                    <a:pt x="0" y="1124953"/>
                  </a:moveTo>
                  <a:lnTo>
                    <a:pt x="141553" y="937461"/>
                  </a:lnTo>
                  <a:lnTo>
                    <a:pt x="283107" y="1124953"/>
                  </a:lnTo>
                  <a:lnTo>
                    <a:pt x="424661" y="749969"/>
                  </a:lnTo>
                  <a:lnTo>
                    <a:pt x="566215" y="796842"/>
                  </a:lnTo>
                  <a:lnTo>
                    <a:pt x="707769" y="515603"/>
                  </a:lnTo>
                  <a:lnTo>
                    <a:pt x="849323" y="374984"/>
                  </a:lnTo>
                  <a:lnTo>
                    <a:pt x="990877" y="187492"/>
                  </a:lnTo>
                  <a:lnTo>
                    <a:pt x="1132431" y="140619"/>
                  </a:lnTo>
                  <a:lnTo>
                    <a:pt x="1273984" y="328111"/>
                  </a:lnTo>
                  <a:lnTo>
                    <a:pt x="1415538" y="0"/>
                  </a:lnTo>
                  <a:lnTo>
                    <a:pt x="1557092" y="0"/>
                  </a:lnTo>
                  <a:lnTo>
                    <a:pt x="1698646" y="0"/>
                  </a:lnTo>
                  <a:lnTo>
                    <a:pt x="1840200" y="0"/>
                  </a:lnTo>
                  <a:lnTo>
                    <a:pt x="1981754" y="0"/>
                  </a:lnTo>
                  <a:lnTo>
                    <a:pt x="2123308" y="46873"/>
                  </a:lnTo>
                  <a:lnTo>
                    <a:pt x="2264862" y="0"/>
                  </a:lnTo>
                  <a:lnTo>
                    <a:pt x="2406416" y="0"/>
                  </a:lnTo>
                  <a:lnTo>
                    <a:pt x="2547969" y="0"/>
                  </a:lnTo>
                  <a:lnTo>
                    <a:pt x="2689523" y="0"/>
                  </a:lnTo>
                  <a:lnTo>
                    <a:pt x="2831077" y="46873"/>
                  </a:lnTo>
                  <a:lnTo>
                    <a:pt x="2972631" y="281238"/>
                  </a:lnTo>
                  <a:lnTo>
                    <a:pt x="3114185" y="281238"/>
                  </a:lnTo>
                  <a:lnTo>
                    <a:pt x="3255739" y="1968668"/>
                  </a:lnTo>
                  <a:lnTo>
                    <a:pt x="3397293" y="2390526"/>
                  </a:lnTo>
                </a:path>
              </a:pathLst>
            </a:custGeom>
            <a:ln w="43362" cap="flat">
              <a:solidFill>
                <a:srgbClr val="000000">
                  <a:alpha val="100000"/>
                </a:srgbClr>
              </a:solidFill>
              <a:prstDash val="solid"/>
              <a:round/>
            </a:ln>
          </p:spPr>
          <p:txBody>
            <a:bodyPr/>
            <a:lstStyle/>
            <a:p/>
          </p:txBody>
        </p:sp>
        <p:sp>
          <p:nvSpPr>
            <p:cNvPr id="82" name="pl82"/>
            <p:cNvSpPr/>
            <p:nvPr/>
          </p:nvSpPr>
          <p:spPr>
            <a:xfrm>
              <a:off x="5437664" y="1212545"/>
              <a:ext cx="0" cy="1387442"/>
            </a:xfrm>
            <a:custGeom>
              <a:avLst/>
              <a:pathLst>
                <a:path w="0" h="1387442">
                  <a:moveTo>
                    <a:pt x="0" y="138744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212545"/>
              <a:ext cx="0" cy="778092"/>
            </a:xfrm>
            <a:custGeom>
              <a:avLst/>
              <a:pathLst>
                <a:path w="0" h="778092">
                  <a:moveTo>
                    <a:pt x="0" y="77809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212545"/>
              <a:ext cx="0" cy="262489"/>
            </a:xfrm>
            <a:custGeom>
              <a:avLst/>
              <a:pathLst>
                <a:path w="0" h="262489">
                  <a:moveTo>
                    <a:pt x="0" y="26248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212545"/>
              <a:ext cx="0" cy="309362"/>
            </a:xfrm>
            <a:custGeom>
              <a:avLst/>
              <a:pathLst>
                <a:path w="0" h="309362">
                  <a:moveTo>
                    <a:pt x="0" y="30936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212545"/>
              <a:ext cx="0" cy="262489"/>
            </a:xfrm>
            <a:custGeom>
              <a:avLst/>
              <a:pathLst>
                <a:path w="0" h="262489">
                  <a:moveTo>
                    <a:pt x="0" y="26248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212545"/>
              <a:ext cx="0" cy="2231158"/>
            </a:xfrm>
            <a:custGeom>
              <a:avLst/>
              <a:pathLst>
                <a:path w="0" h="2231158">
                  <a:moveTo>
                    <a:pt x="0" y="223115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212545"/>
              <a:ext cx="0" cy="2653015"/>
            </a:xfrm>
            <a:custGeom>
              <a:avLst/>
              <a:pathLst>
                <a:path w="0" h="2653015">
                  <a:moveTo>
                    <a:pt x="0" y="265301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475034"/>
              <a:ext cx="3397293" cy="2390526"/>
            </a:xfrm>
            <a:custGeom>
              <a:avLst/>
              <a:pathLst>
                <a:path w="3397293" h="2390526">
                  <a:moveTo>
                    <a:pt x="0" y="1124953"/>
                  </a:moveTo>
                  <a:lnTo>
                    <a:pt x="141553" y="937461"/>
                  </a:lnTo>
                  <a:lnTo>
                    <a:pt x="283107" y="1124953"/>
                  </a:lnTo>
                  <a:lnTo>
                    <a:pt x="424661" y="749969"/>
                  </a:lnTo>
                  <a:lnTo>
                    <a:pt x="566215" y="796842"/>
                  </a:lnTo>
                  <a:lnTo>
                    <a:pt x="707769" y="515603"/>
                  </a:lnTo>
                  <a:lnTo>
                    <a:pt x="849323" y="374984"/>
                  </a:lnTo>
                  <a:lnTo>
                    <a:pt x="990877" y="187492"/>
                  </a:lnTo>
                  <a:lnTo>
                    <a:pt x="1132431" y="140619"/>
                  </a:lnTo>
                  <a:lnTo>
                    <a:pt x="1273984" y="328111"/>
                  </a:lnTo>
                  <a:lnTo>
                    <a:pt x="1415538" y="0"/>
                  </a:lnTo>
                  <a:lnTo>
                    <a:pt x="1557092" y="0"/>
                  </a:lnTo>
                  <a:lnTo>
                    <a:pt x="1698646" y="0"/>
                  </a:lnTo>
                  <a:lnTo>
                    <a:pt x="1840200" y="0"/>
                  </a:lnTo>
                  <a:lnTo>
                    <a:pt x="1981754" y="0"/>
                  </a:lnTo>
                  <a:lnTo>
                    <a:pt x="2123308" y="46873"/>
                  </a:lnTo>
                  <a:lnTo>
                    <a:pt x="2264862" y="0"/>
                  </a:lnTo>
                  <a:lnTo>
                    <a:pt x="2406416" y="0"/>
                  </a:lnTo>
                  <a:lnTo>
                    <a:pt x="2547969" y="0"/>
                  </a:lnTo>
                  <a:lnTo>
                    <a:pt x="2689523" y="0"/>
                  </a:lnTo>
                  <a:lnTo>
                    <a:pt x="2831077" y="46873"/>
                  </a:lnTo>
                  <a:lnTo>
                    <a:pt x="2972631" y="281238"/>
                  </a:lnTo>
                  <a:lnTo>
                    <a:pt x="3114185" y="281238"/>
                  </a:lnTo>
                  <a:lnTo>
                    <a:pt x="3255739" y="1968668"/>
                  </a:lnTo>
                  <a:lnTo>
                    <a:pt x="3397293" y="2390526"/>
                  </a:lnTo>
                </a:path>
              </a:pathLst>
            </a:custGeom>
            <a:ln w="27101" cap="flat">
              <a:solidFill>
                <a:srgbClr val="0058AB">
                  <a:alpha val="100000"/>
                </a:srgbClr>
              </a:solidFill>
              <a:prstDash val="solid"/>
              <a:round/>
            </a:ln>
          </p:spPr>
          <p:txBody>
            <a:bodyPr/>
            <a:lstStyle/>
            <a:p/>
          </p:txBody>
        </p:sp>
        <p:sp>
          <p:nvSpPr>
            <p:cNvPr id="90" name="tx90"/>
            <p:cNvSpPr/>
            <p:nvPr/>
          </p:nvSpPr>
          <p:spPr>
            <a:xfrm>
              <a:off x="5359324" y="115467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1" name="tx91"/>
            <p:cNvSpPr/>
            <p:nvPr/>
          </p:nvSpPr>
          <p:spPr>
            <a:xfrm>
              <a:off x="6067093" y="115467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823058" y="11533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512777" y="115467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8097042" y="11533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115467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96" name="tx96"/>
            <p:cNvSpPr/>
            <p:nvPr/>
          </p:nvSpPr>
          <p:spPr>
            <a:xfrm>
              <a:off x="8756617" y="115335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97" name="tx97"/>
            <p:cNvSpPr/>
            <p:nvPr/>
          </p:nvSpPr>
          <p:spPr>
            <a:xfrm>
              <a:off x="8902429" y="14827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180957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99" name="tx99"/>
            <p:cNvSpPr/>
            <p:nvPr/>
          </p:nvSpPr>
          <p:spPr>
            <a:xfrm>
              <a:off x="5003259" y="329784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3603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142291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494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494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1199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7444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16502" y="4830005"/>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Sudan</a:t>
              </a:r>
            </a:p>
          </p:txBody>
        </p:sp>
        <p:sp>
          <p:nvSpPr>
            <p:cNvPr id="115" name="tx115"/>
            <p:cNvSpPr/>
            <p:nvPr/>
          </p:nvSpPr>
          <p:spPr>
            <a:xfrm>
              <a:off x="707909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41547"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1907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93780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6848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4319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0642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8113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55842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30551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134193" cy="149993"/>
            </a:xfrm>
            <a:prstGeom prst="rect">
              <a:avLst/>
            </a:prstGeom>
            <a:solidFill>
              <a:srgbClr val="1CABE2">
                <a:alpha val="80000"/>
              </a:srgbClr>
            </a:solidFill>
          </p:spPr>
          <p:txBody>
            <a:bodyPr/>
            <a:lstStyle/>
            <a:p/>
          </p:txBody>
        </p:sp>
        <p:sp>
          <p:nvSpPr>
            <p:cNvPr id="131" name="rc131"/>
            <p:cNvSpPr/>
            <p:nvPr/>
          </p:nvSpPr>
          <p:spPr>
            <a:xfrm>
              <a:off x="1317178" y="5637654"/>
              <a:ext cx="6122864" cy="149993"/>
            </a:xfrm>
            <a:prstGeom prst="rect">
              <a:avLst/>
            </a:prstGeom>
            <a:solidFill>
              <a:srgbClr val="1CABE2">
                <a:alpha val="80000"/>
              </a:srgbClr>
            </a:solidFill>
          </p:spPr>
          <p:txBody>
            <a:bodyPr/>
            <a:lstStyle/>
            <a:p/>
          </p:txBody>
        </p:sp>
        <p:sp>
          <p:nvSpPr>
            <p:cNvPr id="132" name="rc132"/>
            <p:cNvSpPr/>
            <p:nvPr/>
          </p:nvSpPr>
          <p:spPr>
            <a:xfrm>
              <a:off x="1317178" y="5450161"/>
              <a:ext cx="7321564" cy="149993"/>
            </a:xfrm>
            <a:prstGeom prst="rect">
              <a:avLst/>
            </a:prstGeom>
            <a:solidFill>
              <a:srgbClr val="1CABE2">
                <a:alpha val="80000"/>
              </a:srgbClr>
            </a:solidFill>
          </p:spPr>
          <p:txBody>
            <a:bodyPr/>
            <a:lstStyle/>
            <a:p/>
          </p:txBody>
        </p:sp>
        <p:sp>
          <p:nvSpPr>
            <p:cNvPr id="133" name="tx133"/>
            <p:cNvSpPr/>
            <p:nvPr/>
          </p:nvSpPr>
          <p:spPr>
            <a:xfrm>
              <a:off x="6930629"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701,000</a:t>
              </a:r>
            </a:p>
          </p:txBody>
        </p:sp>
        <p:sp>
          <p:nvSpPr>
            <p:cNvPr id="134" name="tx134"/>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838,000</a:t>
              </a:r>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55928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0" name="tx140"/>
            <p:cNvSpPr/>
            <p:nvPr/>
          </p:nvSpPr>
          <p:spPr>
            <a:xfrm>
              <a:off x="430636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1" name="tx141"/>
            <p:cNvSpPr/>
            <p:nvPr/>
          </p:nvSpPr>
          <p:spPr>
            <a:xfrm>
              <a:off x="605344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2" name="tx142"/>
            <p:cNvSpPr/>
            <p:nvPr/>
          </p:nvSpPr>
          <p:spPr>
            <a:xfrm>
              <a:off x="780053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Sudan (48%) was 41 percentage points lower than the global average (89%) and 36 percentage points lower than the average across all MENA countries (84%).
National DTP1 coverage was 51 percentage points lower than in 2019 (99%).
This equates to 838,000 zero-dose children in 2024 compared to 15,000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48436"/>
              <a:ext cx="368491" cy="153463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88578"/>
              <a:ext cx="368491" cy="16944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61401"/>
              <a:ext cx="368491" cy="26216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550150"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4071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48436"/>
              <a:ext cx="368491" cy="1534637"/>
            </a:xfrm>
            <a:prstGeom prst="rect">
              <a:avLst/>
            </a:prstGeom>
            <a:solidFill>
              <a:srgbClr val="F26A21">
                <a:alpha val="100000"/>
              </a:srgbClr>
            </a:solidFill>
          </p:spPr>
          <p:txBody>
            <a:bodyPr/>
            <a:lstStyle/>
            <a:p/>
          </p:txBody>
        </p:sp>
        <p:sp>
          <p:nvSpPr>
            <p:cNvPr id="34" name="rc34"/>
            <p:cNvSpPr/>
            <p:nvPr/>
          </p:nvSpPr>
          <p:spPr>
            <a:xfrm>
              <a:off x="1274667" y="2488578"/>
              <a:ext cx="368491" cy="1694495"/>
            </a:xfrm>
            <a:prstGeom prst="rect">
              <a:avLst/>
            </a:prstGeom>
            <a:solidFill>
              <a:srgbClr val="0083CF">
                <a:alpha val="100000"/>
              </a:srgbClr>
            </a:solidFill>
          </p:spPr>
          <p:txBody>
            <a:bodyPr/>
            <a:lstStyle/>
            <a:p/>
          </p:txBody>
        </p:sp>
        <p:sp>
          <p:nvSpPr>
            <p:cNvPr id="35" name="rc35"/>
            <p:cNvSpPr/>
            <p:nvPr/>
          </p:nvSpPr>
          <p:spPr>
            <a:xfrm>
              <a:off x="1684102" y="1593373"/>
              <a:ext cx="368491" cy="2589700"/>
            </a:xfrm>
            <a:prstGeom prst="rect">
              <a:avLst/>
            </a:prstGeom>
            <a:solidFill>
              <a:srgbClr val="0083CF">
                <a:alpha val="100000"/>
              </a:srgbClr>
            </a:solidFill>
          </p:spPr>
          <p:txBody>
            <a:bodyPr/>
            <a:lstStyle/>
            <a:p/>
          </p:txBody>
        </p:sp>
        <p:sp>
          <p:nvSpPr>
            <p:cNvPr id="36" name="rc36"/>
            <p:cNvSpPr/>
            <p:nvPr/>
          </p:nvSpPr>
          <p:spPr>
            <a:xfrm>
              <a:off x="2502973" y="1433515"/>
              <a:ext cx="368491" cy="2749558"/>
            </a:xfrm>
            <a:prstGeom prst="rect">
              <a:avLst/>
            </a:prstGeom>
            <a:solidFill>
              <a:srgbClr val="0083CF">
                <a:alpha val="100000"/>
              </a:srgbClr>
            </a:solidFill>
          </p:spPr>
          <p:txBody>
            <a:bodyPr/>
            <a:lstStyle/>
            <a:p/>
          </p:txBody>
        </p:sp>
        <p:sp>
          <p:nvSpPr>
            <p:cNvPr id="37" name="rc37"/>
            <p:cNvSpPr/>
            <p:nvPr/>
          </p:nvSpPr>
          <p:spPr>
            <a:xfrm>
              <a:off x="2912409" y="1369572"/>
              <a:ext cx="368491" cy="2813501"/>
            </a:xfrm>
            <a:prstGeom prst="rect">
              <a:avLst/>
            </a:prstGeom>
            <a:solidFill>
              <a:srgbClr val="0083CF">
                <a:alpha val="100000"/>
              </a:srgbClr>
            </a:solidFill>
          </p:spPr>
          <p:txBody>
            <a:bodyPr/>
            <a:lstStyle/>
            <a:p/>
          </p:txBody>
        </p:sp>
        <p:sp>
          <p:nvSpPr>
            <p:cNvPr id="38" name="rc38"/>
            <p:cNvSpPr/>
            <p:nvPr/>
          </p:nvSpPr>
          <p:spPr>
            <a:xfrm>
              <a:off x="4550150" y="1081827"/>
              <a:ext cx="368491" cy="3101246"/>
            </a:xfrm>
            <a:prstGeom prst="rect">
              <a:avLst/>
            </a:prstGeom>
            <a:solidFill>
              <a:srgbClr val="0083CF">
                <a:alpha val="100000"/>
              </a:srgbClr>
            </a:solidFill>
          </p:spPr>
          <p:txBody>
            <a:bodyPr/>
            <a:lstStyle/>
            <a:p/>
          </p:txBody>
        </p:sp>
        <p:sp>
          <p:nvSpPr>
            <p:cNvPr id="39" name="rc39"/>
            <p:cNvSpPr/>
            <p:nvPr/>
          </p:nvSpPr>
          <p:spPr>
            <a:xfrm>
              <a:off x="5369021" y="1081827"/>
              <a:ext cx="368491" cy="3101246"/>
            </a:xfrm>
            <a:prstGeom prst="rect">
              <a:avLst/>
            </a:prstGeom>
            <a:solidFill>
              <a:srgbClr val="0083CF">
                <a:alpha val="100000"/>
              </a:srgbClr>
            </a:solidFill>
          </p:spPr>
          <p:txBody>
            <a:bodyPr/>
            <a:lstStyle/>
            <a:p/>
          </p:txBody>
        </p:sp>
        <p:sp>
          <p:nvSpPr>
            <p:cNvPr id="40" name="rc40"/>
            <p:cNvSpPr/>
            <p:nvPr/>
          </p:nvSpPr>
          <p:spPr>
            <a:xfrm>
              <a:off x="6597327" y="1049855"/>
              <a:ext cx="368491" cy="3133217"/>
            </a:xfrm>
            <a:prstGeom prst="rect">
              <a:avLst/>
            </a:prstGeom>
            <a:solidFill>
              <a:srgbClr val="0083CF">
                <a:alpha val="100000"/>
              </a:srgbClr>
            </a:solidFill>
          </p:spPr>
          <p:txBody>
            <a:bodyPr/>
            <a:lstStyle/>
            <a:p/>
          </p:txBody>
        </p:sp>
        <p:sp>
          <p:nvSpPr>
            <p:cNvPr id="41" name="rc41"/>
            <p:cNvSpPr/>
            <p:nvPr/>
          </p:nvSpPr>
          <p:spPr>
            <a:xfrm>
              <a:off x="6187891" y="1049855"/>
              <a:ext cx="368491" cy="3133217"/>
            </a:xfrm>
            <a:prstGeom prst="rect">
              <a:avLst/>
            </a:prstGeom>
            <a:solidFill>
              <a:srgbClr val="0083CF">
                <a:alpha val="100000"/>
              </a:srgbClr>
            </a:solidFill>
          </p:spPr>
          <p:txBody>
            <a:bodyPr/>
            <a:lstStyle/>
            <a:p/>
          </p:txBody>
        </p:sp>
        <p:sp>
          <p:nvSpPr>
            <p:cNvPr id="42" name="rc42"/>
            <p:cNvSpPr/>
            <p:nvPr/>
          </p:nvSpPr>
          <p:spPr>
            <a:xfrm>
              <a:off x="7416197" y="1017884"/>
              <a:ext cx="368491" cy="3165189"/>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653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609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565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48436"/>
              <a:ext cx="282669" cy="282669"/>
            </a:xfrm>
            <a:custGeom>
              <a:avLst/>
              <a:pathLst>
                <a:path w="282669" h="282669">
                  <a:moveTo>
                    <a:pt x="272230" y="0"/>
                  </a:moveTo>
                  <a:lnTo>
                    <a:pt x="282669" y="0"/>
                  </a:lnTo>
                  <a:lnTo>
                    <a:pt x="0" y="282669"/>
                  </a:lnTo>
                  <a:lnTo>
                    <a:pt x="0" y="272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48436"/>
              <a:ext cx="178283" cy="178283"/>
            </a:xfrm>
            <a:custGeom>
              <a:avLst/>
              <a:pathLst>
                <a:path w="178283" h="178283">
                  <a:moveTo>
                    <a:pt x="167844" y="0"/>
                  </a:moveTo>
                  <a:lnTo>
                    <a:pt x="178283" y="0"/>
                  </a:lnTo>
                  <a:lnTo>
                    <a:pt x="0" y="178283"/>
                  </a:lnTo>
                  <a:lnTo>
                    <a:pt x="0" y="167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48436"/>
              <a:ext cx="73896" cy="73896"/>
            </a:xfrm>
            <a:custGeom>
              <a:avLst/>
              <a:pathLst>
                <a:path w="73896" h="73896">
                  <a:moveTo>
                    <a:pt x="63458" y="0"/>
                  </a:moveTo>
                  <a:lnTo>
                    <a:pt x="73896" y="0"/>
                  </a:lnTo>
                  <a:lnTo>
                    <a:pt x="0" y="73896"/>
                  </a:lnTo>
                  <a:lnTo>
                    <a:pt x="0" y="63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646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5602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488578"/>
              <a:ext cx="346250" cy="346250"/>
            </a:xfrm>
            <a:custGeom>
              <a:avLst/>
              <a:pathLst>
                <a:path w="346250" h="346250">
                  <a:moveTo>
                    <a:pt x="335812" y="0"/>
                  </a:moveTo>
                  <a:lnTo>
                    <a:pt x="346250" y="0"/>
                  </a:lnTo>
                  <a:lnTo>
                    <a:pt x="0" y="346250"/>
                  </a:lnTo>
                  <a:lnTo>
                    <a:pt x="0" y="335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88578"/>
              <a:ext cx="241864" cy="241864"/>
            </a:xfrm>
            <a:custGeom>
              <a:avLst/>
              <a:pathLst>
                <a:path w="241864" h="241864">
                  <a:moveTo>
                    <a:pt x="231426" y="0"/>
                  </a:moveTo>
                  <a:lnTo>
                    <a:pt x="241864" y="0"/>
                  </a:lnTo>
                  <a:lnTo>
                    <a:pt x="0" y="241864"/>
                  </a:lnTo>
                  <a:lnTo>
                    <a:pt x="0" y="231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88578"/>
              <a:ext cx="137478" cy="137478"/>
            </a:xfrm>
            <a:custGeom>
              <a:avLst/>
              <a:pathLst>
                <a:path w="137478" h="137478">
                  <a:moveTo>
                    <a:pt x="127039" y="0"/>
                  </a:moveTo>
                  <a:lnTo>
                    <a:pt x="137478" y="0"/>
                  </a:lnTo>
                  <a:lnTo>
                    <a:pt x="0" y="137478"/>
                  </a:lnTo>
                  <a:lnTo>
                    <a:pt x="0" y="127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88578"/>
              <a:ext cx="33092" cy="33092"/>
            </a:xfrm>
            <a:custGeom>
              <a:avLst/>
              <a:pathLst>
                <a:path w="33092" h="33092">
                  <a:moveTo>
                    <a:pt x="22653" y="0"/>
                  </a:moveTo>
                  <a:lnTo>
                    <a:pt x="33092" y="0"/>
                  </a:lnTo>
                  <a:lnTo>
                    <a:pt x="0" y="33092"/>
                  </a:lnTo>
                  <a:lnTo>
                    <a:pt x="0" y="22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19420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8376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733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628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593373"/>
              <a:ext cx="310089" cy="310089"/>
            </a:xfrm>
            <a:custGeom>
              <a:avLst/>
              <a:pathLst>
                <a:path w="310089" h="310089">
                  <a:moveTo>
                    <a:pt x="299650" y="0"/>
                  </a:moveTo>
                  <a:lnTo>
                    <a:pt x="310089" y="0"/>
                  </a:lnTo>
                  <a:lnTo>
                    <a:pt x="0" y="310089"/>
                  </a:lnTo>
                  <a:lnTo>
                    <a:pt x="0" y="299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93373"/>
              <a:ext cx="205703" cy="205703"/>
            </a:xfrm>
            <a:custGeom>
              <a:avLst/>
              <a:pathLst>
                <a:path w="205703" h="205703">
                  <a:moveTo>
                    <a:pt x="195264" y="0"/>
                  </a:moveTo>
                  <a:lnTo>
                    <a:pt x="205703" y="0"/>
                  </a:lnTo>
                  <a:lnTo>
                    <a:pt x="0" y="205703"/>
                  </a:lnTo>
                  <a:lnTo>
                    <a:pt x="0" y="195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93373"/>
              <a:ext cx="101316" cy="101316"/>
            </a:xfrm>
            <a:custGeom>
              <a:avLst/>
              <a:pathLst>
                <a:path w="101316" h="101316">
                  <a:moveTo>
                    <a:pt x="90878" y="0"/>
                  </a:moveTo>
                  <a:lnTo>
                    <a:pt x="101316" y="0"/>
                  </a:lnTo>
                  <a:lnTo>
                    <a:pt x="0" y="101316"/>
                  </a:lnTo>
                  <a:lnTo>
                    <a:pt x="0" y="90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5407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4363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433515"/>
              <a:ext cx="277394" cy="277394"/>
            </a:xfrm>
            <a:custGeom>
              <a:avLst/>
              <a:pathLst>
                <a:path w="277394" h="277394">
                  <a:moveTo>
                    <a:pt x="266955" y="0"/>
                  </a:moveTo>
                  <a:lnTo>
                    <a:pt x="277394" y="0"/>
                  </a:lnTo>
                  <a:lnTo>
                    <a:pt x="0" y="277394"/>
                  </a:lnTo>
                  <a:lnTo>
                    <a:pt x="0" y="26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33515"/>
              <a:ext cx="173008" cy="173008"/>
            </a:xfrm>
            <a:custGeom>
              <a:avLst/>
              <a:pathLst>
                <a:path w="173008" h="173008">
                  <a:moveTo>
                    <a:pt x="162569" y="0"/>
                  </a:moveTo>
                  <a:lnTo>
                    <a:pt x="173008" y="0"/>
                  </a:lnTo>
                  <a:lnTo>
                    <a:pt x="0" y="173008"/>
                  </a:lnTo>
                  <a:lnTo>
                    <a:pt x="0" y="162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33515"/>
              <a:ext cx="68621" cy="68621"/>
            </a:xfrm>
            <a:custGeom>
              <a:avLst/>
              <a:pathLst>
                <a:path w="68621" h="68621">
                  <a:moveTo>
                    <a:pt x="58183" y="0"/>
                  </a:moveTo>
                  <a:lnTo>
                    <a:pt x="68621" y="0"/>
                  </a:lnTo>
                  <a:lnTo>
                    <a:pt x="0" y="68621"/>
                  </a:lnTo>
                  <a:lnTo>
                    <a:pt x="0" y="5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369572"/>
              <a:ext cx="349447" cy="349447"/>
            </a:xfrm>
            <a:custGeom>
              <a:avLst/>
              <a:pathLst>
                <a:path w="349447" h="349447">
                  <a:moveTo>
                    <a:pt x="339008" y="0"/>
                  </a:moveTo>
                  <a:lnTo>
                    <a:pt x="349447" y="0"/>
                  </a:lnTo>
                  <a:lnTo>
                    <a:pt x="0" y="349447"/>
                  </a:lnTo>
                  <a:lnTo>
                    <a:pt x="0" y="33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369572"/>
              <a:ext cx="245060" cy="245060"/>
            </a:xfrm>
            <a:custGeom>
              <a:avLst/>
              <a:pathLst>
                <a:path w="245060" h="245060">
                  <a:moveTo>
                    <a:pt x="234622" y="0"/>
                  </a:moveTo>
                  <a:lnTo>
                    <a:pt x="245060" y="0"/>
                  </a:lnTo>
                  <a:lnTo>
                    <a:pt x="0" y="245060"/>
                  </a:lnTo>
                  <a:lnTo>
                    <a:pt x="0" y="234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9572"/>
              <a:ext cx="140674" cy="140674"/>
            </a:xfrm>
            <a:custGeom>
              <a:avLst/>
              <a:pathLst>
                <a:path w="140674" h="140674">
                  <a:moveTo>
                    <a:pt x="130235" y="0"/>
                  </a:moveTo>
                  <a:lnTo>
                    <a:pt x="140674" y="0"/>
                  </a:lnTo>
                  <a:lnTo>
                    <a:pt x="0" y="140674"/>
                  </a:lnTo>
                  <a:lnTo>
                    <a:pt x="0" y="13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9572"/>
              <a:ext cx="36288" cy="36288"/>
            </a:xfrm>
            <a:custGeom>
              <a:avLst/>
              <a:pathLst>
                <a:path w="36288" h="36288">
                  <a:moveTo>
                    <a:pt x="25849" y="0"/>
                  </a:moveTo>
                  <a:lnTo>
                    <a:pt x="36288" y="0"/>
                  </a:lnTo>
                  <a:lnTo>
                    <a:pt x="0" y="36288"/>
                  </a:lnTo>
                  <a:lnTo>
                    <a:pt x="0" y="2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550150" y="1081827"/>
              <a:ext cx="356471" cy="356471"/>
            </a:xfrm>
            <a:custGeom>
              <a:avLst/>
              <a:pathLst>
                <a:path w="356471" h="356471">
                  <a:moveTo>
                    <a:pt x="346032" y="0"/>
                  </a:moveTo>
                  <a:lnTo>
                    <a:pt x="356471" y="0"/>
                  </a:lnTo>
                  <a:lnTo>
                    <a:pt x="0" y="356471"/>
                  </a:lnTo>
                  <a:lnTo>
                    <a:pt x="0" y="346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50150" y="1081827"/>
              <a:ext cx="252085" cy="252085"/>
            </a:xfrm>
            <a:custGeom>
              <a:avLst/>
              <a:pathLst>
                <a:path w="252085" h="252085">
                  <a:moveTo>
                    <a:pt x="241646" y="0"/>
                  </a:moveTo>
                  <a:lnTo>
                    <a:pt x="252085" y="0"/>
                  </a:lnTo>
                  <a:lnTo>
                    <a:pt x="0" y="252085"/>
                  </a:lnTo>
                  <a:lnTo>
                    <a:pt x="0" y="24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550150" y="1081827"/>
              <a:ext cx="147698" cy="147698"/>
            </a:xfrm>
            <a:custGeom>
              <a:avLst/>
              <a:pathLst>
                <a:path w="147698" h="147698">
                  <a:moveTo>
                    <a:pt x="137260" y="0"/>
                  </a:moveTo>
                  <a:lnTo>
                    <a:pt x="147698" y="0"/>
                  </a:lnTo>
                  <a:lnTo>
                    <a:pt x="0" y="147698"/>
                  </a:lnTo>
                  <a:lnTo>
                    <a:pt x="0" y="13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550150" y="1081827"/>
              <a:ext cx="43312" cy="43312"/>
            </a:xfrm>
            <a:custGeom>
              <a:avLst/>
              <a:pathLst>
                <a:path w="43312" h="43312">
                  <a:moveTo>
                    <a:pt x="32874" y="0"/>
                  </a:moveTo>
                  <a:lnTo>
                    <a:pt x="43312" y="0"/>
                  </a:lnTo>
                  <a:lnTo>
                    <a:pt x="0" y="43312"/>
                  </a:lnTo>
                  <a:lnTo>
                    <a:pt x="0" y="32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049855"/>
              <a:ext cx="324604" cy="324604"/>
            </a:xfrm>
            <a:custGeom>
              <a:avLst/>
              <a:pathLst>
                <a:path w="324604" h="324604">
                  <a:moveTo>
                    <a:pt x="314166" y="0"/>
                  </a:moveTo>
                  <a:lnTo>
                    <a:pt x="324604" y="0"/>
                  </a:lnTo>
                  <a:lnTo>
                    <a:pt x="0" y="324604"/>
                  </a:lnTo>
                  <a:lnTo>
                    <a:pt x="0" y="314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49855"/>
              <a:ext cx="220218" cy="220218"/>
            </a:xfrm>
            <a:custGeom>
              <a:avLst/>
              <a:pathLst>
                <a:path w="220218" h="220218">
                  <a:moveTo>
                    <a:pt x="209779" y="0"/>
                  </a:moveTo>
                  <a:lnTo>
                    <a:pt x="220218" y="0"/>
                  </a:lnTo>
                  <a:lnTo>
                    <a:pt x="0" y="220218"/>
                  </a:lnTo>
                  <a:lnTo>
                    <a:pt x="0" y="2097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9855"/>
              <a:ext cx="115832" cy="115832"/>
            </a:xfrm>
            <a:custGeom>
              <a:avLst/>
              <a:pathLst>
                <a:path w="115832" h="115832">
                  <a:moveTo>
                    <a:pt x="105393" y="0"/>
                  </a:moveTo>
                  <a:lnTo>
                    <a:pt x="115832" y="0"/>
                  </a:lnTo>
                  <a:lnTo>
                    <a:pt x="0" y="115832"/>
                  </a:lnTo>
                  <a:lnTo>
                    <a:pt x="0" y="10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9855"/>
              <a:ext cx="11446" cy="11446"/>
            </a:xfrm>
            <a:custGeom>
              <a:avLst/>
              <a:pathLst>
                <a:path w="11446" h="11446">
                  <a:moveTo>
                    <a:pt x="1007" y="0"/>
                  </a:moveTo>
                  <a:lnTo>
                    <a:pt x="11446" y="0"/>
                  </a:lnTo>
                  <a:lnTo>
                    <a:pt x="0" y="11446"/>
                  </a:lnTo>
                  <a:lnTo>
                    <a:pt x="0" y="1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492317" y="4119007"/>
              <a:ext cx="64065" cy="64065"/>
            </a:xfrm>
            <a:custGeom>
              <a:avLst/>
              <a:pathLst>
                <a:path w="64065" h="64065">
                  <a:moveTo>
                    <a:pt x="64065" y="0"/>
                  </a:moveTo>
                  <a:lnTo>
                    <a:pt x="64065" y="10438"/>
                  </a:lnTo>
                  <a:lnTo>
                    <a:pt x="10438" y="64065"/>
                  </a:lnTo>
                  <a:lnTo>
                    <a:pt x="0" y="64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87931" y="4014621"/>
              <a:ext cx="168452" cy="168452"/>
            </a:xfrm>
            <a:custGeom>
              <a:avLst/>
              <a:pathLst>
                <a:path w="168452" h="168452">
                  <a:moveTo>
                    <a:pt x="168452" y="0"/>
                  </a:moveTo>
                  <a:lnTo>
                    <a:pt x="168452" y="10438"/>
                  </a:lnTo>
                  <a:lnTo>
                    <a:pt x="10438" y="168452"/>
                  </a:lnTo>
                  <a:lnTo>
                    <a:pt x="0" y="168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283545" y="3910235"/>
              <a:ext cx="272838" cy="272838"/>
            </a:xfrm>
            <a:custGeom>
              <a:avLst/>
              <a:pathLst>
                <a:path w="272838" h="272838">
                  <a:moveTo>
                    <a:pt x="272838" y="0"/>
                  </a:moveTo>
                  <a:lnTo>
                    <a:pt x="272838" y="10438"/>
                  </a:lnTo>
                  <a:lnTo>
                    <a:pt x="10438" y="272838"/>
                  </a:lnTo>
                  <a:lnTo>
                    <a:pt x="0" y="27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187891" y="3805849"/>
              <a:ext cx="368491" cy="377224"/>
            </a:xfrm>
            <a:custGeom>
              <a:avLst/>
              <a:pathLst>
                <a:path w="368491" h="377224">
                  <a:moveTo>
                    <a:pt x="368491" y="0"/>
                  </a:moveTo>
                  <a:lnTo>
                    <a:pt x="368491" y="10438"/>
                  </a:lnTo>
                  <a:lnTo>
                    <a:pt x="1705" y="377224"/>
                  </a:lnTo>
                  <a:lnTo>
                    <a:pt x="0" y="37722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014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5970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4926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388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283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1795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0751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29707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8663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7619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6576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5532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4488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3444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2400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1356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0312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19268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8225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7181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137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093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049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005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1961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0918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49855"/>
              <a:ext cx="316495" cy="316495"/>
            </a:xfrm>
            <a:custGeom>
              <a:avLst/>
              <a:pathLst>
                <a:path w="316495" h="316495">
                  <a:moveTo>
                    <a:pt x="306056" y="0"/>
                  </a:moveTo>
                  <a:lnTo>
                    <a:pt x="316495" y="0"/>
                  </a:lnTo>
                  <a:lnTo>
                    <a:pt x="0" y="316495"/>
                  </a:lnTo>
                  <a:lnTo>
                    <a:pt x="0" y="306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9855"/>
              <a:ext cx="212108" cy="212108"/>
            </a:xfrm>
            <a:custGeom>
              <a:avLst/>
              <a:pathLst>
                <a:path w="212108" h="212108">
                  <a:moveTo>
                    <a:pt x="201670" y="0"/>
                  </a:moveTo>
                  <a:lnTo>
                    <a:pt x="212108" y="0"/>
                  </a:lnTo>
                  <a:lnTo>
                    <a:pt x="0" y="212108"/>
                  </a:lnTo>
                  <a:lnTo>
                    <a:pt x="0" y="201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9855"/>
              <a:ext cx="107722" cy="107722"/>
            </a:xfrm>
            <a:custGeom>
              <a:avLst/>
              <a:pathLst>
                <a:path w="107722" h="107722">
                  <a:moveTo>
                    <a:pt x="97284" y="0"/>
                  </a:moveTo>
                  <a:lnTo>
                    <a:pt x="107722" y="0"/>
                  </a:lnTo>
                  <a:lnTo>
                    <a:pt x="0" y="107722"/>
                  </a:lnTo>
                  <a:lnTo>
                    <a:pt x="0" y="9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9855"/>
              <a:ext cx="3336" cy="3336"/>
            </a:xfrm>
            <a:custGeom>
              <a:avLst/>
              <a:pathLst>
                <a:path w="3336" h="3336">
                  <a:moveTo>
                    <a:pt x="0" y="3336"/>
                  </a:moveTo>
                  <a:lnTo>
                    <a:pt x="0" y="0"/>
                  </a:lnTo>
                  <a:lnTo>
                    <a:pt x="333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44952" y="4143336"/>
              <a:ext cx="39737" cy="39737"/>
            </a:xfrm>
            <a:custGeom>
              <a:avLst/>
              <a:pathLst>
                <a:path w="39737" h="39737">
                  <a:moveTo>
                    <a:pt x="39737" y="0"/>
                  </a:moveTo>
                  <a:lnTo>
                    <a:pt x="39737" y="10438"/>
                  </a:lnTo>
                  <a:lnTo>
                    <a:pt x="10438" y="39737"/>
                  </a:lnTo>
                  <a:lnTo>
                    <a:pt x="0" y="3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40566" y="4038950"/>
              <a:ext cx="144123" cy="144123"/>
            </a:xfrm>
            <a:custGeom>
              <a:avLst/>
              <a:pathLst>
                <a:path w="144123" h="144123">
                  <a:moveTo>
                    <a:pt x="144123" y="0"/>
                  </a:moveTo>
                  <a:lnTo>
                    <a:pt x="144123" y="10438"/>
                  </a:lnTo>
                  <a:lnTo>
                    <a:pt x="10438" y="144123"/>
                  </a:lnTo>
                  <a:lnTo>
                    <a:pt x="0" y="144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36180" y="3934564"/>
              <a:ext cx="248509" cy="248509"/>
            </a:xfrm>
            <a:custGeom>
              <a:avLst/>
              <a:pathLst>
                <a:path w="248509" h="248509">
                  <a:moveTo>
                    <a:pt x="248509" y="0"/>
                  </a:moveTo>
                  <a:lnTo>
                    <a:pt x="248509" y="10438"/>
                  </a:lnTo>
                  <a:lnTo>
                    <a:pt x="10438" y="248509"/>
                  </a:lnTo>
                  <a:lnTo>
                    <a:pt x="0" y="24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31793" y="3830178"/>
              <a:ext cx="352895" cy="352895"/>
            </a:xfrm>
            <a:custGeom>
              <a:avLst/>
              <a:pathLst>
                <a:path w="352895" h="352895">
                  <a:moveTo>
                    <a:pt x="352895" y="0"/>
                  </a:moveTo>
                  <a:lnTo>
                    <a:pt x="352895" y="10438"/>
                  </a:lnTo>
                  <a:lnTo>
                    <a:pt x="10438" y="352895"/>
                  </a:lnTo>
                  <a:lnTo>
                    <a:pt x="0" y="3528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7257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6214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517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412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3082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2038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99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95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907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863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819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775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731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687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643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599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556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512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468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424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380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336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292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3249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2205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1161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7884"/>
              <a:ext cx="368491" cy="372795"/>
            </a:xfrm>
            <a:custGeom>
              <a:avLst/>
              <a:pathLst>
                <a:path w="368491" h="372795">
                  <a:moveTo>
                    <a:pt x="362357" y="0"/>
                  </a:moveTo>
                  <a:lnTo>
                    <a:pt x="368491" y="0"/>
                  </a:lnTo>
                  <a:lnTo>
                    <a:pt x="368491" y="4303"/>
                  </a:lnTo>
                  <a:lnTo>
                    <a:pt x="0" y="372795"/>
                  </a:lnTo>
                  <a:lnTo>
                    <a:pt x="0" y="362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7884"/>
              <a:ext cx="268409" cy="268409"/>
            </a:xfrm>
            <a:custGeom>
              <a:avLst/>
              <a:pathLst>
                <a:path w="268409" h="268409">
                  <a:moveTo>
                    <a:pt x="257970" y="0"/>
                  </a:moveTo>
                  <a:lnTo>
                    <a:pt x="268409" y="0"/>
                  </a:lnTo>
                  <a:lnTo>
                    <a:pt x="0" y="268409"/>
                  </a:lnTo>
                  <a:lnTo>
                    <a:pt x="0" y="257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7884"/>
              <a:ext cx="164023" cy="164023"/>
            </a:xfrm>
            <a:custGeom>
              <a:avLst/>
              <a:pathLst>
                <a:path w="164023" h="164023">
                  <a:moveTo>
                    <a:pt x="153584" y="0"/>
                  </a:moveTo>
                  <a:lnTo>
                    <a:pt x="164023" y="0"/>
                  </a:lnTo>
                  <a:lnTo>
                    <a:pt x="0" y="164023"/>
                  </a:lnTo>
                  <a:lnTo>
                    <a:pt x="0" y="153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7884"/>
              <a:ext cx="59636" cy="59636"/>
            </a:xfrm>
            <a:custGeom>
              <a:avLst/>
              <a:pathLst>
                <a:path w="59636" h="59636">
                  <a:moveTo>
                    <a:pt x="49198" y="0"/>
                  </a:moveTo>
                  <a:lnTo>
                    <a:pt x="59636" y="0"/>
                  </a:lnTo>
                  <a:lnTo>
                    <a:pt x="0" y="59636"/>
                  </a:lnTo>
                  <a:lnTo>
                    <a:pt x="0" y="4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48436"/>
              <a:ext cx="368491" cy="1534637"/>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88578"/>
              <a:ext cx="368491" cy="1694495"/>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93373"/>
              <a:ext cx="368491" cy="2589700"/>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33515"/>
              <a:ext cx="368491" cy="2749558"/>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9572"/>
              <a:ext cx="368491" cy="281350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550150" y="1081827"/>
              <a:ext cx="368491" cy="3101246"/>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9855"/>
              <a:ext cx="368491" cy="3133217"/>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9855"/>
              <a:ext cx="368491" cy="3133217"/>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7884"/>
              <a:ext cx="368491" cy="3165189"/>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502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329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501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65401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063445"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244574"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312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44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325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647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7050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35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73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703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4671729"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4704251" y="25616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5523122" y="25600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466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971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29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94" name="tx394"/>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95" name="tx395"/>
            <p:cNvSpPr/>
            <p:nvPr/>
          </p:nvSpPr>
          <p:spPr>
            <a:xfrm rot="-5400000">
              <a:off x="1693655"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96" name="tx396"/>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414470"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98" name="tx398"/>
            <p:cNvSpPr/>
            <p:nvPr/>
          </p:nvSpPr>
          <p:spPr>
            <a:xfrm rot="-5400000">
              <a:off x="2547438"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99" name="tx399"/>
            <p:cNvSpPr/>
            <p:nvPr/>
          </p:nvSpPr>
          <p:spPr>
            <a:xfrm rot="-5400000">
              <a:off x="3324405"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400" name="tx400"/>
            <p:cNvSpPr/>
            <p:nvPr/>
          </p:nvSpPr>
          <p:spPr>
            <a:xfrm rot="-5400000">
              <a:off x="3250825"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401" name="tx401"/>
            <p:cNvSpPr/>
            <p:nvPr/>
          </p:nvSpPr>
          <p:spPr>
            <a:xfrm rot="-5400000">
              <a:off x="4083385"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402" name="tx402"/>
            <p:cNvSpPr/>
            <p:nvPr/>
          </p:nvSpPr>
          <p:spPr>
            <a:xfrm rot="-5400000">
              <a:off x="4600153"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403" name="tx403"/>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404" name="tx404"/>
            <p:cNvSpPr/>
            <p:nvPr/>
          </p:nvSpPr>
          <p:spPr>
            <a:xfrm rot="-5400000">
              <a:off x="5151595"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405" name="tx405"/>
            <p:cNvSpPr/>
            <p:nvPr/>
          </p:nvSpPr>
          <p:spPr>
            <a:xfrm rot="-5400000">
              <a:off x="5736713"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406" name="tx406"/>
            <p:cNvSpPr/>
            <p:nvPr/>
          </p:nvSpPr>
          <p:spPr>
            <a:xfrm rot="-5400000">
              <a:off x="6140009"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407" name="tx407"/>
            <p:cNvSpPr/>
            <p:nvPr/>
          </p:nvSpPr>
          <p:spPr>
            <a:xfrm rot="-5400000">
              <a:off x="6660392"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2235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409" name="tx409"/>
            <p:cNvSpPr/>
            <p:nvPr/>
          </p:nvSpPr>
          <p:spPr>
            <a:xfrm rot="-5400000">
              <a:off x="7407128"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410" name="tx410"/>
            <p:cNvSpPr/>
            <p:nvPr/>
          </p:nvSpPr>
          <p:spPr>
            <a:xfrm rot="-5400000">
              <a:off x="7799408"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411" name="tx411"/>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247114" y="6114116"/>
              <a:ext cx="219455" cy="219455"/>
            </a:xfrm>
            <a:prstGeom prst="rect">
              <a:avLst/>
            </a:prstGeom>
            <a:solidFill>
              <a:srgbClr val="FFFFFF">
                <a:alpha val="100000"/>
              </a:srgbClr>
            </a:solidFill>
          </p:spPr>
          <p:txBody>
            <a:bodyPr/>
            <a:lstStyle/>
            <a:p/>
          </p:txBody>
        </p:sp>
        <p:sp>
          <p:nvSpPr>
            <p:cNvPr id="415" name="pg41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22" name="tx422"/>
            <p:cNvSpPr/>
            <p:nvPr/>
          </p:nvSpPr>
          <p:spPr>
            <a:xfrm>
              <a:off x="803816" y="398022"/>
              <a:ext cx="559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MENA,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2024, Sudan ranked number 1 out of 20 countries for lowest DTP1 coverage (based on tied ranks).
Sudan was in the top 10 countries with the most zero-dose children (rank=1).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Sudan was not in the top 20 zero-dose countries in 2021 but was in the top 20 in 2024.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78368"/>
              <a:ext cx="4155057" cy="773126"/>
            </a:xfrm>
            <a:custGeom>
              <a:avLst/>
              <a:pathLst>
                <a:path w="4155057" h="773126">
                  <a:moveTo>
                    <a:pt x="0" y="257564"/>
                  </a:moveTo>
                  <a:lnTo>
                    <a:pt x="13990" y="257549"/>
                  </a:lnTo>
                  <a:lnTo>
                    <a:pt x="27980" y="257531"/>
                  </a:lnTo>
                  <a:lnTo>
                    <a:pt x="41970" y="257510"/>
                  </a:lnTo>
                  <a:lnTo>
                    <a:pt x="55960" y="257486"/>
                  </a:lnTo>
                  <a:lnTo>
                    <a:pt x="69950" y="257457"/>
                  </a:lnTo>
                  <a:lnTo>
                    <a:pt x="83940" y="257423"/>
                  </a:lnTo>
                  <a:lnTo>
                    <a:pt x="97930" y="257383"/>
                  </a:lnTo>
                  <a:lnTo>
                    <a:pt x="111920" y="257336"/>
                  </a:lnTo>
                  <a:lnTo>
                    <a:pt x="125910" y="257281"/>
                  </a:lnTo>
                  <a:lnTo>
                    <a:pt x="139900" y="257216"/>
                  </a:lnTo>
                  <a:lnTo>
                    <a:pt x="153891" y="257140"/>
                  </a:lnTo>
                  <a:lnTo>
                    <a:pt x="167881" y="257051"/>
                  </a:lnTo>
                  <a:lnTo>
                    <a:pt x="181871" y="256946"/>
                  </a:lnTo>
                  <a:lnTo>
                    <a:pt x="195861" y="256823"/>
                  </a:lnTo>
                  <a:lnTo>
                    <a:pt x="209851" y="256678"/>
                  </a:lnTo>
                  <a:lnTo>
                    <a:pt x="223841" y="256508"/>
                  </a:lnTo>
                  <a:lnTo>
                    <a:pt x="237831" y="256309"/>
                  </a:lnTo>
                  <a:lnTo>
                    <a:pt x="251821" y="256075"/>
                  </a:lnTo>
                  <a:lnTo>
                    <a:pt x="265811" y="255800"/>
                  </a:lnTo>
                  <a:lnTo>
                    <a:pt x="279801" y="255478"/>
                  </a:lnTo>
                  <a:lnTo>
                    <a:pt x="293791" y="255101"/>
                  </a:lnTo>
                  <a:lnTo>
                    <a:pt x="307782" y="254659"/>
                  </a:lnTo>
                  <a:lnTo>
                    <a:pt x="321772" y="254142"/>
                  </a:lnTo>
                  <a:lnTo>
                    <a:pt x="335762" y="253536"/>
                  </a:lnTo>
                  <a:lnTo>
                    <a:pt x="349752" y="252828"/>
                  </a:lnTo>
                  <a:lnTo>
                    <a:pt x="363742" y="252000"/>
                  </a:lnTo>
                  <a:lnTo>
                    <a:pt x="377732" y="251034"/>
                  </a:lnTo>
                  <a:lnTo>
                    <a:pt x="391722" y="249909"/>
                  </a:lnTo>
                  <a:lnTo>
                    <a:pt x="405712" y="248598"/>
                  </a:lnTo>
                  <a:lnTo>
                    <a:pt x="419702" y="247075"/>
                  </a:lnTo>
                  <a:lnTo>
                    <a:pt x="433692" y="245309"/>
                  </a:lnTo>
                  <a:lnTo>
                    <a:pt x="447682" y="243265"/>
                  </a:lnTo>
                  <a:lnTo>
                    <a:pt x="461673" y="240906"/>
                  </a:lnTo>
                  <a:lnTo>
                    <a:pt x="475663" y="238190"/>
                  </a:lnTo>
                  <a:lnTo>
                    <a:pt x="489653" y="235076"/>
                  </a:lnTo>
                  <a:lnTo>
                    <a:pt x="503643" y="231517"/>
                  </a:lnTo>
                  <a:lnTo>
                    <a:pt x="517633" y="227470"/>
                  </a:lnTo>
                  <a:lnTo>
                    <a:pt x="531623" y="222890"/>
                  </a:lnTo>
                  <a:lnTo>
                    <a:pt x="545613" y="217737"/>
                  </a:lnTo>
                  <a:lnTo>
                    <a:pt x="559603" y="211977"/>
                  </a:lnTo>
                  <a:lnTo>
                    <a:pt x="573593" y="205583"/>
                  </a:lnTo>
                  <a:lnTo>
                    <a:pt x="587583" y="198545"/>
                  </a:lnTo>
                  <a:lnTo>
                    <a:pt x="601574" y="190864"/>
                  </a:lnTo>
                  <a:lnTo>
                    <a:pt x="615564" y="182562"/>
                  </a:lnTo>
                  <a:lnTo>
                    <a:pt x="629554" y="173682"/>
                  </a:lnTo>
                  <a:lnTo>
                    <a:pt x="643544" y="164288"/>
                  </a:lnTo>
                  <a:lnTo>
                    <a:pt x="657534" y="154468"/>
                  </a:lnTo>
                  <a:lnTo>
                    <a:pt x="671524" y="144326"/>
                  </a:lnTo>
                  <a:lnTo>
                    <a:pt x="685514" y="133986"/>
                  </a:lnTo>
                  <a:lnTo>
                    <a:pt x="699504" y="123578"/>
                  </a:lnTo>
                  <a:lnTo>
                    <a:pt x="713494" y="113238"/>
                  </a:lnTo>
                  <a:lnTo>
                    <a:pt x="727484" y="103096"/>
                  </a:lnTo>
                  <a:lnTo>
                    <a:pt x="741474" y="93276"/>
                  </a:lnTo>
                  <a:lnTo>
                    <a:pt x="755465" y="83882"/>
                  </a:lnTo>
                  <a:lnTo>
                    <a:pt x="769455" y="75002"/>
                  </a:lnTo>
                  <a:lnTo>
                    <a:pt x="783445" y="66700"/>
                  </a:lnTo>
                  <a:lnTo>
                    <a:pt x="797435" y="59019"/>
                  </a:lnTo>
                  <a:lnTo>
                    <a:pt x="811425" y="51980"/>
                  </a:lnTo>
                  <a:lnTo>
                    <a:pt x="825415" y="45587"/>
                  </a:lnTo>
                  <a:lnTo>
                    <a:pt x="839405" y="39827"/>
                  </a:lnTo>
                  <a:lnTo>
                    <a:pt x="853395" y="34674"/>
                  </a:lnTo>
                  <a:lnTo>
                    <a:pt x="867385" y="30094"/>
                  </a:lnTo>
                  <a:lnTo>
                    <a:pt x="881375" y="26046"/>
                  </a:lnTo>
                  <a:lnTo>
                    <a:pt x="895365" y="22488"/>
                  </a:lnTo>
                  <a:lnTo>
                    <a:pt x="909356" y="19374"/>
                  </a:lnTo>
                  <a:lnTo>
                    <a:pt x="923346" y="16658"/>
                  </a:lnTo>
                  <a:lnTo>
                    <a:pt x="937336" y="14299"/>
                  </a:lnTo>
                  <a:lnTo>
                    <a:pt x="951326" y="12255"/>
                  </a:lnTo>
                  <a:lnTo>
                    <a:pt x="965316" y="10488"/>
                  </a:lnTo>
                  <a:lnTo>
                    <a:pt x="979306" y="8966"/>
                  </a:lnTo>
                  <a:lnTo>
                    <a:pt x="993296" y="7655"/>
                  </a:lnTo>
                  <a:lnTo>
                    <a:pt x="1007286" y="6530"/>
                  </a:lnTo>
                  <a:lnTo>
                    <a:pt x="1021276" y="5564"/>
                  </a:lnTo>
                  <a:lnTo>
                    <a:pt x="1035266" y="4736"/>
                  </a:lnTo>
                  <a:lnTo>
                    <a:pt x="1049256" y="4028"/>
                  </a:lnTo>
                  <a:lnTo>
                    <a:pt x="1063247" y="3422"/>
                  </a:lnTo>
                  <a:lnTo>
                    <a:pt x="1077237" y="2905"/>
                  </a:lnTo>
                  <a:lnTo>
                    <a:pt x="1091227" y="2463"/>
                  </a:lnTo>
                  <a:lnTo>
                    <a:pt x="1105217" y="2085"/>
                  </a:lnTo>
                  <a:lnTo>
                    <a:pt x="1119207" y="1764"/>
                  </a:lnTo>
                  <a:lnTo>
                    <a:pt x="1133197" y="1489"/>
                  </a:lnTo>
                  <a:lnTo>
                    <a:pt x="1147187" y="1255"/>
                  </a:lnTo>
                  <a:lnTo>
                    <a:pt x="1161177" y="1056"/>
                  </a:lnTo>
                  <a:lnTo>
                    <a:pt x="1175167" y="886"/>
                  </a:lnTo>
                  <a:lnTo>
                    <a:pt x="1189157" y="741"/>
                  </a:lnTo>
                  <a:lnTo>
                    <a:pt x="1203148" y="618"/>
                  </a:lnTo>
                  <a:lnTo>
                    <a:pt x="1217138" y="513"/>
                  </a:lnTo>
                  <a:lnTo>
                    <a:pt x="1231128" y="424"/>
                  </a:lnTo>
                  <a:lnTo>
                    <a:pt x="1245118" y="348"/>
                  </a:lnTo>
                  <a:lnTo>
                    <a:pt x="1259108" y="283"/>
                  </a:lnTo>
                  <a:lnTo>
                    <a:pt x="1273098" y="228"/>
                  </a:lnTo>
                  <a:lnTo>
                    <a:pt x="1287088" y="181"/>
                  </a:lnTo>
                  <a:lnTo>
                    <a:pt x="1301078" y="141"/>
                  </a:lnTo>
                  <a:lnTo>
                    <a:pt x="1315068" y="107"/>
                  </a:lnTo>
                  <a:lnTo>
                    <a:pt x="1329058" y="78"/>
                  </a:lnTo>
                  <a:lnTo>
                    <a:pt x="1343048" y="53"/>
                  </a:lnTo>
                  <a:lnTo>
                    <a:pt x="1357039" y="32"/>
                  </a:lnTo>
                  <a:lnTo>
                    <a:pt x="1371029" y="15"/>
                  </a:lnTo>
                  <a:lnTo>
                    <a:pt x="1385019" y="0"/>
                  </a:lnTo>
                  <a:lnTo>
                    <a:pt x="1385019" y="172"/>
                  </a:lnTo>
                  <a:lnTo>
                    <a:pt x="1399009" y="218"/>
                  </a:lnTo>
                  <a:lnTo>
                    <a:pt x="1412999" y="271"/>
                  </a:lnTo>
                  <a:lnTo>
                    <a:pt x="1426989" y="334"/>
                  </a:lnTo>
                  <a:lnTo>
                    <a:pt x="1440979" y="408"/>
                  </a:lnTo>
                  <a:lnTo>
                    <a:pt x="1454969" y="495"/>
                  </a:lnTo>
                  <a:lnTo>
                    <a:pt x="1468959" y="596"/>
                  </a:lnTo>
                  <a:lnTo>
                    <a:pt x="1482949" y="716"/>
                  </a:lnTo>
                  <a:lnTo>
                    <a:pt x="1496939" y="857"/>
                  </a:lnTo>
                  <a:lnTo>
                    <a:pt x="1510930" y="1022"/>
                  </a:lnTo>
                  <a:lnTo>
                    <a:pt x="1524920" y="1217"/>
                  </a:lnTo>
                  <a:lnTo>
                    <a:pt x="1538910" y="1445"/>
                  </a:lnTo>
                  <a:lnTo>
                    <a:pt x="1552900" y="1713"/>
                  </a:lnTo>
                  <a:lnTo>
                    <a:pt x="1566890" y="2028"/>
                  </a:lnTo>
                  <a:lnTo>
                    <a:pt x="1580880" y="2397"/>
                  </a:lnTo>
                  <a:lnTo>
                    <a:pt x="1594870" y="2831"/>
                  </a:lnTo>
                  <a:lnTo>
                    <a:pt x="1608860" y="3341"/>
                  </a:lnTo>
                  <a:lnTo>
                    <a:pt x="1622850" y="3939"/>
                  </a:lnTo>
                  <a:lnTo>
                    <a:pt x="1636840" y="4641"/>
                  </a:lnTo>
                  <a:lnTo>
                    <a:pt x="1650830" y="5465"/>
                  </a:lnTo>
                  <a:lnTo>
                    <a:pt x="1664821" y="6430"/>
                  </a:lnTo>
                  <a:lnTo>
                    <a:pt x="1678811" y="7562"/>
                  </a:lnTo>
                  <a:lnTo>
                    <a:pt x="1692801" y="8888"/>
                  </a:lnTo>
                  <a:lnTo>
                    <a:pt x="1706791" y="10441"/>
                  </a:lnTo>
                  <a:lnTo>
                    <a:pt x="1720781" y="12258"/>
                  </a:lnTo>
                  <a:lnTo>
                    <a:pt x="1734771" y="14383"/>
                  </a:lnTo>
                  <a:lnTo>
                    <a:pt x="1748761" y="16865"/>
                  </a:lnTo>
                  <a:lnTo>
                    <a:pt x="1762751" y="19763"/>
                  </a:lnTo>
                  <a:lnTo>
                    <a:pt x="1776741" y="23140"/>
                  </a:lnTo>
                  <a:lnTo>
                    <a:pt x="1790731" y="27071"/>
                  </a:lnTo>
                  <a:lnTo>
                    <a:pt x="1804722" y="31639"/>
                  </a:lnTo>
                  <a:lnTo>
                    <a:pt x="1818712" y="36938"/>
                  </a:lnTo>
                  <a:lnTo>
                    <a:pt x="1832702" y="43070"/>
                  </a:lnTo>
                  <a:lnTo>
                    <a:pt x="1846692" y="50148"/>
                  </a:lnTo>
                  <a:lnTo>
                    <a:pt x="1860682" y="58294"/>
                  </a:lnTo>
                  <a:lnTo>
                    <a:pt x="1874672" y="67638"/>
                  </a:lnTo>
                  <a:lnTo>
                    <a:pt x="1888662" y="78313"/>
                  </a:lnTo>
                  <a:lnTo>
                    <a:pt x="1902652" y="90455"/>
                  </a:lnTo>
                  <a:lnTo>
                    <a:pt x="1916642" y="104195"/>
                  </a:lnTo>
                  <a:lnTo>
                    <a:pt x="1930632" y="119654"/>
                  </a:lnTo>
                  <a:lnTo>
                    <a:pt x="1944622" y="136936"/>
                  </a:lnTo>
                  <a:lnTo>
                    <a:pt x="1958613" y="156115"/>
                  </a:lnTo>
                  <a:lnTo>
                    <a:pt x="1972603" y="177231"/>
                  </a:lnTo>
                  <a:lnTo>
                    <a:pt x="1986593" y="200274"/>
                  </a:lnTo>
                  <a:lnTo>
                    <a:pt x="2000583" y="225180"/>
                  </a:lnTo>
                  <a:lnTo>
                    <a:pt x="2014573" y="251821"/>
                  </a:lnTo>
                  <a:lnTo>
                    <a:pt x="2028563" y="280002"/>
                  </a:lnTo>
                  <a:lnTo>
                    <a:pt x="2042553" y="309463"/>
                  </a:lnTo>
                  <a:lnTo>
                    <a:pt x="2056543" y="339886"/>
                  </a:lnTo>
                  <a:lnTo>
                    <a:pt x="2070533" y="370908"/>
                  </a:lnTo>
                  <a:lnTo>
                    <a:pt x="2084523" y="402132"/>
                  </a:lnTo>
                  <a:lnTo>
                    <a:pt x="2098513" y="433153"/>
                  </a:lnTo>
                  <a:lnTo>
                    <a:pt x="2112504" y="463577"/>
                  </a:lnTo>
                  <a:lnTo>
                    <a:pt x="2126494" y="493038"/>
                  </a:lnTo>
                  <a:lnTo>
                    <a:pt x="2140484" y="521218"/>
                  </a:lnTo>
                  <a:lnTo>
                    <a:pt x="2154474" y="547859"/>
                  </a:lnTo>
                  <a:lnTo>
                    <a:pt x="2168464" y="572765"/>
                  </a:lnTo>
                  <a:lnTo>
                    <a:pt x="2182454" y="595808"/>
                  </a:lnTo>
                  <a:lnTo>
                    <a:pt x="2196444" y="616924"/>
                  </a:lnTo>
                  <a:lnTo>
                    <a:pt x="2210434" y="636104"/>
                  </a:lnTo>
                  <a:lnTo>
                    <a:pt x="2224424" y="653385"/>
                  </a:lnTo>
                  <a:lnTo>
                    <a:pt x="2238414" y="668845"/>
                  </a:lnTo>
                  <a:lnTo>
                    <a:pt x="2252404" y="682585"/>
                  </a:lnTo>
                  <a:lnTo>
                    <a:pt x="2266395" y="694726"/>
                  </a:lnTo>
                  <a:lnTo>
                    <a:pt x="2280385" y="705401"/>
                  </a:lnTo>
                  <a:lnTo>
                    <a:pt x="2294375" y="714745"/>
                  </a:lnTo>
                  <a:lnTo>
                    <a:pt x="2308365" y="722891"/>
                  </a:lnTo>
                  <a:lnTo>
                    <a:pt x="2322355" y="729970"/>
                  </a:lnTo>
                  <a:lnTo>
                    <a:pt x="2336345" y="736102"/>
                  </a:lnTo>
                  <a:lnTo>
                    <a:pt x="2350335" y="741400"/>
                  </a:lnTo>
                  <a:lnTo>
                    <a:pt x="2364325" y="745968"/>
                  </a:lnTo>
                  <a:lnTo>
                    <a:pt x="2378315" y="749899"/>
                  </a:lnTo>
                  <a:lnTo>
                    <a:pt x="2392305" y="753277"/>
                  </a:lnTo>
                  <a:lnTo>
                    <a:pt x="2406296" y="756174"/>
                  </a:lnTo>
                  <a:lnTo>
                    <a:pt x="2420286" y="758656"/>
                  </a:lnTo>
                  <a:lnTo>
                    <a:pt x="2434276" y="760781"/>
                  </a:lnTo>
                  <a:lnTo>
                    <a:pt x="2448266" y="762599"/>
                  </a:lnTo>
                  <a:lnTo>
                    <a:pt x="2462256" y="764151"/>
                  </a:lnTo>
                  <a:lnTo>
                    <a:pt x="2476246" y="765477"/>
                  </a:lnTo>
                  <a:lnTo>
                    <a:pt x="2490236" y="766609"/>
                  </a:lnTo>
                  <a:lnTo>
                    <a:pt x="2504226" y="767575"/>
                  </a:lnTo>
                  <a:lnTo>
                    <a:pt x="2518216" y="768398"/>
                  </a:lnTo>
                  <a:lnTo>
                    <a:pt x="2532206" y="769100"/>
                  </a:lnTo>
                  <a:lnTo>
                    <a:pt x="2546196" y="769698"/>
                  </a:lnTo>
                  <a:lnTo>
                    <a:pt x="2560187" y="770208"/>
                  </a:lnTo>
                  <a:lnTo>
                    <a:pt x="2574177" y="770642"/>
                  </a:lnTo>
                  <a:lnTo>
                    <a:pt x="2588167" y="771012"/>
                  </a:lnTo>
                  <a:lnTo>
                    <a:pt x="2602157" y="771327"/>
                  </a:lnTo>
                  <a:lnTo>
                    <a:pt x="2616147" y="771595"/>
                  </a:lnTo>
                  <a:lnTo>
                    <a:pt x="2630137" y="771823"/>
                  </a:lnTo>
                  <a:lnTo>
                    <a:pt x="2644127" y="772017"/>
                  </a:lnTo>
                  <a:lnTo>
                    <a:pt x="2658117" y="772182"/>
                  </a:lnTo>
                  <a:lnTo>
                    <a:pt x="2672107" y="772323"/>
                  </a:lnTo>
                  <a:lnTo>
                    <a:pt x="2686097" y="772443"/>
                  </a:lnTo>
                  <a:lnTo>
                    <a:pt x="2700087" y="772545"/>
                  </a:lnTo>
                  <a:lnTo>
                    <a:pt x="2714078" y="772632"/>
                  </a:lnTo>
                  <a:lnTo>
                    <a:pt x="2728068" y="772705"/>
                  </a:lnTo>
                  <a:lnTo>
                    <a:pt x="2742058" y="772768"/>
                  </a:lnTo>
                  <a:lnTo>
                    <a:pt x="2756048" y="772822"/>
                  </a:lnTo>
                  <a:lnTo>
                    <a:pt x="2770038" y="772867"/>
                  </a:lnTo>
                  <a:lnTo>
                    <a:pt x="2770038" y="773126"/>
                  </a:lnTo>
                  <a:lnTo>
                    <a:pt x="2784028" y="773126"/>
                  </a:lnTo>
                  <a:lnTo>
                    <a:pt x="2798018" y="773126"/>
                  </a:lnTo>
                  <a:lnTo>
                    <a:pt x="2812008" y="773126"/>
                  </a:lnTo>
                  <a:lnTo>
                    <a:pt x="2825998" y="773126"/>
                  </a:lnTo>
                  <a:lnTo>
                    <a:pt x="2839988" y="773126"/>
                  </a:lnTo>
                  <a:lnTo>
                    <a:pt x="2853978" y="773126"/>
                  </a:lnTo>
                  <a:lnTo>
                    <a:pt x="2867969" y="773126"/>
                  </a:lnTo>
                  <a:lnTo>
                    <a:pt x="2881959" y="773126"/>
                  </a:lnTo>
                  <a:lnTo>
                    <a:pt x="2895949" y="773126"/>
                  </a:lnTo>
                  <a:lnTo>
                    <a:pt x="2909939" y="773126"/>
                  </a:lnTo>
                  <a:lnTo>
                    <a:pt x="2923929" y="773126"/>
                  </a:lnTo>
                  <a:lnTo>
                    <a:pt x="2937919" y="773126"/>
                  </a:lnTo>
                  <a:lnTo>
                    <a:pt x="2951909" y="773126"/>
                  </a:lnTo>
                  <a:lnTo>
                    <a:pt x="2965899" y="773126"/>
                  </a:lnTo>
                  <a:lnTo>
                    <a:pt x="2979889" y="773126"/>
                  </a:lnTo>
                  <a:lnTo>
                    <a:pt x="2993879" y="773126"/>
                  </a:lnTo>
                  <a:lnTo>
                    <a:pt x="3007870" y="773126"/>
                  </a:lnTo>
                  <a:lnTo>
                    <a:pt x="3021860" y="773126"/>
                  </a:lnTo>
                  <a:lnTo>
                    <a:pt x="3035850" y="773126"/>
                  </a:lnTo>
                  <a:lnTo>
                    <a:pt x="3049840" y="773126"/>
                  </a:lnTo>
                  <a:lnTo>
                    <a:pt x="3063830" y="773126"/>
                  </a:lnTo>
                  <a:lnTo>
                    <a:pt x="3077820" y="773126"/>
                  </a:lnTo>
                  <a:lnTo>
                    <a:pt x="3091810" y="773126"/>
                  </a:lnTo>
                  <a:lnTo>
                    <a:pt x="3105800" y="773126"/>
                  </a:lnTo>
                  <a:lnTo>
                    <a:pt x="3119790" y="773126"/>
                  </a:lnTo>
                  <a:lnTo>
                    <a:pt x="3133780" y="773126"/>
                  </a:lnTo>
                  <a:lnTo>
                    <a:pt x="3147770" y="773126"/>
                  </a:lnTo>
                  <a:lnTo>
                    <a:pt x="3161761" y="773126"/>
                  </a:lnTo>
                  <a:lnTo>
                    <a:pt x="3175751" y="773126"/>
                  </a:lnTo>
                  <a:lnTo>
                    <a:pt x="3189741" y="773126"/>
                  </a:lnTo>
                  <a:lnTo>
                    <a:pt x="3203731" y="773126"/>
                  </a:lnTo>
                  <a:lnTo>
                    <a:pt x="3217721" y="773126"/>
                  </a:lnTo>
                  <a:lnTo>
                    <a:pt x="3231711" y="773126"/>
                  </a:lnTo>
                  <a:lnTo>
                    <a:pt x="3245701" y="773126"/>
                  </a:lnTo>
                  <a:lnTo>
                    <a:pt x="3259691" y="773126"/>
                  </a:lnTo>
                  <a:lnTo>
                    <a:pt x="3273681" y="773126"/>
                  </a:lnTo>
                  <a:lnTo>
                    <a:pt x="3287671" y="773126"/>
                  </a:lnTo>
                  <a:lnTo>
                    <a:pt x="3301661" y="773126"/>
                  </a:lnTo>
                  <a:lnTo>
                    <a:pt x="3315652" y="773126"/>
                  </a:lnTo>
                  <a:lnTo>
                    <a:pt x="3329642" y="773126"/>
                  </a:lnTo>
                  <a:lnTo>
                    <a:pt x="3343632" y="773126"/>
                  </a:lnTo>
                  <a:lnTo>
                    <a:pt x="3357622" y="773126"/>
                  </a:lnTo>
                  <a:lnTo>
                    <a:pt x="3371612" y="773126"/>
                  </a:lnTo>
                  <a:lnTo>
                    <a:pt x="3385602" y="773126"/>
                  </a:lnTo>
                  <a:lnTo>
                    <a:pt x="3399592" y="773126"/>
                  </a:lnTo>
                  <a:lnTo>
                    <a:pt x="3413582" y="773126"/>
                  </a:lnTo>
                  <a:lnTo>
                    <a:pt x="3427572" y="773126"/>
                  </a:lnTo>
                  <a:lnTo>
                    <a:pt x="3441562" y="773126"/>
                  </a:lnTo>
                  <a:lnTo>
                    <a:pt x="3455552" y="773126"/>
                  </a:lnTo>
                  <a:lnTo>
                    <a:pt x="3469543" y="773126"/>
                  </a:lnTo>
                  <a:lnTo>
                    <a:pt x="3483533" y="773126"/>
                  </a:lnTo>
                  <a:lnTo>
                    <a:pt x="3497523" y="773126"/>
                  </a:lnTo>
                  <a:lnTo>
                    <a:pt x="3511513" y="773126"/>
                  </a:lnTo>
                  <a:lnTo>
                    <a:pt x="3525503" y="773126"/>
                  </a:lnTo>
                  <a:lnTo>
                    <a:pt x="3539493" y="773126"/>
                  </a:lnTo>
                  <a:lnTo>
                    <a:pt x="3553483" y="773126"/>
                  </a:lnTo>
                  <a:lnTo>
                    <a:pt x="3567473" y="773126"/>
                  </a:lnTo>
                  <a:lnTo>
                    <a:pt x="3581463" y="773126"/>
                  </a:lnTo>
                  <a:lnTo>
                    <a:pt x="3595453" y="773126"/>
                  </a:lnTo>
                  <a:lnTo>
                    <a:pt x="3609444" y="773126"/>
                  </a:lnTo>
                  <a:lnTo>
                    <a:pt x="3623434" y="773126"/>
                  </a:lnTo>
                  <a:lnTo>
                    <a:pt x="3637424" y="773126"/>
                  </a:lnTo>
                  <a:lnTo>
                    <a:pt x="3651414" y="773126"/>
                  </a:lnTo>
                  <a:lnTo>
                    <a:pt x="3665404" y="773126"/>
                  </a:lnTo>
                  <a:lnTo>
                    <a:pt x="3679394" y="773126"/>
                  </a:lnTo>
                  <a:lnTo>
                    <a:pt x="3693384" y="773126"/>
                  </a:lnTo>
                  <a:lnTo>
                    <a:pt x="3707374" y="773126"/>
                  </a:lnTo>
                  <a:lnTo>
                    <a:pt x="3721364" y="773126"/>
                  </a:lnTo>
                  <a:lnTo>
                    <a:pt x="3735354" y="773126"/>
                  </a:lnTo>
                  <a:lnTo>
                    <a:pt x="3749344" y="773126"/>
                  </a:lnTo>
                  <a:lnTo>
                    <a:pt x="3763335" y="773126"/>
                  </a:lnTo>
                  <a:lnTo>
                    <a:pt x="3777325" y="773126"/>
                  </a:lnTo>
                  <a:lnTo>
                    <a:pt x="3791315" y="773126"/>
                  </a:lnTo>
                  <a:lnTo>
                    <a:pt x="3805305" y="773126"/>
                  </a:lnTo>
                  <a:lnTo>
                    <a:pt x="3819295" y="773126"/>
                  </a:lnTo>
                  <a:lnTo>
                    <a:pt x="3833285" y="773126"/>
                  </a:lnTo>
                  <a:lnTo>
                    <a:pt x="3847275" y="773126"/>
                  </a:lnTo>
                  <a:lnTo>
                    <a:pt x="3861265" y="773126"/>
                  </a:lnTo>
                  <a:lnTo>
                    <a:pt x="3875255" y="773126"/>
                  </a:lnTo>
                  <a:lnTo>
                    <a:pt x="3889245" y="773126"/>
                  </a:lnTo>
                  <a:lnTo>
                    <a:pt x="3903235" y="773126"/>
                  </a:lnTo>
                  <a:lnTo>
                    <a:pt x="3917226" y="773126"/>
                  </a:lnTo>
                  <a:lnTo>
                    <a:pt x="3931216" y="773126"/>
                  </a:lnTo>
                  <a:lnTo>
                    <a:pt x="3945206" y="773126"/>
                  </a:lnTo>
                  <a:lnTo>
                    <a:pt x="3959196" y="773126"/>
                  </a:lnTo>
                  <a:lnTo>
                    <a:pt x="3973186" y="773126"/>
                  </a:lnTo>
                  <a:lnTo>
                    <a:pt x="3987176" y="773126"/>
                  </a:lnTo>
                  <a:lnTo>
                    <a:pt x="4001166" y="773126"/>
                  </a:lnTo>
                  <a:lnTo>
                    <a:pt x="4015156" y="773126"/>
                  </a:lnTo>
                  <a:lnTo>
                    <a:pt x="4029146" y="773126"/>
                  </a:lnTo>
                  <a:lnTo>
                    <a:pt x="4043136" y="773126"/>
                  </a:lnTo>
                  <a:lnTo>
                    <a:pt x="4057126" y="773126"/>
                  </a:lnTo>
                  <a:lnTo>
                    <a:pt x="4071117" y="773126"/>
                  </a:lnTo>
                  <a:lnTo>
                    <a:pt x="4085107" y="773126"/>
                  </a:lnTo>
                  <a:lnTo>
                    <a:pt x="4099097" y="773126"/>
                  </a:lnTo>
                  <a:lnTo>
                    <a:pt x="4113087" y="773126"/>
                  </a:lnTo>
                  <a:lnTo>
                    <a:pt x="4127077" y="773126"/>
                  </a:lnTo>
                  <a:lnTo>
                    <a:pt x="4141067" y="773126"/>
                  </a:lnTo>
                  <a:lnTo>
                    <a:pt x="4155057" y="773126"/>
                  </a:lnTo>
                </a:path>
              </a:pathLst>
            </a:custGeom>
            <a:ln w="40651" cap="flat">
              <a:solidFill>
                <a:srgbClr val="D3D3D3">
                  <a:alpha val="100000"/>
                </a:srgbClr>
              </a:solidFill>
              <a:prstDash val="solid"/>
              <a:round/>
            </a:ln>
          </p:spPr>
          <p:txBody>
            <a:bodyPr/>
            <a:lstStyle/>
            <a:p/>
          </p:txBody>
        </p:sp>
        <p:sp>
          <p:nvSpPr>
            <p:cNvPr id="25" name="pl25"/>
            <p:cNvSpPr/>
            <p:nvPr/>
          </p:nvSpPr>
          <p:spPr>
            <a:xfrm>
              <a:off x="2737948" y="5286783"/>
              <a:ext cx="4155057" cy="515129"/>
            </a:xfrm>
            <a:custGeom>
              <a:avLst/>
              <a:pathLst>
                <a:path w="4155057" h="515129">
                  <a:moveTo>
                    <a:pt x="0" y="515129"/>
                  </a:moveTo>
                  <a:lnTo>
                    <a:pt x="13990" y="515099"/>
                  </a:lnTo>
                  <a:lnTo>
                    <a:pt x="27980" y="515063"/>
                  </a:lnTo>
                  <a:lnTo>
                    <a:pt x="41970" y="515021"/>
                  </a:lnTo>
                  <a:lnTo>
                    <a:pt x="55960" y="514972"/>
                  </a:lnTo>
                  <a:lnTo>
                    <a:pt x="69950" y="514914"/>
                  </a:lnTo>
                  <a:lnTo>
                    <a:pt x="83940" y="514847"/>
                  </a:lnTo>
                  <a:lnTo>
                    <a:pt x="97930" y="514767"/>
                  </a:lnTo>
                  <a:lnTo>
                    <a:pt x="111920" y="514673"/>
                  </a:lnTo>
                  <a:lnTo>
                    <a:pt x="125910" y="514563"/>
                  </a:lnTo>
                  <a:lnTo>
                    <a:pt x="139900" y="514433"/>
                  </a:lnTo>
                  <a:lnTo>
                    <a:pt x="153891" y="514281"/>
                  </a:lnTo>
                  <a:lnTo>
                    <a:pt x="167881" y="514102"/>
                  </a:lnTo>
                  <a:lnTo>
                    <a:pt x="181871" y="513892"/>
                  </a:lnTo>
                  <a:lnTo>
                    <a:pt x="195861" y="513646"/>
                  </a:lnTo>
                  <a:lnTo>
                    <a:pt x="209851" y="513357"/>
                  </a:lnTo>
                  <a:lnTo>
                    <a:pt x="223841" y="513017"/>
                  </a:lnTo>
                  <a:lnTo>
                    <a:pt x="237831" y="512618"/>
                  </a:lnTo>
                  <a:lnTo>
                    <a:pt x="251821" y="512150"/>
                  </a:lnTo>
                  <a:lnTo>
                    <a:pt x="265811" y="511601"/>
                  </a:lnTo>
                  <a:lnTo>
                    <a:pt x="279801" y="510957"/>
                  </a:lnTo>
                  <a:lnTo>
                    <a:pt x="293791" y="510203"/>
                  </a:lnTo>
                  <a:lnTo>
                    <a:pt x="307782" y="509319"/>
                  </a:lnTo>
                  <a:lnTo>
                    <a:pt x="321772" y="508284"/>
                  </a:lnTo>
                  <a:lnTo>
                    <a:pt x="335762" y="507072"/>
                  </a:lnTo>
                  <a:lnTo>
                    <a:pt x="349752" y="505656"/>
                  </a:lnTo>
                  <a:lnTo>
                    <a:pt x="363742" y="504001"/>
                  </a:lnTo>
                  <a:lnTo>
                    <a:pt x="377732" y="502069"/>
                  </a:lnTo>
                  <a:lnTo>
                    <a:pt x="391722" y="499818"/>
                  </a:lnTo>
                  <a:lnTo>
                    <a:pt x="405712" y="497197"/>
                  </a:lnTo>
                  <a:lnTo>
                    <a:pt x="419702" y="494151"/>
                  </a:lnTo>
                  <a:lnTo>
                    <a:pt x="433692" y="490619"/>
                  </a:lnTo>
                  <a:lnTo>
                    <a:pt x="447682" y="486531"/>
                  </a:lnTo>
                  <a:lnTo>
                    <a:pt x="461673" y="481812"/>
                  </a:lnTo>
                  <a:lnTo>
                    <a:pt x="475663" y="476381"/>
                  </a:lnTo>
                  <a:lnTo>
                    <a:pt x="489653" y="470152"/>
                  </a:lnTo>
                  <a:lnTo>
                    <a:pt x="503643" y="463035"/>
                  </a:lnTo>
                  <a:lnTo>
                    <a:pt x="517633" y="454941"/>
                  </a:lnTo>
                  <a:lnTo>
                    <a:pt x="531623" y="445781"/>
                  </a:lnTo>
                  <a:lnTo>
                    <a:pt x="545613" y="435475"/>
                  </a:lnTo>
                  <a:lnTo>
                    <a:pt x="559603" y="423954"/>
                  </a:lnTo>
                  <a:lnTo>
                    <a:pt x="573593" y="411167"/>
                  </a:lnTo>
                  <a:lnTo>
                    <a:pt x="587583" y="397090"/>
                  </a:lnTo>
                  <a:lnTo>
                    <a:pt x="601574" y="381728"/>
                  </a:lnTo>
                  <a:lnTo>
                    <a:pt x="615564" y="365124"/>
                  </a:lnTo>
                  <a:lnTo>
                    <a:pt x="629554" y="347364"/>
                  </a:lnTo>
                  <a:lnTo>
                    <a:pt x="643544" y="328576"/>
                  </a:lnTo>
                  <a:lnTo>
                    <a:pt x="657534" y="308936"/>
                  </a:lnTo>
                  <a:lnTo>
                    <a:pt x="671524" y="288653"/>
                  </a:lnTo>
                  <a:lnTo>
                    <a:pt x="685514" y="267972"/>
                  </a:lnTo>
                  <a:lnTo>
                    <a:pt x="699504" y="247156"/>
                  </a:lnTo>
                  <a:lnTo>
                    <a:pt x="713494" y="226476"/>
                  </a:lnTo>
                  <a:lnTo>
                    <a:pt x="727484" y="206193"/>
                  </a:lnTo>
                  <a:lnTo>
                    <a:pt x="741474" y="186552"/>
                  </a:lnTo>
                  <a:lnTo>
                    <a:pt x="755465" y="167765"/>
                  </a:lnTo>
                  <a:lnTo>
                    <a:pt x="769455" y="150005"/>
                  </a:lnTo>
                  <a:lnTo>
                    <a:pt x="783445" y="133401"/>
                  </a:lnTo>
                  <a:lnTo>
                    <a:pt x="797435" y="118039"/>
                  </a:lnTo>
                  <a:lnTo>
                    <a:pt x="811425" y="103961"/>
                  </a:lnTo>
                  <a:lnTo>
                    <a:pt x="825415" y="91175"/>
                  </a:lnTo>
                  <a:lnTo>
                    <a:pt x="839405" y="79654"/>
                  </a:lnTo>
                  <a:lnTo>
                    <a:pt x="853395" y="69348"/>
                  </a:lnTo>
                  <a:lnTo>
                    <a:pt x="867385" y="60188"/>
                  </a:lnTo>
                  <a:lnTo>
                    <a:pt x="881375" y="52093"/>
                  </a:lnTo>
                  <a:lnTo>
                    <a:pt x="895365" y="44977"/>
                  </a:lnTo>
                  <a:lnTo>
                    <a:pt x="909356" y="38748"/>
                  </a:lnTo>
                  <a:lnTo>
                    <a:pt x="923346" y="33317"/>
                  </a:lnTo>
                  <a:lnTo>
                    <a:pt x="937336" y="28598"/>
                  </a:lnTo>
                  <a:lnTo>
                    <a:pt x="951326" y="24510"/>
                  </a:lnTo>
                  <a:lnTo>
                    <a:pt x="965316" y="20977"/>
                  </a:lnTo>
                  <a:lnTo>
                    <a:pt x="979306" y="17932"/>
                  </a:lnTo>
                  <a:lnTo>
                    <a:pt x="993296" y="15311"/>
                  </a:lnTo>
                  <a:lnTo>
                    <a:pt x="1007286" y="13060"/>
                  </a:lnTo>
                  <a:lnTo>
                    <a:pt x="1021276" y="11128"/>
                  </a:lnTo>
                  <a:lnTo>
                    <a:pt x="1035266" y="9473"/>
                  </a:lnTo>
                  <a:lnTo>
                    <a:pt x="1049256" y="8057"/>
                  </a:lnTo>
                  <a:lnTo>
                    <a:pt x="1063247" y="6845"/>
                  </a:lnTo>
                  <a:lnTo>
                    <a:pt x="1077237" y="5810"/>
                  </a:lnTo>
                  <a:lnTo>
                    <a:pt x="1091227" y="4926"/>
                  </a:lnTo>
                  <a:lnTo>
                    <a:pt x="1105217" y="4171"/>
                  </a:lnTo>
                  <a:lnTo>
                    <a:pt x="1119207" y="3528"/>
                  </a:lnTo>
                  <a:lnTo>
                    <a:pt x="1133197" y="2979"/>
                  </a:lnTo>
                  <a:lnTo>
                    <a:pt x="1147187" y="2511"/>
                  </a:lnTo>
                  <a:lnTo>
                    <a:pt x="1161177" y="2112"/>
                  </a:lnTo>
                  <a:lnTo>
                    <a:pt x="1175167" y="1772"/>
                  </a:lnTo>
                  <a:lnTo>
                    <a:pt x="1189157" y="1483"/>
                  </a:lnTo>
                  <a:lnTo>
                    <a:pt x="1203148" y="1236"/>
                  </a:lnTo>
                  <a:lnTo>
                    <a:pt x="1217138" y="1026"/>
                  </a:lnTo>
                  <a:lnTo>
                    <a:pt x="1231128" y="848"/>
                  </a:lnTo>
                  <a:lnTo>
                    <a:pt x="1245118" y="696"/>
                  </a:lnTo>
                  <a:lnTo>
                    <a:pt x="1259108" y="566"/>
                  </a:lnTo>
                  <a:lnTo>
                    <a:pt x="1273098" y="456"/>
                  </a:lnTo>
                  <a:lnTo>
                    <a:pt x="1287088" y="362"/>
                  </a:lnTo>
                  <a:lnTo>
                    <a:pt x="1301078" y="282"/>
                  </a:lnTo>
                  <a:lnTo>
                    <a:pt x="1315068" y="214"/>
                  </a:lnTo>
                  <a:lnTo>
                    <a:pt x="1329058" y="156"/>
                  </a:lnTo>
                  <a:lnTo>
                    <a:pt x="1343048" y="107"/>
                  </a:lnTo>
                  <a:lnTo>
                    <a:pt x="1357039" y="65"/>
                  </a:lnTo>
                  <a:lnTo>
                    <a:pt x="1371029" y="30"/>
                  </a:lnTo>
                  <a:lnTo>
                    <a:pt x="1385019" y="0"/>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129"/>
                  </a:lnTo>
                  <a:lnTo>
                    <a:pt x="2784028" y="515099"/>
                  </a:lnTo>
                  <a:lnTo>
                    <a:pt x="2798018" y="515063"/>
                  </a:lnTo>
                  <a:lnTo>
                    <a:pt x="2812008" y="515021"/>
                  </a:lnTo>
                  <a:lnTo>
                    <a:pt x="2825998" y="514972"/>
                  </a:lnTo>
                  <a:lnTo>
                    <a:pt x="2839988" y="514914"/>
                  </a:lnTo>
                  <a:lnTo>
                    <a:pt x="2853978" y="514847"/>
                  </a:lnTo>
                  <a:lnTo>
                    <a:pt x="2867969" y="514767"/>
                  </a:lnTo>
                  <a:lnTo>
                    <a:pt x="2881959" y="514673"/>
                  </a:lnTo>
                  <a:lnTo>
                    <a:pt x="2895949" y="514563"/>
                  </a:lnTo>
                  <a:lnTo>
                    <a:pt x="2909939" y="514433"/>
                  </a:lnTo>
                  <a:lnTo>
                    <a:pt x="2923929" y="514281"/>
                  </a:lnTo>
                  <a:lnTo>
                    <a:pt x="2937919" y="514102"/>
                  </a:lnTo>
                  <a:lnTo>
                    <a:pt x="2951909" y="513892"/>
                  </a:lnTo>
                  <a:lnTo>
                    <a:pt x="2965899" y="513646"/>
                  </a:lnTo>
                  <a:lnTo>
                    <a:pt x="2979889" y="513357"/>
                  </a:lnTo>
                  <a:lnTo>
                    <a:pt x="2993879" y="513017"/>
                  </a:lnTo>
                  <a:lnTo>
                    <a:pt x="3007870" y="512618"/>
                  </a:lnTo>
                  <a:lnTo>
                    <a:pt x="3021860" y="512150"/>
                  </a:lnTo>
                  <a:lnTo>
                    <a:pt x="3035850" y="511601"/>
                  </a:lnTo>
                  <a:lnTo>
                    <a:pt x="3049840" y="510957"/>
                  </a:lnTo>
                  <a:lnTo>
                    <a:pt x="3063830" y="510203"/>
                  </a:lnTo>
                  <a:lnTo>
                    <a:pt x="3077820" y="509319"/>
                  </a:lnTo>
                  <a:lnTo>
                    <a:pt x="3091810" y="508284"/>
                  </a:lnTo>
                  <a:lnTo>
                    <a:pt x="3105800" y="507072"/>
                  </a:lnTo>
                  <a:lnTo>
                    <a:pt x="3119790" y="505656"/>
                  </a:lnTo>
                  <a:lnTo>
                    <a:pt x="3133780" y="504001"/>
                  </a:lnTo>
                  <a:lnTo>
                    <a:pt x="3147770" y="502069"/>
                  </a:lnTo>
                  <a:lnTo>
                    <a:pt x="3161761" y="499818"/>
                  </a:lnTo>
                  <a:lnTo>
                    <a:pt x="3175751" y="497197"/>
                  </a:lnTo>
                  <a:lnTo>
                    <a:pt x="3189741" y="494151"/>
                  </a:lnTo>
                  <a:lnTo>
                    <a:pt x="3203731" y="490619"/>
                  </a:lnTo>
                  <a:lnTo>
                    <a:pt x="3217721" y="486531"/>
                  </a:lnTo>
                  <a:lnTo>
                    <a:pt x="3231711" y="481812"/>
                  </a:lnTo>
                  <a:lnTo>
                    <a:pt x="3245701" y="476381"/>
                  </a:lnTo>
                  <a:lnTo>
                    <a:pt x="3259691" y="470152"/>
                  </a:lnTo>
                  <a:lnTo>
                    <a:pt x="3273681" y="463035"/>
                  </a:lnTo>
                  <a:lnTo>
                    <a:pt x="3287671" y="454941"/>
                  </a:lnTo>
                  <a:lnTo>
                    <a:pt x="3301661" y="445781"/>
                  </a:lnTo>
                  <a:lnTo>
                    <a:pt x="3315652" y="435475"/>
                  </a:lnTo>
                  <a:lnTo>
                    <a:pt x="3329642" y="423954"/>
                  </a:lnTo>
                  <a:lnTo>
                    <a:pt x="3343632" y="411167"/>
                  </a:lnTo>
                  <a:lnTo>
                    <a:pt x="3357622" y="397090"/>
                  </a:lnTo>
                  <a:lnTo>
                    <a:pt x="3371612" y="381728"/>
                  </a:lnTo>
                  <a:lnTo>
                    <a:pt x="3385602" y="365124"/>
                  </a:lnTo>
                  <a:lnTo>
                    <a:pt x="3399592" y="347364"/>
                  </a:lnTo>
                  <a:lnTo>
                    <a:pt x="3413582" y="328576"/>
                  </a:lnTo>
                  <a:lnTo>
                    <a:pt x="3427572" y="308936"/>
                  </a:lnTo>
                  <a:lnTo>
                    <a:pt x="3441562" y="288653"/>
                  </a:lnTo>
                  <a:lnTo>
                    <a:pt x="3455552" y="267972"/>
                  </a:lnTo>
                  <a:lnTo>
                    <a:pt x="3469543" y="247156"/>
                  </a:lnTo>
                  <a:lnTo>
                    <a:pt x="3483533" y="226476"/>
                  </a:lnTo>
                  <a:lnTo>
                    <a:pt x="3497523" y="206193"/>
                  </a:lnTo>
                  <a:lnTo>
                    <a:pt x="3511513" y="186552"/>
                  </a:lnTo>
                  <a:lnTo>
                    <a:pt x="3525503" y="167765"/>
                  </a:lnTo>
                  <a:lnTo>
                    <a:pt x="3539493" y="150005"/>
                  </a:lnTo>
                  <a:lnTo>
                    <a:pt x="3553483" y="133401"/>
                  </a:lnTo>
                  <a:lnTo>
                    <a:pt x="3567473" y="118039"/>
                  </a:lnTo>
                  <a:lnTo>
                    <a:pt x="3581463" y="103961"/>
                  </a:lnTo>
                  <a:lnTo>
                    <a:pt x="3595453" y="91175"/>
                  </a:lnTo>
                  <a:lnTo>
                    <a:pt x="3609444" y="79654"/>
                  </a:lnTo>
                  <a:lnTo>
                    <a:pt x="3623434" y="69348"/>
                  </a:lnTo>
                  <a:lnTo>
                    <a:pt x="3637424" y="60188"/>
                  </a:lnTo>
                  <a:lnTo>
                    <a:pt x="3651414" y="52093"/>
                  </a:lnTo>
                  <a:lnTo>
                    <a:pt x="3665404" y="44977"/>
                  </a:lnTo>
                  <a:lnTo>
                    <a:pt x="3679394" y="38748"/>
                  </a:lnTo>
                  <a:lnTo>
                    <a:pt x="3693384" y="33317"/>
                  </a:lnTo>
                  <a:lnTo>
                    <a:pt x="3707374" y="28598"/>
                  </a:lnTo>
                  <a:lnTo>
                    <a:pt x="3721364" y="24510"/>
                  </a:lnTo>
                  <a:lnTo>
                    <a:pt x="3735354" y="20977"/>
                  </a:lnTo>
                  <a:lnTo>
                    <a:pt x="3749344" y="17932"/>
                  </a:lnTo>
                  <a:lnTo>
                    <a:pt x="3763335" y="15311"/>
                  </a:lnTo>
                  <a:lnTo>
                    <a:pt x="3777325" y="13060"/>
                  </a:lnTo>
                  <a:lnTo>
                    <a:pt x="3791315" y="11128"/>
                  </a:lnTo>
                  <a:lnTo>
                    <a:pt x="3805305" y="9473"/>
                  </a:lnTo>
                  <a:lnTo>
                    <a:pt x="3819295" y="8057"/>
                  </a:lnTo>
                  <a:lnTo>
                    <a:pt x="3833285" y="6845"/>
                  </a:lnTo>
                  <a:lnTo>
                    <a:pt x="3847275" y="5810"/>
                  </a:lnTo>
                  <a:lnTo>
                    <a:pt x="3861265" y="4926"/>
                  </a:lnTo>
                  <a:lnTo>
                    <a:pt x="3875255" y="4171"/>
                  </a:lnTo>
                  <a:lnTo>
                    <a:pt x="3889245" y="3528"/>
                  </a:lnTo>
                  <a:lnTo>
                    <a:pt x="3903235" y="2979"/>
                  </a:lnTo>
                  <a:lnTo>
                    <a:pt x="3917226" y="2511"/>
                  </a:lnTo>
                  <a:lnTo>
                    <a:pt x="3931216" y="2112"/>
                  </a:lnTo>
                  <a:lnTo>
                    <a:pt x="3945206" y="1772"/>
                  </a:lnTo>
                  <a:lnTo>
                    <a:pt x="3959196" y="1483"/>
                  </a:lnTo>
                  <a:lnTo>
                    <a:pt x="3973186" y="1236"/>
                  </a:lnTo>
                  <a:lnTo>
                    <a:pt x="3987176" y="1026"/>
                  </a:lnTo>
                  <a:lnTo>
                    <a:pt x="4001166" y="848"/>
                  </a:lnTo>
                  <a:lnTo>
                    <a:pt x="4015156" y="696"/>
                  </a:lnTo>
                  <a:lnTo>
                    <a:pt x="4029146" y="566"/>
                  </a:lnTo>
                  <a:lnTo>
                    <a:pt x="4043136" y="456"/>
                  </a:lnTo>
                  <a:lnTo>
                    <a:pt x="4057126" y="362"/>
                  </a:lnTo>
                  <a:lnTo>
                    <a:pt x="4071117" y="282"/>
                  </a:lnTo>
                  <a:lnTo>
                    <a:pt x="4085107" y="214"/>
                  </a:lnTo>
                  <a:lnTo>
                    <a:pt x="4099097" y="156"/>
                  </a:lnTo>
                  <a:lnTo>
                    <a:pt x="4113087" y="107"/>
                  </a:lnTo>
                  <a:lnTo>
                    <a:pt x="4127077" y="65"/>
                  </a:lnTo>
                  <a:lnTo>
                    <a:pt x="4141067" y="3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3740184"/>
              <a:ext cx="4155057" cy="1030778"/>
            </a:xfrm>
            <a:custGeom>
              <a:avLst/>
              <a:pathLst>
                <a:path w="4155057" h="10307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72"/>
                  </a:lnTo>
                  <a:lnTo>
                    <a:pt x="1399009" y="203"/>
                  </a:lnTo>
                  <a:lnTo>
                    <a:pt x="1412999" y="238"/>
                  </a:lnTo>
                  <a:lnTo>
                    <a:pt x="1426989" y="280"/>
                  </a:lnTo>
                  <a:lnTo>
                    <a:pt x="1440979" y="329"/>
                  </a:lnTo>
                  <a:lnTo>
                    <a:pt x="1454969" y="387"/>
                  </a:lnTo>
                  <a:lnTo>
                    <a:pt x="1468959" y="455"/>
                  </a:lnTo>
                  <a:lnTo>
                    <a:pt x="1482949" y="535"/>
                  </a:lnTo>
                  <a:lnTo>
                    <a:pt x="1496939" y="629"/>
                  </a:lnTo>
                  <a:lnTo>
                    <a:pt x="1510930" y="739"/>
                  </a:lnTo>
                  <a:lnTo>
                    <a:pt x="1524920" y="868"/>
                  </a:lnTo>
                  <a:lnTo>
                    <a:pt x="1538910" y="1021"/>
                  </a:lnTo>
                  <a:lnTo>
                    <a:pt x="1552900" y="1199"/>
                  </a:lnTo>
                  <a:lnTo>
                    <a:pt x="1566890" y="1409"/>
                  </a:lnTo>
                  <a:lnTo>
                    <a:pt x="1580880" y="1656"/>
                  </a:lnTo>
                  <a:lnTo>
                    <a:pt x="1594870" y="1945"/>
                  </a:lnTo>
                  <a:lnTo>
                    <a:pt x="1608860" y="2285"/>
                  </a:lnTo>
                  <a:lnTo>
                    <a:pt x="1622850" y="2684"/>
                  </a:lnTo>
                  <a:lnTo>
                    <a:pt x="1636840" y="3152"/>
                  </a:lnTo>
                  <a:lnTo>
                    <a:pt x="1650830" y="3700"/>
                  </a:lnTo>
                  <a:lnTo>
                    <a:pt x="1664821" y="4344"/>
                  </a:lnTo>
                  <a:lnTo>
                    <a:pt x="1678811" y="5099"/>
                  </a:lnTo>
                  <a:lnTo>
                    <a:pt x="1692801" y="5983"/>
                  </a:lnTo>
                  <a:lnTo>
                    <a:pt x="1706791" y="7018"/>
                  </a:lnTo>
                  <a:lnTo>
                    <a:pt x="1720781" y="8229"/>
                  </a:lnTo>
                  <a:lnTo>
                    <a:pt x="1734771" y="9646"/>
                  </a:lnTo>
                  <a:lnTo>
                    <a:pt x="1748761" y="11301"/>
                  </a:lnTo>
                  <a:lnTo>
                    <a:pt x="1762751" y="13233"/>
                  </a:lnTo>
                  <a:lnTo>
                    <a:pt x="1776741" y="15484"/>
                  </a:lnTo>
                  <a:lnTo>
                    <a:pt x="1790731" y="18105"/>
                  </a:lnTo>
                  <a:lnTo>
                    <a:pt x="1804722" y="21150"/>
                  </a:lnTo>
                  <a:lnTo>
                    <a:pt x="1818712" y="24683"/>
                  </a:lnTo>
                  <a:lnTo>
                    <a:pt x="1832702" y="28771"/>
                  </a:lnTo>
                  <a:lnTo>
                    <a:pt x="1846692" y="33490"/>
                  </a:lnTo>
                  <a:lnTo>
                    <a:pt x="1860682" y="38920"/>
                  </a:lnTo>
                  <a:lnTo>
                    <a:pt x="1874672" y="45150"/>
                  </a:lnTo>
                  <a:lnTo>
                    <a:pt x="1888662" y="52266"/>
                  </a:lnTo>
                  <a:lnTo>
                    <a:pt x="1902652" y="60361"/>
                  </a:lnTo>
                  <a:lnTo>
                    <a:pt x="1916642" y="69521"/>
                  </a:lnTo>
                  <a:lnTo>
                    <a:pt x="1930632" y="79827"/>
                  </a:lnTo>
                  <a:lnTo>
                    <a:pt x="1944622" y="91348"/>
                  </a:lnTo>
                  <a:lnTo>
                    <a:pt x="1958613" y="104134"/>
                  </a:lnTo>
                  <a:lnTo>
                    <a:pt x="1972603" y="118211"/>
                  </a:lnTo>
                  <a:lnTo>
                    <a:pt x="1986593" y="133574"/>
                  </a:lnTo>
                  <a:lnTo>
                    <a:pt x="2000583" y="150178"/>
                  </a:lnTo>
                  <a:lnTo>
                    <a:pt x="2014573" y="167938"/>
                  </a:lnTo>
                  <a:lnTo>
                    <a:pt x="2028563" y="186725"/>
                  </a:lnTo>
                  <a:lnTo>
                    <a:pt x="2042553" y="206366"/>
                  </a:lnTo>
                  <a:lnTo>
                    <a:pt x="2056543" y="226648"/>
                  </a:lnTo>
                  <a:lnTo>
                    <a:pt x="2070533" y="247329"/>
                  </a:lnTo>
                  <a:lnTo>
                    <a:pt x="2084523" y="268145"/>
                  </a:lnTo>
                  <a:lnTo>
                    <a:pt x="2098513" y="288826"/>
                  </a:lnTo>
                  <a:lnTo>
                    <a:pt x="2112504" y="309109"/>
                  </a:lnTo>
                  <a:lnTo>
                    <a:pt x="2126494" y="328749"/>
                  </a:lnTo>
                  <a:lnTo>
                    <a:pt x="2140484" y="347536"/>
                  </a:lnTo>
                  <a:lnTo>
                    <a:pt x="2154474" y="365297"/>
                  </a:lnTo>
                  <a:lnTo>
                    <a:pt x="2168464" y="381901"/>
                  </a:lnTo>
                  <a:lnTo>
                    <a:pt x="2182454" y="397263"/>
                  </a:lnTo>
                  <a:lnTo>
                    <a:pt x="2196444" y="411340"/>
                  </a:lnTo>
                  <a:lnTo>
                    <a:pt x="2210434" y="424127"/>
                  </a:lnTo>
                  <a:lnTo>
                    <a:pt x="2224424" y="435648"/>
                  </a:lnTo>
                  <a:lnTo>
                    <a:pt x="2238414" y="445954"/>
                  </a:lnTo>
                  <a:lnTo>
                    <a:pt x="2252404" y="455114"/>
                  </a:lnTo>
                  <a:lnTo>
                    <a:pt x="2266395" y="463208"/>
                  </a:lnTo>
                  <a:lnTo>
                    <a:pt x="2280385" y="470325"/>
                  </a:lnTo>
                  <a:lnTo>
                    <a:pt x="2294375" y="476554"/>
                  </a:lnTo>
                  <a:lnTo>
                    <a:pt x="2308365" y="481985"/>
                  </a:lnTo>
                  <a:lnTo>
                    <a:pt x="2322355" y="486704"/>
                  </a:lnTo>
                  <a:lnTo>
                    <a:pt x="2336345" y="490792"/>
                  </a:lnTo>
                  <a:lnTo>
                    <a:pt x="2350335" y="494324"/>
                  </a:lnTo>
                  <a:lnTo>
                    <a:pt x="2364325" y="497370"/>
                  </a:lnTo>
                  <a:lnTo>
                    <a:pt x="2378315" y="499990"/>
                  </a:lnTo>
                  <a:lnTo>
                    <a:pt x="2392305" y="502242"/>
                  </a:lnTo>
                  <a:lnTo>
                    <a:pt x="2406296" y="504173"/>
                  </a:lnTo>
                  <a:lnTo>
                    <a:pt x="2420286" y="505828"/>
                  </a:lnTo>
                  <a:lnTo>
                    <a:pt x="2434276" y="507245"/>
                  </a:lnTo>
                  <a:lnTo>
                    <a:pt x="2448266" y="508456"/>
                  </a:lnTo>
                  <a:lnTo>
                    <a:pt x="2462256" y="509492"/>
                  </a:lnTo>
                  <a:lnTo>
                    <a:pt x="2476246" y="510376"/>
                  </a:lnTo>
                  <a:lnTo>
                    <a:pt x="2490236" y="511130"/>
                  </a:lnTo>
                  <a:lnTo>
                    <a:pt x="2504226" y="511774"/>
                  </a:lnTo>
                  <a:lnTo>
                    <a:pt x="2518216" y="512323"/>
                  </a:lnTo>
                  <a:lnTo>
                    <a:pt x="2532206" y="512791"/>
                  </a:lnTo>
                  <a:lnTo>
                    <a:pt x="2546196" y="513190"/>
                  </a:lnTo>
                  <a:lnTo>
                    <a:pt x="2560187" y="513529"/>
                  </a:lnTo>
                  <a:lnTo>
                    <a:pt x="2574177" y="513819"/>
                  </a:lnTo>
                  <a:lnTo>
                    <a:pt x="2588167" y="514065"/>
                  </a:lnTo>
                  <a:lnTo>
                    <a:pt x="2602157" y="514275"/>
                  </a:lnTo>
                  <a:lnTo>
                    <a:pt x="2616147" y="514454"/>
                  </a:lnTo>
                  <a:lnTo>
                    <a:pt x="2630137" y="514606"/>
                  </a:lnTo>
                  <a:lnTo>
                    <a:pt x="2644127" y="514736"/>
                  </a:lnTo>
                  <a:lnTo>
                    <a:pt x="2658117" y="514846"/>
                  </a:lnTo>
                  <a:lnTo>
                    <a:pt x="2672107" y="514940"/>
                  </a:lnTo>
                  <a:lnTo>
                    <a:pt x="2686097" y="515019"/>
                  </a:lnTo>
                  <a:lnTo>
                    <a:pt x="2700087" y="515087"/>
                  </a:lnTo>
                  <a:lnTo>
                    <a:pt x="2714078" y="515145"/>
                  </a:lnTo>
                  <a:lnTo>
                    <a:pt x="2728068" y="515194"/>
                  </a:lnTo>
                  <a:lnTo>
                    <a:pt x="2742058" y="515236"/>
                  </a:lnTo>
                  <a:lnTo>
                    <a:pt x="2756048" y="515272"/>
                  </a:lnTo>
                  <a:lnTo>
                    <a:pt x="2770038" y="515302"/>
                  </a:lnTo>
                  <a:lnTo>
                    <a:pt x="2770038" y="515648"/>
                  </a:lnTo>
                  <a:lnTo>
                    <a:pt x="2784028" y="515678"/>
                  </a:lnTo>
                  <a:lnTo>
                    <a:pt x="2798018" y="515714"/>
                  </a:lnTo>
                  <a:lnTo>
                    <a:pt x="2812008" y="515756"/>
                  </a:lnTo>
                  <a:lnTo>
                    <a:pt x="2825998" y="515805"/>
                  </a:lnTo>
                  <a:lnTo>
                    <a:pt x="2839988" y="515863"/>
                  </a:lnTo>
                  <a:lnTo>
                    <a:pt x="2853978" y="515931"/>
                  </a:lnTo>
                  <a:lnTo>
                    <a:pt x="2867969" y="516010"/>
                  </a:lnTo>
                  <a:lnTo>
                    <a:pt x="2881959" y="516104"/>
                  </a:lnTo>
                  <a:lnTo>
                    <a:pt x="2895949" y="516214"/>
                  </a:lnTo>
                  <a:lnTo>
                    <a:pt x="2909939" y="516344"/>
                  </a:lnTo>
                  <a:lnTo>
                    <a:pt x="2923929" y="516496"/>
                  </a:lnTo>
                  <a:lnTo>
                    <a:pt x="2937919" y="516675"/>
                  </a:lnTo>
                  <a:lnTo>
                    <a:pt x="2951909" y="516885"/>
                  </a:lnTo>
                  <a:lnTo>
                    <a:pt x="2965899" y="517131"/>
                  </a:lnTo>
                  <a:lnTo>
                    <a:pt x="2979889" y="517421"/>
                  </a:lnTo>
                  <a:lnTo>
                    <a:pt x="2993879" y="517760"/>
                  </a:lnTo>
                  <a:lnTo>
                    <a:pt x="3007870" y="518159"/>
                  </a:lnTo>
                  <a:lnTo>
                    <a:pt x="3021860" y="518627"/>
                  </a:lnTo>
                  <a:lnTo>
                    <a:pt x="3035850" y="519176"/>
                  </a:lnTo>
                  <a:lnTo>
                    <a:pt x="3049840" y="519820"/>
                  </a:lnTo>
                  <a:lnTo>
                    <a:pt x="3063830" y="520574"/>
                  </a:lnTo>
                  <a:lnTo>
                    <a:pt x="3077820" y="521458"/>
                  </a:lnTo>
                  <a:lnTo>
                    <a:pt x="3091810" y="522494"/>
                  </a:lnTo>
                  <a:lnTo>
                    <a:pt x="3105800" y="523705"/>
                  </a:lnTo>
                  <a:lnTo>
                    <a:pt x="3119790" y="525122"/>
                  </a:lnTo>
                  <a:lnTo>
                    <a:pt x="3133780" y="526777"/>
                  </a:lnTo>
                  <a:lnTo>
                    <a:pt x="3147770" y="528708"/>
                  </a:lnTo>
                  <a:lnTo>
                    <a:pt x="3161761" y="530960"/>
                  </a:lnTo>
                  <a:lnTo>
                    <a:pt x="3175751" y="533580"/>
                  </a:lnTo>
                  <a:lnTo>
                    <a:pt x="3189741" y="536626"/>
                  </a:lnTo>
                  <a:lnTo>
                    <a:pt x="3203731" y="540158"/>
                  </a:lnTo>
                  <a:lnTo>
                    <a:pt x="3217721" y="544246"/>
                  </a:lnTo>
                  <a:lnTo>
                    <a:pt x="3231711" y="548965"/>
                  </a:lnTo>
                  <a:lnTo>
                    <a:pt x="3245701" y="554396"/>
                  </a:lnTo>
                  <a:lnTo>
                    <a:pt x="3259691" y="560625"/>
                  </a:lnTo>
                  <a:lnTo>
                    <a:pt x="3273681" y="567742"/>
                  </a:lnTo>
                  <a:lnTo>
                    <a:pt x="3287671" y="575836"/>
                  </a:lnTo>
                  <a:lnTo>
                    <a:pt x="3301661" y="584996"/>
                  </a:lnTo>
                  <a:lnTo>
                    <a:pt x="3315652" y="595302"/>
                  </a:lnTo>
                  <a:lnTo>
                    <a:pt x="3329642" y="606823"/>
                  </a:lnTo>
                  <a:lnTo>
                    <a:pt x="3343632" y="619610"/>
                  </a:lnTo>
                  <a:lnTo>
                    <a:pt x="3357622" y="633687"/>
                  </a:lnTo>
                  <a:lnTo>
                    <a:pt x="3371612" y="649049"/>
                  </a:lnTo>
                  <a:lnTo>
                    <a:pt x="3385602" y="665653"/>
                  </a:lnTo>
                  <a:lnTo>
                    <a:pt x="3399592" y="683414"/>
                  </a:lnTo>
                  <a:lnTo>
                    <a:pt x="3413582" y="702201"/>
                  </a:lnTo>
                  <a:lnTo>
                    <a:pt x="3427572" y="721841"/>
                  </a:lnTo>
                  <a:lnTo>
                    <a:pt x="3441562" y="742124"/>
                  </a:lnTo>
                  <a:lnTo>
                    <a:pt x="3455552" y="762805"/>
                  </a:lnTo>
                  <a:lnTo>
                    <a:pt x="3469543" y="783621"/>
                  </a:lnTo>
                  <a:lnTo>
                    <a:pt x="3483533" y="804302"/>
                  </a:lnTo>
                  <a:lnTo>
                    <a:pt x="3497523" y="824584"/>
                  </a:lnTo>
                  <a:lnTo>
                    <a:pt x="3511513" y="844225"/>
                  </a:lnTo>
                  <a:lnTo>
                    <a:pt x="3525503" y="863012"/>
                  </a:lnTo>
                  <a:lnTo>
                    <a:pt x="3539493" y="880772"/>
                  </a:lnTo>
                  <a:lnTo>
                    <a:pt x="3553483" y="897376"/>
                  </a:lnTo>
                  <a:lnTo>
                    <a:pt x="3567473" y="912739"/>
                  </a:lnTo>
                  <a:lnTo>
                    <a:pt x="3581463" y="926816"/>
                  </a:lnTo>
                  <a:lnTo>
                    <a:pt x="3595453" y="939602"/>
                  </a:lnTo>
                  <a:lnTo>
                    <a:pt x="3609444" y="951123"/>
                  </a:lnTo>
                  <a:lnTo>
                    <a:pt x="3623434" y="961429"/>
                  </a:lnTo>
                  <a:lnTo>
                    <a:pt x="3637424" y="970589"/>
                  </a:lnTo>
                  <a:lnTo>
                    <a:pt x="3651414" y="978684"/>
                  </a:lnTo>
                  <a:lnTo>
                    <a:pt x="3665404" y="985800"/>
                  </a:lnTo>
                  <a:lnTo>
                    <a:pt x="3679394" y="992030"/>
                  </a:lnTo>
                  <a:lnTo>
                    <a:pt x="3693384" y="997460"/>
                  </a:lnTo>
                  <a:lnTo>
                    <a:pt x="3707374" y="1002179"/>
                  </a:lnTo>
                  <a:lnTo>
                    <a:pt x="3721364" y="1006267"/>
                  </a:lnTo>
                  <a:lnTo>
                    <a:pt x="3735354" y="1009800"/>
                  </a:lnTo>
                  <a:lnTo>
                    <a:pt x="3749344" y="1012845"/>
                  </a:lnTo>
                  <a:lnTo>
                    <a:pt x="3763335" y="1015466"/>
                  </a:lnTo>
                  <a:lnTo>
                    <a:pt x="3777325" y="1017717"/>
                  </a:lnTo>
                  <a:lnTo>
                    <a:pt x="3791315" y="1019649"/>
                  </a:lnTo>
                  <a:lnTo>
                    <a:pt x="3805305" y="1021304"/>
                  </a:lnTo>
                  <a:lnTo>
                    <a:pt x="3819295" y="1022721"/>
                  </a:lnTo>
                  <a:lnTo>
                    <a:pt x="3833285" y="1023932"/>
                  </a:lnTo>
                  <a:lnTo>
                    <a:pt x="3847275" y="1024967"/>
                  </a:lnTo>
                  <a:lnTo>
                    <a:pt x="3861265" y="1025851"/>
                  </a:lnTo>
                  <a:lnTo>
                    <a:pt x="3875255" y="1026606"/>
                  </a:lnTo>
                  <a:lnTo>
                    <a:pt x="3889245" y="1027250"/>
                  </a:lnTo>
                  <a:lnTo>
                    <a:pt x="3903235" y="1027798"/>
                  </a:lnTo>
                  <a:lnTo>
                    <a:pt x="3917226" y="1028266"/>
                  </a:lnTo>
                  <a:lnTo>
                    <a:pt x="3931216" y="1028665"/>
                  </a:lnTo>
                  <a:lnTo>
                    <a:pt x="3945206" y="1029005"/>
                  </a:lnTo>
                  <a:lnTo>
                    <a:pt x="3959196" y="1029294"/>
                  </a:lnTo>
                  <a:lnTo>
                    <a:pt x="3973186" y="1029541"/>
                  </a:lnTo>
                  <a:lnTo>
                    <a:pt x="3987176" y="1029751"/>
                  </a:lnTo>
                  <a:lnTo>
                    <a:pt x="4001166" y="1029929"/>
                  </a:lnTo>
                  <a:lnTo>
                    <a:pt x="4015156" y="1030082"/>
                  </a:lnTo>
                  <a:lnTo>
                    <a:pt x="4029146" y="1030211"/>
                  </a:lnTo>
                  <a:lnTo>
                    <a:pt x="4043136" y="1030321"/>
                  </a:lnTo>
                  <a:lnTo>
                    <a:pt x="4057126" y="1030415"/>
                  </a:lnTo>
                  <a:lnTo>
                    <a:pt x="4071117" y="1030495"/>
                  </a:lnTo>
                  <a:lnTo>
                    <a:pt x="4085107" y="1030563"/>
                  </a:lnTo>
                  <a:lnTo>
                    <a:pt x="4099097" y="1030621"/>
                  </a:lnTo>
                  <a:lnTo>
                    <a:pt x="4113087" y="1030670"/>
                  </a:lnTo>
                  <a:lnTo>
                    <a:pt x="4127077" y="1030712"/>
                  </a:lnTo>
                  <a:lnTo>
                    <a:pt x="4141067" y="1030747"/>
                  </a:lnTo>
                  <a:lnTo>
                    <a:pt x="4155057" y="1030778"/>
                  </a:lnTo>
                </a:path>
              </a:pathLst>
            </a:custGeom>
            <a:ln w="40651" cap="flat">
              <a:solidFill>
                <a:srgbClr val="D3D3D3">
                  <a:alpha val="100000"/>
                </a:srgbClr>
              </a:solidFill>
              <a:prstDash val="solid"/>
              <a:round/>
            </a:ln>
          </p:spPr>
          <p:txBody>
            <a:bodyPr/>
            <a:lstStyle/>
            <a:p/>
          </p:txBody>
        </p:sp>
        <p:sp>
          <p:nvSpPr>
            <p:cNvPr id="27" name="pl27"/>
            <p:cNvSpPr/>
            <p:nvPr/>
          </p:nvSpPr>
          <p:spPr>
            <a:xfrm>
              <a:off x="2737948" y="1678368"/>
              <a:ext cx="4155057" cy="515302"/>
            </a:xfrm>
            <a:custGeom>
              <a:avLst/>
              <a:pathLst>
                <a:path w="4155057" h="515302">
                  <a:moveTo>
                    <a:pt x="0" y="515302"/>
                  </a:moveTo>
                  <a:lnTo>
                    <a:pt x="13990" y="515287"/>
                  </a:lnTo>
                  <a:lnTo>
                    <a:pt x="27980" y="515269"/>
                  </a:lnTo>
                  <a:lnTo>
                    <a:pt x="41970" y="515248"/>
                  </a:lnTo>
                  <a:lnTo>
                    <a:pt x="55960" y="515224"/>
                  </a:lnTo>
                  <a:lnTo>
                    <a:pt x="69950" y="515195"/>
                  </a:lnTo>
                  <a:lnTo>
                    <a:pt x="83940" y="515161"/>
                  </a:lnTo>
                  <a:lnTo>
                    <a:pt x="97930" y="515121"/>
                  </a:lnTo>
                  <a:lnTo>
                    <a:pt x="111920" y="515074"/>
                  </a:lnTo>
                  <a:lnTo>
                    <a:pt x="125910" y="515019"/>
                  </a:lnTo>
                  <a:lnTo>
                    <a:pt x="139900" y="514954"/>
                  </a:lnTo>
                  <a:lnTo>
                    <a:pt x="153891" y="514878"/>
                  </a:lnTo>
                  <a:lnTo>
                    <a:pt x="167881" y="514789"/>
                  </a:lnTo>
                  <a:lnTo>
                    <a:pt x="181871" y="514684"/>
                  </a:lnTo>
                  <a:lnTo>
                    <a:pt x="195861" y="514560"/>
                  </a:lnTo>
                  <a:lnTo>
                    <a:pt x="209851" y="514416"/>
                  </a:lnTo>
                  <a:lnTo>
                    <a:pt x="223841" y="514246"/>
                  </a:lnTo>
                  <a:lnTo>
                    <a:pt x="237831" y="514047"/>
                  </a:lnTo>
                  <a:lnTo>
                    <a:pt x="251821" y="513813"/>
                  </a:lnTo>
                  <a:lnTo>
                    <a:pt x="265811" y="513538"/>
                  </a:lnTo>
                  <a:lnTo>
                    <a:pt x="279801" y="513216"/>
                  </a:lnTo>
                  <a:lnTo>
                    <a:pt x="293791" y="512839"/>
                  </a:lnTo>
                  <a:lnTo>
                    <a:pt x="307782" y="512397"/>
                  </a:lnTo>
                  <a:lnTo>
                    <a:pt x="321772" y="511879"/>
                  </a:lnTo>
                  <a:lnTo>
                    <a:pt x="335762" y="511274"/>
                  </a:lnTo>
                  <a:lnTo>
                    <a:pt x="349752" y="510565"/>
                  </a:lnTo>
                  <a:lnTo>
                    <a:pt x="363742" y="509738"/>
                  </a:lnTo>
                  <a:lnTo>
                    <a:pt x="377732" y="508772"/>
                  </a:lnTo>
                  <a:lnTo>
                    <a:pt x="391722" y="507646"/>
                  </a:lnTo>
                  <a:lnTo>
                    <a:pt x="405712" y="506336"/>
                  </a:lnTo>
                  <a:lnTo>
                    <a:pt x="419702" y="504813"/>
                  </a:lnTo>
                  <a:lnTo>
                    <a:pt x="433692" y="503047"/>
                  </a:lnTo>
                  <a:lnTo>
                    <a:pt x="447682" y="501003"/>
                  </a:lnTo>
                  <a:lnTo>
                    <a:pt x="461673" y="498644"/>
                  </a:lnTo>
                  <a:lnTo>
                    <a:pt x="475663" y="495928"/>
                  </a:lnTo>
                  <a:lnTo>
                    <a:pt x="489653" y="492814"/>
                  </a:lnTo>
                  <a:lnTo>
                    <a:pt x="503643" y="489255"/>
                  </a:lnTo>
                  <a:lnTo>
                    <a:pt x="517633" y="485208"/>
                  </a:lnTo>
                  <a:lnTo>
                    <a:pt x="531623" y="480628"/>
                  </a:lnTo>
                  <a:lnTo>
                    <a:pt x="545613" y="475475"/>
                  </a:lnTo>
                  <a:lnTo>
                    <a:pt x="559603" y="469714"/>
                  </a:lnTo>
                  <a:lnTo>
                    <a:pt x="573593" y="463321"/>
                  </a:lnTo>
                  <a:lnTo>
                    <a:pt x="587583" y="456283"/>
                  </a:lnTo>
                  <a:lnTo>
                    <a:pt x="601574" y="448601"/>
                  </a:lnTo>
                  <a:lnTo>
                    <a:pt x="615564" y="440299"/>
                  </a:lnTo>
                  <a:lnTo>
                    <a:pt x="629554" y="431419"/>
                  </a:lnTo>
                  <a:lnTo>
                    <a:pt x="643544" y="422026"/>
                  </a:lnTo>
                  <a:lnTo>
                    <a:pt x="657534" y="412205"/>
                  </a:lnTo>
                  <a:lnTo>
                    <a:pt x="671524" y="402064"/>
                  </a:lnTo>
                  <a:lnTo>
                    <a:pt x="685514" y="391724"/>
                  </a:lnTo>
                  <a:lnTo>
                    <a:pt x="699504" y="381316"/>
                  </a:lnTo>
                  <a:lnTo>
                    <a:pt x="713494" y="370975"/>
                  </a:lnTo>
                  <a:lnTo>
                    <a:pt x="727484" y="360834"/>
                  </a:lnTo>
                  <a:lnTo>
                    <a:pt x="741474" y="351014"/>
                  </a:lnTo>
                  <a:lnTo>
                    <a:pt x="755465" y="341620"/>
                  </a:lnTo>
                  <a:lnTo>
                    <a:pt x="769455" y="332740"/>
                  </a:lnTo>
                  <a:lnTo>
                    <a:pt x="783445" y="324438"/>
                  </a:lnTo>
                  <a:lnTo>
                    <a:pt x="797435" y="316757"/>
                  </a:lnTo>
                  <a:lnTo>
                    <a:pt x="811425" y="309718"/>
                  </a:lnTo>
                  <a:lnTo>
                    <a:pt x="825415" y="303325"/>
                  </a:lnTo>
                  <a:lnTo>
                    <a:pt x="839405" y="297564"/>
                  </a:lnTo>
                  <a:lnTo>
                    <a:pt x="853395" y="292411"/>
                  </a:lnTo>
                  <a:lnTo>
                    <a:pt x="867385" y="287831"/>
                  </a:lnTo>
                  <a:lnTo>
                    <a:pt x="881375" y="283784"/>
                  </a:lnTo>
                  <a:lnTo>
                    <a:pt x="895365" y="280226"/>
                  </a:lnTo>
                  <a:lnTo>
                    <a:pt x="909356" y="277111"/>
                  </a:lnTo>
                  <a:lnTo>
                    <a:pt x="923346" y="274396"/>
                  </a:lnTo>
                  <a:lnTo>
                    <a:pt x="937336" y="272036"/>
                  </a:lnTo>
                  <a:lnTo>
                    <a:pt x="951326" y="269992"/>
                  </a:lnTo>
                  <a:lnTo>
                    <a:pt x="965316" y="268226"/>
                  </a:lnTo>
                  <a:lnTo>
                    <a:pt x="979306" y="266703"/>
                  </a:lnTo>
                  <a:lnTo>
                    <a:pt x="993296" y="265393"/>
                  </a:lnTo>
                  <a:lnTo>
                    <a:pt x="1007286" y="264267"/>
                  </a:lnTo>
                  <a:lnTo>
                    <a:pt x="1021276" y="263302"/>
                  </a:lnTo>
                  <a:lnTo>
                    <a:pt x="1035266" y="262474"/>
                  </a:lnTo>
                  <a:lnTo>
                    <a:pt x="1049256" y="261766"/>
                  </a:lnTo>
                  <a:lnTo>
                    <a:pt x="1063247" y="261160"/>
                  </a:lnTo>
                  <a:lnTo>
                    <a:pt x="1077237" y="260642"/>
                  </a:lnTo>
                  <a:lnTo>
                    <a:pt x="1091227" y="260200"/>
                  </a:lnTo>
                  <a:lnTo>
                    <a:pt x="1105217" y="259823"/>
                  </a:lnTo>
                  <a:lnTo>
                    <a:pt x="1119207" y="259501"/>
                  </a:lnTo>
                  <a:lnTo>
                    <a:pt x="1133197" y="259227"/>
                  </a:lnTo>
                  <a:lnTo>
                    <a:pt x="1147187" y="258993"/>
                  </a:lnTo>
                  <a:lnTo>
                    <a:pt x="1161177" y="258793"/>
                  </a:lnTo>
                  <a:lnTo>
                    <a:pt x="1175167" y="258624"/>
                  </a:lnTo>
                  <a:lnTo>
                    <a:pt x="1189157" y="258479"/>
                  </a:lnTo>
                  <a:lnTo>
                    <a:pt x="1203148" y="258356"/>
                  </a:lnTo>
                  <a:lnTo>
                    <a:pt x="1217138" y="258251"/>
                  </a:lnTo>
                  <a:lnTo>
                    <a:pt x="1231128" y="258161"/>
                  </a:lnTo>
                  <a:lnTo>
                    <a:pt x="1245118" y="258085"/>
                  </a:lnTo>
                  <a:lnTo>
                    <a:pt x="1259108" y="258021"/>
                  </a:lnTo>
                  <a:lnTo>
                    <a:pt x="1273098" y="257965"/>
                  </a:lnTo>
                  <a:lnTo>
                    <a:pt x="1287088" y="257919"/>
                  </a:lnTo>
                  <a:lnTo>
                    <a:pt x="1301078" y="257879"/>
                  </a:lnTo>
                  <a:lnTo>
                    <a:pt x="1315068" y="257845"/>
                  </a:lnTo>
                  <a:lnTo>
                    <a:pt x="1329058" y="257816"/>
                  </a:lnTo>
                  <a:lnTo>
                    <a:pt x="1343048" y="257791"/>
                  </a:lnTo>
                  <a:lnTo>
                    <a:pt x="1357039" y="257770"/>
                  </a:lnTo>
                  <a:lnTo>
                    <a:pt x="1371029" y="257752"/>
                  </a:lnTo>
                  <a:lnTo>
                    <a:pt x="1385019" y="257737"/>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28" name="pl28"/>
            <p:cNvSpPr/>
            <p:nvPr/>
          </p:nvSpPr>
          <p:spPr>
            <a:xfrm>
              <a:off x="2737948" y="2194276"/>
              <a:ext cx="4155057" cy="1545648"/>
            </a:xfrm>
            <a:custGeom>
              <a:avLst/>
              <a:pathLst>
                <a:path w="4155057" h="1545648">
                  <a:moveTo>
                    <a:pt x="0" y="772694"/>
                  </a:moveTo>
                  <a:lnTo>
                    <a:pt x="13990" y="772694"/>
                  </a:lnTo>
                  <a:lnTo>
                    <a:pt x="27980" y="772694"/>
                  </a:lnTo>
                  <a:lnTo>
                    <a:pt x="41970" y="772694"/>
                  </a:lnTo>
                  <a:lnTo>
                    <a:pt x="55960" y="772694"/>
                  </a:lnTo>
                  <a:lnTo>
                    <a:pt x="69950" y="772694"/>
                  </a:lnTo>
                  <a:lnTo>
                    <a:pt x="83940" y="772694"/>
                  </a:lnTo>
                  <a:lnTo>
                    <a:pt x="97930" y="772694"/>
                  </a:lnTo>
                  <a:lnTo>
                    <a:pt x="111920" y="772694"/>
                  </a:lnTo>
                  <a:lnTo>
                    <a:pt x="125910" y="772694"/>
                  </a:lnTo>
                  <a:lnTo>
                    <a:pt x="139900" y="772694"/>
                  </a:lnTo>
                  <a:lnTo>
                    <a:pt x="153891" y="772694"/>
                  </a:lnTo>
                  <a:lnTo>
                    <a:pt x="167881" y="772694"/>
                  </a:lnTo>
                  <a:lnTo>
                    <a:pt x="181871" y="772694"/>
                  </a:lnTo>
                  <a:lnTo>
                    <a:pt x="195861" y="772694"/>
                  </a:lnTo>
                  <a:lnTo>
                    <a:pt x="209851" y="772694"/>
                  </a:lnTo>
                  <a:lnTo>
                    <a:pt x="223841" y="772694"/>
                  </a:lnTo>
                  <a:lnTo>
                    <a:pt x="237831" y="772694"/>
                  </a:lnTo>
                  <a:lnTo>
                    <a:pt x="251821" y="772694"/>
                  </a:lnTo>
                  <a:lnTo>
                    <a:pt x="265811" y="772694"/>
                  </a:lnTo>
                  <a:lnTo>
                    <a:pt x="279801" y="772694"/>
                  </a:lnTo>
                  <a:lnTo>
                    <a:pt x="293791" y="772694"/>
                  </a:lnTo>
                  <a:lnTo>
                    <a:pt x="307782" y="772694"/>
                  </a:lnTo>
                  <a:lnTo>
                    <a:pt x="321772" y="772694"/>
                  </a:lnTo>
                  <a:lnTo>
                    <a:pt x="335762" y="772694"/>
                  </a:lnTo>
                  <a:lnTo>
                    <a:pt x="349752" y="772694"/>
                  </a:lnTo>
                  <a:lnTo>
                    <a:pt x="363742" y="772694"/>
                  </a:lnTo>
                  <a:lnTo>
                    <a:pt x="377732" y="772694"/>
                  </a:lnTo>
                  <a:lnTo>
                    <a:pt x="391722" y="772694"/>
                  </a:lnTo>
                  <a:lnTo>
                    <a:pt x="405712" y="772694"/>
                  </a:lnTo>
                  <a:lnTo>
                    <a:pt x="419702" y="772694"/>
                  </a:lnTo>
                  <a:lnTo>
                    <a:pt x="433692" y="772694"/>
                  </a:lnTo>
                  <a:lnTo>
                    <a:pt x="447682" y="772694"/>
                  </a:lnTo>
                  <a:lnTo>
                    <a:pt x="461673" y="772694"/>
                  </a:lnTo>
                  <a:lnTo>
                    <a:pt x="475663" y="772694"/>
                  </a:lnTo>
                  <a:lnTo>
                    <a:pt x="489653" y="772694"/>
                  </a:lnTo>
                  <a:lnTo>
                    <a:pt x="503643" y="772694"/>
                  </a:lnTo>
                  <a:lnTo>
                    <a:pt x="517633" y="772694"/>
                  </a:lnTo>
                  <a:lnTo>
                    <a:pt x="531623" y="772694"/>
                  </a:lnTo>
                  <a:lnTo>
                    <a:pt x="545613" y="772694"/>
                  </a:lnTo>
                  <a:lnTo>
                    <a:pt x="559603" y="772694"/>
                  </a:lnTo>
                  <a:lnTo>
                    <a:pt x="573593" y="772694"/>
                  </a:lnTo>
                  <a:lnTo>
                    <a:pt x="587583" y="772694"/>
                  </a:lnTo>
                  <a:lnTo>
                    <a:pt x="601574" y="772694"/>
                  </a:lnTo>
                  <a:lnTo>
                    <a:pt x="615564" y="772694"/>
                  </a:lnTo>
                  <a:lnTo>
                    <a:pt x="629554" y="772694"/>
                  </a:lnTo>
                  <a:lnTo>
                    <a:pt x="643544" y="772694"/>
                  </a:lnTo>
                  <a:lnTo>
                    <a:pt x="657534" y="772694"/>
                  </a:lnTo>
                  <a:lnTo>
                    <a:pt x="671524" y="772694"/>
                  </a:lnTo>
                  <a:lnTo>
                    <a:pt x="685514" y="772694"/>
                  </a:lnTo>
                  <a:lnTo>
                    <a:pt x="699504" y="772694"/>
                  </a:lnTo>
                  <a:lnTo>
                    <a:pt x="713494" y="772694"/>
                  </a:lnTo>
                  <a:lnTo>
                    <a:pt x="727484" y="772694"/>
                  </a:lnTo>
                  <a:lnTo>
                    <a:pt x="741474" y="772694"/>
                  </a:lnTo>
                  <a:lnTo>
                    <a:pt x="755465" y="772694"/>
                  </a:lnTo>
                  <a:lnTo>
                    <a:pt x="769455" y="772694"/>
                  </a:lnTo>
                  <a:lnTo>
                    <a:pt x="783445" y="772694"/>
                  </a:lnTo>
                  <a:lnTo>
                    <a:pt x="797435" y="772694"/>
                  </a:lnTo>
                  <a:lnTo>
                    <a:pt x="811425" y="772694"/>
                  </a:lnTo>
                  <a:lnTo>
                    <a:pt x="825415" y="772694"/>
                  </a:lnTo>
                  <a:lnTo>
                    <a:pt x="839405" y="772694"/>
                  </a:lnTo>
                  <a:lnTo>
                    <a:pt x="853395" y="772694"/>
                  </a:lnTo>
                  <a:lnTo>
                    <a:pt x="867385" y="772694"/>
                  </a:lnTo>
                  <a:lnTo>
                    <a:pt x="881375" y="772694"/>
                  </a:lnTo>
                  <a:lnTo>
                    <a:pt x="895365" y="772694"/>
                  </a:lnTo>
                  <a:lnTo>
                    <a:pt x="909356" y="772694"/>
                  </a:lnTo>
                  <a:lnTo>
                    <a:pt x="923346" y="772694"/>
                  </a:lnTo>
                  <a:lnTo>
                    <a:pt x="937336" y="772694"/>
                  </a:lnTo>
                  <a:lnTo>
                    <a:pt x="951326" y="772694"/>
                  </a:lnTo>
                  <a:lnTo>
                    <a:pt x="965316" y="772694"/>
                  </a:lnTo>
                  <a:lnTo>
                    <a:pt x="979306" y="772694"/>
                  </a:lnTo>
                  <a:lnTo>
                    <a:pt x="993296" y="772694"/>
                  </a:lnTo>
                  <a:lnTo>
                    <a:pt x="1007286" y="772694"/>
                  </a:lnTo>
                  <a:lnTo>
                    <a:pt x="1021276" y="772694"/>
                  </a:lnTo>
                  <a:lnTo>
                    <a:pt x="1035266" y="772694"/>
                  </a:lnTo>
                  <a:lnTo>
                    <a:pt x="1049256" y="772694"/>
                  </a:lnTo>
                  <a:lnTo>
                    <a:pt x="1063247" y="772694"/>
                  </a:lnTo>
                  <a:lnTo>
                    <a:pt x="1077237" y="772694"/>
                  </a:lnTo>
                  <a:lnTo>
                    <a:pt x="1091227" y="772694"/>
                  </a:lnTo>
                  <a:lnTo>
                    <a:pt x="1105217" y="772694"/>
                  </a:lnTo>
                  <a:lnTo>
                    <a:pt x="1119207" y="772694"/>
                  </a:lnTo>
                  <a:lnTo>
                    <a:pt x="1133197" y="772694"/>
                  </a:lnTo>
                  <a:lnTo>
                    <a:pt x="1147187" y="772694"/>
                  </a:lnTo>
                  <a:lnTo>
                    <a:pt x="1161177" y="772694"/>
                  </a:lnTo>
                  <a:lnTo>
                    <a:pt x="1175167" y="772694"/>
                  </a:lnTo>
                  <a:lnTo>
                    <a:pt x="1189157" y="772694"/>
                  </a:lnTo>
                  <a:lnTo>
                    <a:pt x="1203148" y="772694"/>
                  </a:lnTo>
                  <a:lnTo>
                    <a:pt x="1217138" y="772694"/>
                  </a:lnTo>
                  <a:lnTo>
                    <a:pt x="1231128" y="772694"/>
                  </a:lnTo>
                  <a:lnTo>
                    <a:pt x="1245118" y="772694"/>
                  </a:lnTo>
                  <a:lnTo>
                    <a:pt x="1259108" y="772694"/>
                  </a:lnTo>
                  <a:lnTo>
                    <a:pt x="1273098" y="772694"/>
                  </a:lnTo>
                  <a:lnTo>
                    <a:pt x="1287088" y="772694"/>
                  </a:lnTo>
                  <a:lnTo>
                    <a:pt x="1301078" y="772694"/>
                  </a:lnTo>
                  <a:lnTo>
                    <a:pt x="1315068" y="772694"/>
                  </a:lnTo>
                  <a:lnTo>
                    <a:pt x="1329058" y="772694"/>
                  </a:lnTo>
                  <a:lnTo>
                    <a:pt x="1343048" y="772694"/>
                  </a:lnTo>
                  <a:lnTo>
                    <a:pt x="1357039" y="772694"/>
                  </a:lnTo>
                  <a:lnTo>
                    <a:pt x="1371029" y="772694"/>
                  </a:lnTo>
                  <a:lnTo>
                    <a:pt x="1385019" y="772694"/>
                  </a:lnTo>
                  <a:lnTo>
                    <a:pt x="1385019" y="772953"/>
                  </a:lnTo>
                  <a:lnTo>
                    <a:pt x="1399009" y="772999"/>
                  </a:lnTo>
                  <a:lnTo>
                    <a:pt x="1412999" y="773052"/>
                  </a:lnTo>
                  <a:lnTo>
                    <a:pt x="1426989" y="773115"/>
                  </a:lnTo>
                  <a:lnTo>
                    <a:pt x="1440979" y="773189"/>
                  </a:lnTo>
                  <a:lnTo>
                    <a:pt x="1454969" y="773276"/>
                  </a:lnTo>
                  <a:lnTo>
                    <a:pt x="1468959" y="773378"/>
                  </a:lnTo>
                  <a:lnTo>
                    <a:pt x="1482949" y="773497"/>
                  </a:lnTo>
                  <a:lnTo>
                    <a:pt x="1496939" y="773638"/>
                  </a:lnTo>
                  <a:lnTo>
                    <a:pt x="1510930" y="773803"/>
                  </a:lnTo>
                  <a:lnTo>
                    <a:pt x="1524920" y="773998"/>
                  </a:lnTo>
                  <a:lnTo>
                    <a:pt x="1538910" y="774226"/>
                  </a:lnTo>
                  <a:lnTo>
                    <a:pt x="1552900" y="774494"/>
                  </a:lnTo>
                  <a:lnTo>
                    <a:pt x="1566890" y="774809"/>
                  </a:lnTo>
                  <a:lnTo>
                    <a:pt x="1580880" y="775178"/>
                  </a:lnTo>
                  <a:lnTo>
                    <a:pt x="1594870" y="775612"/>
                  </a:lnTo>
                  <a:lnTo>
                    <a:pt x="1608860" y="776122"/>
                  </a:lnTo>
                  <a:lnTo>
                    <a:pt x="1622850" y="776720"/>
                  </a:lnTo>
                  <a:lnTo>
                    <a:pt x="1636840" y="777422"/>
                  </a:lnTo>
                  <a:lnTo>
                    <a:pt x="1650830" y="778246"/>
                  </a:lnTo>
                  <a:lnTo>
                    <a:pt x="1664821" y="779211"/>
                  </a:lnTo>
                  <a:lnTo>
                    <a:pt x="1678811" y="780343"/>
                  </a:lnTo>
                  <a:lnTo>
                    <a:pt x="1692801" y="781669"/>
                  </a:lnTo>
                  <a:lnTo>
                    <a:pt x="1706791" y="783222"/>
                  </a:lnTo>
                  <a:lnTo>
                    <a:pt x="1720781" y="785039"/>
                  </a:lnTo>
                  <a:lnTo>
                    <a:pt x="1734771" y="787164"/>
                  </a:lnTo>
                  <a:lnTo>
                    <a:pt x="1748761" y="789647"/>
                  </a:lnTo>
                  <a:lnTo>
                    <a:pt x="1762751" y="792544"/>
                  </a:lnTo>
                  <a:lnTo>
                    <a:pt x="1776741" y="795921"/>
                  </a:lnTo>
                  <a:lnTo>
                    <a:pt x="1790731" y="799852"/>
                  </a:lnTo>
                  <a:lnTo>
                    <a:pt x="1804722" y="804420"/>
                  </a:lnTo>
                  <a:lnTo>
                    <a:pt x="1818712" y="809719"/>
                  </a:lnTo>
                  <a:lnTo>
                    <a:pt x="1832702" y="815851"/>
                  </a:lnTo>
                  <a:lnTo>
                    <a:pt x="1846692" y="822929"/>
                  </a:lnTo>
                  <a:lnTo>
                    <a:pt x="1860682" y="831076"/>
                  </a:lnTo>
                  <a:lnTo>
                    <a:pt x="1874672" y="840419"/>
                  </a:lnTo>
                  <a:lnTo>
                    <a:pt x="1888662" y="851094"/>
                  </a:lnTo>
                  <a:lnTo>
                    <a:pt x="1902652" y="863236"/>
                  </a:lnTo>
                  <a:lnTo>
                    <a:pt x="1916642" y="876976"/>
                  </a:lnTo>
                  <a:lnTo>
                    <a:pt x="1930632" y="892435"/>
                  </a:lnTo>
                  <a:lnTo>
                    <a:pt x="1944622" y="909717"/>
                  </a:lnTo>
                  <a:lnTo>
                    <a:pt x="1958613" y="928896"/>
                  </a:lnTo>
                  <a:lnTo>
                    <a:pt x="1972603" y="950012"/>
                  </a:lnTo>
                  <a:lnTo>
                    <a:pt x="1986593" y="973055"/>
                  </a:lnTo>
                  <a:lnTo>
                    <a:pt x="2000583" y="997961"/>
                  </a:lnTo>
                  <a:lnTo>
                    <a:pt x="2014573" y="1024602"/>
                  </a:lnTo>
                  <a:lnTo>
                    <a:pt x="2028563" y="1052783"/>
                  </a:lnTo>
                  <a:lnTo>
                    <a:pt x="2042553" y="1082244"/>
                  </a:lnTo>
                  <a:lnTo>
                    <a:pt x="2056543" y="1112668"/>
                  </a:lnTo>
                  <a:lnTo>
                    <a:pt x="2070533" y="1143689"/>
                  </a:lnTo>
                  <a:lnTo>
                    <a:pt x="2084523" y="1174913"/>
                  </a:lnTo>
                  <a:lnTo>
                    <a:pt x="2098513" y="1205934"/>
                  </a:lnTo>
                  <a:lnTo>
                    <a:pt x="2112504" y="1236358"/>
                  </a:lnTo>
                  <a:lnTo>
                    <a:pt x="2126494" y="1265819"/>
                  </a:lnTo>
                  <a:lnTo>
                    <a:pt x="2140484" y="1294000"/>
                  </a:lnTo>
                  <a:lnTo>
                    <a:pt x="2154474" y="1320640"/>
                  </a:lnTo>
                  <a:lnTo>
                    <a:pt x="2168464" y="1345546"/>
                  </a:lnTo>
                  <a:lnTo>
                    <a:pt x="2182454" y="1368590"/>
                  </a:lnTo>
                  <a:lnTo>
                    <a:pt x="2196444" y="1389705"/>
                  </a:lnTo>
                  <a:lnTo>
                    <a:pt x="2210434" y="1408885"/>
                  </a:lnTo>
                  <a:lnTo>
                    <a:pt x="2224424" y="1426166"/>
                  </a:lnTo>
                  <a:lnTo>
                    <a:pt x="2238414" y="1441626"/>
                  </a:lnTo>
                  <a:lnTo>
                    <a:pt x="2252404" y="1455366"/>
                  </a:lnTo>
                  <a:lnTo>
                    <a:pt x="2266395" y="1467507"/>
                  </a:lnTo>
                  <a:lnTo>
                    <a:pt x="2280385" y="1478182"/>
                  </a:lnTo>
                  <a:lnTo>
                    <a:pt x="2294375" y="1487526"/>
                  </a:lnTo>
                  <a:lnTo>
                    <a:pt x="2308365" y="1495672"/>
                  </a:lnTo>
                  <a:lnTo>
                    <a:pt x="2322355" y="1502751"/>
                  </a:lnTo>
                  <a:lnTo>
                    <a:pt x="2336345" y="1508883"/>
                  </a:lnTo>
                  <a:lnTo>
                    <a:pt x="2350335" y="1514181"/>
                  </a:lnTo>
                  <a:lnTo>
                    <a:pt x="2364325" y="1518749"/>
                  </a:lnTo>
                  <a:lnTo>
                    <a:pt x="2378315" y="1522681"/>
                  </a:lnTo>
                  <a:lnTo>
                    <a:pt x="2392305" y="1526058"/>
                  </a:lnTo>
                  <a:lnTo>
                    <a:pt x="2406296" y="1528955"/>
                  </a:lnTo>
                  <a:lnTo>
                    <a:pt x="2420286" y="1531438"/>
                  </a:lnTo>
                  <a:lnTo>
                    <a:pt x="2434276" y="1533562"/>
                  </a:lnTo>
                  <a:lnTo>
                    <a:pt x="2448266" y="1535380"/>
                  </a:lnTo>
                  <a:lnTo>
                    <a:pt x="2462256" y="1536932"/>
                  </a:lnTo>
                  <a:lnTo>
                    <a:pt x="2476246" y="1538259"/>
                  </a:lnTo>
                  <a:lnTo>
                    <a:pt x="2490236" y="1539390"/>
                  </a:lnTo>
                  <a:lnTo>
                    <a:pt x="2504226" y="1540356"/>
                  </a:lnTo>
                  <a:lnTo>
                    <a:pt x="2518216" y="1541179"/>
                  </a:lnTo>
                  <a:lnTo>
                    <a:pt x="2532206" y="1541881"/>
                  </a:lnTo>
                  <a:lnTo>
                    <a:pt x="2546196" y="1542479"/>
                  </a:lnTo>
                  <a:lnTo>
                    <a:pt x="2560187" y="1542989"/>
                  </a:lnTo>
                  <a:lnTo>
                    <a:pt x="2574177" y="1543423"/>
                  </a:lnTo>
                  <a:lnTo>
                    <a:pt x="2588167" y="1543793"/>
                  </a:lnTo>
                  <a:lnTo>
                    <a:pt x="2602157" y="1544108"/>
                  </a:lnTo>
                  <a:lnTo>
                    <a:pt x="2616147" y="1544376"/>
                  </a:lnTo>
                  <a:lnTo>
                    <a:pt x="2630137" y="1544604"/>
                  </a:lnTo>
                  <a:lnTo>
                    <a:pt x="2644127" y="1544798"/>
                  </a:lnTo>
                  <a:lnTo>
                    <a:pt x="2658117" y="1544964"/>
                  </a:lnTo>
                  <a:lnTo>
                    <a:pt x="2672107" y="1545104"/>
                  </a:lnTo>
                  <a:lnTo>
                    <a:pt x="2686097" y="1545224"/>
                  </a:lnTo>
                  <a:lnTo>
                    <a:pt x="2700087" y="1545326"/>
                  </a:lnTo>
                  <a:lnTo>
                    <a:pt x="2714078" y="1545413"/>
                  </a:lnTo>
                  <a:lnTo>
                    <a:pt x="2728068" y="1545486"/>
                  </a:lnTo>
                  <a:lnTo>
                    <a:pt x="2742058" y="1545549"/>
                  </a:lnTo>
                  <a:lnTo>
                    <a:pt x="2756048" y="1545603"/>
                  </a:lnTo>
                  <a:lnTo>
                    <a:pt x="2770038" y="1545648"/>
                  </a:lnTo>
                  <a:lnTo>
                    <a:pt x="2770038" y="1545389"/>
                  </a:lnTo>
                  <a:lnTo>
                    <a:pt x="2784028" y="1545298"/>
                  </a:lnTo>
                  <a:lnTo>
                    <a:pt x="2798018" y="1545191"/>
                  </a:lnTo>
                  <a:lnTo>
                    <a:pt x="2812008" y="1545065"/>
                  </a:lnTo>
                  <a:lnTo>
                    <a:pt x="2825998" y="1544918"/>
                  </a:lnTo>
                  <a:lnTo>
                    <a:pt x="2839988" y="1544744"/>
                  </a:lnTo>
                  <a:lnTo>
                    <a:pt x="2853978" y="1544541"/>
                  </a:lnTo>
                  <a:lnTo>
                    <a:pt x="2867969" y="1544301"/>
                  </a:lnTo>
                  <a:lnTo>
                    <a:pt x="2881959" y="1544020"/>
                  </a:lnTo>
                  <a:lnTo>
                    <a:pt x="2895949" y="1543689"/>
                  </a:lnTo>
                  <a:lnTo>
                    <a:pt x="2909939" y="1543300"/>
                  </a:lnTo>
                  <a:lnTo>
                    <a:pt x="2923929" y="1542844"/>
                  </a:lnTo>
                  <a:lnTo>
                    <a:pt x="2937919" y="1542308"/>
                  </a:lnTo>
                  <a:lnTo>
                    <a:pt x="2951909" y="1541678"/>
                  </a:lnTo>
                  <a:lnTo>
                    <a:pt x="2965899" y="1540939"/>
                  </a:lnTo>
                  <a:lnTo>
                    <a:pt x="2979889" y="1540071"/>
                  </a:lnTo>
                  <a:lnTo>
                    <a:pt x="2993879" y="1539051"/>
                  </a:lnTo>
                  <a:lnTo>
                    <a:pt x="3007870" y="1537855"/>
                  </a:lnTo>
                  <a:lnTo>
                    <a:pt x="3021860" y="1536451"/>
                  </a:lnTo>
                  <a:lnTo>
                    <a:pt x="3035850" y="1534805"/>
                  </a:lnTo>
                  <a:lnTo>
                    <a:pt x="3049840" y="1532873"/>
                  </a:lnTo>
                  <a:lnTo>
                    <a:pt x="3063830" y="1530610"/>
                  </a:lnTo>
                  <a:lnTo>
                    <a:pt x="3077820" y="1527958"/>
                  </a:lnTo>
                  <a:lnTo>
                    <a:pt x="3091810" y="1524852"/>
                  </a:lnTo>
                  <a:lnTo>
                    <a:pt x="3105800" y="1521217"/>
                  </a:lnTo>
                  <a:lnTo>
                    <a:pt x="3119790" y="1516968"/>
                  </a:lnTo>
                  <a:lnTo>
                    <a:pt x="3133780" y="1512003"/>
                  </a:lnTo>
                  <a:lnTo>
                    <a:pt x="3147770" y="1506208"/>
                  </a:lnTo>
                  <a:lnTo>
                    <a:pt x="3161761" y="1499454"/>
                  </a:lnTo>
                  <a:lnTo>
                    <a:pt x="3175751" y="1491592"/>
                  </a:lnTo>
                  <a:lnTo>
                    <a:pt x="3189741" y="1482455"/>
                  </a:lnTo>
                  <a:lnTo>
                    <a:pt x="3203731" y="1471858"/>
                  </a:lnTo>
                  <a:lnTo>
                    <a:pt x="3217721" y="1459594"/>
                  </a:lnTo>
                  <a:lnTo>
                    <a:pt x="3231711" y="1445437"/>
                  </a:lnTo>
                  <a:lnTo>
                    <a:pt x="3245701" y="1429145"/>
                  </a:lnTo>
                  <a:lnTo>
                    <a:pt x="3259691" y="1410457"/>
                  </a:lnTo>
                  <a:lnTo>
                    <a:pt x="3273681" y="1389107"/>
                  </a:lnTo>
                  <a:lnTo>
                    <a:pt x="3287671" y="1364824"/>
                  </a:lnTo>
                  <a:lnTo>
                    <a:pt x="3301661" y="1337344"/>
                  </a:lnTo>
                  <a:lnTo>
                    <a:pt x="3315652" y="1306426"/>
                  </a:lnTo>
                  <a:lnTo>
                    <a:pt x="3329642" y="1271862"/>
                  </a:lnTo>
                  <a:lnTo>
                    <a:pt x="3343632" y="1233503"/>
                  </a:lnTo>
                  <a:lnTo>
                    <a:pt x="3357622" y="1191272"/>
                  </a:lnTo>
                  <a:lnTo>
                    <a:pt x="3371612" y="1145185"/>
                  </a:lnTo>
                  <a:lnTo>
                    <a:pt x="3385602" y="1095373"/>
                  </a:lnTo>
                  <a:lnTo>
                    <a:pt x="3399592" y="1042092"/>
                  </a:lnTo>
                  <a:lnTo>
                    <a:pt x="3413582" y="985730"/>
                  </a:lnTo>
                  <a:lnTo>
                    <a:pt x="3427572" y="926808"/>
                  </a:lnTo>
                  <a:lnTo>
                    <a:pt x="3441562" y="865961"/>
                  </a:lnTo>
                  <a:lnTo>
                    <a:pt x="3455552" y="803918"/>
                  </a:lnTo>
                  <a:lnTo>
                    <a:pt x="3469543" y="741470"/>
                  </a:lnTo>
                  <a:lnTo>
                    <a:pt x="3483533" y="679428"/>
                  </a:lnTo>
                  <a:lnTo>
                    <a:pt x="3497523" y="618580"/>
                  </a:lnTo>
                  <a:lnTo>
                    <a:pt x="3511513" y="559658"/>
                  </a:lnTo>
                  <a:lnTo>
                    <a:pt x="3525503" y="503297"/>
                  </a:lnTo>
                  <a:lnTo>
                    <a:pt x="3539493" y="450016"/>
                  </a:lnTo>
                  <a:lnTo>
                    <a:pt x="3553483" y="400204"/>
                  </a:lnTo>
                  <a:lnTo>
                    <a:pt x="3567473" y="354117"/>
                  </a:lnTo>
                  <a:lnTo>
                    <a:pt x="3581463" y="311885"/>
                  </a:lnTo>
                  <a:lnTo>
                    <a:pt x="3595453" y="273526"/>
                  </a:lnTo>
                  <a:lnTo>
                    <a:pt x="3609444" y="238963"/>
                  </a:lnTo>
                  <a:lnTo>
                    <a:pt x="3623434" y="208044"/>
                  </a:lnTo>
                  <a:lnTo>
                    <a:pt x="3637424" y="180565"/>
                  </a:lnTo>
                  <a:lnTo>
                    <a:pt x="3651414" y="156281"/>
                  </a:lnTo>
                  <a:lnTo>
                    <a:pt x="3665404" y="134931"/>
                  </a:lnTo>
                  <a:lnTo>
                    <a:pt x="3679394" y="116244"/>
                  </a:lnTo>
                  <a:lnTo>
                    <a:pt x="3693384" y="99951"/>
                  </a:lnTo>
                  <a:lnTo>
                    <a:pt x="3707374" y="85794"/>
                  </a:lnTo>
                  <a:lnTo>
                    <a:pt x="3721364" y="73530"/>
                  </a:lnTo>
                  <a:lnTo>
                    <a:pt x="3735354" y="62933"/>
                  </a:lnTo>
                  <a:lnTo>
                    <a:pt x="3749344" y="53797"/>
                  </a:lnTo>
                  <a:lnTo>
                    <a:pt x="3763335" y="45935"/>
                  </a:lnTo>
                  <a:lnTo>
                    <a:pt x="3777325" y="39180"/>
                  </a:lnTo>
                  <a:lnTo>
                    <a:pt x="3791315" y="33386"/>
                  </a:lnTo>
                  <a:lnTo>
                    <a:pt x="3805305" y="28421"/>
                  </a:lnTo>
                  <a:lnTo>
                    <a:pt x="3819295" y="24171"/>
                  </a:lnTo>
                  <a:lnTo>
                    <a:pt x="3833285" y="20536"/>
                  </a:lnTo>
                  <a:lnTo>
                    <a:pt x="3847275" y="17431"/>
                  </a:lnTo>
                  <a:lnTo>
                    <a:pt x="3861265" y="14779"/>
                  </a:lnTo>
                  <a:lnTo>
                    <a:pt x="3875255" y="12515"/>
                  </a:lnTo>
                  <a:lnTo>
                    <a:pt x="3889245" y="10584"/>
                  </a:lnTo>
                  <a:lnTo>
                    <a:pt x="3903235" y="8937"/>
                  </a:lnTo>
                  <a:lnTo>
                    <a:pt x="3917226" y="7533"/>
                  </a:lnTo>
                  <a:lnTo>
                    <a:pt x="3931216" y="6337"/>
                  </a:lnTo>
                  <a:lnTo>
                    <a:pt x="3945206" y="5318"/>
                  </a:lnTo>
                  <a:lnTo>
                    <a:pt x="3959196" y="4449"/>
                  </a:lnTo>
                  <a:lnTo>
                    <a:pt x="3973186" y="3710"/>
                  </a:lnTo>
                  <a:lnTo>
                    <a:pt x="3987176" y="3080"/>
                  </a:lnTo>
                  <a:lnTo>
                    <a:pt x="4001166" y="2544"/>
                  </a:lnTo>
                  <a:lnTo>
                    <a:pt x="4015156" y="2088"/>
                  </a:lnTo>
                  <a:lnTo>
                    <a:pt x="4029146" y="1699"/>
                  </a:lnTo>
                  <a:lnTo>
                    <a:pt x="4043136" y="1369"/>
                  </a:lnTo>
                  <a:lnTo>
                    <a:pt x="4057126" y="1087"/>
                  </a:lnTo>
                  <a:lnTo>
                    <a:pt x="4071117" y="848"/>
                  </a:lnTo>
                  <a:lnTo>
                    <a:pt x="4085107" y="644"/>
                  </a:lnTo>
                  <a:lnTo>
                    <a:pt x="4099097" y="470"/>
                  </a:lnTo>
                  <a:lnTo>
                    <a:pt x="4113087" y="323"/>
                  </a:lnTo>
                  <a:lnTo>
                    <a:pt x="4127077" y="197"/>
                  </a:lnTo>
                  <a:lnTo>
                    <a:pt x="4141067" y="90"/>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1421149"/>
              <a:ext cx="4155057" cy="1803127"/>
            </a:xfrm>
            <a:custGeom>
              <a:avLst/>
              <a:pathLst>
                <a:path w="4155057" h="1803127">
                  <a:moveTo>
                    <a:pt x="0" y="0"/>
                  </a:moveTo>
                  <a:lnTo>
                    <a:pt x="13990" y="106"/>
                  </a:lnTo>
                  <a:lnTo>
                    <a:pt x="27980" y="230"/>
                  </a:lnTo>
                  <a:lnTo>
                    <a:pt x="41970" y="377"/>
                  </a:lnTo>
                  <a:lnTo>
                    <a:pt x="55960" y="549"/>
                  </a:lnTo>
                  <a:lnTo>
                    <a:pt x="69950" y="751"/>
                  </a:lnTo>
                  <a:lnTo>
                    <a:pt x="83940" y="989"/>
                  </a:lnTo>
                  <a:lnTo>
                    <a:pt x="97930" y="1269"/>
                  </a:lnTo>
                  <a:lnTo>
                    <a:pt x="111920" y="1597"/>
                  </a:lnTo>
                  <a:lnTo>
                    <a:pt x="125910" y="1983"/>
                  </a:lnTo>
                  <a:lnTo>
                    <a:pt x="139900" y="2436"/>
                  </a:lnTo>
                  <a:lnTo>
                    <a:pt x="153891" y="2968"/>
                  </a:lnTo>
                  <a:lnTo>
                    <a:pt x="167881" y="3594"/>
                  </a:lnTo>
                  <a:lnTo>
                    <a:pt x="181871" y="4328"/>
                  </a:lnTo>
                  <a:lnTo>
                    <a:pt x="195861" y="5191"/>
                  </a:lnTo>
                  <a:lnTo>
                    <a:pt x="209851" y="6204"/>
                  </a:lnTo>
                  <a:lnTo>
                    <a:pt x="223841" y="7393"/>
                  </a:lnTo>
                  <a:lnTo>
                    <a:pt x="237831" y="8789"/>
                  </a:lnTo>
                  <a:lnTo>
                    <a:pt x="251821" y="10427"/>
                  </a:lnTo>
                  <a:lnTo>
                    <a:pt x="265811" y="12348"/>
                  </a:lnTo>
                  <a:lnTo>
                    <a:pt x="279801" y="14601"/>
                  </a:lnTo>
                  <a:lnTo>
                    <a:pt x="293791" y="17242"/>
                  </a:lnTo>
                  <a:lnTo>
                    <a:pt x="307782" y="20336"/>
                  </a:lnTo>
                  <a:lnTo>
                    <a:pt x="321772" y="23959"/>
                  </a:lnTo>
                  <a:lnTo>
                    <a:pt x="335762" y="28199"/>
                  </a:lnTo>
                  <a:lnTo>
                    <a:pt x="349752" y="33157"/>
                  </a:lnTo>
                  <a:lnTo>
                    <a:pt x="363742" y="38950"/>
                  </a:lnTo>
                  <a:lnTo>
                    <a:pt x="377732" y="45710"/>
                  </a:lnTo>
                  <a:lnTo>
                    <a:pt x="391722" y="53590"/>
                  </a:lnTo>
                  <a:lnTo>
                    <a:pt x="405712" y="62763"/>
                  </a:lnTo>
                  <a:lnTo>
                    <a:pt x="419702" y="73422"/>
                  </a:lnTo>
                  <a:lnTo>
                    <a:pt x="433692" y="85786"/>
                  </a:lnTo>
                  <a:lnTo>
                    <a:pt x="447682" y="100094"/>
                  </a:lnTo>
                  <a:lnTo>
                    <a:pt x="461673" y="116610"/>
                  </a:lnTo>
                  <a:lnTo>
                    <a:pt x="475663" y="135618"/>
                  </a:lnTo>
                  <a:lnTo>
                    <a:pt x="489653" y="157420"/>
                  </a:lnTo>
                  <a:lnTo>
                    <a:pt x="503643" y="182328"/>
                  </a:lnTo>
                  <a:lnTo>
                    <a:pt x="517633" y="210659"/>
                  </a:lnTo>
                  <a:lnTo>
                    <a:pt x="531623" y="242718"/>
                  </a:lnTo>
                  <a:lnTo>
                    <a:pt x="545613" y="278790"/>
                  </a:lnTo>
                  <a:lnTo>
                    <a:pt x="559603" y="319114"/>
                  </a:lnTo>
                  <a:lnTo>
                    <a:pt x="573593" y="363866"/>
                  </a:lnTo>
                  <a:lnTo>
                    <a:pt x="587583" y="413136"/>
                  </a:lnTo>
                  <a:lnTo>
                    <a:pt x="601574" y="466904"/>
                  </a:lnTo>
                  <a:lnTo>
                    <a:pt x="615564" y="525018"/>
                  </a:lnTo>
                  <a:lnTo>
                    <a:pt x="629554" y="587179"/>
                  </a:lnTo>
                  <a:lnTo>
                    <a:pt x="643544" y="652934"/>
                  </a:lnTo>
                  <a:lnTo>
                    <a:pt x="657534" y="721677"/>
                  </a:lnTo>
                  <a:lnTo>
                    <a:pt x="671524" y="792666"/>
                  </a:lnTo>
                  <a:lnTo>
                    <a:pt x="685514" y="865049"/>
                  </a:lnTo>
                  <a:lnTo>
                    <a:pt x="699504" y="937905"/>
                  </a:lnTo>
                  <a:lnTo>
                    <a:pt x="713494" y="1010288"/>
                  </a:lnTo>
                  <a:lnTo>
                    <a:pt x="727484" y="1081276"/>
                  </a:lnTo>
                  <a:lnTo>
                    <a:pt x="741474" y="1150019"/>
                  </a:lnTo>
                  <a:lnTo>
                    <a:pt x="755465" y="1215774"/>
                  </a:lnTo>
                  <a:lnTo>
                    <a:pt x="769455" y="1277935"/>
                  </a:lnTo>
                  <a:lnTo>
                    <a:pt x="783445" y="1336049"/>
                  </a:lnTo>
                  <a:lnTo>
                    <a:pt x="797435" y="1389817"/>
                  </a:lnTo>
                  <a:lnTo>
                    <a:pt x="811425" y="1439087"/>
                  </a:lnTo>
                  <a:lnTo>
                    <a:pt x="825415" y="1483840"/>
                  </a:lnTo>
                  <a:lnTo>
                    <a:pt x="839405" y="1524163"/>
                  </a:lnTo>
                  <a:lnTo>
                    <a:pt x="853395" y="1560235"/>
                  </a:lnTo>
                  <a:lnTo>
                    <a:pt x="867385" y="1592295"/>
                  </a:lnTo>
                  <a:lnTo>
                    <a:pt x="881375" y="1620625"/>
                  </a:lnTo>
                  <a:lnTo>
                    <a:pt x="895365" y="1645534"/>
                  </a:lnTo>
                  <a:lnTo>
                    <a:pt x="909356" y="1667336"/>
                  </a:lnTo>
                  <a:lnTo>
                    <a:pt x="923346" y="1686344"/>
                  </a:lnTo>
                  <a:lnTo>
                    <a:pt x="937336" y="1702860"/>
                  </a:lnTo>
                  <a:lnTo>
                    <a:pt x="951326" y="1717168"/>
                  </a:lnTo>
                  <a:lnTo>
                    <a:pt x="965316" y="1729531"/>
                  </a:lnTo>
                  <a:lnTo>
                    <a:pt x="979306" y="1740190"/>
                  </a:lnTo>
                  <a:lnTo>
                    <a:pt x="993296" y="1749363"/>
                  </a:lnTo>
                  <a:lnTo>
                    <a:pt x="1007286" y="1757243"/>
                  </a:lnTo>
                  <a:lnTo>
                    <a:pt x="1021276" y="1764003"/>
                  </a:lnTo>
                  <a:lnTo>
                    <a:pt x="1035266" y="1769796"/>
                  </a:lnTo>
                  <a:lnTo>
                    <a:pt x="1049256" y="1774754"/>
                  </a:lnTo>
                  <a:lnTo>
                    <a:pt x="1063247" y="1778994"/>
                  </a:lnTo>
                  <a:lnTo>
                    <a:pt x="1077237" y="1782617"/>
                  </a:lnTo>
                  <a:lnTo>
                    <a:pt x="1091227" y="1785711"/>
                  </a:lnTo>
                  <a:lnTo>
                    <a:pt x="1105217" y="1788352"/>
                  </a:lnTo>
                  <a:lnTo>
                    <a:pt x="1119207" y="1790605"/>
                  </a:lnTo>
                  <a:lnTo>
                    <a:pt x="1133197" y="1792527"/>
                  </a:lnTo>
                  <a:lnTo>
                    <a:pt x="1147187" y="1794164"/>
                  </a:lnTo>
                  <a:lnTo>
                    <a:pt x="1161177" y="1795560"/>
                  </a:lnTo>
                  <a:lnTo>
                    <a:pt x="1175167" y="1796749"/>
                  </a:lnTo>
                  <a:lnTo>
                    <a:pt x="1189157" y="1797762"/>
                  </a:lnTo>
                  <a:lnTo>
                    <a:pt x="1203148" y="1798625"/>
                  </a:lnTo>
                  <a:lnTo>
                    <a:pt x="1217138" y="1799359"/>
                  </a:lnTo>
                  <a:lnTo>
                    <a:pt x="1231128" y="1799985"/>
                  </a:lnTo>
                  <a:lnTo>
                    <a:pt x="1245118" y="1800517"/>
                  </a:lnTo>
                  <a:lnTo>
                    <a:pt x="1259108" y="1800971"/>
                  </a:lnTo>
                  <a:lnTo>
                    <a:pt x="1273098" y="1801356"/>
                  </a:lnTo>
                  <a:lnTo>
                    <a:pt x="1287088" y="1801685"/>
                  </a:lnTo>
                  <a:lnTo>
                    <a:pt x="1301078" y="1801964"/>
                  </a:lnTo>
                  <a:lnTo>
                    <a:pt x="1315068" y="1802202"/>
                  </a:lnTo>
                  <a:lnTo>
                    <a:pt x="1329058" y="1802404"/>
                  </a:lnTo>
                  <a:lnTo>
                    <a:pt x="1343048" y="1802576"/>
                  </a:lnTo>
                  <a:lnTo>
                    <a:pt x="1357039" y="1802723"/>
                  </a:lnTo>
                  <a:lnTo>
                    <a:pt x="1371029" y="1802848"/>
                  </a:lnTo>
                  <a:lnTo>
                    <a:pt x="1385019" y="1802954"/>
                  </a:lnTo>
                  <a:lnTo>
                    <a:pt x="1385019" y="1803127"/>
                  </a:lnTo>
                  <a:lnTo>
                    <a:pt x="1399009" y="1803051"/>
                  </a:lnTo>
                  <a:lnTo>
                    <a:pt x="1412999" y="1802962"/>
                  </a:lnTo>
                  <a:lnTo>
                    <a:pt x="1426989" y="1802857"/>
                  </a:lnTo>
                  <a:lnTo>
                    <a:pt x="1440979" y="1802734"/>
                  </a:lnTo>
                  <a:lnTo>
                    <a:pt x="1454969" y="1802590"/>
                  </a:lnTo>
                  <a:lnTo>
                    <a:pt x="1468959" y="1802420"/>
                  </a:lnTo>
                  <a:lnTo>
                    <a:pt x="1482949" y="1802220"/>
                  </a:lnTo>
                  <a:lnTo>
                    <a:pt x="1496939" y="1801986"/>
                  </a:lnTo>
                  <a:lnTo>
                    <a:pt x="1510930" y="1801710"/>
                  </a:lnTo>
                  <a:lnTo>
                    <a:pt x="1524920" y="1801386"/>
                  </a:lnTo>
                  <a:lnTo>
                    <a:pt x="1538910" y="1801006"/>
                  </a:lnTo>
                  <a:lnTo>
                    <a:pt x="1552900" y="1800559"/>
                  </a:lnTo>
                  <a:lnTo>
                    <a:pt x="1566890" y="1800035"/>
                  </a:lnTo>
                  <a:lnTo>
                    <a:pt x="1580880" y="1799418"/>
                  </a:lnTo>
                  <a:lnTo>
                    <a:pt x="1594870" y="1798695"/>
                  </a:lnTo>
                  <a:lnTo>
                    <a:pt x="1608860" y="1797845"/>
                  </a:lnTo>
                  <a:lnTo>
                    <a:pt x="1622850" y="1796848"/>
                  </a:lnTo>
                  <a:lnTo>
                    <a:pt x="1636840" y="1795679"/>
                  </a:lnTo>
                  <a:lnTo>
                    <a:pt x="1650830" y="1794306"/>
                  </a:lnTo>
                  <a:lnTo>
                    <a:pt x="1664821" y="1792697"/>
                  </a:lnTo>
                  <a:lnTo>
                    <a:pt x="1678811" y="1790811"/>
                  </a:lnTo>
                  <a:lnTo>
                    <a:pt x="1692801" y="1788601"/>
                  </a:lnTo>
                  <a:lnTo>
                    <a:pt x="1706791" y="1786012"/>
                  </a:lnTo>
                  <a:lnTo>
                    <a:pt x="1720781" y="1782984"/>
                  </a:lnTo>
                  <a:lnTo>
                    <a:pt x="1734771" y="1779442"/>
                  </a:lnTo>
                  <a:lnTo>
                    <a:pt x="1748761" y="1775305"/>
                  </a:lnTo>
                  <a:lnTo>
                    <a:pt x="1762751" y="1770476"/>
                  </a:lnTo>
                  <a:lnTo>
                    <a:pt x="1776741" y="1764847"/>
                  </a:lnTo>
                  <a:lnTo>
                    <a:pt x="1790731" y="1758296"/>
                  </a:lnTo>
                  <a:lnTo>
                    <a:pt x="1804722" y="1750682"/>
                  </a:lnTo>
                  <a:lnTo>
                    <a:pt x="1818712" y="1741851"/>
                  </a:lnTo>
                  <a:lnTo>
                    <a:pt x="1832702" y="1731631"/>
                  </a:lnTo>
                  <a:lnTo>
                    <a:pt x="1846692" y="1719834"/>
                  </a:lnTo>
                  <a:lnTo>
                    <a:pt x="1860682" y="1706256"/>
                  </a:lnTo>
                  <a:lnTo>
                    <a:pt x="1874672" y="1690684"/>
                  </a:lnTo>
                  <a:lnTo>
                    <a:pt x="1888662" y="1672892"/>
                  </a:lnTo>
                  <a:lnTo>
                    <a:pt x="1902652" y="1652656"/>
                  </a:lnTo>
                  <a:lnTo>
                    <a:pt x="1916642" y="1629756"/>
                  </a:lnTo>
                  <a:lnTo>
                    <a:pt x="1930632" y="1603991"/>
                  </a:lnTo>
                  <a:lnTo>
                    <a:pt x="1944622" y="1575188"/>
                  </a:lnTo>
                  <a:lnTo>
                    <a:pt x="1958613" y="1543222"/>
                  </a:lnTo>
                  <a:lnTo>
                    <a:pt x="1972603" y="1508029"/>
                  </a:lnTo>
                  <a:lnTo>
                    <a:pt x="1986593" y="1469623"/>
                  </a:lnTo>
                  <a:lnTo>
                    <a:pt x="2000583" y="1428113"/>
                  </a:lnTo>
                  <a:lnTo>
                    <a:pt x="2014573" y="1383712"/>
                  </a:lnTo>
                  <a:lnTo>
                    <a:pt x="2028563" y="1336745"/>
                  </a:lnTo>
                  <a:lnTo>
                    <a:pt x="2042553" y="1287643"/>
                  </a:lnTo>
                  <a:lnTo>
                    <a:pt x="2056543" y="1236936"/>
                  </a:lnTo>
                  <a:lnTo>
                    <a:pt x="2070533" y="1185234"/>
                  </a:lnTo>
                  <a:lnTo>
                    <a:pt x="2084523" y="1133194"/>
                  </a:lnTo>
                  <a:lnTo>
                    <a:pt x="2098513" y="1081492"/>
                  </a:lnTo>
                  <a:lnTo>
                    <a:pt x="2112504" y="1030786"/>
                  </a:lnTo>
                  <a:lnTo>
                    <a:pt x="2126494" y="981684"/>
                  </a:lnTo>
                  <a:lnTo>
                    <a:pt x="2140484" y="934716"/>
                  </a:lnTo>
                  <a:lnTo>
                    <a:pt x="2154474" y="890315"/>
                  </a:lnTo>
                  <a:lnTo>
                    <a:pt x="2168464" y="848805"/>
                  </a:lnTo>
                  <a:lnTo>
                    <a:pt x="2182454" y="810400"/>
                  </a:lnTo>
                  <a:lnTo>
                    <a:pt x="2196444" y="775207"/>
                  </a:lnTo>
                  <a:lnTo>
                    <a:pt x="2210434" y="743241"/>
                  </a:lnTo>
                  <a:lnTo>
                    <a:pt x="2224424" y="714438"/>
                  </a:lnTo>
                  <a:lnTo>
                    <a:pt x="2238414" y="688673"/>
                  </a:lnTo>
                  <a:lnTo>
                    <a:pt x="2252404" y="665773"/>
                  </a:lnTo>
                  <a:lnTo>
                    <a:pt x="2266395" y="645537"/>
                  </a:lnTo>
                  <a:lnTo>
                    <a:pt x="2280385" y="627745"/>
                  </a:lnTo>
                  <a:lnTo>
                    <a:pt x="2294375" y="612172"/>
                  </a:lnTo>
                  <a:lnTo>
                    <a:pt x="2308365" y="598595"/>
                  </a:lnTo>
                  <a:lnTo>
                    <a:pt x="2322355" y="586798"/>
                  </a:lnTo>
                  <a:lnTo>
                    <a:pt x="2336345" y="576578"/>
                  </a:lnTo>
                  <a:lnTo>
                    <a:pt x="2350335" y="567747"/>
                  </a:lnTo>
                  <a:lnTo>
                    <a:pt x="2364325" y="560133"/>
                  </a:lnTo>
                  <a:lnTo>
                    <a:pt x="2378315" y="553581"/>
                  </a:lnTo>
                  <a:lnTo>
                    <a:pt x="2392305" y="547953"/>
                  </a:lnTo>
                  <a:lnTo>
                    <a:pt x="2406296" y="543124"/>
                  </a:lnTo>
                  <a:lnTo>
                    <a:pt x="2420286" y="538986"/>
                  </a:lnTo>
                  <a:lnTo>
                    <a:pt x="2434276" y="535445"/>
                  </a:lnTo>
                  <a:lnTo>
                    <a:pt x="2448266" y="532416"/>
                  </a:lnTo>
                  <a:lnTo>
                    <a:pt x="2462256" y="529828"/>
                  </a:lnTo>
                  <a:lnTo>
                    <a:pt x="2476246" y="527618"/>
                  </a:lnTo>
                  <a:lnTo>
                    <a:pt x="2490236" y="525732"/>
                  </a:lnTo>
                  <a:lnTo>
                    <a:pt x="2504226" y="524122"/>
                  </a:lnTo>
                  <a:lnTo>
                    <a:pt x="2518216" y="522750"/>
                  </a:lnTo>
                  <a:lnTo>
                    <a:pt x="2532206" y="521580"/>
                  </a:lnTo>
                  <a:lnTo>
                    <a:pt x="2546196" y="520583"/>
                  </a:lnTo>
                  <a:lnTo>
                    <a:pt x="2560187" y="519734"/>
                  </a:lnTo>
                  <a:lnTo>
                    <a:pt x="2574177" y="519010"/>
                  </a:lnTo>
                  <a:lnTo>
                    <a:pt x="2588167" y="518394"/>
                  </a:lnTo>
                  <a:lnTo>
                    <a:pt x="2602157" y="517869"/>
                  </a:lnTo>
                  <a:lnTo>
                    <a:pt x="2616147" y="517423"/>
                  </a:lnTo>
                  <a:lnTo>
                    <a:pt x="2630137" y="517042"/>
                  </a:lnTo>
                  <a:lnTo>
                    <a:pt x="2644127" y="516719"/>
                  </a:lnTo>
                  <a:lnTo>
                    <a:pt x="2658117" y="516443"/>
                  </a:lnTo>
                  <a:lnTo>
                    <a:pt x="2672107" y="516209"/>
                  </a:lnTo>
                  <a:lnTo>
                    <a:pt x="2686097" y="516009"/>
                  </a:lnTo>
                  <a:lnTo>
                    <a:pt x="2700087" y="515839"/>
                  </a:lnTo>
                  <a:lnTo>
                    <a:pt x="2714078" y="515695"/>
                  </a:lnTo>
                  <a:lnTo>
                    <a:pt x="2728068" y="515572"/>
                  </a:lnTo>
                  <a:lnTo>
                    <a:pt x="2742058" y="515467"/>
                  </a:lnTo>
                  <a:lnTo>
                    <a:pt x="2756048" y="515378"/>
                  </a:lnTo>
                  <a:lnTo>
                    <a:pt x="2770038" y="515302"/>
                  </a:lnTo>
                  <a:lnTo>
                    <a:pt x="2770038" y="514784"/>
                  </a:lnTo>
                  <a:lnTo>
                    <a:pt x="2784028" y="514768"/>
                  </a:lnTo>
                  <a:lnTo>
                    <a:pt x="2798018" y="514751"/>
                  </a:lnTo>
                  <a:lnTo>
                    <a:pt x="2812008" y="514730"/>
                  </a:lnTo>
                  <a:lnTo>
                    <a:pt x="2825998" y="514705"/>
                  </a:lnTo>
                  <a:lnTo>
                    <a:pt x="2839988" y="514676"/>
                  </a:lnTo>
                  <a:lnTo>
                    <a:pt x="2853978" y="514642"/>
                  </a:lnTo>
                  <a:lnTo>
                    <a:pt x="2867969" y="514602"/>
                  </a:lnTo>
                  <a:lnTo>
                    <a:pt x="2881959" y="514555"/>
                  </a:lnTo>
                  <a:lnTo>
                    <a:pt x="2895949" y="514500"/>
                  </a:lnTo>
                  <a:lnTo>
                    <a:pt x="2909939" y="514435"/>
                  </a:lnTo>
                  <a:lnTo>
                    <a:pt x="2923929" y="514359"/>
                  </a:lnTo>
                  <a:lnTo>
                    <a:pt x="2937919" y="514270"/>
                  </a:lnTo>
                  <a:lnTo>
                    <a:pt x="2951909" y="514165"/>
                  </a:lnTo>
                  <a:lnTo>
                    <a:pt x="2965899" y="514042"/>
                  </a:lnTo>
                  <a:lnTo>
                    <a:pt x="2979889" y="513897"/>
                  </a:lnTo>
                  <a:lnTo>
                    <a:pt x="2993879" y="513727"/>
                  </a:lnTo>
                  <a:lnTo>
                    <a:pt x="3007870" y="513528"/>
                  </a:lnTo>
                  <a:lnTo>
                    <a:pt x="3021860" y="513294"/>
                  </a:lnTo>
                  <a:lnTo>
                    <a:pt x="3035850" y="513019"/>
                  </a:lnTo>
                  <a:lnTo>
                    <a:pt x="3049840" y="512698"/>
                  </a:lnTo>
                  <a:lnTo>
                    <a:pt x="3063830" y="512320"/>
                  </a:lnTo>
                  <a:lnTo>
                    <a:pt x="3077820" y="511878"/>
                  </a:lnTo>
                  <a:lnTo>
                    <a:pt x="3091810" y="511361"/>
                  </a:lnTo>
                  <a:lnTo>
                    <a:pt x="3105800" y="510755"/>
                  </a:lnTo>
                  <a:lnTo>
                    <a:pt x="3119790" y="510047"/>
                  </a:lnTo>
                  <a:lnTo>
                    <a:pt x="3133780" y="509219"/>
                  </a:lnTo>
                  <a:lnTo>
                    <a:pt x="3147770" y="508253"/>
                  </a:lnTo>
                  <a:lnTo>
                    <a:pt x="3161761" y="507128"/>
                  </a:lnTo>
                  <a:lnTo>
                    <a:pt x="3175751" y="505817"/>
                  </a:lnTo>
                  <a:lnTo>
                    <a:pt x="3189741" y="504295"/>
                  </a:lnTo>
                  <a:lnTo>
                    <a:pt x="3203731" y="502528"/>
                  </a:lnTo>
                  <a:lnTo>
                    <a:pt x="3217721" y="500484"/>
                  </a:lnTo>
                  <a:lnTo>
                    <a:pt x="3231711" y="498125"/>
                  </a:lnTo>
                  <a:lnTo>
                    <a:pt x="3245701" y="495410"/>
                  </a:lnTo>
                  <a:lnTo>
                    <a:pt x="3259691" y="492295"/>
                  </a:lnTo>
                  <a:lnTo>
                    <a:pt x="3273681" y="488737"/>
                  </a:lnTo>
                  <a:lnTo>
                    <a:pt x="3287671" y="484689"/>
                  </a:lnTo>
                  <a:lnTo>
                    <a:pt x="3301661" y="480109"/>
                  </a:lnTo>
                  <a:lnTo>
                    <a:pt x="3315652" y="474956"/>
                  </a:lnTo>
                  <a:lnTo>
                    <a:pt x="3329642" y="469196"/>
                  </a:lnTo>
                  <a:lnTo>
                    <a:pt x="3343632" y="462803"/>
                  </a:lnTo>
                  <a:lnTo>
                    <a:pt x="3357622" y="455764"/>
                  </a:lnTo>
                  <a:lnTo>
                    <a:pt x="3371612" y="448083"/>
                  </a:lnTo>
                  <a:lnTo>
                    <a:pt x="3385602" y="439781"/>
                  </a:lnTo>
                  <a:lnTo>
                    <a:pt x="3399592" y="430901"/>
                  </a:lnTo>
                  <a:lnTo>
                    <a:pt x="3413582" y="421507"/>
                  </a:lnTo>
                  <a:lnTo>
                    <a:pt x="3427572" y="411687"/>
                  </a:lnTo>
                  <a:lnTo>
                    <a:pt x="3441562" y="401546"/>
                  </a:lnTo>
                  <a:lnTo>
                    <a:pt x="3455552" y="391205"/>
                  </a:lnTo>
                  <a:lnTo>
                    <a:pt x="3469543" y="380797"/>
                  </a:lnTo>
                  <a:lnTo>
                    <a:pt x="3483533" y="370457"/>
                  </a:lnTo>
                  <a:lnTo>
                    <a:pt x="3497523" y="360315"/>
                  </a:lnTo>
                  <a:lnTo>
                    <a:pt x="3511513" y="350495"/>
                  </a:lnTo>
                  <a:lnTo>
                    <a:pt x="3525503" y="341102"/>
                  </a:lnTo>
                  <a:lnTo>
                    <a:pt x="3539493" y="332221"/>
                  </a:lnTo>
                  <a:lnTo>
                    <a:pt x="3553483" y="323919"/>
                  </a:lnTo>
                  <a:lnTo>
                    <a:pt x="3567473" y="316238"/>
                  </a:lnTo>
                  <a:lnTo>
                    <a:pt x="3581463" y="309200"/>
                  </a:lnTo>
                  <a:lnTo>
                    <a:pt x="3595453" y="302806"/>
                  </a:lnTo>
                  <a:lnTo>
                    <a:pt x="3609444" y="297046"/>
                  </a:lnTo>
                  <a:lnTo>
                    <a:pt x="3623434" y="291893"/>
                  </a:lnTo>
                  <a:lnTo>
                    <a:pt x="3637424" y="287313"/>
                  </a:lnTo>
                  <a:lnTo>
                    <a:pt x="3651414" y="283266"/>
                  </a:lnTo>
                  <a:lnTo>
                    <a:pt x="3665404" y="279707"/>
                  </a:lnTo>
                  <a:lnTo>
                    <a:pt x="3679394" y="276593"/>
                  </a:lnTo>
                  <a:lnTo>
                    <a:pt x="3693384" y="273877"/>
                  </a:lnTo>
                  <a:lnTo>
                    <a:pt x="3707374" y="271518"/>
                  </a:lnTo>
                  <a:lnTo>
                    <a:pt x="3721364" y="269474"/>
                  </a:lnTo>
                  <a:lnTo>
                    <a:pt x="3735354" y="267708"/>
                  </a:lnTo>
                  <a:lnTo>
                    <a:pt x="3749344" y="266185"/>
                  </a:lnTo>
                  <a:lnTo>
                    <a:pt x="3763335" y="264874"/>
                  </a:lnTo>
                  <a:lnTo>
                    <a:pt x="3777325" y="263749"/>
                  </a:lnTo>
                  <a:lnTo>
                    <a:pt x="3791315" y="262783"/>
                  </a:lnTo>
                  <a:lnTo>
                    <a:pt x="3805305" y="261956"/>
                  </a:lnTo>
                  <a:lnTo>
                    <a:pt x="3819295" y="261247"/>
                  </a:lnTo>
                  <a:lnTo>
                    <a:pt x="3833285" y="260641"/>
                  </a:lnTo>
                  <a:lnTo>
                    <a:pt x="3847275" y="260124"/>
                  </a:lnTo>
                  <a:lnTo>
                    <a:pt x="3861265" y="259682"/>
                  </a:lnTo>
                  <a:lnTo>
                    <a:pt x="3875255" y="259305"/>
                  </a:lnTo>
                  <a:lnTo>
                    <a:pt x="3889245" y="258983"/>
                  </a:lnTo>
                  <a:lnTo>
                    <a:pt x="3903235" y="258708"/>
                  </a:lnTo>
                  <a:lnTo>
                    <a:pt x="3917226" y="258474"/>
                  </a:lnTo>
                  <a:lnTo>
                    <a:pt x="3931216" y="258275"/>
                  </a:lnTo>
                  <a:lnTo>
                    <a:pt x="3945206" y="258105"/>
                  </a:lnTo>
                  <a:lnTo>
                    <a:pt x="3959196" y="257960"/>
                  </a:lnTo>
                  <a:lnTo>
                    <a:pt x="3973186" y="257837"/>
                  </a:lnTo>
                  <a:lnTo>
                    <a:pt x="3987176" y="257732"/>
                  </a:lnTo>
                  <a:lnTo>
                    <a:pt x="4001166" y="257643"/>
                  </a:lnTo>
                  <a:lnTo>
                    <a:pt x="4015156" y="257567"/>
                  </a:lnTo>
                  <a:lnTo>
                    <a:pt x="4029146" y="257502"/>
                  </a:lnTo>
                  <a:lnTo>
                    <a:pt x="4043136" y="257447"/>
                  </a:lnTo>
                  <a:lnTo>
                    <a:pt x="4057126" y="257400"/>
                  </a:lnTo>
                  <a:lnTo>
                    <a:pt x="4071117" y="257360"/>
                  </a:lnTo>
                  <a:lnTo>
                    <a:pt x="4085107" y="257326"/>
                  </a:lnTo>
                  <a:lnTo>
                    <a:pt x="4099097" y="257297"/>
                  </a:lnTo>
                  <a:lnTo>
                    <a:pt x="4113087" y="257273"/>
                  </a:lnTo>
                  <a:lnTo>
                    <a:pt x="4127077" y="257252"/>
                  </a:lnTo>
                  <a:lnTo>
                    <a:pt x="4141067" y="257234"/>
                  </a:lnTo>
                  <a:lnTo>
                    <a:pt x="4155057" y="257219"/>
                  </a:lnTo>
                </a:path>
              </a:pathLst>
            </a:custGeom>
            <a:ln w="40651" cap="flat">
              <a:solidFill>
                <a:srgbClr val="D3D3D3">
                  <a:alpha val="100000"/>
                </a:srgbClr>
              </a:solidFill>
              <a:prstDash val="solid"/>
              <a:round/>
            </a:ln>
          </p:spPr>
          <p:txBody>
            <a:bodyPr/>
            <a:lstStyle/>
            <a:p/>
          </p:txBody>
        </p:sp>
        <p:sp>
          <p:nvSpPr>
            <p:cNvPr id="30" name="pl30"/>
            <p:cNvSpPr/>
            <p:nvPr/>
          </p:nvSpPr>
          <p:spPr>
            <a:xfrm>
              <a:off x="2737948" y="2451495"/>
              <a:ext cx="4155057" cy="1546426"/>
            </a:xfrm>
            <a:custGeom>
              <a:avLst/>
              <a:pathLst>
                <a:path w="4155057" h="154642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18"/>
                  </a:lnTo>
                  <a:lnTo>
                    <a:pt x="1399009" y="609"/>
                  </a:lnTo>
                  <a:lnTo>
                    <a:pt x="1412999" y="716"/>
                  </a:lnTo>
                  <a:lnTo>
                    <a:pt x="1426989" y="841"/>
                  </a:lnTo>
                  <a:lnTo>
                    <a:pt x="1440979" y="989"/>
                  </a:lnTo>
                  <a:lnTo>
                    <a:pt x="1454969" y="1163"/>
                  </a:lnTo>
                  <a:lnTo>
                    <a:pt x="1468959" y="1366"/>
                  </a:lnTo>
                  <a:lnTo>
                    <a:pt x="1482949" y="1606"/>
                  </a:lnTo>
                  <a:lnTo>
                    <a:pt x="1496939" y="1887"/>
                  </a:lnTo>
                  <a:lnTo>
                    <a:pt x="1510930" y="2218"/>
                  </a:lnTo>
                  <a:lnTo>
                    <a:pt x="1524920" y="2606"/>
                  </a:lnTo>
                  <a:lnTo>
                    <a:pt x="1538910" y="3063"/>
                  </a:lnTo>
                  <a:lnTo>
                    <a:pt x="1552900" y="3599"/>
                  </a:lnTo>
                  <a:lnTo>
                    <a:pt x="1566890" y="4229"/>
                  </a:lnTo>
                  <a:lnTo>
                    <a:pt x="1580880" y="4968"/>
                  </a:lnTo>
                  <a:lnTo>
                    <a:pt x="1594870" y="5836"/>
                  </a:lnTo>
                  <a:lnTo>
                    <a:pt x="1608860" y="6855"/>
                  </a:lnTo>
                  <a:lnTo>
                    <a:pt x="1622850" y="8052"/>
                  </a:lnTo>
                  <a:lnTo>
                    <a:pt x="1636840" y="9456"/>
                  </a:lnTo>
                  <a:lnTo>
                    <a:pt x="1650830" y="11102"/>
                  </a:lnTo>
                  <a:lnTo>
                    <a:pt x="1664821" y="13033"/>
                  </a:lnTo>
                  <a:lnTo>
                    <a:pt x="1678811" y="15297"/>
                  </a:lnTo>
                  <a:lnTo>
                    <a:pt x="1692801" y="17949"/>
                  </a:lnTo>
                  <a:lnTo>
                    <a:pt x="1706791" y="21055"/>
                  </a:lnTo>
                  <a:lnTo>
                    <a:pt x="1720781" y="24689"/>
                  </a:lnTo>
                  <a:lnTo>
                    <a:pt x="1734771" y="28939"/>
                  </a:lnTo>
                  <a:lnTo>
                    <a:pt x="1748761" y="33904"/>
                  </a:lnTo>
                  <a:lnTo>
                    <a:pt x="1762751" y="39699"/>
                  </a:lnTo>
                  <a:lnTo>
                    <a:pt x="1776741" y="46453"/>
                  </a:lnTo>
                  <a:lnTo>
                    <a:pt x="1790731" y="54315"/>
                  </a:lnTo>
                  <a:lnTo>
                    <a:pt x="1804722" y="63452"/>
                  </a:lnTo>
                  <a:lnTo>
                    <a:pt x="1818712" y="74049"/>
                  </a:lnTo>
                  <a:lnTo>
                    <a:pt x="1832702" y="86313"/>
                  </a:lnTo>
                  <a:lnTo>
                    <a:pt x="1846692" y="100470"/>
                  </a:lnTo>
                  <a:lnTo>
                    <a:pt x="1860682" y="116762"/>
                  </a:lnTo>
                  <a:lnTo>
                    <a:pt x="1874672" y="135450"/>
                  </a:lnTo>
                  <a:lnTo>
                    <a:pt x="1888662" y="156800"/>
                  </a:lnTo>
                  <a:lnTo>
                    <a:pt x="1902652" y="181083"/>
                  </a:lnTo>
                  <a:lnTo>
                    <a:pt x="1916642" y="208563"/>
                  </a:lnTo>
                  <a:lnTo>
                    <a:pt x="1930632" y="239481"/>
                  </a:lnTo>
                  <a:lnTo>
                    <a:pt x="1944622" y="274044"/>
                  </a:lnTo>
                  <a:lnTo>
                    <a:pt x="1958613" y="312403"/>
                  </a:lnTo>
                  <a:lnTo>
                    <a:pt x="1972603" y="354635"/>
                  </a:lnTo>
                  <a:lnTo>
                    <a:pt x="1986593" y="400722"/>
                  </a:lnTo>
                  <a:lnTo>
                    <a:pt x="2000583" y="450534"/>
                  </a:lnTo>
                  <a:lnTo>
                    <a:pt x="2014573" y="503815"/>
                  </a:lnTo>
                  <a:lnTo>
                    <a:pt x="2028563" y="560176"/>
                  </a:lnTo>
                  <a:lnTo>
                    <a:pt x="2042553" y="619099"/>
                  </a:lnTo>
                  <a:lnTo>
                    <a:pt x="2056543" y="679946"/>
                  </a:lnTo>
                  <a:lnTo>
                    <a:pt x="2070533" y="741989"/>
                  </a:lnTo>
                  <a:lnTo>
                    <a:pt x="2084523" y="804437"/>
                  </a:lnTo>
                  <a:lnTo>
                    <a:pt x="2098513" y="866479"/>
                  </a:lnTo>
                  <a:lnTo>
                    <a:pt x="2112504" y="927327"/>
                  </a:lnTo>
                  <a:lnTo>
                    <a:pt x="2126494" y="986249"/>
                  </a:lnTo>
                  <a:lnTo>
                    <a:pt x="2140484" y="1042610"/>
                  </a:lnTo>
                  <a:lnTo>
                    <a:pt x="2154474" y="1095891"/>
                  </a:lnTo>
                  <a:lnTo>
                    <a:pt x="2168464" y="1145703"/>
                  </a:lnTo>
                  <a:lnTo>
                    <a:pt x="2182454" y="1191790"/>
                  </a:lnTo>
                  <a:lnTo>
                    <a:pt x="2196444" y="1234022"/>
                  </a:lnTo>
                  <a:lnTo>
                    <a:pt x="2210434" y="1272381"/>
                  </a:lnTo>
                  <a:lnTo>
                    <a:pt x="2224424" y="1306944"/>
                  </a:lnTo>
                  <a:lnTo>
                    <a:pt x="2238414" y="1337863"/>
                  </a:lnTo>
                  <a:lnTo>
                    <a:pt x="2252404" y="1365342"/>
                  </a:lnTo>
                  <a:lnTo>
                    <a:pt x="2266395" y="1389626"/>
                  </a:lnTo>
                  <a:lnTo>
                    <a:pt x="2280385" y="1410976"/>
                  </a:lnTo>
                  <a:lnTo>
                    <a:pt x="2294375" y="1429663"/>
                  </a:lnTo>
                  <a:lnTo>
                    <a:pt x="2308365" y="1445956"/>
                  </a:lnTo>
                  <a:lnTo>
                    <a:pt x="2322355" y="1460112"/>
                  </a:lnTo>
                  <a:lnTo>
                    <a:pt x="2336345" y="1472376"/>
                  </a:lnTo>
                  <a:lnTo>
                    <a:pt x="2350335" y="1482974"/>
                  </a:lnTo>
                  <a:lnTo>
                    <a:pt x="2364325" y="1492110"/>
                  </a:lnTo>
                  <a:lnTo>
                    <a:pt x="2378315" y="1499972"/>
                  </a:lnTo>
                  <a:lnTo>
                    <a:pt x="2392305" y="1506727"/>
                  </a:lnTo>
                  <a:lnTo>
                    <a:pt x="2406296" y="1512521"/>
                  </a:lnTo>
                  <a:lnTo>
                    <a:pt x="2420286" y="1517486"/>
                  </a:lnTo>
                  <a:lnTo>
                    <a:pt x="2434276" y="1521736"/>
                  </a:lnTo>
                  <a:lnTo>
                    <a:pt x="2448266" y="1525370"/>
                  </a:lnTo>
                  <a:lnTo>
                    <a:pt x="2462256" y="1528476"/>
                  </a:lnTo>
                  <a:lnTo>
                    <a:pt x="2476246" y="1531128"/>
                  </a:lnTo>
                  <a:lnTo>
                    <a:pt x="2490236" y="1533392"/>
                  </a:lnTo>
                  <a:lnTo>
                    <a:pt x="2504226" y="1535323"/>
                  </a:lnTo>
                  <a:lnTo>
                    <a:pt x="2518216" y="1536970"/>
                  </a:lnTo>
                  <a:lnTo>
                    <a:pt x="2532206" y="1538374"/>
                  </a:lnTo>
                  <a:lnTo>
                    <a:pt x="2546196" y="1539570"/>
                  </a:lnTo>
                  <a:lnTo>
                    <a:pt x="2560187" y="1540589"/>
                  </a:lnTo>
                  <a:lnTo>
                    <a:pt x="2574177" y="1541458"/>
                  </a:lnTo>
                  <a:lnTo>
                    <a:pt x="2588167" y="1542197"/>
                  </a:lnTo>
                  <a:lnTo>
                    <a:pt x="2602157" y="1542827"/>
                  </a:lnTo>
                  <a:lnTo>
                    <a:pt x="2616147" y="1543363"/>
                  </a:lnTo>
                  <a:lnTo>
                    <a:pt x="2630137" y="1543819"/>
                  </a:lnTo>
                  <a:lnTo>
                    <a:pt x="2644127" y="1544208"/>
                  </a:lnTo>
                  <a:lnTo>
                    <a:pt x="2658117" y="1544538"/>
                  </a:lnTo>
                  <a:lnTo>
                    <a:pt x="2672107" y="1544820"/>
                  </a:lnTo>
                  <a:lnTo>
                    <a:pt x="2686097" y="1545059"/>
                  </a:lnTo>
                  <a:lnTo>
                    <a:pt x="2700087" y="1545263"/>
                  </a:lnTo>
                  <a:lnTo>
                    <a:pt x="2714078" y="1545436"/>
                  </a:lnTo>
                  <a:lnTo>
                    <a:pt x="2728068" y="1545584"/>
                  </a:lnTo>
                  <a:lnTo>
                    <a:pt x="2742058" y="1545710"/>
                  </a:lnTo>
                  <a:lnTo>
                    <a:pt x="2756048" y="1545816"/>
                  </a:lnTo>
                  <a:lnTo>
                    <a:pt x="2770038" y="1545907"/>
                  </a:lnTo>
                  <a:lnTo>
                    <a:pt x="2770038" y="1546426"/>
                  </a:lnTo>
                  <a:lnTo>
                    <a:pt x="2784028" y="1546426"/>
                  </a:lnTo>
                  <a:lnTo>
                    <a:pt x="2798018" y="1546426"/>
                  </a:lnTo>
                  <a:lnTo>
                    <a:pt x="2812008" y="1546426"/>
                  </a:lnTo>
                  <a:lnTo>
                    <a:pt x="2825998" y="1546426"/>
                  </a:lnTo>
                  <a:lnTo>
                    <a:pt x="2839988" y="1546426"/>
                  </a:lnTo>
                  <a:lnTo>
                    <a:pt x="2853978" y="1546426"/>
                  </a:lnTo>
                  <a:lnTo>
                    <a:pt x="2867969" y="1546426"/>
                  </a:lnTo>
                  <a:lnTo>
                    <a:pt x="2881959" y="1546426"/>
                  </a:lnTo>
                  <a:lnTo>
                    <a:pt x="2895949" y="1546426"/>
                  </a:lnTo>
                  <a:lnTo>
                    <a:pt x="2909939" y="1546426"/>
                  </a:lnTo>
                  <a:lnTo>
                    <a:pt x="2923929" y="1546426"/>
                  </a:lnTo>
                  <a:lnTo>
                    <a:pt x="2937919" y="1546426"/>
                  </a:lnTo>
                  <a:lnTo>
                    <a:pt x="2951909" y="1546426"/>
                  </a:lnTo>
                  <a:lnTo>
                    <a:pt x="2965899" y="1546426"/>
                  </a:lnTo>
                  <a:lnTo>
                    <a:pt x="2979889" y="1546426"/>
                  </a:lnTo>
                  <a:lnTo>
                    <a:pt x="2993879" y="1546426"/>
                  </a:lnTo>
                  <a:lnTo>
                    <a:pt x="3007870" y="1546426"/>
                  </a:lnTo>
                  <a:lnTo>
                    <a:pt x="3021860" y="1546426"/>
                  </a:lnTo>
                  <a:lnTo>
                    <a:pt x="3035850" y="1546426"/>
                  </a:lnTo>
                  <a:lnTo>
                    <a:pt x="3049840" y="1546426"/>
                  </a:lnTo>
                  <a:lnTo>
                    <a:pt x="3063830" y="1546426"/>
                  </a:lnTo>
                  <a:lnTo>
                    <a:pt x="3077820" y="1546426"/>
                  </a:lnTo>
                  <a:lnTo>
                    <a:pt x="3091810" y="1546426"/>
                  </a:lnTo>
                  <a:lnTo>
                    <a:pt x="3105800" y="1546426"/>
                  </a:lnTo>
                  <a:lnTo>
                    <a:pt x="3119790" y="1546426"/>
                  </a:lnTo>
                  <a:lnTo>
                    <a:pt x="3133780" y="1546426"/>
                  </a:lnTo>
                  <a:lnTo>
                    <a:pt x="3147770" y="1546426"/>
                  </a:lnTo>
                  <a:lnTo>
                    <a:pt x="3161761" y="1546426"/>
                  </a:lnTo>
                  <a:lnTo>
                    <a:pt x="3175751" y="1546426"/>
                  </a:lnTo>
                  <a:lnTo>
                    <a:pt x="3189741" y="1546426"/>
                  </a:lnTo>
                  <a:lnTo>
                    <a:pt x="3203731" y="1546426"/>
                  </a:lnTo>
                  <a:lnTo>
                    <a:pt x="3217721" y="1546426"/>
                  </a:lnTo>
                  <a:lnTo>
                    <a:pt x="3231711" y="1546426"/>
                  </a:lnTo>
                  <a:lnTo>
                    <a:pt x="3245701" y="1546426"/>
                  </a:lnTo>
                  <a:lnTo>
                    <a:pt x="3259691" y="1546426"/>
                  </a:lnTo>
                  <a:lnTo>
                    <a:pt x="3273681" y="1546426"/>
                  </a:lnTo>
                  <a:lnTo>
                    <a:pt x="3287671" y="1546426"/>
                  </a:lnTo>
                  <a:lnTo>
                    <a:pt x="3301661" y="1546426"/>
                  </a:lnTo>
                  <a:lnTo>
                    <a:pt x="3315652" y="1546426"/>
                  </a:lnTo>
                  <a:lnTo>
                    <a:pt x="3329642" y="1546426"/>
                  </a:lnTo>
                  <a:lnTo>
                    <a:pt x="3343632" y="1546426"/>
                  </a:lnTo>
                  <a:lnTo>
                    <a:pt x="3357622" y="1546426"/>
                  </a:lnTo>
                  <a:lnTo>
                    <a:pt x="3371612" y="1546426"/>
                  </a:lnTo>
                  <a:lnTo>
                    <a:pt x="3385602" y="1546426"/>
                  </a:lnTo>
                  <a:lnTo>
                    <a:pt x="3399592" y="1546426"/>
                  </a:lnTo>
                  <a:lnTo>
                    <a:pt x="3413582" y="1546426"/>
                  </a:lnTo>
                  <a:lnTo>
                    <a:pt x="3427572" y="1546426"/>
                  </a:lnTo>
                  <a:lnTo>
                    <a:pt x="3441562" y="1546426"/>
                  </a:lnTo>
                  <a:lnTo>
                    <a:pt x="3455552" y="1546426"/>
                  </a:lnTo>
                  <a:lnTo>
                    <a:pt x="3469543" y="1546426"/>
                  </a:lnTo>
                  <a:lnTo>
                    <a:pt x="3483533" y="1546426"/>
                  </a:lnTo>
                  <a:lnTo>
                    <a:pt x="3497523" y="1546426"/>
                  </a:lnTo>
                  <a:lnTo>
                    <a:pt x="3511513" y="1546426"/>
                  </a:lnTo>
                  <a:lnTo>
                    <a:pt x="3525503" y="1546426"/>
                  </a:lnTo>
                  <a:lnTo>
                    <a:pt x="3539493" y="1546426"/>
                  </a:lnTo>
                  <a:lnTo>
                    <a:pt x="3553483" y="1546426"/>
                  </a:lnTo>
                  <a:lnTo>
                    <a:pt x="3567473" y="1546426"/>
                  </a:lnTo>
                  <a:lnTo>
                    <a:pt x="3581463" y="1546426"/>
                  </a:lnTo>
                  <a:lnTo>
                    <a:pt x="3595453" y="1546426"/>
                  </a:lnTo>
                  <a:lnTo>
                    <a:pt x="3609444" y="1546426"/>
                  </a:lnTo>
                  <a:lnTo>
                    <a:pt x="3623434" y="1546426"/>
                  </a:lnTo>
                  <a:lnTo>
                    <a:pt x="3637424" y="1546426"/>
                  </a:lnTo>
                  <a:lnTo>
                    <a:pt x="3651414" y="1546426"/>
                  </a:lnTo>
                  <a:lnTo>
                    <a:pt x="3665404" y="1546426"/>
                  </a:lnTo>
                  <a:lnTo>
                    <a:pt x="3679394" y="1546426"/>
                  </a:lnTo>
                  <a:lnTo>
                    <a:pt x="3693384" y="1546426"/>
                  </a:lnTo>
                  <a:lnTo>
                    <a:pt x="3707374" y="1546426"/>
                  </a:lnTo>
                  <a:lnTo>
                    <a:pt x="3721364" y="1546426"/>
                  </a:lnTo>
                  <a:lnTo>
                    <a:pt x="3735354" y="1546426"/>
                  </a:lnTo>
                  <a:lnTo>
                    <a:pt x="3749344" y="1546426"/>
                  </a:lnTo>
                  <a:lnTo>
                    <a:pt x="3763335" y="1546426"/>
                  </a:lnTo>
                  <a:lnTo>
                    <a:pt x="3777325" y="1546426"/>
                  </a:lnTo>
                  <a:lnTo>
                    <a:pt x="3791315" y="1546426"/>
                  </a:lnTo>
                  <a:lnTo>
                    <a:pt x="3805305" y="1546426"/>
                  </a:lnTo>
                  <a:lnTo>
                    <a:pt x="3819295" y="1546426"/>
                  </a:lnTo>
                  <a:lnTo>
                    <a:pt x="3833285" y="1546426"/>
                  </a:lnTo>
                  <a:lnTo>
                    <a:pt x="3847275" y="1546426"/>
                  </a:lnTo>
                  <a:lnTo>
                    <a:pt x="3861265" y="1546426"/>
                  </a:lnTo>
                  <a:lnTo>
                    <a:pt x="3875255" y="1546426"/>
                  </a:lnTo>
                  <a:lnTo>
                    <a:pt x="3889245" y="1546426"/>
                  </a:lnTo>
                  <a:lnTo>
                    <a:pt x="3903235" y="1546426"/>
                  </a:lnTo>
                  <a:lnTo>
                    <a:pt x="3917226" y="1546426"/>
                  </a:lnTo>
                  <a:lnTo>
                    <a:pt x="3931216" y="1546426"/>
                  </a:lnTo>
                  <a:lnTo>
                    <a:pt x="3945206" y="1546426"/>
                  </a:lnTo>
                  <a:lnTo>
                    <a:pt x="3959196" y="1546426"/>
                  </a:lnTo>
                  <a:lnTo>
                    <a:pt x="3973186" y="1546426"/>
                  </a:lnTo>
                  <a:lnTo>
                    <a:pt x="3987176" y="1546426"/>
                  </a:lnTo>
                  <a:lnTo>
                    <a:pt x="4001166" y="1546426"/>
                  </a:lnTo>
                  <a:lnTo>
                    <a:pt x="4015156" y="1546426"/>
                  </a:lnTo>
                  <a:lnTo>
                    <a:pt x="4029146" y="1546426"/>
                  </a:lnTo>
                  <a:lnTo>
                    <a:pt x="4043136" y="1546426"/>
                  </a:lnTo>
                  <a:lnTo>
                    <a:pt x="4057126" y="1546426"/>
                  </a:lnTo>
                  <a:lnTo>
                    <a:pt x="4071117" y="1546426"/>
                  </a:lnTo>
                  <a:lnTo>
                    <a:pt x="4085107" y="1546426"/>
                  </a:lnTo>
                  <a:lnTo>
                    <a:pt x="4099097" y="1546426"/>
                  </a:lnTo>
                  <a:lnTo>
                    <a:pt x="4113087" y="1546426"/>
                  </a:lnTo>
                  <a:lnTo>
                    <a:pt x="4127077" y="1546426"/>
                  </a:lnTo>
                  <a:lnTo>
                    <a:pt x="4141067" y="1546426"/>
                  </a:lnTo>
                  <a:lnTo>
                    <a:pt x="4155057" y="1546426"/>
                  </a:lnTo>
                </a:path>
              </a:pathLst>
            </a:custGeom>
            <a:ln w="40651" cap="flat">
              <a:solidFill>
                <a:srgbClr val="D3D3D3">
                  <a:alpha val="100000"/>
                </a:srgbClr>
              </a:solidFill>
              <a:prstDash val="solid"/>
              <a:round/>
            </a:ln>
          </p:spPr>
          <p:txBody>
            <a:bodyPr/>
            <a:lstStyle/>
            <a:p/>
          </p:txBody>
        </p:sp>
        <p:sp>
          <p:nvSpPr>
            <p:cNvPr id="31" name="pl31"/>
            <p:cNvSpPr/>
            <p:nvPr/>
          </p:nvSpPr>
          <p:spPr>
            <a:xfrm>
              <a:off x="2737948" y="5286696"/>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2" name="pl32"/>
            <p:cNvSpPr/>
            <p:nvPr/>
          </p:nvSpPr>
          <p:spPr>
            <a:xfrm>
              <a:off x="2737948" y="2709405"/>
              <a:ext cx="4155057" cy="772781"/>
            </a:xfrm>
            <a:custGeom>
              <a:avLst/>
              <a:pathLst>
                <a:path w="4155057" h="772781">
                  <a:moveTo>
                    <a:pt x="0" y="772781"/>
                  </a:moveTo>
                  <a:lnTo>
                    <a:pt x="13990" y="772735"/>
                  </a:lnTo>
                  <a:lnTo>
                    <a:pt x="27980" y="772682"/>
                  </a:lnTo>
                  <a:lnTo>
                    <a:pt x="41970" y="772619"/>
                  </a:lnTo>
                  <a:lnTo>
                    <a:pt x="55960" y="772545"/>
                  </a:lnTo>
                  <a:lnTo>
                    <a:pt x="69950" y="772458"/>
                  </a:lnTo>
                  <a:lnTo>
                    <a:pt x="83940" y="772356"/>
                  </a:lnTo>
                  <a:lnTo>
                    <a:pt x="97930" y="772237"/>
                  </a:lnTo>
                  <a:lnTo>
                    <a:pt x="111920" y="772096"/>
                  </a:lnTo>
                  <a:lnTo>
                    <a:pt x="125910" y="771931"/>
                  </a:lnTo>
                  <a:lnTo>
                    <a:pt x="139900" y="771736"/>
                  </a:lnTo>
                  <a:lnTo>
                    <a:pt x="153891" y="771508"/>
                  </a:lnTo>
                  <a:lnTo>
                    <a:pt x="167881" y="771240"/>
                  </a:lnTo>
                  <a:lnTo>
                    <a:pt x="181871" y="770925"/>
                  </a:lnTo>
                  <a:lnTo>
                    <a:pt x="195861" y="770556"/>
                  </a:lnTo>
                  <a:lnTo>
                    <a:pt x="209851" y="770122"/>
                  </a:lnTo>
                  <a:lnTo>
                    <a:pt x="223841" y="769612"/>
                  </a:lnTo>
                  <a:lnTo>
                    <a:pt x="237831" y="769014"/>
                  </a:lnTo>
                  <a:lnTo>
                    <a:pt x="251821" y="768312"/>
                  </a:lnTo>
                  <a:lnTo>
                    <a:pt x="265811" y="767488"/>
                  </a:lnTo>
                  <a:lnTo>
                    <a:pt x="279801" y="766523"/>
                  </a:lnTo>
                  <a:lnTo>
                    <a:pt x="293791" y="765391"/>
                  </a:lnTo>
                  <a:lnTo>
                    <a:pt x="307782" y="764065"/>
                  </a:lnTo>
                  <a:lnTo>
                    <a:pt x="321772" y="762512"/>
                  </a:lnTo>
                  <a:lnTo>
                    <a:pt x="335762" y="760695"/>
                  </a:lnTo>
                  <a:lnTo>
                    <a:pt x="349752" y="758570"/>
                  </a:lnTo>
                  <a:lnTo>
                    <a:pt x="363742" y="756088"/>
                  </a:lnTo>
                  <a:lnTo>
                    <a:pt x="377732" y="753190"/>
                  </a:lnTo>
                  <a:lnTo>
                    <a:pt x="391722" y="749813"/>
                  </a:lnTo>
                  <a:lnTo>
                    <a:pt x="405712" y="745882"/>
                  </a:lnTo>
                  <a:lnTo>
                    <a:pt x="419702" y="741314"/>
                  </a:lnTo>
                  <a:lnTo>
                    <a:pt x="433692" y="736015"/>
                  </a:lnTo>
                  <a:lnTo>
                    <a:pt x="447682" y="729883"/>
                  </a:lnTo>
                  <a:lnTo>
                    <a:pt x="461673" y="722805"/>
                  </a:lnTo>
                  <a:lnTo>
                    <a:pt x="475663" y="714659"/>
                  </a:lnTo>
                  <a:lnTo>
                    <a:pt x="489653" y="705315"/>
                  </a:lnTo>
                  <a:lnTo>
                    <a:pt x="503643" y="694640"/>
                  </a:lnTo>
                  <a:lnTo>
                    <a:pt x="517633" y="682498"/>
                  </a:lnTo>
                  <a:lnTo>
                    <a:pt x="531623" y="668758"/>
                  </a:lnTo>
                  <a:lnTo>
                    <a:pt x="545613" y="653299"/>
                  </a:lnTo>
                  <a:lnTo>
                    <a:pt x="559603" y="636017"/>
                  </a:lnTo>
                  <a:lnTo>
                    <a:pt x="573593" y="616838"/>
                  </a:lnTo>
                  <a:lnTo>
                    <a:pt x="587583" y="595722"/>
                  </a:lnTo>
                  <a:lnTo>
                    <a:pt x="601574" y="572679"/>
                  </a:lnTo>
                  <a:lnTo>
                    <a:pt x="615564" y="547773"/>
                  </a:lnTo>
                  <a:lnTo>
                    <a:pt x="629554" y="521132"/>
                  </a:lnTo>
                  <a:lnTo>
                    <a:pt x="643544" y="492951"/>
                  </a:lnTo>
                  <a:lnTo>
                    <a:pt x="657534" y="463490"/>
                  </a:lnTo>
                  <a:lnTo>
                    <a:pt x="671524" y="433067"/>
                  </a:lnTo>
                  <a:lnTo>
                    <a:pt x="685514" y="402045"/>
                  </a:lnTo>
                  <a:lnTo>
                    <a:pt x="699504" y="370821"/>
                  </a:lnTo>
                  <a:lnTo>
                    <a:pt x="713494" y="339800"/>
                  </a:lnTo>
                  <a:lnTo>
                    <a:pt x="727484" y="309376"/>
                  </a:lnTo>
                  <a:lnTo>
                    <a:pt x="741474" y="279915"/>
                  </a:lnTo>
                  <a:lnTo>
                    <a:pt x="755465" y="251734"/>
                  </a:lnTo>
                  <a:lnTo>
                    <a:pt x="769455" y="225094"/>
                  </a:lnTo>
                  <a:lnTo>
                    <a:pt x="783445" y="200188"/>
                  </a:lnTo>
                  <a:lnTo>
                    <a:pt x="797435" y="177144"/>
                  </a:lnTo>
                  <a:lnTo>
                    <a:pt x="811425" y="156029"/>
                  </a:lnTo>
                  <a:lnTo>
                    <a:pt x="825415" y="136849"/>
                  </a:lnTo>
                  <a:lnTo>
                    <a:pt x="839405" y="119568"/>
                  </a:lnTo>
                  <a:lnTo>
                    <a:pt x="853395" y="104108"/>
                  </a:lnTo>
                  <a:lnTo>
                    <a:pt x="867385" y="90368"/>
                  </a:lnTo>
                  <a:lnTo>
                    <a:pt x="881375" y="78227"/>
                  </a:lnTo>
                  <a:lnTo>
                    <a:pt x="895365" y="67552"/>
                  </a:lnTo>
                  <a:lnTo>
                    <a:pt x="909356" y="58208"/>
                  </a:lnTo>
                  <a:lnTo>
                    <a:pt x="923346" y="50062"/>
                  </a:lnTo>
                  <a:lnTo>
                    <a:pt x="937336" y="42983"/>
                  </a:lnTo>
                  <a:lnTo>
                    <a:pt x="951326" y="36851"/>
                  </a:lnTo>
                  <a:lnTo>
                    <a:pt x="965316" y="31553"/>
                  </a:lnTo>
                  <a:lnTo>
                    <a:pt x="979306" y="26985"/>
                  </a:lnTo>
                  <a:lnTo>
                    <a:pt x="993296" y="23053"/>
                  </a:lnTo>
                  <a:lnTo>
                    <a:pt x="1007286" y="19676"/>
                  </a:lnTo>
                  <a:lnTo>
                    <a:pt x="1021276" y="16779"/>
                  </a:lnTo>
                  <a:lnTo>
                    <a:pt x="1035266" y="14296"/>
                  </a:lnTo>
                  <a:lnTo>
                    <a:pt x="1049256" y="12172"/>
                  </a:lnTo>
                  <a:lnTo>
                    <a:pt x="1063247" y="10354"/>
                  </a:lnTo>
                  <a:lnTo>
                    <a:pt x="1077237" y="8802"/>
                  </a:lnTo>
                  <a:lnTo>
                    <a:pt x="1091227" y="7475"/>
                  </a:lnTo>
                  <a:lnTo>
                    <a:pt x="1105217" y="6344"/>
                  </a:lnTo>
                  <a:lnTo>
                    <a:pt x="1119207" y="5378"/>
                  </a:lnTo>
                  <a:lnTo>
                    <a:pt x="1133197" y="4555"/>
                  </a:lnTo>
                  <a:lnTo>
                    <a:pt x="1147187" y="3853"/>
                  </a:lnTo>
                  <a:lnTo>
                    <a:pt x="1161177" y="3255"/>
                  </a:lnTo>
                  <a:lnTo>
                    <a:pt x="1175167" y="2745"/>
                  </a:lnTo>
                  <a:lnTo>
                    <a:pt x="1189157" y="2311"/>
                  </a:lnTo>
                  <a:lnTo>
                    <a:pt x="1203148" y="1941"/>
                  </a:lnTo>
                  <a:lnTo>
                    <a:pt x="1217138" y="1626"/>
                  </a:lnTo>
                  <a:lnTo>
                    <a:pt x="1231128" y="1358"/>
                  </a:lnTo>
                  <a:lnTo>
                    <a:pt x="1245118" y="1130"/>
                  </a:lnTo>
                  <a:lnTo>
                    <a:pt x="1259108" y="936"/>
                  </a:lnTo>
                  <a:lnTo>
                    <a:pt x="1273098" y="771"/>
                  </a:lnTo>
                  <a:lnTo>
                    <a:pt x="1287088" y="630"/>
                  </a:lnTo>
                  <a:lnTo>
                    <a:pt x="1301078" y="510"/>
                  </a:lnTo>
                  <a:lnTo>
                    <a:pt x="1315068" y="408"/>
                  </a:lnTo>
                  <a:lnTo>
                    <a:pt x="1329058" y="321"/>
                  </a:lnTo>
                  <a:lnTo>
                    <a:pt x="1343048" y="248"/>
                  </a:lnTo>
                  <a:lnTo>
                    <a:pt x="1357039" y="185"/>
                  </a:lnTo>
                  <a:lnTo>
                    <a:pt x="1371029" y="131"/>
                  </a:lnTo>
                  <a:lnTo>
                    <a:pt x="1385019" y="86"/>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302"/>
                  </a:lnTo>
                  <a:lnTo>
                    <a:pt x="2784028" y="515302"/>
                  </a:lnTo>
                  <a:lnTo>
                    <a:pt x="2798018" y="515302"/>
                  </a:lnTo>
                  <a:lnTo>
                    <a:pt x="2812008" y="515302"/>
                  </a:lnTo>
                  <a:lnTo>
                    <a:pt x="2825998" y="515302"/>
                  </a:lnTo>
                  <a:lnTo>
                    <a:pt x="2839988" y="515302"/>
                  </a:lnTo>
                  <a:lnTo>
                    <a:pt x="2853978" y="515302"/>
                  </a:lnTo>
                  <a:lnTo>
                    <a:pt x="2867969" y="515302"/>
                  </a:lnTo>
                  <a:lnTo>
                    <a:pt x="2881959" y="515302"/>
                  </a:lnTo>
                  <a:lnTo>
                    <a:pt x="2895949" y="515302"/>
                  </a:lnTo>
                  <a:lnTo>
                    <a:pt x="2909939" y="515302"/>
                  </a:lnTo>
                  <a:lnTo>
                    <a:pt x="2923929" y="515302"/>
                  </a:lnTo>
                  <a:lnTo>
                    <a:pt x="2937919" y="515302"/>
                  </a:lnTo>
                  <a:lnTo>
                    <a:pt x="2951909" y="515302"/>
                  </a:lnTo>
                  <a:lnTo>
                    <a:pt x="2965899" y="515302"/>
                  </a:lnTo>
                  <a:lnTo>
                    <a:pt x="2979889" y="515302"/>
                  </a:lnTo>
                  <a:lnTo>
                    <a:pt x="2993879" y="515302"/>
                  </a:lnTo>
                  <a:lnTo>
                    <a:pt x="3007870" y="515302"/>
                  </a:lnTo>
                  <a:lnTo>
                    <a:pt x="3021860" y="515302"/>
                  </a:lnTo>
                  <a:lnTo>
                    <a:pt x="3035850" y="515302"/>
                  </a:lnTo>
                  <a:lnTo>
                    <a:pt x="3049840" y="515302"/>
                  </a:lnTo>
                  <a:lnTo>
                    <a:pt x="3063830" y="515302"/>
                  </a:lnTo>
                  <a:lnTo>
                    <a:pt x="3077820" y="515302"/>
                  </a:lnTo>
                  <a:lnTo>
                    <a:pt x="3091810" y="515302"/>
                  </a:lnTo>
                  <a:lnTo>
                    <a:pt x="3105800" y="515302"/>
                  </a:lnTo>
                  <a:lnTo>
                    <a:pt x="3119790" y="515302"/>
                  </a:lnTo>
                  <a:lnTo>
                    <a:pt x="3133780" y="515302"/>
                  </a:lnTo>
                  <a:lnTo>
                    <a:pt x="3147770" y="515302"/>
                  </a:lnTo>
                  <a:lnTo>
                    <a:pt x="3161761" y="515302"/>
                  </a:lnTo>
                  <a:lnTo>
                    <a:pt x="3175751" y="515302"/>
                  </a:lnTo>
                  <a:lnTo>
                    <a:pt x="3189741" y="515302"/>
                  </a:lnTo>
                  <a:lnTo>
                    <a:pt x="3203731" y="515302"/>
                  </a:lnTo>
                  <a:lnTo>
                    <a:pt x="3217721" y="515302"/>
                  </a:lnTo>
                  <a:lnTo>
                    <a:pt x="3231711" y="515302"/>
                  </a:lnTo>
                  <a:lnTo>
                    <a:pt x="3245701" y="515302"/>
                  </a:lnTo>
                  <a:lnTo>
                    <a:pt x="3259691" y="515302"/>
                  </a:lnTo>
                  <a:lnTo>
                    <a:pt x="3273681" y="515302"/>
                  </a:lnTo>
                  <a:lnTo>
                    <a:pt x="3287671" y="515302"/>
                  </a:lnTo>
                  <a:lnTo>
                    <a:pt x="3301661" y="515302"/>
                  </a:lnTo>
                  <a:lnTo>
                    <a:pt x="3315652" y="515302"/>
                  </a:lnTo>
                  <a:lnTo>
                    <a:pt x="3329642" y="515302"/>
                  </a:lnTo>
                  <a:lnTo>
                    <a:pt x="3343632" y="515302"/>
                  </a:lnTo>
                  <a:lnTo>
                    <a:pt x="3357622" y="515302"/>
                  </a:lnTo>
                  <a:lnTo>
                    <a:pt x="3371612" y="515302"/>
                  </a:lnTo>
                  <a:lnTo>
                    <a:pt x="3385602" y="515302"/>
                  </a:lnTo>
                  <a:lnTo>
                    <a:pt x="3399592" y="515302"/>
                  </a:lnTo>
                  <a:lnTo>
                    <a:pt x="3413582" y="515302"/>
                  </a:lnTo>
                  <a:lnTo>
                    <a:pt x="3427572" y="515302"/>
                  </a:lnTo>
                  <a:lnTo>
                    <a:pt x="3441562" y="515302"/>
                  </a:lnTo>
                  <a:lnTo>
                    <a:pt x="3455552" y="515302"/>
                  </a:lnTo>
                  <a:lnTo>
                    <a:pt x="3469543" y="515302"/>
                  </a:lnTo>
                  <a:lnTo>
                    <a:pt x="3483533" y="515302"/>
                  </a:lnTo>
                  <a:lnTo>
                    <a:pt x="3497523" y="515302"/>
                  </a:lnTo>
                  <a:lnTo>
                    <a:pt x="3511513" y="515302"/>
                  </a:lnTo>
                  <a:lnTo>
                    <a:pt x="3525503" y="515302"/>
                  </a:lnTo>
                  <a:lnTo>
                    <a:pt x="3539493" y="515302"/>
                  </a:lnTo>
                  <a:lnTo>
                    <a:pt x="3553483" y="515302"/>
                  </a:lnTo>
                  <a:lnTo>
                    <a:pt x="3567473" y="515302"/>
                  </a:lnTo>
                  <a:lnTo>
                    <a:pt x="3581463" y="515302"/>
                  </a:lnTo>
                  <a:lnTo>
                    <a:pt x="3595453" y="515302"/>
                  </a:lnTo>
                  <a:lnTo>
                    <a:pt x="3609444" y="515302"/>
                  </a:lnTo>
                  <a:lnTo>
                    <a:pt x="3623434" y="515302"/>
                  </a:lnTo>
                  <a:lnTo>
                    <a:pt x="3637424" y="515302"/>
                  </a:lnTo>
                  <a:lnTo>
                    <a:pt x="3651414" y="515302"/>
                  </a:lnTo>
                  <a:lnTo>
                    <a:pt x="3665404" y="515302"/>
                  </a:lnTo>
                  <a:lnTo>
                    <a:pt x="3679394" y="515302"/>
                  </a:lnTo>
                  <a:lnTo>
                    <a:pt x="3693384" y="515302"/>
                  </a:lnTo>
                  <a:lnTo>
                    <a:pt x="3707374" y="515302"/>
                  </a:lnTo>
                  <a:lnTo>
                    <a:pt x="3721364" y="515302"/>
                  </a:lnTo>
                  <a:lnTo>
                    <a:pt x="3735354" y="515302"/>
                  </a:lnTo>
                  <a:lnTo>
                    <a:pt x="3749344" y="515302"/>
                  </a:lnTo>
                  <a:lnTo>
                    <a:pt x="3763335" y="515302"/>
                  </a:lnTo>
                  <a:lnTo>
                    <a:pt x="3777325" y="515302"/>
                  </a:lnTo>
                  <a:lnTo>
                    <a:pt x="3791315" y="515302"/>
                  </a:lnTo>
                  <a:lnTo>
                    <a:pt x="3805305" y="515302"/>
                  </a:lnTo>
                  <a:lnTo>
                    <a:pt x="3819295" y="515302"/>
                  </a:lnTo>
                  <a:lnTo>
                    <a:pt x="3833285" y="515302"/>
                  </a:lnTo>
                  <a:lnTo>
                    <a:pt x="3847275" y="515302"/>
                  </a:lnTo>
                  <a:lnTo>
                    <a:pt x="3861265" y="515302"/>
                  </a:lnTo>
                  <a:lnTo>
                    <a:pt x="3875255" y="515302"/>
                  </a:lnTo>
                  <a:lnTo>
                    <a:pt x="3889245" y="515302"/>
                  </a:lnTo>
                  <a:lnTo>
                    <a:pt x="3903235" y="515302"/>
                  </a:lnTo>
                  <a:lnTo>
                    <a:pt x="3917226" y="515302"/>
                  </a:lnTo>
                  <a:lnTo>
                    <a:pt x="3931216" y="515302"/>
                  </a:lnTo>
                  <a:lnTo>
                    <a:pt x="3945206" y="515302"/>
                  </a:lnTo>
                  <a:lnTo>
                    <a:pt x="3959196" y="515302"/>
                  </a:lnTo>
                  <a:lnTo>
                    <a:pt x="3973186" y="515302"/>
                  </a:lnTo>
                  <a:lnTo>
                    <a:pt x="3987176" y="515302"/>
                  </a:lnTo>
                  <a:lnTo>
                    <a:pt x="4001166" y="515302"/>
                  </a:lnTo>
                  <a:lnTo>
                    <a:pt x="4015156" y="515302"/>
                  </a:lnTo>
                  <a:lnTo>
                    <a:pt x="4029146" y="515302"/>
                  </a:lnTo>
                  <a:lnTo>
                    <a:pt x="4043136" y="515302"/>
                  </a:lnTo>
                  <a:lnTo>
                    <a:pt x="4057126" y="515302"/>
                  </a:lnTo>
                  <a:lnTo>
                    <a:pt x="4071117" y="515302"/>
                  </a:lnTo>
                  <a:lnTo>
                    <a:pt x="4085107" y="515302"/>
                  </a:lnTo>
                  <a:lnTo>
                    <a:pt x="4099097" y="515302"/>
                  </a:lnTo>
                  <a:lnTo>
                    <a:pt x="4113087" y="515302"/>
                  </a:lnTo>
                  <a:lnTo>
                    <a:pt x="4127077" y="515302"/>
                  </a:lnTo>
                  <a:lnTo>
                    <a:pt x="4141067" y="515302"/>
                  </a:lnTo>
                  <a:lnTo>
                    <a:pt x="4155057" y="515302"/>
                  </a:lnTo>
                </a:path>
              </a:pathLst>
            </a:custGeom>
            <a:ln w="40651" cap="flat">
              <a:solidFill>
                <a:srgbClr val="D3D3D3">
                  <a:alpha val="100000"/>
                </a:srgbClr>
              </a:solidFill>
              <a:prstDash val="solid"/>
              <a:round/>
            </a:ln>
          </p:spPr>
          <p:txBody>
            <a:bodyPr/>
            <a:lstStyle/>
            <a:p/>
          </p:txBody>
        </p:sp>
        <p:sp>
          <p:nvSpPr>
            <p:cNvPr id="33" name="pl33"/>
            <p:cNvSpPr/>
            <p:nvPr/>
          </p:nvSpPr>
          <p:spPr>
            <a:xfrm>
              <a:off x="2737948" y="2193757"/>
              <a:ext cx="4155057" cy="1545907"/>
            </a:xfrm>
            <a:custGeom>
              <a:avLst/>
              <a:pathLst>
                <a:path w="4155057" h="1545907">
                  <a:moveTo>
                    <a:pt x="0" y="515302"/>
                  </a:moveTo>
                  <a:lnTo>
                    <a:pt x="13990" y="515272"/>
                  </a:lnTo>
                  <a:lnTo>
                    <a:pt x="27980" y="515236"/>
                  </a:lnTo>
                  <a:lnTo>
                    <a:pt x="41970" y="515194"/>
                  </a:lnTo>
                  <a:lnTo>
                    <a:pt x="55960" y="515145"/>
                  </a:lnTo>
                  <a:lnTo>
                    <a:pt x="69950" y="515087"/>
                  </a:lnTo>
                  <a:lnTo>
                    <a:pt x="83940" y="515019"/>
                  </a:lnTo>
                  <a:lnTo>
                    <a:pt x="97930" y="514940"/>
                  </a:lnTo>
                  <a:lnTo>
                    <a:pt x="111920" y="514846"/>
                  </a:lnTo>
                  <a:lnTo>
                    <a:pt x="125910" y="514736"/>
                  </a:lnTo>
                  <a:lnTo>
                    <a:pt x="139900" y="514606"/>
                  </a:lnTo>
                  <a:lnTo>
                    <a:pt x="153891" y="514454"/>
                  </a:lnTo>
                  <a:lnTo>
                    <a:pt x="167881" y="514275"/>
                  </a:lnTo>
                  <a:lnTo>
                    <a:pt x="181871" y="514065"/>
                  </a:lnTo>
                  <a:lnTo>
                    <a:pt x="195861" y="513819"/>
                  </a:lnTo>
                  <a:lnTo>
                    <a:pt x="209851" y="513529"/>
                  </a:lnTo>
                  <a:lnTo>
                    <a:pt x="223841" y="513190"/>
                  </a:lnTo>
                  <a:lnTo>
                    <a:pt x="237831" y="512791"/>
                  </a:lnTo>
                  <a:lnTo>
                    <a:pt x="251821" y="512323"/>
                  </a:lnTo>
                  <a:lnTo>
                    <a:pt x="265811" y="511774"/>
                  </a:lnTo>
                  <a:lnTo>
                    <a:pt x="279801" y="511130"/>
                  </a:lnTo>
                  <a:lnTo>
                    <a:pt x="293791" y="510376"/>
                  </a:lnTo>
                  <a:lnTo>
                    <a:pt x="307782" y="509492"/>
                  </a:lnTo>
                  <a:lnTo>
                    <a:pt x="321772" y="508456"/>
                  </a:lnTo>
                  <a:lnTo>
                    <a:pt x="335762" y="507245"/>
                  </a:lnTo>
                  <a:lnTo>
                    <a:pt x="349752" y="505828"/>
                  </a:lnTo>
                  <a:lnTo>
                    <a:pt x="363742" y="504173"/>
                  </a:lnTo>
                  <a:lnTo>
                    <a:pt x="377732" y="502242"/>
                  </a:lnTo>
                  <a:lnTo>
                    <a:pt x="391722" y="499990"/>
                  </a:lnTo>
                  <a:lnTo>
                    <a:pt x="405712" y="497370"/>
                  </a:lnTo>
                  <a:lnTo>
                    <a:pt x="419702" y="494324"/>
                  </a:lnTo>
                  <a:lnTo>
                    <a:pt x="433692" y="490792"/>
                  </a:lnTo>
                  <a:lnTo>
                    <a:pt x="447682" y="486704"/>
                  </a:lnTo>
                  <a:lnTo>
                    <a:pt x="461673" y="481985"/>
                  </a:lnTo>
                  <a:lnTo>
                    <a:pt x="475663" y="476554"/>
                  </a:lnTo>
                  <a:lnTo>
                    <a:pt x="489653" y="470325"/>
                  </a:lnTo>
                  <a:lnTo>
                    <a:pt x="503643" y="463208"/>
                  </a:lnTo>
                  <a:lnTo>
                    <a:pt x="517633" y="455114"/>
                  </a:lnTo>
                  <a:lnTo>
                    <a:pt x="531623" y="445954"/>
                  </a:lnTo>
                  <a:lnTo>
                    <a:pt x="545613" y="435648"/>
                  </a:lnTo>
                  <a:lnTo>
                    <a:pt x="559603" y="424127"/>
                  </a:lnTo>
                  <a:lnTo>
                    <a:pt x="573593" y="411340"/>
                  </a:lnTo>
                  <a:lnTo>
                    <a:pt x="587583" y="397263"/>
                  </a:lnTo>
                  <a:lnTo>
                    <a:pt x="601574" y="381901"/>
                  </a:lnTo>
                  <a:lnTo>
                    <a:pt x="615564" y="365297"/>
                  </a:lnTo>
                  <a:lnTo>
                    <a:pt x="629554" y="347536"/>
                  </a:lnTo>
                  <a:lnTo>
                    <a:pt x="643544" y="328749"/>
                  </a:lnTo>
                  <a:lnTo>
                    <a:pt x="657534" y="309109"/>
                  </a:lnTo>
                  <a:lnTo>
                    <a:pt x="671524" y="288826"/>
                  </a:lnTo>
                  <a:lnTo>
                    <a:pt x="685514" y="268145"/>
                  </a:lnTo>
                  <a:lnTo>
                    <a:pt x="699504" y="247329"/>
                  </a:lnTo>
                  <a:lnTo>
                    <a:pt x="713494" y="226648"/>
                  </a:lnTo>
                  <a:lnTo>
                    <a:pt x="727484" y="206366"/>
                  </a:lnTo>
                  <a:lnTo>
                    <a:pt x="741474" y="186725"/>
                  </a:lnTo>
                  <a:lnTo>
                    <a:pt x="755465" y="167938"/>
                  </a:lnTo>
                  <a:lnTo>
                    <a:pt x="769455" y="150178"/>
                  </a:lnTo>
                  <a:lnTo>
                    <a:pt x="783445" y="133574"/>
                  </a:lnTo>
                  <a:lnTo>
                    <a:pt x="797435" y="118211"/>
                  </a:lnTo>
                  <a:lnTo>
                    <a:pt x="811425" y="104134"/>
                  </a:lnTo>
                  <a:lnTo>
                    <a:pt x="825415" y="91348"/>
                  </a:lnTo>
                  <a:lnTo>
                    <a:pt x="839405" y="79827"/>
                  </a:lnTo>
                  <a:lnTo>
                    <a:pt x="853395" y="69521"/>
                  </a:lnTo>
                  <a:lnTo>
                    <a:pt x="867385" y="60361"/>
                  </a:lnTo>
                  <a:lnTo>
                    <a:pt x="881375" y="52266"/>
                  </a:lnTo>
                  <a:lnTo>
                    <a:pt x="895365" y="45150"/>
                  </a:lnTo>
                  <a:lnTo>
                    <a:pt x="909356" y="38920"/>
                  </a:lnTo>
                  <a:lnTo>
                    <a:pt x="923346" y="33490"/>
                  </a:lnTo>
                  <a:lnTo>
                    <a:pt x="937336" y="28771"/>
                  </a:lnTo>
                  <a:lnTo>
                    <a:pt x="951326" y="24683"/>
                  </a:lnTo>
                  <a:lnTo>
                    <a:pt x="965316" y="21150"/>
                  </a:lnTo>
                  <a:lnTo>
                    <a:pt x="979306" y="18105"/>
                  </a:lnTo>
                  <a:lnTo>
                    <a:pt x="993296" y="15484"/>
                  </a:lnTo>
                  <a:lnTo>
                    <a:pt x="1007286" y="13233"/>
                  </a:lnTo>
                  <a:lnTo>
                    <a:pt x="1021276" y="11301"/>
                  </a:lnTo>
                  <a:lnTo>
                    <a:pt x="1035266" y="9646"/>
                  </a:lnTo>
                  <a:lnTo>
                    <a:pt x="1049256" y="8229"/>
                  </a:lnTo>
                  <a:lnTo>
                    <a:pt x="1063247" y="7018"/>
                  </a:lnTo>
                  <a:lnTo>
                    <a:pt x="1077237" y="5983"/>
                  </a:lnTo>
                  <a:lnTo>
                    <a:pt x="1091227" y="5099"/>
                  </a:lnTo>
                  <a:lnTo>
                    <a:pt x="1105217" y="4344"/>
                  </a:lnTo>
                  <a:lnTo>
                    <a:pt x="1119207" y="3700"/>
                  </a:lnTo>
                  <a:lnTo>
                    <a:pt x="1133197" y="3152"/>
                  </a:lnTo>
                  <a:lnTo>
                    <a:pt x="1147187" y="2684"/>
                  </a:lnTo>
                  <a:lnTo>
                    <a:pt x="1161177" y="2285"/>
                  </a:lnTo>
                  <a:lnTo>
                    <a:pt x="1175167" y="1945"/>
                  </a:lnTo>
                  <a:lnTo>
                    <a:pt x="1189157" y="1656"/>
                  </a:lnTo>
                  <a:lnTo>
                    <a:pt x="1203148" y="1409"/>
                  </a:lnTo>
                  <a:lnTo>
                    <a:pt x="1217138" y="1199"/>
                  </a:lnTo>
                  <a:lnTo>
                    <a:pt x="1231128" y="1021"/>
                  </a:lnTo>
                  <a:lnTo>
                    <a:pt x="1245118" y="868"/>
                  </a:lnTo>
                  <a:lnTo>
                    <a:pt x="1259108" y="739"/>
                  </a:lnTo>
                  <a:lnTo>
                    <a:pt x="1273098" y="629"/>
                  </a:lnTo>
                  <a:lnTo>
                    <a:pt x="1287088" y="535"/>
                  </a:lnTo>
                  <a:lnTo>
                    <a:pt x="1301078" y="455"/>
                  </a:lnTo>
                  <a:lnTo>
                    <a:pt x="1315068" y="387"/>
                  </a:lnTo>
                  <a:lnTo>
                    <a:pt x="1329058" y="329"/>
                  </a:lnTo>
                  <a:lnTo>
                    <a:pt x="1343048" y="280"/>
                  </a:lnTo>
                  <a:lnTo>
                    <a:pt x="1357039" y="238"/>
                  </a:lnTo>
                  <a:lnTo>
                    <a:pt x="1371029" y="203"/>
                  </a:lnTo>
                  <a:lnTo>
                    <a:pt x="1385019" y="17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8"/>
                  </a:lnTo>
                  <a:lnTo>
                    <a:pt x="2784028" y="609"/>
                  </a:lnTo>
                  <a:lnTo>
                    <a:pt x="2798018" y="716"/>
                  </a:lnTo>
                  <a:lnTo>
                    <a:pt x="2812008" y="841"/>
                  </a:lnTo>
                  <a:lnTo>
                    <a:pt x="2825998" y="989"/>
                  </a:lnTo>
                  <a:lnTo>
                    <a:pt x="2839988" y="1163"/>
                  </a:lnTo>
                  <a:lnTo>
                    <a:pt x="2853978" y="1366"/>
                  </a:lnTo>
                  <a:lnTo>
                    <a:pt x="2867969" y="1606"/>
                  </a:lnTo>
                  <a:lnTo>
                    <a:pt x="2881959" y="1887"/>
                  </a:lnTo>
                  <a:lnTo>
                    <a:pt x="2895949" y="2218"/>
                  </a:lnTo>
                  <a:lnTo>
                    <a:pt x="2909939" y="2606"/>
                  </a:lnTo>
                  <a:lnTo>
                    <a:pt x="2923929" y="3063"/>
                  </a:lnTo>
                  <a:lnTo>
                    <a:pt x="2937919" y="3599"/>
                  </a:lnTo>
                  <a:lnTo>
                    <a:pt x="2951909" y="4229"/>
                  </a:lnTo>
                  <a:lnTo>
                    <a:pt x="2965899" y="4968"/>
                  </a:lnTo>
                  <a:lnTo>
                    <a:pt x="2979889" y="5836"/>
                  </a:lnTo>
                  <a:lnTo>
                    <a:pt x="2993879" y="6855"/>
                  </a:lnTo>
                  <a:lnTo>
                    <a:pt x="3007870" y="8052"/>
                  </a:lnTo>
                  <a:lnTo>
                    <a:pt x="3021860" y="9456"/>
                  </a:lnTo>
                  <a:lnTo>
                    <a:pt x="3035850" y="11102"/>
                  </a:lnTo>
                  <a:lnTo>
                    <a:pt x="3049840" y="13033"/>
                  </a:lnTo>
                  <a:lnTo>
                    <a:pt x="3063830" y="15297"/>
                  </a:lnTo>
                  <a:lnTo>
                    <a:pt x="3077820" y="17949"/>
                  </a:lnTo>
                  <a:lnTo>
                    <a:pt x="3091810" y="21055"/>
                  </a:lnTo>
                  <a:lnTo>
                    <a:pt x="3105800" y="24689"/>
                  </a:lnTo>
                  <a:lnTo>
                    <a:pt x="3119790" y="28939"/>
                  </a:lnTo>
                  <a:lnTo>
                    <a:pt x="3133780" y="33904"/>
                  </a:lnTo>
                  <a:lnTo>
                    <a:pt x="3147770" y="39699"/>
                  </a:lnTo>
                  <a:lnTo>
                    <a:pt x="3161761" y="46453"/>
                  </a:lnTo>
                  <a:lnTo>
                    <a:pt x="3175751" y="54315"/>
                  </a:lnTo>
                  <a:lnTo>
                    <a:pt x="3189741" y="63452"/>
                  </a:lnTo>
                  <a:lnTo>
                    <a:pt x="3203731" y="74049"/>
                  </a:lnTo>
                  <a:lnTo>
                    <a:pt x="3217721" y="86313"/>
                  </a:lnTo>
                  <a:lnTo>
                    <a:pt x="3231711" y="100470"/>
                  </a:lnTo>
                  <a:lnTo>
                    <a:pt x="3245701" y="116762"/>
                  </a:lnTo>
                  <a:lnTo>
                    <a:pt x="3259691" y="135450"/>
                  </a:lnTo>
                  <a:lnTo>
                    <a:pt x="3273681" y="156800"/>
                  </a:lnTo>
                  <a:lnTo>
                    <a:pt x="3287671" y="181083"/>
                  </a:lnTo>
                  <a:lnTo>
                    <a:pt x="3301661" y="208563"/>
                  </a:lnTo>
                  <a:lnTo>
                    <a:pt x="3315652" y="239481"/>
                  </a:lnTo>
                  <a:lnTo>
                    <a:pt x="3329642" y="274044"/>
                  </a:lnTo>
                  <a:lnTo>
                    <a:pt x="3343632" y="312403"/>
                  </a:lnTo>
                  <a:lnTo>
                    <a:pt x="3357622" y="354635"/>
                  </a:lnTo>
                  <a:lnTo>
                    <a:pt x="3371612" y="400722"/>
                  </a:lnTo>
                  <a:lnTo>
                    <a:pt x="3385602" y="450534"/>
                  </a:lnTo>
                  <a:lnTo>
                    <a:pt x="3399592" y="503815"/>
                  </a:lnTo>
                  <a:lnTo>
                    <a:pt x="3413582" y="560176"/>
                  </a:lnTo>
                  <a:lnTo>
                    <a:pt x="3427572" y="619099"/>
                  </a:lnTo>
                  <a:lnTo>
                    <a:pt x="3441562" y="679946"/>
                  </a:lnTo>
                  <a:lnTo>
                    <a:pt x="3455552" y="741989"/>
                  </a:lnTo>
                  <a:lnTo>
                    <a:pt x="3469543" y="804437"/>
                  </a:lnTo>
                  <a:lnTo>
                    <a:pt x="3483533" y="866479"/>
                  </a:lnTo>
                  <a:lnTo>
                    <a:pt x="3497523" y="927327"/>
                  </a:lnTo>
                  <a:lnTo>
                    <a:pt x="3511513" y="986249"/>
                  </a:lnTo>
                  <a:lnTo>
                    <a:pt x="3525503" y="1042610"/>
                  </a:lnTo>
                  <a:lnTo>
                    <a:pt x="3539493" y="1095891"/>
                  </a:lnTo>
                  <a:lnTo>
                    <a:pt x="3553483" y="1145703"/>
                  </a:lnTo>
                  <a:lnTo>
                    <a:pt x="3567473" y="1191790"/>
                  </a:lnTo>
                  <a:lnTo>
                    <a:pt x="3581463" y="1234022"/>
                  </a:lnTo>
                  <a:lnTo>
                    <a:pt x="3595453" y="1272381"/>
                  </a:lnTo>
                  <a:lnTo>
                    <a:pt x="3609444" y="1306944"/>
                  </a:lnTo>
                  <a:lnTo>
                    <a:pt x="3623434" y="1337863"/>
                  </a:lnTo>
                  <a:lnTo>
                    <a:pt x="3637424" y="1365342"/>
                  </a:lnTo>
                  <a:lnTo>
                    <a:pt x="3651414" y="1389626"/>
                  </a:lnTo>
                  <a:lnTo>
                    <a:pt x="3665404" y="1410976"/>
                  </a:lnTo>
                  <a:lnTo>
                    <a:pt x="3679394" y="1429663"/>
                  </a:lnTo>
                  <a:lnTo>
                    <a:pt x="3693384" y="1445956"/>
                  </a:lnTo>
                  <a:lnTo>
                    <a:pt x="3707374" y="1460112"/>
                  </a:lnTo>
                  <a:lnTo>
                    <a:pt x="3721364" y="1472376"/>
                  </a:lnTo>
                  <a:lnTo>
                    <a:pt x="3735354" y="1482974"/>
                  </a:lnTo>
                  <a:lnTo>
                    <a:pt x="3749344" y="1492110"/>
                  </a:lnTo>
                  <a:lnTo>
                    <a:pt x="3763335" y="1499972"/>
                  </a:lnTo>
                  <a:lnTo>
                    <a:pt x="3777325" y="1506727"/>
                  </a:lnTo>
                  <a:lnTo>
                    <a:pt x="3791315" y="1512521"/>
                  </a:lnTo>
                  <a:lnTo>
                    <a:pt x="3805305" y="1517486"/>
                  </a:lnTo>
                  <a:lnTo>
                    <a:pt x="3819295" y="1521736"/>
                  </a:lnTo>
                  <a:lnTo>
                    <a:pt x="3833285" y="1525370"/>
                  </a:lnTo>
                  <a:lnTo>
                    <a:pt x="3847275" y="1528476"/>
                  </a:lnTo>
                  <a:lnTo>
                    <a:pt x="3861265" y="1531128"/>
                  </a:lnTo>
                  <a:lnTo>
                    <a:pt x="3875255" y="1533392"/>
                  </a:lnTo>
                  <a:lnTo>
                    <a:pt x="3889245" y="1535323"/>
                  </a:lnTo>
                  <a:lnTo>
                    <a:pt x="3903235" y="1536970"/>
                  </a:lnTo>
                  <a:lnTo>
                    <a:pt x="3917226" y="1538374"/>
                  </a:lnTo>
                  <a:lnTo>
                    <a:pt x="3931216" y="1539570"/>
                  </a:lnTo>
                  <a:lnTo>
                    <a:pt x="3945206" y="1540589"/>
                  </a:lnTo>
                  <a:lnTo>
                    <a:pt x="3959196" y="1541458"/>
                  </a:lnTo>
                  <a:lnTo>
                    <a:pt x="3973186" y="1542197"/>
                  </a:lnTo>
                  <a:lnTo>
                    <a:pt x="3987176" y="1542827"/>
                  </a:lnTo>
                  <a:lnTo>
                    <a:pt x="4001166" y="1543363"/>
                  </a:lnTo>
                  <a:lnTo>
                    <a:pt x="4015156" y="1543819"/>
                  </a:lnTo>
                  <a:lnTo>
                    <a:pt x="4029146" y="1544208"/>
                  </a:lnTo>
                  <a:lnTo>
                    <a:pt x="4043136" y="1544538"/>
                  </a:lnTo>
                  <a:lnTo>
                    <a:pt x="4057126" y="1544820"/>
                  </a:lnTo>
                  <a:lnTo>
                    <a:pt x="4071117" y="1545059"/>
                  </a:lnTo>
                  <a:lnTo>
                    <a:pt x="4085107" y="1545263"/>
                  </a:lnTo>
                  <a:lnTo>
                    <a:pt x="4099097" y="1545436"/>
                  </a:lnTo>
                  <a:lnTo>
                    <a:pt x="4113087" y="1545584"/>
                  </a:lnTo>
                  <a:lnTo>
                    <a:pt x="4127077" y="1545710"/>
                  </a:lnTo>
                  <a:lnTo>
                    <a:pt x="4141067" y="1545816"/>
                  </a:lnTo>
                  <a:lnTo>
                    <a:pt x="4155057" y="1545907"/>
                  </a:lnTo>
                </a:path>
              </a:pathLst>
            </a:custGeom>
            <a:ln w="40651" cap="flat">
              <a:solidFill>
                <a:srgbClr val="D3D3D3">
                  <a:alpha val="100000"/>
                </a:srgbClr>
              </a:solidFill>
              <a:prstDash val="solid"/>
              <a:round/>
            </a:ln>
          </p:spPr>
          <p:txBody>
            <a:bodyPr/>
            <a:lstStyle/>
            <a:p/>
          </p:txBody>
        </p:sp>
        <p:sp>
          <p:nvSpPr>
            <p:cNvPr id="34" name="pl34"/>
            <p:cNvSpPr/>
            <p:nvPr/>
          </p:nvSpPr>
          <p:spPr>
            <a:xfrm>
              <a:off x="2737948" y="3482446"/>
              <a:ext cx="4155057" cy="515475"/>
            </a:xfrm>
            <a:custGeom>
              <a:avLst/>
              <a:pathLst>
                <a:path w="4155057" h="515475">
                  <a:moveTo>
                    <a:pt x="0" y="515475"/>
                  </a:moveTo>
                  <a:lnTo>
                    <a:pt x="13990" y="515475"/>
                  </a:lnTo>
                  <a:lnTo>
                    <a:pt x="27980" y="515475"/>
                  </a:lnTo>
                  <a:lnTo>
                    <a:pt x="41970" y="515475"/>
                  </a:lnTo>
                  <a:lnTo>
                    <a:pt x="55960" y="515475"/>
                  </a:lnTo>
                  <a:lnTo>
                    <a:pt x="69950" y="515475"/>
                  </a:lnTo>
                  <a:lnTo>
                    <a:pt x="83940" y="515475"/>
                  </a:lnTo>
                  <a:lnTo>
                    <a:pt x="97930" y="515475"/>
                  </a:lnTo>
                  <a:lnTo>
                    <a:pt x="111920" y="515475"/>
                  </a:lnTo>
                  <a:lnTo>
                    <a:pt x="125910" y="515475"/>
                  </a:lnTo>
                  <a:lnTo>
                    <a:pt x="139900" y="515475"/>
                  </a:lnTo>
                  <a:lnTo>
                    <a:pt x="153891" y="515475"/>
                  </a:lnTo>
                  <a:lnTo>
                    <a:pt x="167881" y="515475"/>
                  </a:lnTo>
                  <a:lnTo>
                    <a:pt x="181871" y="515475"/>
                  </a:lnTo>
                  <a:lnTo>
                    <a:pt x="195861" y="515475"/>
                  </a:lnTo>
                  <a:lnTo>
                    <a:pt x="209851" y="515475"/>
                  </a:lnTo>
                  <a:lnTo>
                    <a:pt x="223841" y="515475"/>
                  </a:lnTo>
                  <a:lnTo>
                    <a:pt x="237831" y="515475"/>
                  </a:lnTo>
                  <a:lnTo>
                    <a:pt x="251821" y="515475"/>
                  </a:lnTo>
                  <a:lnTo>
                    <a:pt x="265811" y="515475"/>
                  </a:lnTo>
                  <a:lnTo>
                    <a:pt x="279801" y="515475"/>
                  </a:lnTo>
                  <a:lnTo>
                    <a:pt x="293791" y="515475"/>
                  </a:lnTo>
                  <a:lnTo>
                    <a:pt x="307782" y="515475"/>
                  </a:lnTo>
                  <a:lnTo>
                    <a:pt x="321772" y="515475"/>
                  </a:lnTo>
                  <a:lnTo>
                    <a:pt x="335762" y="515475"/>
                  </a:lnTo>
                  <a:lnTo>
                    <a:pt x="349752" y="515475"/>
                  </a:lnTo>
                  <a:lnTo>
                    <a:pt x="363742" y="515475"/>
                  </a:lnTo>
                  <a:lnTo>
                    <a:pt x="377732" y="515475"/>
                  </a:lnTo>
                  <a:lnTo>
                    <a:pt x="391722" y="515475"/>
                  </a:lnTo>
                  <a:lnTo>
                    <a:pt x="405712" y="515475"/>
                  </a:lnTo>
                  <a:lnTo>
                    <a:pt x="419702" y="515475"/>
                  </a:lnTo>
                  <a:lnTo>
                    <a:pt x="433692" y="515475"/>
                  </a:lnTo>
                  <a:lnTo>
                    <a:pt x="447682" y="515475"/>
                  </a:lnTo>
                  <a:lnTo>
                    <a:pt x="461673" y="515475"/>
                  </a:lnTo>
                  <a:lnTo>
                    <a:pt x="475663" y="515475"/>
                  </a:lnTo>
                  <a:lnTo>
                    <a:pt x="489653" y="515475"/>
                  </a:lnTo>
                  <a:lnTo>
                    <a:pt x="503643" y="515475"/>
                  </a:lnTo>
                  <a:lnTo>
                    <a:pt x="517633" y="515475"/>
                  </a:lnTo>
                  <a:lnTo>
                    <a:pt x="531623" y="515475"/>
                  </a:lnTo>
                  <a:lnTo>
                    <a:pt x="545613" y="515475"/>
                  </a:lnTo>
                  <a:lnTo>
                    <a:pt x="559603" y="515475"/>
                  </a:lnTo>
                  <a:lnTo>
                    <a:pt x="573593" y="515475"/>
                  </a:lnTo>
                  <a:lnTo>
                    <a:pt x="587583" y="515475"/>
                  </a:lnTo>
                  <a:lnTo>
                    <a:pt x="601574" y="515475"/>
                  </a:lnTo>
                  <a:lnTo>
                    <a:pt x="615564" y="515475"/>
                  </a:lnTo>
                  <a:lnTo>
                    <a:pt x="629554" y="515475"/>
                  </a:lnTo>
                  <a:lnTo>
                    <a:pt x="643544" y="515475"/>
                  </a:lnTo>
                  <a:lnTo>
                    <a:pt x="657534" y="515475"/>
                  </a:lnTo>
                  <a:lnTo>
                    <a:pt x="671524" y="515475"/>
                  </a:lnTo>
                  <a:lnTo>
                    <a:pt x="685514" y="515475"/>
                  </a:lnTo>
                  <a:lnTo>
                    <a:pt x="699504" y="515475"/>
                  </a:lnTo>
                  <a:lnTo>
                    <a:pt x="713494" y="515475"/>
                  </a:lnTo>
                  <a:lnTo>
                    <a:pt x="727484" y="515475"/>
                  </a:lnTo>
                  <a:lnTo>
                    <a:pt x="741474" y="515475"/>
                  </a:lnTo>
                  <a:lnTo>
                    <a:pt x="755465" y="515475"/>
                  </a:lnTo>
                  <a:lnTo>
                    <a:pt x="769455" y="515475"/>
                  </a:lnTo>
                  <a:lnTo>
                    <a:pt x="783445" y="515475"/>
                  </a:lnTo>
                  <a:lnTo>
                    <a:pt x="797435" y="515475"/>
                  </a:lnTo>
                  <a:lnTo>
                    <a:pt x="811425" y="515475"/>
                  </a:lnTo>
                  <a:lnTo>
                    <a:pt x="825415" y="515475"/>
                  </a:lnTo>
                  <a:lnTo>
                    <a:pt x="839405" y="515475"/>
                  </a:lnTo>
                  <a:lnTo>
                    <a:pt x="853395" y="515475"/>
                  </a:lnTo>
                  <a:lnTo>
                    <a:pt x="867385" y="515475"/>
                  </a:lnTo>
                  <a:lnTo>
                    <a:pt x="881375" y="515475"/>
                  </a:lnTo>
                  <a:lnTo>
                    <a:pt x="895365" y="515475"/>
                  </a:lnTo>
                  <a:lnTo>
                    <a:pt x="909356" y="515475"/>
                  </a:lnTo>
                  <a:lnTo>
                    <a:pt x="923346" y="515475"/>
                  </a:lnTo>
                  <a:lnTo>
                    <a:pt x="937336" y="515475"/>
                  </a:lnTo>
                  <a:lnTo>
                    <a:pt x="951326" y="515475"/>
                  </a:lnTo>
                  <a:lnTo>
                    <a:pt x="965316" y="515475"/>
                  </a:lnTo>
                  <a:lnTo>
                    <a:pt x="979306" y="515475"/>
                  </a:lnTo>
                  <a:lnTo>
                    <a:pt x="993296" y="515475"/>
                  </a:lnTo>
                  <a:lnTo>
                    <a:pt x="1007286" y="515475"/>
                  </a:lnTo>
                  <a:lnTo>
                    <a:pt x="1021276" y="515475"/>
                  </a:lnTo>
                  <a:lnTo>
                    <a:pt x="1035266" y="515475"/>
                  </a:lnTo>
                  <a:lnTo>
                    <a:pt x="1049256" y="515475"/>
                  </a:lnTo>
                  <a:lnTo>
                    <a:pt x="1063247" y="515475"/>
                  </a:lnTo>
                  <a:lnTo>
                    <a:pt x="1077237" y="515475"/>
                  </a:lnTo>
                  <a:lnTo>
                    <a:pt x="1091227" y="515475"/>
                  </a:lnTo>
                  <a:lnTo>
                    <a:pt x="1105217" y="515475"/>
                  </a:lnTo>
                  <a:lnTo>
                    <a:pt x="1119207" y="515475"/>
                  </a:lnTo>
                  <a:lnTo>
                    <a:pt x="1133197" y="515475"/>
                  </a:lnTo>
                  <a:lnTo>
                    <a:pt x="1147187" y="515475"/>
                  </a:lnTo>
                  <a:lnTo>
                    <a:pt x="1161177" y="515475"/>
                  </a:lnTo>
                  <a:lnTo>
                    <a:pt x="1175167" y="515475"/>
                  </a:lnTo>
                  <a:lnTo>
                    <a:pt x="1189157" y="515475"/>
                  </a:lnTo>
                  <a:lnTo>
                    <a:pt x="1203148" y="515475"/>
                  </a:lnTo>
                  <a:lnTo>
                    <a:pt x="1217138" y="515475"/>
                  </a:lnTo>
                  <a:lnTo>
                    <a:pt x="1231128" y="515475"/>
                  </a:lnTo>
                  <a:lnTo>
                    <a:pt x="1245118" y="515475"/>
                  </a:lnTo>
                  <a:lnTo>
                    <a:pt x="1259108" y="515475"/>
                  </a:lnTo>
                  <a:lnTo>
                    <a:pt x="1273098" y="515475"/>
                  </a:lnTo>
                  <a:lnTo>
                    <a:pt x="1287088" y="515475"/>
                  </a:lnTo>
                  <a:lnTo>
                    <a:pt x="1301078" y="515475"/>
                  </a:lnTo>
                  <a:lnTo>
                    <a:pt x="1315068" y="515475"/>
                  </a:lnTo>
                  <a:lnTo>
                    <a:pt x="1329058" y="515475"/>
                  </a:lnTo>
                  <a:lnTo>
                    <a:pt x="1343048" y="515475"/>
                  </a:lnTo>
                  <a:lnTo>
                    <a:pt x="1357039" y="515475"/>
                  </a:lnTo>
                  <a:lnTo>
                    <a:pt x="1371029" y="515475"/>
                  </a:lnTo>
                  <a:lnTo>
                    <a:pt x="1385019" y="515475"/>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502887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44434"/>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7" name="pl37"/>
            <p:cNvSpPr/>
            <p:nvPr/>
          </p:nvSpPr>
          <p:spPr>
            <a:xfrm>
              <a:off x="2737948" y="2966970"/>
              <a:ext cx="4155057" cy="515389"/>
            </a:xfrm>
            <a:custGeom>
              <a:avLst/>
              <a:pathLst>
                <a:path w="4155057" h="515389">
                  <a:moveTo>
                    <a:pt x="0" y="257824"/>
                  </a:moveTo>
                  <a:lnTo>
                    <a:pt x="13990" y="257839"/>
                  </a:lnTo>
                  <a:lnTo>
                    <a:pt x="27980" y="257857"/>
                  </a:lnTo>
                  <a:lnTo>
                    <a:pt x="41970" y="257878"/>
                  </a:lnTo>
                  <a:lnTo>
                    <a:pt x="55960" y="257902"/>
                  </a:lnTo>
                  <a:lnTo>
                    <a:pt x="69950" y="257931"/>
                  </a:lnTo>
                  <a:lnTo>
                    <a:pt x="83940" y="257965"/>
                  </a:lnTo>
                  <a:lnTo>
                    <a:pt x="97930" y="258005"/>
                  </a:lnTo>
                  <a:lnTo>
                    <a:pt x="111920" y="258052"/>
                  </a:lnTo>
                  <a:lnTo>
                    <a:pt x="125910" y="258107"/>
                  </a:lnTo>
                  <a:lnTo>
                    <a:pt x="139900" y="258172"/>
                  </a:lnTo>
                  <a:lnTo>
                    <a:pt x="153891" y="258248"/>
                  </a:lnTo>
                  <a:lnTo>
                    <a:pt x="167881" y="258337"/>
                  </a:lnTo>
                  <a:lnTo>
                    <a:pt x="181871" y="258442"/>
                  </a:lnTo>
                  <a:lnTo>
                    <a:pt x="195861" y="258565"/>
                  </a:lnTo>
                  <a:lnTo>
                    <a:pt x="209851" y="258710"/>
                  </a:lnTo>
                  <a:lnTo>
                    <a:pt x="223841" y="258880"/>
                  </a:lnTo>
                  <a:lnTo>
                    <a:pt x="237831" y="259079"/>
                  </a:lnTo>
                  <a:lnTo>
                    <a:pt x="251821" y="259313"/>
                  </a:lnTo>
                  <a:lnTo>
                    <a:pt x="265811" y="259588"/>
                  </a:lnTo>
                  <a:lnTo>
                    <a:pt x="279801" y="259910"/>
                  </a:lnTo>
                  <a:lnTo>
                    <a:pt x="293791" y="260287"/>
                  </a:lnTo>
                  <a:lnTo>
                    <a:pt x="307782" y="260729"/>
                  </a:lnTo>
                  <a:lnTo>
                    <a:pt x="321772" y="261247"/>
                  </a:lnTo>
                  <a:lnTo>
                    <a:pt x="335762" y="261852"/>
                  </a:lnTo>
                  <a:lnTo>
                    <a:pt x="349752" y="262561"/>
                  </a:lnTo>
                  <a:lnTo>
                    <a:pt x="363742" y="263388"/>
                  </a:lnTo>
                  <a:lnTo>
                    <a:pt x="377732" y="264354"/>
                  </a:lnTo>
                  <a:lnTo>
                    <a:pt x="391722" y="265480"/>
                  </a:lnTo>
                  <a:lnTo>
                    <a:pt x="405712" y="266790"/>
                  </a:lnTo>
                  <a:lnTo>
                    <a:pt x="419702" y="268313"/>
                  </a:lnTo>
                  <a:lnTo>
                    <a:pt x="433692" y="270079"/>
                  </a:lnTo>
                  <a:lnTo>
                    <a:pt x="447682" y="272123"/>
                  </a:lnTo>
                  <a:lnTo>
                    <a:pt x="461673" y="274482"/>
                  </a:lnTo>
                  <a:lnTo>
                    <a:pt x="475663" y="277198"/>
                  </a:lnTo>
                  <a:lnTo>
                    <a:pt x="489653" y="280312"/>
                  </a:lnTo>
                  <a:lnTo>
                    <a:pt x="503643" y="283871"/>
                  </a:lnTo>
                  <a:lnTo>
                    <a:pt x="517633" y="287918"/>
                  </a:lnTo>
                  <a:lnTo>
                    <a:pt x="531623" y="292498"/>
                  </a:lnTo>
                  <a:lnTo>
                    <a:pt x="545613" y="297651"/>
                  </a:lnTo>
                  <a:lnTo>
                    <a:pt x="559603" y="303411"/>
                  </a:lnTo>
                  <a:lnTo>
                    <a:pt x="573593" y="309805"/>
                  </a:lnTo>
                  <a:lnTo>
                    <a:pt x="587583" y="316843"/>
                  </a:lnTo>
                  <a:lnTo>
                    <a:pt x="601574" y="324524"/>
                  </a:lnTo>
                  <a:lnTo>
                    <a:pt x="615564" y="332826"/>
                  </a:lnTo>
                  <a:lnTo>
                    <a:pt x="629554" y="341707"/>
                  </a:lnTo>
                  <a:lnTo>
                    <a:pt x="643544" y="351100"/>
                  </a:lnTo>
                  <a:lnTo>
                    <a:pt x="657534" y="360920"/>
                  </a:lnTo>
                  <a:lnTo>
                    <a:pt x="671524" y="371062"/>
                  </a:lnTo>
                  <a:lnTo>
                    <a:pt x="685514" y="381402"/>
                  </a:lnTo>
                  <a:lnTo>
                    <a:pt x="699504" y="391810"/>
                  </a:lnTo>
                  <a:lnTo>
                    <a:pt x="713494" y="402151"/>
                  </a:lnTo>
                  <a:lnTo>
                    <a:pt x="727484" y="412292"/>
                  </a:lnTo>
                  <a:lnTo>
                    <a:pt x="741474" y="422112"/>
                  </a:lnTo>
                  <a:lnTo>
                    <a:pt x="755465" y="431506"/>
                  </a:lnTo>
                  <a:lnTo>
                    <a:pt x="769455" y="440386"/>
                  </a:lnTo>
                  <a:lnTo>
                    <a:pt x="783445" y="448688"/>
                  </a:lnTo>
                  <a:lnTo>
                    <a:pt x="797435" y="456369"/>
                  </a:lnTo>
                  <a:lnTo>
                    <a:pt x="811425" y="463408"/>
                  </a:lnTo>
                  <a:lnTo>
                    <a:pt x="825415" y="469801"/>
                  </a:lnTo>
                  <a:lnTo>
                    <a:pt x="839405" y="475561"/>
                  </a:lnTo>
                  <a:lnTo>
                    <a:pt x="853395" y="480714"/>
                  </a:lnTo>
                  <a:lnTo>
                    <a:pt x="867385" y="485294"/>
                  </a:lnTo>
                  <a:lnTo>
                    <a:pt x="881375" y="489342"/>
                  </a:lnTo>
                  <a:lnTo>
                    <a:pt x="895365" y="492900"/>
                  </a:lnTo>
                  <a:lnTo>
                    <a:pt x="909356" y="496015"/>
                  </a:lnTo>
                  <a:lnTo>
                    <a:pt x="923346" y="498730"/>
                  </a:lnTo>
                  <a:lnTo>
                    <a:pt x="937336" y="501089"/>
                  </a:lnTo>
                  <a:lnTo>
                    <a:pt x="951326" y="503133"/>
                  </a:lnTo>
                  <a:lnTo>
                    <a:pt x="965316" y="504900"/>
                  </a:lnTo>
                  <a:lnTo>
                    <a:pt x="979306" y="506422"/>
                  </a:lnTo>
                  <a:lnTo>
                    <a:pt x="993296" y="507733"/>
                  </a:lnTo>
                  <a:lnTo>
                    <a:pt x="1007286" y="508858"/>
                  </a:lnTo>
                  <a:lnTo>
                    <a:pt x="1021276" y="509824"/>
                  </a:lnTo>
                  <a:lnTo>
                    <a:pt x="1035266" y="510652"/>
                  </a:lnTo>
                  <a:lnTo>
                    <a:pt x="1049256" y="511360"/>
                  </a:lnTo>
                  <a:lnTo>
                    <a:pt x="1063247" y="511966"/>
                  </a:lnTo>
                  <a:lnTo>
                    <a:pt x="1077237" y="512483"/>
                  </a:lnTo>
                  <a:lnTo>
                    <a:pt x="1091227" y="512925"/>
                  </a:lnTo>
                  <a:lnTo>
                    <a:pt x="1105217" y="513303"/>
                  </a:lnTo>
                  <a:lnTo>
                    <a:pt x="1119207" y="513625"/>
                  </a:lnTo>
                  <a:lnTo>
                    <a:pt x="1133197" y="513899"/>
                  </a:lnTo>
                  <a:lnTo>
                    <a:pt x="1147187" y="514133"/>
                  </a:lnTo>
                  <a:lnTo>
                    <a:pt x="1161177" y="514332"/>
                  </a:lnTo>
                  <a:lnTo>
                    <a:pt x="1175167" y="514502"/>
                  </a:lnTo>
                  <a:lnTo>
                    <a:pt x="1189157" y="514647"/>
                  </a:lnTo>
                  <a:lnTo>
                    <a:pt x="1203148" y="514770"/>
                  </a:lnTo>
                  <a:lnTo>
                    <a:pt x="1217138" y="514875"/>
                  </a:lnTo>
                  <a:lnTo>
                    <a:pt x="1231128" y="514964"/>
                  </a:lnTo>
                  <a:lnTo>
                    <a:pt x="1245118" y="515041"/>
                  </a:lnTo>
                  <a:lnTo>
                    <a:pt x="1259108" y="515105"/>
                  </a:lnTo>
                  <a:lnTo>
                    <a:pt x="1273098" y="515160"/>
                  </a:lnTo>
                  <a:lnTo>
                    <a:pt x="1287088" y="515207"/>
                  </a:lnTo>
                  <a:lnTo>
                    <a:pt x="1301078" y="515247"/>
                  </a:lnTo>
                  <a:lnTo>
                    <a:pt x="1315068" y="515281"/>
                  </a:lnTo>
                  <a:lnTo>
                    <a:pt x="1329058" y="515310"/>
                  </a:lnTo>
                  <a:lnTo>
                    <a:pt x="1343048" y="515335"/>
                  </a:lnTo>
                  <a:lnTo>
                    <a:pt x="1357039" y="515356"/>
                  </a:lnTo>
                  <a:lnTo>
                    <a:pt x="1371029" y="515373"/>
                  </a:lnTo>
                  <a:lnTo>
                    <a:pt x="1385019" y="515389"/>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2709233"/>
              <a:ext cx="4155057" cy="2061901"/>
            </a:xfrm>
            <a:custGeom>
              <a:avLst/>
              <a:pathLst>
                <a:path w="4155057" h="2061901">
                  <a:moveTo>
                    <a:pt x="0" y="2061901"/>
                  </a:moveTo>
                  <a:lnTo>
                    <a:pt x="13990" y="2061901"/>
                  </a:lnTo>
                  <a:lnTo>
                    <a:pt x="27980" y="2061901"/>
                  </a:lnTo>
                  <a:lnTo>
                    <a:pt x="41970" y="2061901"/>
                  </a:lnTo>
                  <a:lnTo>
                    <a:pt x="55960" y="2061901"/>
                  </a:lnTo>
                  <a:lnTo>
                    <a:pt x="69950" y="2061901"/>
                  </a:lnTo>
                  <a:lnTo>
                    <a:pt x="83940" y="2061901"/>
                  </a:lnTo>
                  <a:lnTo>
                    <a:pt x="97930" y="2061901"/>
                  </a:lnTo>
                  <a:lnTo>
                    <a:pt x="111920" y="2061901"/>
                  </a:lnTo>
                  <a:lnTo>
                    <a:pt x="125910" y="2061901"/>
                  </a:lnTo>
                  <a:lnTo>
                    <a:pt x="139900" y="2061901"/>
                  </a:lnTo>
                  <a:lnTo>
                    <a:pt x="153891" y="2061901"/>
                  </a:lnTo>
                  <a:lnTo>
                    <a:pt x="167881" y="2061901"/>
                  </a:lnTo>
                  <a:lnTo>
                    <a:pt x="181871" y="2061901"/>
                  </a:lnTo>
                  <a:lnTo>
                    <a:pt x="195861" y="2061901"/>
                  </a:lnTo>
                  <a:lnTo>
                    <a:pt x="209851" y="2061901"/>
                  </a:lnTo>
                  <a:lnTo>
                    <a:pt x="223841" y="2061901"/>
                  </a:lnTo>
                  <a:lnTo>
                    <a:pt x="237831" y="2061901"/>
                  </a:lnTo>
                  <a:lnTo>
                    <a:pt x="251821" y="2061901"/>
                  </a:lnTo>
                  <a:lnTo>
                    <a:pt x="265811" y="2061901"/>
                  </a:lnTo>
                  <a:lnTo>
                    <a:pt x="279801" y="2061901"/>
                  </a:lnTo>
                  <a:lnTo>
                    <a:pt x="293791" y="2061901"/>
                  </a:lnTo>
                  <a:lnTo>
                    <a:pt x="307782" y="2061901"/>
                  </a:lnTo>
                  <a:lnTo>
                    <a:pt x="321772" y="2061901"/>
                  </a:lnTo>
                  <a:lnTo>
                    <a:pt x="335762" y="2061901"/>
                  </a:lnTo>
                  <a:lnTo>
                    <a:pt x="349752" y="2061901"/>
                  </a:lnTo>
                  <a:lnTo>
                    <a:pt x="363742" y="2061901"/>
                  </a:lnTo>
                  <a:lnTo>
                    <a:pt x="377732" y="2061901"/>
                  </a:lnTo>
                  <a:lnTo>
                    <a:pt x="391722" y="2061901"/>
                  </a:lnTo>
                  <a:lnTo>
                    <a:pt x="405712" y="2061901"/>
                  </a:lnTo>
                  <a:lnTo>
                    <a:pt x="419702" y="2061901"/>
                  </a:lnTo>
                  <a:lnTo>
                    <a:pt x="433692" y="2061901"/>
                  </a:lnTo>
                  <a:lnTo>
                    <a:pt x="447682" y="2061901"/>
                  </a:lnTo>
                  <a:lnTo>
                    <a:pt x="461673" y="2061901"/>
                  </a:lnTo>
                  <a:lnTo>
                    <a:pt x="475663" y="2061901"/>
                  </a:lnTo>
                  <a:lnTo>
                    <a:pt x="489653" y="2061901"/>
                  </a:lnTo>
                  <a:lnTo>
                    <a:pt x="503643" y="2061901"/>
                  </a:lnTo>
                  <a:lnTo>
                    <a:pt x="517633" y="2061901"/>
                  </a:lnTo>
                  <a:lnTo>
                    <a:pt x="531623" y="2061901"/>
                  </a:lnTo>
                  <a:lnTo>
                    <a:pt x="545613" y="2061901"/>
                  </a:lnTo>
                  <a:lnTo>
                    <a:pt x="559603" y="2061901"/>
                  </a:lnTo>
                  <a:lnTo>
                    <a:pt x="573593" y="2061901"/>
                  </a:lnTo>
                  <a:lnTo>
                    <a:pt x="587583" y="2061901"/>
                  </a:lnTo>
                  <a:lnTo>
                    <a:pt x="601574" y="2061901"/>
                  </a:lnTo>
                  <a:lnTo>
                    <a:pt x="615564" y="2061901"/>
                  </a:lnTo>
                  <a:lnTo>
                    <a:pt x="629554" y="2061901"/>
                  </a:lnTo>
                  <a:lnTo>
                    <a:pt x="643544" y="2061901"/>
                  </a:lnTo>
                  <a:lnTo>
                    <a:pt x="657534" y="2061901"/>
                  </a:lnTo>
                  <a:lnTo>
                    <a:pt x="671524" y="2061901"/>
                  </a:lnTo>
                  <a:lnTo>
                    <a:pt x="685514" y="2061901"/>
                  </a:lnTo>
                  <a:lnTo>
                    <a:pt x="699504" y="2061901"/>
                  </a:lnTo>
                  <a:lnTo>
                    <a:pt x="713494" y="2061901"/>
                  </a:lnTo>
                  <a:lnTo>
                    <a:pt x="727484" y="2061901"/>
                  </a:lnTo>
                  <a:lnTo>
                    <a:pt x="741474" y="2061901"/>
                  </a:lnTo>
                  <a:lnTo>
                    <a:pt x="755465" y="2061901"/>
                  </a:lnTo>
                  <a:lnTo>
                    <a:pt x="769455" y="2061901"/>
                  </a:lnTo>
                  <a:lnTo>
                    <a:pt x="783445" y="2061901"/>
                  </a:lnTo>
                  <a:lnTo>
                    <a:pt x="797435" y="2061901"/>
                  </a:lnTo>
                  <a:lnTo>
                    <a:pt x="811425" y="2061901"/>
                  </a:lnTo>
                  <a:lnTo>
                    <a:pt x="825415" y="2061901"/>
                  </a:lnTo>
                  <a:lnTo>
                    <a:pt x="839405" y="2061901"/>
                  </a:lnTo>
                  <a:lnTo>
                    <a:pt x="853395" y="2061901"/>
                  </a:lnTo>
                  <a:lnTo>
                    <a:pt x="867385" y="2061901"/>
                  </a:lnTo>
                  <a:lnTo>
                    <a:pt x="881375" y="2061901"/>
                  </a:lnTo>
                  <a:lnTo>
                    <a:pt x="895365" y="2061901"/>
                  </a:lnTo>
                  <a:lnTo>
                    <a:pt x="909356" y="2061901"/>
                  </a:lnTo>
                  <a:lnTo>
                    <a:pt x="923346" y="2061901"/>
                  </a:lnTo>
                  <a:lnTo>
                    <a:pt x="937336" y="2061901"/>
                  </a:lnTo>
                  <a:lnTo>
                    <a:pt x="951326" y="2061901"/>
                  </a:lnTo>
                  <a:lnTo>
                    <a:pt x="965316" y="2061901"/>
                  </a:lnTo>
                  <a:lnTo>
                    <a:pt x="979306" y="2061901"/>
                  </a:lnTo>
                  <a:lnTo>
                    <a:pt x="993296" y="2061901"/>
                  </a:lnTo>
                  <a:lnTo>
                    <a:pt x="1007286" y="2061901"/>
                  </a:lnTo>
                  <a:lnTo>
                    <a:pt x="1021276" y="2061901"/>
                  </a:lnTo>
                  <a:lnTo>
                    <a:pt x="1035266" y="2061901"/>
                  </a:lnTo>
                  <a:lnTo>
                    <a:pt x="1049256" y="2061901"/>
                  </a:lnTo>
                  <a:lnTo>
                    <a:pt x="1063247" y="2061901"/>
                  </a:lnTo>
                  <a:lnTo>
                    <a:pt x="1077237" y="2061901"/>
                  </a:lnTo>
                  <a:lnTo>
                    <a:pt x="1091227" y="2061901"/>
                  </a:lnTo>
                  <a:lnTo>
                    <a:pt x="1105217" y="2061901"/>
                  </a:lnTo>
                  <a:lnTo>
                    <a:pt x="1119207" y="2061901"/>
                  </a:lnTo>
                  <a:lnTo>
                    <a:pt x="1133197" y="2061901"/>
                  </a:lnTo>
                  <a:lnTo>
                    <a:pt x="1147187" y="2061901"/>
                  </a:lnTo>
                  <a:lnTo>
                    <a:pt x="1161177" y="2061901"/>
                  </a:lnTo>
                  <a:lnTo>
                    <a:pt x="1175167" y="2061901"/>
                  </a:lnTo>
                  <a:lnTo>
                    <a:pt x="1189157" y="2061901"/>
                  </a:lnTo>
                  <a:lnTo>
                    <a:pt x="1203148" y="2061901"/>
                  </a:lnTo>
                  <a:lnTo>
                    <a:pt x="1217138" y="2061901"/>
                  </a:lnTo>
                  <a:lnTo>
                    <a:pt x="1231128" y="2061901"/>
                  </a:lnTo>
                  <a:lnTo>
                    <a:pt x="1245118" y="2061901"/>
                  </a:lnTo>
                  <a:lnTo>
                    <a:pt x="1259108" y="2061901"/>
                  </a:lnTo>
                  <a:lnTo>
                    <a:pt x="1273098" y="2061901"/>
                  </a:lnTo>
                  <a:lnTo>
                    <a:pt x="1287088" y="2061901"/>
                  </a:lnTo>
                  <a:lnTo>
                    <a:pt x="1301078" y="2061901"/>
                  </a:lnTo>
                  <a:lnTo>
                    <a:pt x="1315068" y="2061901"/>
                  </a:lnTo>
                  <a:lnTo>
                    <a:pt x="1329058" y="2061901"/>
                  </a:lnTo>
                  <a:lnTo>
                    <a:pt x="1343048" y="2061901"/>
                  </a:lnTo>
                  <a:lnTo>
                    <a:pt x="1357039" y="2061901"/>
                  </a:lnTo>
                  <a:lnTo>
                    <a:pt x="1371029" y="2061901"/>
                  </a:lnTo>
                  <a:lnTo>
                    <a:pt x="1385019" y="2061901"/>
                  </a:lnTo>
                  <a:lnTo>
                    <a:pt x="1385019" y="2061210"/>
                  </a:lnTo>
                  <a:lnTo>
                    <a:pt x="1399009" y="2061089"/>
                  </a:lnTo>
                  <a:lnTo>
                    <a:pt x="1412999" y="2060946"/>
                  </a:lnTo>
                  <a:lnTo>
                    <a:pt x="1426989" y="2060779"/>
                  </a:lnTo>
                  <a:lnTo>
                    <a:pt x="1440979" y="2060582"/>
                  </a:lnTo>
                  <a:lnTo>
                    <a:pt x="1454969" y="2060351"/>
                  </a:lnTo>
                  <a:lnTo>
                    <a:pt x="1468959" y="2060079"/>
                  </a:lnTo>
                  <a:lnTo>
                    <a:pt x="1482949" y="2059760"/>
                  </a:lnTo>
                  <a:lnTo>
                    <a:pt x="1496939" y="2059384"/>
                  </a:lnTo>
                  <a:lnTo>
                    <a:pt x="1510930" y="2058944"/>
                  </a:lnTo>
                  <a:lnTo>
                    <a:pt x="1524920" y="2058426"/>
                  </a:lnTo>
                  <a:lnTo>
                    <a:pt x="1538910" y="2057817"/>
                  </a:lnTo>
                  <a:lnTo>
                    <a:pt x="1552900" y="2057102"/>
                  </a:lnTo>
                  <a:lnTo>
                    <a:pt x="1566890" y="2056263"/>
                  </a:lnTo>
                  <a:lnTo>
                    <a:pt x="1580880" y="2055277"/>
                  </a:lnTo>
                  <a:lnTo>
                    <a:pt x="1594870" y="2054119"/>
                  </a:lnTo>
                  <a:lnTo>
                    <a:pt x="1608860" y="2052760"/>
                  </a:lnTo>
                  <a:lnTo>
                    <a:pt x="1622850" y="2051165"/>
                  </a:lnTo>
                  <a:lnTo>
                    <a:pt x="1636840" y="2049293"/>
                  </a:lnTo>
                  <a:lnTo>
                    <a:pt x="1650830" y="2047098"/>
                  </a:lnTo>
                  <a:lnTo>
                    <a:pt x="1664821" y="2044523"/>
                  </a:lnTo>
                  <a:lnTo>
                    <a:pt x="1678811" y="2041505"/>
                  </a:lnTo>
                  <a:lnTo>
                    <a:pt x="1692801" y="2037968"/>
                  </a:lnTo>
                  <a:lnTo>
                    <a:pt x="1706791" y="2033827"/>
                  </a:lnTo>
                  <a:lnTo>
                    <a:pt x="1720781" y="2028982"/>
                  </a:lnTo>
                  <a:lnTo>
                    <a:pt x="1734771" y="2023315"/>
                  </a:lnTo>
                  <a:lnTo>
                    <a:pt x="1748761" y="2016695"/>
                  </a:lnTo>
                  <a:lnTo>
                    <a:pt x="1762751" y="2008969"/>
                  </a:lnTo>
                  <a:lnTo>
                    <a:pt x="1776741" y="1999963"/>
                  </a:lnTo>
                  <a:lnTo>
                    <a:pt x="1790731" y="1989480"/>
                  </a:lnTo>
                  <a:lnTo>
                    <a:pt x="1804722" y="1977298"/>
                  </a:lnTo>
                  <a:lnTo>
                    <a:pt x="1818712" y="1963169"/>
                  </a:lnTo>
                  <a:lnTo>
                    <a:pt x="1832702" y="1946817"/>
                  </a:lnTo>
                  <a:lnTo>
                    <a:pt x="1846692" y="1927941"/>
                  </a:lnTo>
                  <a:lnTo>
                    <a:pt x="1860682" y="1906218"/>
                  </a:lnTo>
                  <a:lnTo>
                    <a:pt x="1874672" y="1881301"/>
                  </a:lnTo>
                  <a:lnTo>
                    <a:pt x="1888662" y="1852835"/>
                  </a:lnTo>
                  <a:lnTo>
                    <a:pt x="1902652" y="1820457"/>
                  </a:lnTo>
                  <a:lnTo>
                    <a:pt x="1916642" y="1783817"/>
                  </a:lnTo>
                  <a:lnTo>
                    <a:pt x="1930632" y="1742592"/>
                  </a:lnTo>
                  <a:lnTo>
                    <a:pt x="1944622" y="1696508"/>
                  </a:lnTo>
                  <a:lnTo>
                    <a:pt x="1958613" y="1645363"/>
                  </a:lnTo>
                  <a:lnTo>
                    <a:pt x="1972603" y="1589054"/>
                  </a:lnTo>
                  <a:lnTo>
                    <a:pt x="1986593" y="1527605"/>
                  </a:lnTo>
                  <a:lnTo>
                    <a:pt x="2000583" y="1461189"/>
                  </a:lnTo>
                  <a:lnTo>
                    <a:pt x="2014573" y="1390147"/>
                  </a:lnTo>
                  <a:lnTo>
                    <a:pt x="2028563" y="1314999"/>
                  </a:lnTo>
                  <a:lnTo>
                    <a:pt x="2042553" y="1236436"/>
                  </a:lnTo>
                  <a:lnTo>
                    <a:pt x="2056543" y="1155306"/>
                  </a:lnTo>
                  <a:lnTo>
                    <a:pt x="2070533" y="1072582"/>
                  </a:lnTo>
                  <a:lnTo>
                    <a:pt x="2084523" y="989319"/>
                  </a:lnTo>
                  <a:lnTo>
                    <a:pt x="2098513" y="906595"/>
                  </a:lnTo>
                  <a:lnTo>
                    <a:pt x="2112504" y="825465"/>
                  </a:lnTo>
                  <a:lnTo>
                    <a:pt x="2126494" y="746902"/>
                  </a:lnTo>
                  <a:lnTo>
                    <a:pt x="2140484" y="671754"/>
                  </a:lnTo>
                  <a:lnTo>
                    <a:pt x="2154474" y="600712"/>
                  </a:lnTo>
                  <a:lnTo>
                    <a:pt x="2168464" y="534296"/>
                  </a:lnTo>
                  <a:lnTo>
                    <a:pt x="2182454" y="472847"/>
                  </a:lnTo>
                  <a:lnTo>
                    <a:pt x="2196444" y="416538"/>
                  </a:lnTo>
                  <a:lnTo>
                    <a:pt x="2210434" y="365393"/>
                  </a:lnTo>
                  <a:lnTo>
                    <a:pt x="2224424" y="319309"/>
                  </a:lnTo>
                  <a:lnTo>
                    <a:pt x="2238414" y="278084"/>
                  </a:lnTo>
                  <a:lnTo>
                    <a:pt x="2252404" y="241444"/>
                  </a:lnTo>
                  <a:lnTo>
                    <a:pt x="2266395" y="209066"/>
                  </a:lnTo>
                  <a:lnTo>
                    <a:pt x="2280385" y="180600"/>
                  </a:lnTo>
                  <a:lnTo>
                    <a:pt x="2294375" y="155683"/>
                  </a:lnTo>
                  <a:lnTo>
                    <a:pt x="2308365" y="133960"/>
                  </a:lnTo>
                  <a:lnTo>
                    <a:pt x="2322355" y="115084"/>
                  </a:lnTo>
                  <a:lnTo>
                    <a:pt x="2336345" y="98732"/>
                  </a:lnTo>
                  <a:lnTo>
                    <a:pt x="2350335" y="84603"/>
                  </a:lnTo>
                  <a:lnTo>
                    <a:pt x="2364325" y="72421"/>
                  </a:lnTo>
                  <a:lnTo>
                    <a:pt x="2378315" y="61938"/>
                  </a:lnTo>
                  <a:lnTo>
                    <a:pt x="2392305" y="52932"/>
                  </a:lnTo>
                  <a:lnTo>
                    <a:pt x="2406296" y="45206"/>
                  </a:lnTo>
                  <a:lnTo>
                    <a:pt x="2420286" y="38586"/>
                  </a:lnTo>
                  <a:lnTo>
                    <a:pt x="2434276" y="32919"/>
                  </a:lnTo>
                  <a:lnTo>
                    <a:pt x="2448266" y="28074"/>
                  </a:lnTo>
                  <a:lnTo>
                    <a:pt x="2462256" y="23933"/>
                  </a:lnTo>
                  <a:lnTo>
                    <a:pt x="2476246" y="20396"/>
                  </a:lnTo>
                  <a:lnTo>
                    <a:pt x="2490236" y="17378"/>
                  </a:lnTo>
                  <a:lnTo>
                    <a:pt x="2504226" y="14803"/>
                  </a:lnTo>
                  <a:lnTo>
                    <a:pt x="2518216" y="12608"/>
                  </a:lnTo>
                  <a:lnTo>
                    <a:pt x="2532206" y="10736"/>
                  </a:lnTo>
                  <a:lnTo>
                    <a:pt x="2546196" y="9141"/>
                  </a:lnTo>
                  <a:lnTo>
                    <a:pt x="2560187" y="7782"/>
                  </a:lnTo>
                  <a:lnTo>
                    <a:pt x="2574177" y="6624"/>
                  </a:lnTo>
                  <a:lnTo>
                    <a:pt x="2588167" y="5638"/>
                  </a:lnTo>
                  <a:lnTo>
                    <a:pt x="2602157" y="4799"/>
                  </a:lnTo>
                  <a:lnTo>
                    <a:pt x="2616147" y="4084"/>
                  </a:lnTo>
                  <a:lnTo>
                    <a:pt x="2630137" y="3475"/>
                  </a:lnTo>
                  <a:lnTo>
                    <a:pt x="2644127" y="2957"/>
                  </a:lnTo>
                  <a:lnTo>
                    <a:pt x="2658117" y="2517"/>
                  </a:lnTo>
                  <a:lnTo>
                    <a:pt x="2672107" y="2141"/>
                  </a:lnTo>
                  <a:lnTo>
                    <a:pt x="2686097" y="1822"/>
                  </a:lnTo>
                  <a:lnTo>
                    <a:pt x="2700087" y="1550"/>
                  </a:lnTo>
                  <a:lnTo>
                    <a:pt x="2714078" y="1319"/>
                  </a:lnTo>
                  <a:lnTo>
                    <a:pt x="2728068" y="1122"/>
                  </a:lnTo>
                  <a:lnTo>
                    <a:pt x="2742058" y="955"/>
                  </a:lnTo>
                  <a:lnTo>
                    <a:pt x="2756048" y="812"/>
                  </a:lnTo>
                  <a:lnTo>
                    <a:pt x="2770038" y="69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905068"/>
              <a:ext cx="4155057" cy="773126"/>
            </a:xfrm>
            <a:custGeom>
              <a:avLst/>
              <a:pathLst>
                <a:path w="4155057" h="773126">
                  <a:moveTo>
                    <a:pt x="0" y="773126"/>
                  </a:moveTo>
                  <a:lnTo>
                    <a:pt x="13990" y="773111"/>
                  </a:lnTo>
                  <a:lnTo>
                    <a:pt x="27980" y="773093"/>
                  </a:lnTo>
                  <a:lnTo>
                    <a:pt x="41970" y="773072"/>
                  </a:lnTo>
                  <a:lnTo>
                    <a:pt x="55960" y="773048"/>
                  </a:lnTo>
                  <a:lnTo>
                    <a:pt x="69950" y="773019"/>
                  </a:lnTo>
                  <a:lnTo>
                    <a:pt x="83940" y="772985"/>
                  </a:lnTo>
                  <a:lnTo>
                    <a:pt x="97930" y="772945"/>
                  </a:lnTo>
                  <a:lnTo>
                    <a:pt x="111920" y="772898"/>
                  </a:lnTo>
                  <a:lnTo>
                    <a:pt x="125910" y="772843"/>
                  </a:lnTo>
                  <a:lnTo>
                    <a:pt x="139900" y="772778"/>
                  </a:lnTo>
                  <a:lnTo>
                    <a:pt x="153891" y="772702"/>
                  </a:lnTo>
                  <a:lnTo>
                    <a:pt x="167881" y="772613"/>
                  </a:lnTo>
                  <a:lnTo>
                    <a:pt x="181871" y="772508"/>
                  </a:lnTo>
                  <a:lnTo>
                    <a:pt x="195861" y="772385"/>
                  </a:lnTo>
                  <a:lnTo>
                    <a:pt x="209851" y="772240"/>
                  </a:lnTo>
                  <a:lnTo>
                    <a:pt x="223841" y="772070"/>
                  </a:lnTo>
                  <a:lnTo>
                    <a:pt x="237831" y="771871"/>
                  </a:lnTo>
                  <a:lnTo>
                    <a:pt x="251821" y="771637"/>
                  </a:lnTo>
                  <a:lnTo>
                    <a:pt x="265811" y="771362"/>
                  </a:lnTo>
                  <a:lnTo>
                    <a:pt x="279801" y="771040"/>
                  </a:lnTo>
                  <a:lnTo>
                    <a:pt x="293791" y="770663"/>
                  </a:lnTo>
                  <a:lnTo>
                    <a:pt x="307782" y="770221"/>
                  </a:lnTo>
                  <a:lnTo>
                    <a:pt x="321772" y="769703"/>
                  </a:lnTo>
                  <a:lnTo>
                    <a:pt x="335762" y="769098"/>
                  </a:lnTo>
                  <a:lnTo>
                    <a:pt x="349752" y="768389"/>
                  </a:lnTo>
                  <a:lnTo>
                    <a:pt x="363742" y="767562"/>
                  </a:lnTo>
                  <a:lnTo>
                    <a:pt x="377732" y="766596"/>
                  </a:lnTo>
                  <a:lnTo>
                    <a:pt x="391722" y="765470"/>
                  </a:lnTo>
                  <a:lnTo>
                    <a:pt x="405712" y="764160"/>
                  </a:lnTo>
                  <a:lnTo>
                    <a:pt x="419702" y="762637"/>
                  </a:lnTo>
                  <a:lnTo>
                    <a:pt x="433692" y="760871"/>
                  </a:lnTo>
                  <a:lnTo>
                    <a:pt x="447682" y="758827"/>
                  </a:lnTo>
                  <a:lnTo>
                    <a:pt x="461673" y="756468"/>
                  </a:lnTo>
                  <a:lnTo>
                    <a:pt x="475663" y="753752"/>
                  </a:lnTo>
                  <a:lnTo>
                    <a:pt x="489653" y="750638"/>
                  </a:lnTo>
                  <a:lnTo>
                    <a:pt x="503643" y="747079"/>
                  </a:lnTo>
                  <a:lnTo>
                    <a:pt x="517633" y="743032"/>
                  </a:lnTo>
                  <a:lnTo>
                    <a:pt x="531623" y="738452"/>
                  </a:lnTo>
                  <a:lnTo>
                    <a:pt x="545613" y="733299"/>
                  </a:lnTo>
                  <a:lnTo>
                    <a:pt x="559603" y="727539"/>
                  </a:lnTo>
                  <a:lnTo>
                    <a:pt x="573593" y="721145"/>
                  </a:lnTo>
                  <a:lnTo>
                    <a:pt x="587583" y="714107"/>
                  </a:lnTo>
                  <a:lnTo>
                    <a:pt x="601574" y="706426"/>
                  </a:lnTo>
                  <a:lnTo>
                    <a:pt x="615564" y="698124"/>
                  </a:lnTo>
                  <a:lnTo>
                    <a:pt x="629554" y="689243"/>
                  </a:lnTo>
                  <a:lnTo>
                    <a:pt x="643544" y="679850"/>
                  </a:lnTo>
                  <a:lnTo>
                    <a:pt x="657534" y="670030"/>
                  </a:lnTo>
                  <a:lnTo>
                    <a:pt x="671524" y="659888"/>
                  </a:lnTo>
                  <a:lnTo>
                    <a:pt x="685514" y="649548"/>
                  </a:lnTo>
                  <a:lnTo>
                    <a:pt x="699504" y="639140"/>
                  </a:lnTo>
                  <a:lnTo>
                    <a:pt x="713494" y="628799"/>
                  </a:lnTo>
                  <a:lnTo>
                    <a:pt x="727484" y="618658"/>
                  </a:lnTo>
                  <a:lnTo>
                    <a:pt x="741474" y="608838"/>
                  </a:lnTo>
                  <a:lnTo>
                    <a:pt x="755465" y="599444"/>
                  </a:lnTo>
                  <a:lnTo>
                    <a:pt x="769455" y="590564"/>
                  </a:lnTo>
                  <a:lnTo>
                    <a:pt x="783445" y="582262"/>
                  </a:lnTo>
                  <a:lnTo>
                    <a:pt x="797435" y="574581"/>
                  </a:lnTo>
                  <a:lnTo>
                    <a:pt x="811425" y="567542"/>
                  </a:lnTo>
                  <a:lnTo>
                    <a:pt x="825415" y="561149"/>
                  </a:lnTo>
                  <a:lnTo>
                    <a:pt x="839405" y="555389"/>
                  </a:lnTo>
                  <a:lnTo>
                    <a:pt x="853395" y="550236"/>
                  </a:lnTo>
                  <a:lnTo>
                    <a:pt x="867385" y="545656"/>
                  </a:lnTo>
                  <a:lnTo>
                    <a:pt x="881375" y="541608"/>
                  </a:lnTo>
                  <a:lnTo>
                    <a:pt x="895365" y="538050"/>
                  </a:lnTo>
                  <a:lnTo>
                    <a:pt x="909356" y="534935"/>
                  </a:lnTo>
                  <a:lnTo>
                    <a:pt x="923346" y="532220"/>
                  </a:lnTo>
                  <a:lnTo>
                    <a:pt x="937336" y="529861"/>
                  </a:lnTo>
                  <a:lnTo>
                    <a:pt x="951326" y="527817"/>
                  </a:lnTo>
                  <a:lnTo>
                    <a:pt x="965316" y="526050"/>
                  </a:lnTo>
                  <a:lnTo>
                    <a:pt x="979306" y="524528"/>
                  </a:lnTo>
                  <a:lnTo>
                    <a:pt x="993296" y="523217"/>
                  </a:lnTo>
                  <a:lnTo>
                    <a:pt x="1007286" y="522092"/>
                  </a:lnTo>
                  <a:lnTo>
                    <a:pt x="1021276" y="521126"/>
                  </a:lnTo>
                  <a:lnTo>
                    <a:pt x="1035266" y="520298"/>
                  </a:lnTo>
                  <a:lnTo>
                    <a:pt x="1049256" y="519590"/>
                  </a:lnTo>
                  <a:lnTo>
                    <a:pt x="1063247" y="518984"/>
                  </a:lnTo>
                  <a:lnTo>
                    <a:pt x="1077237" y="518467"/>
                  </a:lnTo>
                  <a:lnTo>
                    <a:pt x="1091227" y="518025"/>
                  </a:lnTo>
                  <a:lnTo>
                    <a:pt x="1105217" y="517647"/>
                  </a:lnTo>
                  <a:lnTo>
                    <a:pt x="1119207" y="517325"/>
                  </a:lnTo>
                  <a:lnTo>
                    <a:pt x="1133197" y="517051"/>
                  </a:lnTo>
                  <a:lnTo>
                    <a:pt x="1147187" y="516817"/>
                  </a:lnTo>
                  <a:lnTo>
                    <a:pt x="1161177" y="516618"/>
                  </a:lnTo>
                  <a:lnTo>
                    <a:pt x="1175167" y="516448"/>
                  </a:lnTo>
                  <a:lnTo>
                    <a:pt x="1189157" y="516303"/>
                  </a:lnTo>
                  <a:lnTo>
                    <a:pt x="1203148" y="516180"/>
                  </a:lnTo>
                  <a:lnTo>
                    <a:pt x="1217138" y="516075"/>
                  </a:lnTo>
                  <a:lnTo>
                    <a:pt x="1231128" y="515986"/>
                  </a:lnTo>
                  <a:lnTo>
                    <a:pt x="1245118" y="515909"/>
                  </a:lnTo>
                  <a:lnTo>
                    <a:pt x="1259108" y="515845"/>
                  </a:lnTo>
                  <a:lnTo>
                    <a:pt x="1273098" y="515790"/>
                  </a:lnTo>
                  <a:lnTo>
                    <a:pt x="1287088" y="515743"/>
                  </a:lnTo>
                  <a:lnTo>
                    <a:pt x="1301078" y="515703"/>
                  </a:lnTo>
                  <a:lnTo>
                    <a:pt x="1315068" y="515669"/>
                  </a:lnTo>
                  <a:lnTo>
                    <a:pt x="1329058" y="515640"/>
                  </a:lnTo>
                  <a:lnTo>
                    <a:pt x="1343048" y="515615"/>
                  </a:lnTo>
                  <a:lnTo>
                    <a:pt x="1357039" y="515594"/>
                  </a:lnTo>
                  <a:lnTo>
                    <a:pt x="1371029" y="515577"/>
                  </a:lnTo>
                  <a:lnTo>
                    <a:pt x="1385019" y="515561"/>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40" name="pl40"/>
            <p:cNvSpPr/>
            <p:nvPr/>
          </p:nvSpPr>
          <p:spPr>
            <a:xfrm>
              <a:off x="2737948" y="1162806"/>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1" name="pl41"/>
            <p:cNvSpPr/>
            <p:nvPr/>
          </p:nvSpPr>
          <p:spPr>
            <a:xfrm>
              <a:off x="2737948" y="4255659"/>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2" name="pl42"/>
            <p:cNvSpPr/>
            <p:nvPr/>
          </p:nvSpPr>
          <p:spPr>
            <a:xfrm>
              <a:off x="2737948" y="4513397"/>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905068"/>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5" name="pt45"/>
            <p:cNvSpPr/>
            <p:nvPr/>
          </p:nvSpPr>
          <p:spPr>
            <a:xfrm>
              <a:off x="5449283"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6" name="pt46"/>
            <p:cNvSpPr/>
            <p:nvPr/>
          </p:nvSpPr>
          <p:spPr>
            <a:xfrm>
              <a:off x="683430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6184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5" name="pt55"/>
            <p:cNvSpPr/>
            <p:nvPr/>
          </p:nvSpPr>
          <p:spPr>
            <a:xfrm>
              <a:off x="2679245" y="16195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6" name="pt56"/>
            <p:cNvSpPr/>
            <p:nvPr/>
          </p:nvSpPr>
          <p:spPr>
            <a:xfrm>
              <a:off x="683430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25" name="tx125"/>
            <p:cNvSpPr/>
            <p:nvPr/>
          </p:nvSpPr>
          <p:spPr>
            <a:xfrm>
              <a:off x="173476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26" name="tx126"/>
            <p:cNvSpPr/>
            <p:nvPr/>
          </p:nvSpPr>
          <p:spPr>
            <a:xfrm>
              <a:off x="1804978"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27" name="tx127"/>
            <p:cNvSpPr/>
            <p:nvPr/>
          </p:nvSpPr>
          <p:spPr>
            <a:xfrm>
              <a:off x="165720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28" name="tx128"/>
            <p:cNvSpPr/>
            <p:nvPr/>
          </p:nvSpPr>
          <p:spPr>
            <a:xfrm>
              <a:off x="169956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29" name="tx129"/>
            <p:cNvSpPr/>
            <p:nvPr/>
          </p:nvSpPr>
          <p:spPr>
            <a:xfrm>
              <a:off x="1769840"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30" name="tx130"/>
            <p:cNvSpPr/>
            <p:nvPr/>
          </p:nvSpPr>
          <p:spPr>
            <a:xfrm>
              <a:off x="1706542"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31" name="tx131"/>
            <p:cNvSpPr/>
            <p:nvPr/>
          </p:nvSpPr>
          <p:spPr>
            <a:xfrm>
              <a:off x="179089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32" name="tx132"/>
            <p:cNvSpPr/>
            <p:nvPr/>
          </p:nvSpPr>
          <p:spPr>
            <a:xfrm>
              <a:off x="1875316"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36905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34" name="tx134"/>
            <p:cNvSpPr/>
            <p:nvPr/>
          </p:nvSpPr>
          <p:spPr>
            <a:xfrm>
              <a:off x="160088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35" name="tx135"/>
            <p:cNvSpPr/>
            <p:nvPr/>
          </p:nvSpPr>
          <p:spPr>
            <a:xfrm>
              <a:off x="174180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67863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1755884"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38" name="tx138"/>
            <p:cNvSpPr/>
            <p:nvPr/>
          </p:nvSpPr>
          <p:spPr>
            <a:xfrm>
              <a:off x="961602"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39" name="tx139"/>
            <p:cNvSpPr/>
            <p:nvPr/>
          </p:nvSpPr>
          <p:spPr>
            <a:xfrm>
              <a:off x="1172245"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40" name="tx140"/>
            <p:cNvSpPr/>
            <p:nvPr/>
          </p:nvSpPr>
          <p:spPr>
            <a:xfrm>
              <a:off x="174532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1560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187889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9280"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031507"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(838,000)</a:t>
              </a:r>
            </a:p>
          </p:txBody>
        </p:sp>
        <p:sp>
          <p:nvSpPr>
            <p:cNvPr id="145" name="tx145"/>
            <p:cNvSpPr/>
            <p:nvPr/>
          </p:nvSpPr>
          <p:spPr>
            <a:xfrm>
              <a:off x="7031507"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(637,000)</a:t>
              </a:r>
            </a:p>
          </p:txBody>
        </p:sp>
        <p:sp>
          <p:nvSpPr>
            <p:cNvPr id="146" name="tx146"/>
            <p:cNvSpPr/>
            <p:nvPr/>
          </p:nvSpPr>
          <p:spPr>
            <a:xfrm>
              <a:off x="7031507"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(107,000)</a:t>
              </a:r>
            </a:p>
          </p:txBody>
        </p:sp>
        <p:sp>
          <p:nvSpPr>
            <p:cNvPr id="147" name="tx147"/>
            <p:cNvSpPr/>
            <p:nvPr/>
          </p:nvSpPr>
          <p:spPr>
            <a:xfrm>
              <a:off x="7031507"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(35,000)</a:t>
              </a:r>
            </a:p>
          </p:txBody>
        </p:sp>
        <p:sp>
          <p:nvSpPr>
            <p:cNvPr id="148" name="tx148"/>
            <p:cNvSpPr/>
            <p:nvPr/>
          </p:nvSpPr>
          <p:spPr>
            <a:xfrm>
              <a:off x="7031507"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49" name="tx149"/>
            <p:cNvSpPr/>
            <p:nvPr/>
          </p:nvSpPr>
          <p:spPr>
            <a:xfrm>
              <a:off x="7031507" y="212033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7806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(17,000)</a:t>
              </a:r>
            </a:p>
          </p:txBody>
        </p:sp>
        <p:sp>
          <p:nvSpPr>
            <p:cNvPr id="151" name="tx151"/>
            <p:cNvSpPr/>
            <p:nvPr/>
          </p:nvSpPr>
          <p:spPr>
            <a:xfrm>
              <a:off x="7031507" y="2635807"/>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52" name="tx152"/>
            <p:cNvSpPr/>
            <p:nvPr/>
          </p:nvSpPr>
          <p:spPr>
            <a:xfrm>
              <a:off x="7031507" y="289354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(17,000)</a:t>
              </a:r>
            </a:p>
          </p:txBody>
        </p:sp>
        <p:sp>
          <p:nvSpPr>
            <p:cNvPr id="153" name="tx153"/>
            <p:cNvSpPr/>
            <p:nvPr/>
          </p:nvSpPr>
          <p:spPr>
            <a:xfrm>
              <a:off x="7031507" y="3151282"/>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(13,000)</a:t>
              </a:r>
            </a:p>
          </p:txBody>
        </p:sp>
        <p:sp>
          <p:nvSpPr>
            <p:cNvPr id="154" name="tx154"/>
            <p:cNvSpPr/>
            <p:nvPr/>
          </p:nvSpPr>
          <p:spPr>
            <a:xfrm>
              <a:off x="7031507" y="3409020"/>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55" name="tx155"/>
            <p:cNvSpPr/>
            <p:nvPr/>
          </p:nvSpPr>
          <p:spPr>
            <a:xfrm>
              <a:off x="7031507" y="3666758"/>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(12,000)</a:t>
              </a:r>
            </a:p>
          </p:txBody>
        </p:sp>
        <p:sp>
          <p:nvSpPr>
            <p:cNvPr id="156" name="tx156"/>
            <p:cNvSpPr/>
            <p:nvPr/>
          </p:nvSpPr>
          <p:spPr>
            <a:xfrm>
              <a:off x="7031507" y="3924496"/>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57" name="tx157"/>
            <p:cNvSpPr/>
            <p:nvPr/>
          </p:nvSpPr>
          <p:spPr>
            <a:xfrm>
              <a:off x="7031507"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031507"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7031507" y="4697709"/>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213184"/>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(&lt;1,000)</a:t>
              </a:r>
            </a:p>
          </p:txBody>
        </p:sp>
        <p:sp>
          <p:nvSpPr>
            <p:cNvPr id="162" name="tx162"/>
            <p:cNvSpPr/>
            <p:nvPr/>
          </p:nvSpPr>
          <p:spPr>
            <a:xfrm>
              <a:off x="7031507" y="5470922"/>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3" name="tx163"/>
            <p:cNvSpPr/>
            <p:nvPr/>
          </p:nvSpPr>
          <p:spPr>
            <a:xfrm>
              <a:off x="7031507" y="5728598"/>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with the most zero-dose children.
In 2021, Sudan ranked number 4 out of 20 countries with 110,000 zero-dose children.
In 2024, Sudan ranked number 1 out of 20 countries with 838,000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2021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10958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09895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08831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61490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60426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59363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3775475"/>
              <a:ext cx="200644" cy="850059"/>
            </a:xfrm>
            <a:prstGeom prst="rect">
              <a:avLst/>
            </a:prstGeom>
            <a:solidFill>
              <a:srgbClr val="80BD41">
                <a:alpha val="100000"/>
              </a:srgbClr>
            </a:solidFill>
          </p:spPr>
          <p:txBody>
            <a:bodyPr/>
            <a:lstStyle/>
            <a:p/>
          </p:txBody>
        </p:sp>
        <p:sp>
          <p:nvSpPr>
            <p:cNvPr id="26" name="rc26"/>
            <p:cNvSpPr/>
            <p:nvPr/>
          </p:nvSpPr>
          <p:spPr>
            <a:xfrm>
              <a:off x="1423662" y="3254472"/>
              <a:ext cx="200644" cy="342765"/>
            </a:xfrm>
            <a:prstGeom prst="rect">
              <a:avLst/>
            </a:prstGeom>
            <a:solidFill>
              <a:srgbClr val="0058AB">
                <a:alpha val="100000"/>
              </a:srgbClr>
            </a:solidFill>
          </p:spPr>
          <p:txBody>
            <a:bodyPr/>
            <a:lstStyle/>
            <a:p/>
          </p:txBody>
        </p:sp>
        <p:sp>
          <p:nvSpPr>
            <p:cNvPr id="27" name="rc27"/>
            <p:cNvSpPr/>
            <p:nvPr/>
          </p:nvSpPr>
          <p:spPr>
            <a:xfrm>
              <a:off x="1423662" y="3597237"/>
              <a:ext cx="200644" cy="178238"/>
            </a:xfrm>
            <a:prstGeom prst="rect">
              <a:avLst/>
            </a:prstGeom>
            <a:solidFill>
              <a:srgbClr val="1CABE2">
                <a:alpha val="100000"/>
              </a:srgbClr>
            </a:solidFill>
          </p:spPr>
          <p:txBody>
            <a:bodyPr/>
            <a:lstStyle/>
            <a:p/>
          </p:txBody>
        </p:sp>
        <p:sp>
          <p:nvSpPr>
            <p:cNvPr id="28" name="rc28"/>
            <p:cNvSpPr/>
            <p:nvPr/>
          </p:nvSpPr>
          <p:spPr>
            <a:xfrm>
              <a:off x="1646600" y="3699418"/>
              <a:ext cx="200644" cy="926116"/>
            </a:xfrm>
            <a:prstGeom prst="rect">
              <a:avLst/>
            </a:prstGeom>
            <a:solidFill>
              <a:srgbClr val="80BD41">
                <a:alpha val="100000"/>
              </a:srgbClr>
            </a:solidFill>
          </p:spPr>
          <p:txBody>
            <a:bodyPr/>
            <a:lstStyle/>
            <a:p/>
          </p:txBody>
        </p:sp>
        <p:sp>
          <p:nvSpPr>
            <p:cNvPr id="29" name="rc29"/>
            <p:cNvSpPr/>
            <p:nvPr/>
          </p:nvSpPr>
          <p:spPr>
            <a:xfrm>
              <a:off x="1646600" y="3222328"/>
              <a:ext cx="200644" cy="294673"/>
            </a:xfrm>
            <a:prstGeom prst="rect">
              <a:avLst/>
            </a:prstGeom>
            <a:solidFill>
              <a:srgbClr val="0058AB">
                <a:alpha val="100000"/>
              </a:srgbClr>
            </a:solidFill>
          </p:spPr>
          <p:txBody>
            <a:bodyPr/>
            <a:lstStyle/>
            <a:p/>
          </p:txBody>
        </p:sp>
        <p:sp>
          <p:nvSpPr>
            <p:cNvPr id="30" name="rc30"/>
            <p:cNvSpPr/>
            <p:nvPr/>
          </p:nvSpPr>
          <p:spPr>
            <a:xfrm>
              <a:off x="1646600" y="3517001"/>
              <a:ext cx="200644" cy="182417"/>
            </a:xfrm>
            <a:prstGeom prst="rect">
              <a:avLst/>
            </a:prstGeom>
            <a:solidFill>
              <a:srgbClr val="1CABE2">
                <a:alpha val="100000"/>
              </a:srgbClr>
            </a:solidFill>
          </p:spPr>
          <p:txBody>
            <a:bodyPr/>
            <a:lstStyle/>
            <a:p/>
          </p:txBody>
        </p:sp>
        <p:sp>
          <p:nvSpPr>
            <p:cNvPr id="31" name="rc31"/>
            <p:cNvSpPr/>
            <p:nvPr/>
          </p:nvSpPr>
          <p:spPr>
            <a:xfrm>
              <a:off x="1869538" y="3764621"/>
              <a:ext cx="200644" cy="860913"/>
            </a:xfrm>
            <a:prstGeom prst="rect">
              <a:avLst/>
            </a:prstGeom>
            <a:solidFill>
              <a:srgbClr val="80BD41">
                <a:alpha val="100000"/>
              </a:srgbClr>
            </a:solidFill>
          </p:spPr>
          <p:txBody>
            <a:bodyPr/>
            <a:lstStyle/>
            <a:p/>
          </p:txBody>
        </p:sp>
        <p:sp>
          <p:nvSpPr>
            <p:cNvPr id="32" name="rc32"/>
            <p:cNvSpPr/>
            <p:nvPr/>
          </p:nvSpPr>
          <p:spPr>
            <a:xfrm>
              <a:off x="1869538" y="3190679"/>
              <a:ext cx="200644" cy="358714"/>
            </a:xfrm>
            <a:prstGeom prst="rect">
              <a:avLst/>
            </a:prstGeom>
            <a:solidFill>
              <a:srgbClr val="0058AB">
                <a:alpha val="100000"/>
              </a:srgbClr>
            </a:solidFill>
          </p:spPr>
          <p:txBody>
            <a:bodyPr/>
            <a:lstStyle/>
            <a:p/>
          </p:txBody>
        </p:sp>
        <p:sp>
          <p:nvSpPr>
            <p:cNvPr id="33" name="rc33"/>
            <p:cNvSpPr/>
            <p:nvPr/>
          </p:nvSpPr>
          <p:spPr>
            <a:xfrm>
              <a:off x="1869538" y="3549393"/>
              <a:ext cx="200644" cy="215228"/>
            </a:xfrm>
            <a:prstGeom prst="rect">
              <a:avLst/>
            </a:prstGeom>
            <a:solidFill>
              <a:srgbClr val="1CABE2">
                <a:alpha val="100000"/>
              </a:srgbClr>
            </a:solidFill>
          </p:spPr>
          <p:txBody>
            <a:bodyPr/>
            <a:lstStyle/>
            <a:p/>
          </p:txBody>
        </p:sp>
        <p:sp>
          <p:nvSpPr>
            <p:cNvPr id="34" name="rc34"/>
            <p:cNvSpPr/>
            <p:nvPr/>
          </p:nvSpPr>
          <p:spPr>
            <a:xfrm>
              <a:off x="2092476" y="3617767"/>
              <a:ext cx="200644" cy="1007767"/>
            </a:xfrm>
            <a:prstGeom prst="rect">
              <a:avLst/>
            </a:prstGeom>
            <a:solidFill>
              <a:srgbClr val="80BD41">
                <a:alpha val="100000"/>
              </a:srgbClr>
            </a:solidFill>
          </p:spPr>
          <p:txBody>
            <a:bodyPr/>
            <a:lstStyle/>
            <a:p/>
          </p:txBody>
        </p:sp>
        <p:sp>
          <p:nvSpPr>
            <p:cNvPr id="35" name="rc35"/>
            <p:cNvSpPr/>
            <p:nvPr/>
          </p:nvSpPr>
          <p:spPr>
            <a:xfrm>
              <a:off x="2092476" y="3165003"/>
              <a:ext cx="200644" cy="248290"/>
            </a:xfrm>
            <a:prstGeom prst="rect">
              <a:avLst/>
            </a:prstGeom>
            <a:solidFill>
              <a:srgbClr val="0058AB">
                <a:alpha val="100000"/>
              </a:srgbClr>
            </a:solidFill>
          </p:spPr>
          <p:txBody>
            <a:bodyPr/>
            <a:lstStyle/>
            <a:p/>
          </p:txBody>
        </p:sp>
        <p:sp>
          <p:nvSpPr>
            <p:cNvPr id="36" name="rc36"/>
            <p:cNvSpPr/>
            <p:nvPr/>
          </p:nvSpPr>
          <p:spPr>
            <a:xfrm>
              <a:off x="2092476" y="3413293"/>
              <a:ext cx="200644" cy="204474"/>
            </a:xfrm>
            <a:prstGeom prst="rect">
              <a:avLst/>
            </a:prstGeom>
            <a:solidFill>
              <a:srgbClr val="1CABE2">
                <a:alpha val="100000"/>
              </a:srgbClr>
            </a:solidFill>
          </p:spPr>
          <p:txBody>
            <a:bodyPr/>
            <a:lstStyle/>
            <a:p/>
          </p:txBody>
        </p:sp>
        <p:sp>
          <p:nvSpPr>
            <p:cNvPr id="37" name="rc37"/>
            <p:cNvSpPr/>
            <p:nvPr/>
          </p:nvSpPr>
          <p:spPr>
            <a:xfrm>
              <a:off x="2315413" y="3526604"/>
              <a:ext cx="200644" cy="1098931"/>
            </a:xfrm>
            <a:prstGeom prst="rect">
              <a:avLst/>
            </a:prstGeom>
            <a:solidFill>
              <a:srgbClr val="80BD41">
                <a:alpha val="100000"/>
              </a:srgbClr>
            </a:solidFill>
          </p:spPr>
          <p:txBody>
            <a:bodyPr/>
            <a:lstStyle/>
            <a:p/>
          </p:txBody>
        </p:sp>
        <p:sp>
          <p:nvSpPr>
            <p:cNvPr id="38" name="rc38"/>
            <p:cNvSpPr/>
            <p:nvPr/>
          </p:nvSpPr>
          <p:spPr>
            <a:xfrm>
              <a:off x="2315413" y="3140493"/>
              <a:ext cx="200644" cy="267307"/>
            </a:xfrm>
            <a:prstGeom prst="rect">
              <a:avLst/>
            </a:prstGeom>
            <a:solidFill>
              <a:srgbClr val="0058AB">
                <a:alpha val="100000"/>
              </a:srgbClr>
            </a:solidFill>
          </p:spPr>
          <p:txBody>
            <a:bodyPr/>
            <a:lstStyle/>
            <a:p/>
          </p:txBody>
        </p:sp>
        <p:sp>
          <p:nvSpPr>
            <p:cNvPr id="39" name="rc39"/>
            <p:cNvSpPr/>
            <p:nvPr/>
          </p:nvSpPr>
          <p:spPr>
            <a:xfrm>
              <a:off x="2315413" y="3407800"/>
              <a:ext cx="200644" cy="118803"/>
            </a:xfrm>
            <a:prstGeom prst="rect">
              <a:avLst/>
            </a:prstGeom>
            <a:solidFill>
              <a:srgbClr val="1CABE2">
                <a:alpha val="100000"/>
              </a:srgbClr>
            </a:solidFill>
          </p:spPr>
          <p:txBody>
            <a:bodyPr/>
            <a:lstStyle/>
            <a:p/>
          </p:txBody>
        </p:sp>
        <p:sp>
          <p:nvSpPr>
            <p:cNvPr id="40" name="rc40"/>
            <p:cNvSpPr/>
            <p:nvPr/>
          </p:nvSpPr>
          <p:spPr>
            <a:xfrm>
              <a:off x="2538351" y="3447791"/>
              <a:ext cx="200644" cy="1177744"/>
            </a:xfrm>
            <a:prstGeom prst="rect">
              <a:avLst/>
            </a:prstGeom>
            <a:solidFill>
              <a:srgbClr val="80BD41">
                <a:alpha val="100000"/>
              </a:srgbClr>
            </a:solidFill>
          </p:spPr>
          <p:txBody>
            <a:bodyPr/>
            <a:lstStyle/>
            <a:p/>
          </p:txBody>
        </p:sp>
        <p:sp>
          <p:nvSpPr>
            <p:cNvPr id="41" name="rc41"/>
            <p:cNvSpPr/>
            <p:nvPr/>
          </p:nvSpPr>
          <p:spPr>
            <a:xfrm>
              <a:off x="2538351" y="3115607"/>
              <a:ext cx="200644" cy="181191"/>
            </a:xfrm>
            <a:prstGeom prst="rect">
              <a:avLst/>
            </a:prstGeom>
            <a:solidFill>
              <a:srgbClr val="0058AB">
                <a:alpha val="100000"/>
              </a:srgbClr>
            </a:solidFill>
          </p:spPr>
          <p:txBody>
            <a:bodyPr/>
            <a:lstStyle/>
            <a:p/>
          </p:txBody>
        </p:sp>
        <p:sp>
          <p:nvSpPr>
            <p:cNvPr id="42" name="rc42"/>
            <p:cNvSpPr/>
            <p:nvPr/>
          </p:nvSpPr>
          <p:spPr>
            <a:xfrm>
              <a:off x="2538351" y="3296798"/>
              <a:ext cx="200644" cy="150992"/>
            </a:xfrm>
            <a:prstGeom prst="rect">
              <a:avLst/>
            </a:prstGeom>
            <a:solidFill>
              <a:srgbClr val="1CABE2">
                <a:alpha val="100000"/>
              </a:srgbClr>
            </a:solidFill>
          </p:spPr>
          <p:txBody>
            <a:bodyPr/>
            <a:lstStyle/>
            <a:p/>
          </p:txBody>
        </p:sp>
        <p:sp>
          <p:nvSpPr>
            <p:cNvPr id="43" name="rc43"/>
            <p:cNvSpPr/>
            <p:nvPr/>
          </p:nvSpPr>
          <p:spPr>
            <a:xfrm>
              <a:off x="2761289" y="3426736"/>
              <a:ext cx="200644" cy="1198798"/>
            </a:xfrm>
            <a:prstGeom prst="rect">
              <a:avLst/>
            </a:prstGeom>
            <a:solidFill>
              <a:srgbClr val="80BD41">
                <a:alpha val="100000"/>
              </a:srgbClr>
            </a:solidFill>
          </p:spPr>
          <p:txBody>
            <a:bodyPr/>
            <a:lstStyle/>
            <a:p/>
          </p:txBody>
        </p:sp>
        <p:sp>
          <p:nvSpPr>
            <p:cNvPr id="44" name="rc44"/>
            <p:cNvSpPr/>
            <p:nvPr/>
          </p:nvSpPr>
          <p:spPr>
            <a:xfrm>
              <a:off x="2761289" y="3088614"/>
              <a:ext cx="200644" cy="138323"/>
            </a:xfrm>
            <a:prstGeom prst="rect">
              <a:avLst/>
            </a:prstGeom>
            <a:solidFill>
              <a:srgbClr val="0058AB">
                <a:alpha val="100000"/>
              </a:srgbClr>
            </a:solidFill>
          </p:spPr>
          <p:txBody>
            <a:bodyPr/>
            <a:lstStyle/>
            <a:p/>
          </p:txBody>
        </p:sp>
        <p:sp>
          <p:nvSpPr>
            <p:cNvPr id="45" name="rc45"/>
            <p:cNvSpPr/>
            <p:nvPr/>
          </p:nvSpPr>
          <p:spPr>
            <a:xfrm>
              <a:off x="2761289" y="3226937"/>
              <a:ext cx="200644" cy="199799"/>
            </a:xfrm>
            <a:prstGeom prst="rect">
              <a:avLst/>
            </a:prstGeom>
            <a:solidFill>
              <a:srgbClr val="1CABE2">
                <a:alpha val="100000"/>
              </a:srgbClr>
            </a:solidFill>
          </p:spPr>
          <p:txBody>
            <a:bodyPr/>
            <a:lstStyle/>
            <a:p/>
          </p:txBody>
        </p:sp>
        <p:sp>
          <p:nvSpPr>
            <p:cNvPr id="46" name="rc46"/>
            <p:cNvSpPr/>
            <p:nvPr/>
          </p:nvSpPr>
          <p:spPr>
            <a:xfrm>
              <a:off x="2984227" y="3308005"/>
              <a:ext cx="200644" cy="1317529"/>
            </a:xfrm>
            <a:prstGeom prst="rect">
              <a:avLst/>
            </a:prstGeom>
            <a:solidFill>
              <a:srgbClr val="80BD41">
                <a:alpha val="100000"/>
              </a:srgbClr>
            </a:solidFill>
          </p:spPr>
          <p:txBody>
            <a:bodyPr/>
            <a:lstStyle/>
            <a:p/>
          </p:txBody>
        </p:sp>
        <p:sp>
          <p:nvSpPr>
            <p:cNvPr id="47" name="rc47"/>
            <p:cNvSpPr/>
            <p:nvPr/>
          </p:nvSpPr>
          <p:spPr>
            <a:xfrm>
              <a:off x="2984227" y="3057047"/>
              <a:ext cx="200644" cy="78424"/>
            </a:xfrm>
            <a:prstGeom prst="rect">
              <a:avLst/>
            </a:prstGeom>
            <a:solidFill>
              <a:srgbClr val="0058AB">
                <a:alpha val="100000"/>
              </a:srgbClr>
            </a:solidFill>
          </p:spPr>
          <p:txBody>
            <a:bodyPr/>
            <a:lstStyle/>
            <a:p/>
          </p:txBody>
        </p:sp>
        <p:sp>
          <p:nvSpPr>
            <p:cNvPr id="48" name="rc48"/>
            <p:cNvSpPr/>
            <p:nvPr/>
          </p:nvSpPr>
          <p:spPr>
            <a:xfrm>
              <a:off x="2984227" y="3135471"/>
              <a:ext cx="200644" cy="172534"/>
            </a:xfrm>
            <a:prstGeom prst="rect">
              <a:avLst/>
            </a:prstGeom>
            <a:solidFill>
              <a:srgbClr val="1CABE2">
                <a:alpha val="100000"/>
              </a:srgbClr>
            </a:solidFill>
          </p:spPr>
          <p:txBody>
            <a:bodyPr/>
            <a:lstStyle/>
            <a:p/>
          </p:txBody>
        </p:sp>
        <p:sp>
          <p:nvSpPr>
            <p:cNvPr id="49" name="rc49"/>
            <p:cNvSpPr/>
            <p:nvPr/>
          </p:nvSpPr>
          <p:spPr>
            <a:xfrm>
              <a:off x="3207165" y="3251127"/>
              <a:ext cx="200644" cy="1374408"/>
            </a:xfrm>
            <a:prstGeom prst="rect">
              <a:avLst/>
            </a:prstGeom>
            <a:solidFill>
              <a:srgbClr val="80BD41">
                <a:alpha val="100000"/>
              </a:srgbClr>
            </a:solidFill>
          </p:spPr>
          <p:txBody>
            <a:bodyPr/>
            <a:lstStyle/>
            <a:p/>
          </p:txBody>
        </p:sp>
        <p:sp>
          <p:nvSpPr>
            <p:cNvPr id="50" name="rc50"/>
            <p:cNvSpPr/>
            <p:nvPr/>
          </p:nvSpPr>
          <p:spPr>
            <a:xfrm>
              <a:off x="3207165" y="3027386"/>
              <a:ext cx="200644" cy="63925"/>
            </a:xfrm>
            <a:prstGeom prst="rect">
              <a:avLst/>
            </a:prstGeom>
            <a:solidFill>
              <a:srgbClr val="0058AB">
                <a:alpha val="100000"/>
              </a:srgbClr>
            </a:solidFill>
          </p:spPr>
          <p:txBody>
            <a:bodyPr/>
            <a:lstStyle/>
            <a:p/>
          </p:txBody>
        </p:sp>
        <p:sp>
          <p:nvSpPr>
            <p:cNvPr id="51" name="rc51"/>
            <p:cNvSpPr/>
            <p:nvPr/>
          </p:nvSpPr>
          <p:spPr>
            <a:xfrm>
              <a:off x="3207165" y="3091311"/>
              <a:ext cx="200644" cy="159815"/>
            </a:xfrm>
            <a:prstGeom prst="rect">
              <a:avLst/>
            </a:prstGeom>
            <a:solidFill>
              <a:srgbClr val="1CABE2">
                <a:alpha val="100000"/>
              </a:srgbClr>
            </a:solidFill>
          </p:spPr>
          <p:txBody>
            <a:bodyPr/>
            <a:lstStyle/>
            <a:p/>
          </p:txBody>
        </p:sp>
        <p:sp>
          <p:nvSpPr>
            <p:cNvPr id="52" name="rc52"/>
            <p:cNvSpPr/>
            <p:nvPr/>
          </p:nvSpPr>
          <p:spPr>
            <a:xfrm>
              <a:off x="3430103" y="3299251"/>
              <a:ext cx="200644" cy="1326284"/>
            </a:xfrm>
            <a:prstGeom prst="rect">
              <a:avLst/>
            </a:prstGeom>
            <a:solidFill>
              <a:srgbClr val="80BD41">
                <a:alpha val="100000"/>
              </a:srgbClr>
            </a:solidFill>
          </p:spPr>
          <p:txBody>
            <a:bodyPr/>
            <a:lstStyle/>
            <a:p/>
          </p:txBody>
        </p:sp>
        <p:sp>
          <p:nvSpPr>
            <p:cNvPr id="53" name="rc53"/>
            <p:cNvSpPr/>
            <p:nvPr/>
          </p:nvSpPr>
          <p:spPr>
            <a:xfrm>
              <a:off x="3430103" y="2988147"/>
              <a:ext cx="200644" cy="130991"/>
            </a:xfrm>
            <a:prstGeom prst="rect">
              <a:avLst/>
            </a:prstGeom>
            <a:solidFill>
              <a:srgbClr val="0058AB">
                <a:alpha val="100000"/>
              </a:srgbClr>
            </a:solidFill>
          </p:spPr>
          <p:txBody>
            <a:bodyPr/>
            <a:lstStyle/>
            <a:p/>
          </p:txBody>
        </p:sp>
        <p:sp>
          <p:nvSpPr>
            <p:cNvPr id="54" name="rc54"/>
            <p:cNvSpPr/>
            <p:nvPr/>
          </p:nvSpPr>
          <p:spPr>
            <a:xfrm>
              <a:off x="3430103" y="3119138"/>
              <a:ext cx="200644" cy="180112"/>
            </a:xfrm>
            <a:prstGeom prst="rect">
              <a:avLst/>
            </a:prstGeom>
            <a:solidFill>
              <a:srgbClr val="1CABE2">
                <a:alpha val="100000"/>
              </a:srgbClr>
            </a:solidFill>
          </p:spPr>
          <p:txBody>
            <a:bodyPr/>
            <a:lstStyle/>
            <a:p/>
          </p:txBody>
        </p:sp>
        <p:sp>
          <p:nvSpPr>
            <p:cNvPr id="55" name="rc55"/>
            <p:cNvSpPr/>
            <p:nvPr/>
          </p:nvSpPr>
          <p:spPr>
            <a:xfrm>
              <a:off x="3653041" y="3117218"/>
              <a:ext cx="200644" cy="1508317"/>
            </a:xfrm>
            <a:prstGeom prst="rect">
              <a:avLst/>
            </a:prstGeom>
            <a:solidFill>
              <a:srgbClr val="80BD41">
                <a:alpha val="100000"/>
              </a:srgbClr>
            </a:solidFill>
          </p:spPr>
          <p:txBody>
            <a:bodyPr/>
            <a:lstStyle/>
            <a:p/>
          </p:txBody>
        </p:sp>
        <p:sp>
          <p:nvSpPr>
            <p:cNvPr id="56" name="rc56"/>
            <p:cNvSpPr/>
            <p:nvPr/>
          </p:nvSpPr>
          <p:spPr>
            <a:xfrm>
              <a:off x="3653041" y="2949628"/>
              <a:ext cx="200644" cy="16759"/>
            </a:xfrm>
            <a:prstGeom prst="rect">
              <a:avLst/>
            </a:prstGeom>
            <a:solidFill>
              <a:srgbClr val="0058AB">
                <a:alpha val="100000"/>
              </a:srgbClr>
            </a:solidFill>
          </p:spPr>
          <p:txBody>
            <a:bodyPr/>
            <a:lstStyle/>
            <a:p/>
          </p:txBody>
        </p:sp>
        <p:sp>
          <p:nvSpPr>
            <p:cNvPr id="57" name="rc57"/>
            <p:cNvSpPr/>
            <p:nvPr/>
          </p:nvSpPr>
          <p:spPr>
            <a:xfrm>
              <a:off x="3653041" y="2966387"/>
              <a:ext cx="200644" cy="150830"/>
            </a:xfrm>
            <a:prstGeom prst="rect">
              <a:avLst/>
            </a:prstGeom>
            <a:solidFill>
              <a:srgbClr val="1CABE2">
                <a:alpha val="100000"/>
              </a:srgbClr>
            </a:solidFill>
          </p:spPr>
          <p:txBody>
            <a:bodyPr/>
            <a:lstStyle/>
            <a:p/>
          </p:txBody>
        </p:sp>
        <p:sp>
          <p:nvSpPr>
            <p:cNvPr id="58" name="rc58"/>
            <p:cNvSpPr/>
            <p:nvPr/>
          </p:nvSpPr>
          <p:spPr>
            <a:xfrm>
              <a:off x="3875979" y="3408590"/>
              <a:ext cx="200644" cy="1216944"/>
            </a:xfrm>
            <a:prstGeom prst="rect">
              <a:avLst/>
            </a:prstGeom>
            <a:solidFill>
              <a:srgbClr val="80BD41">
                <a:alpha val="100000"/>
              </a:srgbClr>
            </a:solidFill>
          </p:spPr>
          <p:txBody>
            <a:bodyPr/>
            <a:lstStyle/>
            <a:p/>
          </p:txBody>
        </p:sp>
        <p:sp>
          <p:nvSpPr>
            <p:cNvPr id="59" name="rc59"/>
            <p:cNvSpPr/>
            <p:nvPr/>
          </p:nvSpPr>
          <p:spPr>
            <a:xfrm>
              <a:off x="3875979" y="3316993"/>
              <a:ext cx="200644" cy="13085"/>
            </a:xfrm>
            <a:prstGeom prst="rect">
              <a:avLst/>
            </a:prstGeom>
            <a:solidFill>
              <a:srgbClr val="0058AB">
                <a:alpha val="100000"/>
              </a:srgbClr>
            </a:solidFill>
          </p:spPr>
          <p:txBody>
            <a:bodyPr/>
            <a:lstStyle/>
            <a:p/>
          </p:txBody>
        </p:sp>
        <p:sp>
          <p:nvSpPr>
            <p:cNvPr id="60" name="rc60"/>
            <p:cNvSpPr/>
            <p:nvPr/>
          </p:nvSpPr>
          <p:spPr>
            <a:xfrm>
              <a:off x="3875979" y="3330078"/>
              <a:ext cx="200644" cy="78512"/>
            </a:xfrm>
            <a:prstGeom prst="rect">
              <a:avLst/>
            </a:prstGeom>
            <a:solidFill>
              <a:srgbClr val="1CABE2">
                <a:alpha val="100000"/>
              </a:srgbClr>
            </a:solidFill>
          </p:spPr>
          <p:txBody>
            <a:bodyPr/>
            <a:lstStyle/>
            <a:p/>
          </p:txBody>
        </p:sp>
        <p:sp>
          <p:nvSpPr>
            <p:cNvPr id="61" name="rc61"/>
            <p:cNvSpPr/>
            <p:nvPr/>
          </p:nvSpPr>
          <p:spPr>
            <a:xfrm>
              <a:off x="4098916" y="3418628"/>
              <a:ext cx="200644" cy="1206907"/>
            </a:xfrm>
            <a:prstGeom prst="rect">
              <a:avLst/>
            </a:prstGeom>
            <a:solidFill>
              <a:srgbClr val="80BD41">
                <a:alpha val="100000"/>
              </a:srgbClr>
            </a:solidFill>
          </p:spPr>
          <p:txBody>
            <a:bodyPr/>
            <a:lstStyle/>
            <a:p/>
          </p:txBody>
        </p:sp>
        <p:sp>
          <p:nvSpPr>
            <p:cNvPr id="62" name="rc62"/>
            <p:cNvSpPr/>
            <p:nvPr/>
          </p:nvSpPr>
          <p:spPr>
            <a:xfrm>
              <a:off x="4098916" y="3313680"/>
              <a:ext cx="200644" cy="13119"/>
            </a:xfrm>
            <a:prstGeom prst="rect">
              <a:avLst/>
            </a:prstGeom>
            <a:solidFill>
              <a:srgbClr val="0058AB">
                <a:alpha val="100000"/>
              </a:srgbClr>
            </a:solidFill>
          </p:spPr>
          <p:txBody>
            <a:bodyPr/>
            <a:lstStyle/>
            <a:p/>
          </p:txBody>
        </p:sp>
        <p:sp>
          <p:nvSpPr>
            <p:cNvPr id="63" name="rc63"/>
            <p:cNvSpPr/>
            <p:nvPr/>
          </p:nvSpPr>
          <p:spPr>
            <a:xfrm>
              <a:off x="4098916" y="3326799"/>
              <a:ext cx="200644" cy="91829"/>
            </a:xfrm>
            <a:prstGeom prst="rect">
              <a:avLst/>
            </a:prstGeom>
            <a:solidFill>
              <a:srgbClr val="1CABE2">
                <a:alpha val="100000"/>
              </a:srgbClr>
            </a:solidFill>
          </p:spPr>
          <p:txBody>
            <a:bodyPr/>
            <a:lstStyle/>
            <a:p/>
          </p:txBody>
        </p:sp>
        <p:sp>
          <p:nvSpPr>
            <p:cNvPr id="64" name="rc64"/>
            <p:cNvSpPr/>
            <p:nvPr/>
          </p:nvSpPr>
          <p:spPr>
            <a:xfrm>
              <a:off x="4321854" y="3395712"/>
              <a:ext cx="200644" cy="1229823"/>
            </a:xfrm>
            <a:prstGeom prst="rect">
              <a:avLst/>
            </a:prstGeom>
            <a:solidFill>
              <a:srgbClr val="80BD41">
                <a:alpha val="100000"/>
              </a:srgbClr>
            </a:solidFill>
          </p:spPr>
          <p:txBody>
            <a:bodyPr/>
            <a:lstStyle/>
            <a:p/>
          </p:txBody>
        </p:sp>
        <p:sp>
          <p:nvSpPr>
            <p:cNvPr id="65" name="rc65"/>
            <p:cNvSpPr/>
            <p:nvPr/>
          </p:nvSpPr>
          <p:spPr>
            <a:xfrm>
              <a:off x="4321854" y="3303145"/>
              <a:ext cx="200644" cy="13224"/>
            </a:xfrm>
            <a:prstGeom prst="rect">
              <a:avLst/>
            </a:prstGeom>
            <a:solidFill>
              <a:srgbClr val="0058AB">
                <a:alpha val="100000"/>
              </a:srgbClr>
            </a:solidFill>
          </p:spPr>
          <p:txBody>
            <a:bodyPr/>
            <a:lstStyle/>
            <a:p/>
          </p:txBody>
        </p:sp>
        <p:sp>
          <p:nvSpPr>
            <p:cNvPr id="66" name="rc66"/>
            <p:cNvSpPr/>
            <p:nvPr/>
          </p:nvSpPr>
          <p:spPr>
            <a:xfrm>
              <a:off x="4321854" y="3316369"/>
              <a:ext cx="200644" cy="79342"/>
            </a:xfrm>
            <a:prstGeom prst="rect">
              <a:avLst/>
            </a:prstGeom>
            <a:solidFill>
              <a:srgbClr val="1CABE2">
                <a:alpha val="100000"/>
              </a:srgbClr>
            </a:solidFill>
          </p:spPr>
          <p:txBody>
            <a:bodyPr/>
            <a:lstStyle/>
            <a:p/>
          </p:txBody>
        </p:sp>
        <p:sp>
          <p:nvSpPr>
            <p:cNvPr id="67" name="rc67"/>
            <p:cNvSpPr/>
            <p:nvPr/>
          </p:nvSpPr>
          <p:spPr>
            <a:xfrm>
              <a:off x="4544792" y="3365944"/>
              <a:ext cx="200644" cy="1259591"/>
            </a:xfrm>
            <a:prstGeom prst="rect">
              <a:avLst/>
            </a:prstGeom>
            <a:solidFill>
              <a:srgbClr val="80BD41">
                <a:alpha val="100000"/>
              </a:srgbClr>
            </a:solidFill>
          </p:spPr>
          <p:txBody>
            <a:bodyPr/>
            <a:lstStyle/>
            <a:p/>
          </p:txBody>
        </p:sp>
        <p:sp>
          <p:nvSpPr>
            <p:cNvPr id="68" name="rc68"/>
            <p:cNvSpPr/>
            <p:nvPr/>
          </p:nvSpPr>
          <p:spPr>
            <a:xfrm>
              <a:off x="4544792" y="3285544"/>
              <a:ext cx="200644" cy="13399"/>
            </a:xfrm>
            <a:prstGeom prst="rect">
              <a:avLst/>
            </a:prstGeom>
            <a:solidFill>
              <a:srgbClr val="0058AB">
                <a:alpha val="100000"/>
              </a:srgbClr>
            </a:solidFill>
          </p:spPr>
          <p:txBody>
            <a:bodyPr/>
            <a:lstStyle/>
            <a:p/>
          </p:txBody>
        </p:sp>
        <p:sp>
          <p:nvSpPr>
            <p:cNvPr id="69" name="rc69"/>
            <p:cNvSpPr/>
            <p:nvPr/>
          </p:nvSpPr>
          <p:spPr>
            <a:xfrm>
              <a:off x="4544792" y="3298944"/>
              <a:ext cx="200644" cy="66999"/>
            </a:xfrm>
            <a:prstGeom prst="rect">
              <a:avLst/>
            </a:prstGeom>
            <a:solidFill>
              <a:srgbClr val="1CABE2">
                <a:alpha val="100000"/>
              </a:srgbClr>
            </a:solidFill>
          </p:spPr>
          <p:txBody>
            <a:bodyPr/>
            <a:lstStyle/>
            <a:p/>
          </p:txBody>
        </p:sp>
        <p:sp>
          <p:nvSpPr>
            <p:cNvPr id="70" name="rc70"/>
            <p:cNvSpPr/>
            <p:nvPr/>
          </p:nvSpPr>
          <p:spPr>
            <a:xfrm>
              <a:off x="4767730" y="3332798"/>
              <a:ext cx="200644" cy="1292737"/>
            </a:xfrm>
            <a:prstGeom prst="rect">
              <a:avLst/>
            </a:prstGeom>
            <a:solidFill>
              <a:srgbClr val="80BD41">
                <a:alpha val="100000"/>
              </a:srgbClr>
            </a:solidFill>
          </p:spPr>
          <p:txBody>
            <a:bodyPr/>
            <a:lstStyle/>
            <a:p/>
          </p:txBody>
        </p:sp>
        <p:sp>
          <p:nvSpPr>
            <p:cNvPr id="71" name="rc71"/>
            <p:cNvSpPr/>
            <p:nvPr/>
          </p:nvSpPr>
          <p:spPr>
            <a:xfrm>
              <a:off x="4767730" y="3235495"/>
              <a:ext cx="200644" cy="27800"/>
            </a:xfrm>
            <a:prstGeom prst="rect">
              <a:avLst/>
            </a:prstGeom>
            <a:solidFill>
              <a:srgbClr val="0058AB">
                <a:alpha val="100000"/>
              </a:srgbClr>
            </a:solidFill>
          </p:spPr>
          <p:txBody>
            <a:bodyPr/>
            <a:lstStyle/>
            <a:p/>
          </p:txBody>
        </p:sp>
        <p:sp>
          <p:nvSpPr>
            <p:cNvPr id="72" name="rc72"/>
            <p:cNvSpPr/>
            <p:nvPr/>
          </p:nvSpPr>
          <p:spPr>
            <a:xfrm>
              <a:off x="4767730" y="3263296"/>
              <a:ext cx="200644" cy="69502"/>
            </a:xfrm>
            <a:prstGeom prst="rect">
              <a:avLst/>
            </a:prstGeom>
            <a:solidFill>
              <a:srgbClr val="1CABE2">
                <a:alpha val="100000"/>
              </a:srgbClr>
            </a:solidFill>
          </p:spPr>
          <p:txBody>
            <a:bodyPr/>
            <a:lstStyle/>
            <a:p/>
          </p:txBody>
        </p:sp>
        <p:sp>
          <p:nvSpPr>
            <p:cNvPr id="73" name="rc73"/>
            <p:cNvSpPr/>
            <p:nvPr/>
          </p:nvSpPr>
          <p:spPr>
            <a:xfrm>
              <a:off x="4990668" y="3301999"/>
              <a:ext cx="200644" cy="1323536"/>
            </a:xfrm>
            <a:prstGeom prst="rect">
              <a:avLst/>
            </a:prstGeom>
            <a:solidFill>
              <a:srgbClr val="80BD41">
                <a:alpha val="100000"/>
              </a:srgbClr>
            </a:solidFill>
          </p:spPr>
          <p:txBody>
            <a:bodyPr/>
            <a:lstStyle/>
            <a:p/>
          </p:txBody>
        </p:sp>
        <p:sp>
          <p:nvSpPr>
            <p:cNvPr id="74" name="rc74"/>
            <p:cNvSpPr/>
            <p:nvPr/>
          </p:nvSpPr>
          <p:spPr>
            <a:xfrm>
              <a:off x="4990668" y="3202378"/>
              <a:ext cx="200644" cy="14231"/>
            </a:xfrm>
            <a:prstGeom prst="rect">
              <a:avLst/>
            </a:prstGeom>
            <a:solidFill>
              <a:srgbClr val="0058AB">
                <a:alpha val="100000"/>
              </a:srgbClr>
            </a:solidFill>
          </p:spPr>
          <p:txBody>
            <a:bodyPr/>
            <a:lstStyle/>
            <a:p/>
          </p:txBody>
        </p:sp>
        <p:sp>
          <p:nvSpPr>
            <p:cNvPr id="75" name="rc75"/>
            <p:cNvSpPr/>
            <p:nvPr/>
          </p:nvSpPr>
          <p:spPr>
            <a:xfrm>
              <a:off x="4990668" y="3216610"/>
              <a:ext cx="200644" cy="85389"/>
            </a:xfrm>
            <a:prstGeom prst="rect">
              <a:avLst/>
            </a:prstGeom>
            <a:solidFill>
              <a:srgbClr val="1CABE2">
                <a:alpha val="100000"/>
              </a:srgbClr>
            </a:solidFill>
          </p:spPr>
          <p:txBody>
            <a:bodyPr/>
            <a:lstStyle/>
            <a:p/>
          </p:txBody>
        </p:sp>
        <p:sp>
          <p:nvSpPr>
            <p:cNvPr id="76" name="rc76"/>
            <p:cNvSpPr/>
            <p:nvPr/>
          </p:nvSpPr>
          <p:spPr>
            <a:xfrm>
              <a:off x="5213606" y="3240137"/>
              <a:ext cx="200644" cy="1385397"/>
            </a:xfrm>
            <a:prstGeom prst="rect">
              <a:avLst/>
            </a:prstGeom>
            <a:solidFill>
              <a:srgbClr val="80BD41">
                <a:alpha val="100000"/>
              </a:srgbClr>
            </a:solidFill>
          </p:spPr>
          <p:txBody>
            <a:bodyPr/>
            <a:lstStyle/>
            <a:p/>
          </p:txBody>
        </p:sp>
        <p:sp>
          <p:nvSpPr>
            <p:cNvPr id="77" name="rc77"/>
            <p:cNvSpPr/>
            <p:nvPr/>
          </p:nvSpPr>
          <p:spPr>
            <a:xfrm>
              <a:off x="5213606" y="3167222"/>
              <a:ext cx="200644" cy="14583"/>
            </a:xfrm>
            <a:prstGeom prst="rect">
              <a:avLst/>
            </a:prstGeom>
            <a:solidFill>
              <a:srgbClr val="0058AB">
                <a:alpha val="100000"/>
              </a:srgbClr>
            </a:solidFill>
          </p:spPr>
          <p:txBody>
            <a:bodyPr/>
            <a:lstStyle/>
            <a:p/>
          </p:txBody>
        </p:sp>
        <p:sp>
          <p:nvSpPr>
            <p:cNvPr id="78" name="rc78"/>
            <p:cNvSpPr/>
            <p:nvPr/>
          </p:nvSpPr>
          <p:spPr>
            <a:xfrm>
              <a:off x="5213606" y="3181805"/>
              <a:ext cx="200644" cy="58331"/>
            </a:xfrm>
            <a:prstGeom prst="rect">
              <a:avLst/>
            </a:prstGeom>
            <a:solidFill>
              <a:srgbClr val="1CABE2">
                <a:alpha val="100000"/>
              </a:srgbClr>
            </a:solidFill>
          </p:spPr>
          <p:txBody>
            <a:bodyPr/>
            <a:lstStyle/>
            <a:p/>
          </p:txBody>
        </p:sp>
        <p:sp>
          <p:nvSpPr>
            <p:cNvPr id="79" name="rc79"/>
            <p:cNvSpPr/>
            <p:nvPr/>
          </p:nvSpPr>
          <p:spPr>
            <a:xfrm>
              <a:off x="5436544" y="3217951"/>
              <a:ext cx="200644" cy="1407584"/>
            </a:xfrm>
            <a:prstGeom prst="rect">
              <a:avLst/>
            </a:prstGeom>
            <a:solidFill>
              <a:srgbClr val="80BD41">
                <a:alpha val="100000"/>
              </a:srgbClr>
            </a:solidFill>
          </p:spPr>
          <p:txBody>
            <a:bodyPr/>
            <a:lstStyle/>
            <a:p/>
          </p:txBody>
        </p:sp>
        <p:sp>
          <p:nvSpPr>
            <p:cNvPr id="80" name="rc80"/>
            <p:cNvSpPr/>
            <p:nvPr/>
          </p:nvSpPr>
          <p:spPr>
            <a:xfrm>
              <a:off x="5436544" y="3112003"/>
              <a:ext cx="200644" cy="15135"/>
            </a:xfrm>
            <a:prstGeom prst="rect">
              <a:avLst/>
            </a:prstGeom>
            <a:solidFill>
              <a:srgbClr val="0058AB">
                <a:alpha val="100000"/>
              </a:srgbClr>
            </a:solidFill>
          </p:spPr>
          <p:txBody>
            <a:bodyPr/>
            <a:lstStyle/>
            <a:p/>
          </p:txBody>
        </p:sp>
        <p:sp>
          <p:nvSpPr>
            <p:cNvPr id="81" name="rc81"/>
            <p:cNvSpPr/>
            <p:nvPr/>
          </p:nvSpPr>
          <p:spPr>
            <a:xfrm>
              <a:off x="5436544" y="3127138"/>
              <a:ext cx="200644" cy="90812"/>
            </a:xfrm>
            <a:prstGeom prst="rect">
              <a:avLst/>
            </a:prstGeom>
            <a:solidFill>
              <a:srgbClr val="1CABE2">
                <a:alpha val="100000"/>
              </a:srgbClr>
            </a:solidFill>
          </p:spPr>
          <p:txBody>
            <a:bodyPr/>
            <a:lstStyle/>
            <a:p/>
          </p:txBody>
        </p:sp>
        <p:sp>
          <p:nvSpPr>
            <p:cNvPr id="82" name="rc82"/>
            <p:cNvSpPr/>
            <p:nvPr/>
          </p:nvSpPr>
          <p:spPr>
            <a:xfrm>
              <a:off x="5659482" y="3181676"/>
              <a:ext cx="200644" cy="1443859"/>
            </a:xfrm>
            <a:prstGeom prst="rect">
              <a:avLst/>
            </a:prstGeom>
            <a:solidFill>
              <a:srgbClr val="80BD41">
                <a:alpha val="100000"/>
              </a:srgbClr>
            </a:solidFill>
          </p:spPr>
          <p:txBody>
            <a:bodyPr/>
            <a:lstStyle/>
            <a:p/>
          </p:txBody>
        </p:sp>
        <p:sp>
          <p:nvSpPr>
            <p:cNvPr id="83" name="rc83"/>
            <p:cNvSpPr/>
            <p:nvPr/>
          </p:nvSpPr>
          <p:spPr>
            <a:xfrm>
              <a:off x="5659482" y="3072999"/>
              <a:ext cx="200644" cy="15525"/>
            </a:xfrm>
            <a:prstGeom prst="rect">
              <a:avLst/>
            </a:prstGeom>
            <a:solidFill>
              <a:srgbClr val="0058AB">
                <a:alpha val="100000"/>
              </a:srgbClr>
            </a:solidFill>
          </p:spPr>
          <p:txBody>
            <a:bodyPr/>
            <a:lstStyle/>
            <a:p/>
          </p:txBody>
        </p:sp>
        <p:sp>
          <p:nvSpPr>
            <p:cNvPr id="84" name="rc84"/>
            <p:cNvSpPr/>
            <p:nvPr/>
          </p:nvSpPr>
          <p:spPr>
            <a:xfrm>
              <a:off x="5659482" y="3088524"/>
              <a:ext cx="200644" cy="93152"/>
            </a:xfrm>
            <a:prstGeom prst="rect">
              <a:avLst/>
            </a:prstGeom>
            <a:solidFill>
              <a:srgbClr val="1CABE2">
                <a:alpha val="100000"/>
              </a:srgbClr>
            </a:solidFill>
          </p:spPr>
          <p:txBody>
            <a:bodyPr/>
            <a:lstStyle/>
            <a:p/>
          </p:txBody>
        </p:sp>
        <p:sp>
          <p:nvSpPr>
            <p:cNvPr id="85" name="rc85"/>
            <p:cNvSpPr/>
            <p:nvPr/>
          </p:nvSpPr>
          <p:spPr>
            <a:xfrm>
              <a:off x="5882419" y="3206643"/>
              <a:ext cx="200644" cy="1418892"/>
            </a:xfrm>
            <a:prstGeom prst="rect">
              <a:avLst/>
            </a:prstGeom>
            <a:solidFill>
              <a:srgbClr val="80BD41">
                <a:alpha val="100000"/>
              </a:srgbClr>
            </a:solidFill>
          </p:spPr>
          <p:txBody>
            <a:bodyPr/>
            <a:lstStyle/>
            <a:p/>
          </p:txBody>
        </p:sp>
        <p:sp>
          <p:nvSpPr>
            <p:cNvPr id="86" name="rc86"/>
            <p:cNvSpPr/>
            <p:nvPr/>
          </p:nvSpPr>
          <p:spPr>
            <a:xfrm>
              <a:off x="5882419" y="3048988"/>
              <a:ext cx="200644" cy="31530"/>
            </a:xfrm>
            <a:prstGeom prst="rect">
              <a:avLst/>
            </a:prstGeom>
            <a:solidFill>
              <a:srgbClr val="0058AB">
                <a:alpha val="100000"/>
              </a:srgbClr>
            </a:solidFill>
          </p:spPr>
          <p:txBody>
            <a:bodyPr/>
            <a:lstStyle/>
            <a:p/>
          </p:txBody>
        </p:sp>
        <p:sp>
          <p:nvSpPr>
            <p:cNvPr id="87" name="rc87"/>
            <p:cNvSpPr/>
            <p:nvPr/>
          </p:nvSpPr>
          <p:spPr>
            <a:xfrm>
              <a:off x="5882419" y="3080519"/>
              <a:ext cx="200644" cy="126123"/>
            </a:xfrm>
            <a:prstGeom prst="rect">
              <a:avLst/>
            </a:prstGeom>
            <a:solidFill>
              <a:srgbClr val="1CABE2">
                <a:alpha val="100000"/>
              </a:srgbClr>
            </a:solidFill>
          </p:spPr>
          <p:txBody>
            <a:bodyPr/>
            <a:lstStyle/>
            <a:p/>
          </p:txBody>
        </p:sp>
        <p:sp>
          <p:nvSpPr>
            <p:cNvPr id="88" name="rc88"/>
            <p:cNvSpPr/>
            <p:nvPr/>
          </p:nvSpPr>
          <p:spPr>
            <a:xfrm>
              <a:off x="6105357" y="3286379"/>
              <a:ext cx="200644" cy="1339156"/>
            </a:xfrm>
            <a:prstGeom prst="rect">
              <a:avLst/>
            </a:prstGeom>
            <a:solidFill>
              <a:srgbClr val="80BD41">
                <a:alpha val="100000"/>
              </a:srgbClr>
            </a:solidFill>
          </p:spPr>
          <p:txBody>
            <a:bodyPr/>
            <a:lstStyle/>
            <a:p/>
          </p:txBody>
        </p:sp>
        <p:sp>
          <p:nvSpPr>
            <p:cNvPr id="89" name="rc89"/>
            <p:cNvSpPr/>
            <p:nvPr/>
          </p:nvSpPr>
          <p:spPr>
            <a:xfrm>
              <a:off x="6105357" y="3031301"/>
              <a:ext cx="200644" cy="111596"/>
            </a:xfrm>
            <a:prstGeom prst="rect">
              <a:avLst/>
            </a:prstGeom>
            <a:solidFill>
              <a:srgbClr val="0058AB">
                <a:alpha val="100000"/>
              </a:srgbClr>
            </a:solidFill>
          </p:spPr>
          <p:txBody>
            <a:bodyPr/>
            <a:lstStyle/>
            <a:p/>
          </p:txBody>
        </p:sp>
        <p:sp>
          <p:nvSpPr>
            <p:cNvPr id="90" name="rc90"/>
            <p:cNvSpPr/>
            <p:nvPr/>
          </p:nvSpPr>
          <p:spPr>
            <a:xfrm>
              <a:off x="6105357" y="3142897"/>
              <a:ext cx="200644" cy="143481"/>
            </a:xfrm>
            <a:prstGeom prst="rect">
              <a:avLst/>
            </a:prstGeom>
            <a:solidFill>
              <a:srgbClr val="1CABE2">
                <a:alpha val="100000"/>
              </a:srgbClr>
            </a:solidFill>
          </p:spPr>
          <p:txBody>
            <a:bodyPr/>
            <a:lstStyle/>
            <a:p/>
          </p:txBody>
        </p:sp>
        <p:sp>
          <p:nvSpPr>
            <p:cNvPr id="91" name="rc91"/>
            <p:cNvSpPr/>
            <p:nvPr/>
          </p:nvSpPr>
          <p:spPr>
            <a:xfrm>
              <a:off x="6328295" y="3264006"/>
              <a:ext cx="200644" cy="1361528"/>
            </a:xfrm>
            <a:prstGeom prst="rect">
              <a:avLst/>
            </a:prstGeom>
            <a:solidFill>
              <a:srgbClr val="80BD41">
                <a:alpha val="100000"/>
              </a:srgbClr>
            </a:solidFill>
          </p:spPr>
          <p:txBody>
            <a:bodyPr/>
            <a:lstStyle/>
            <a:p/>
          </p:txBody>
        </p:sp>
        <p:sp>
          <p:nvSpPr>
            <p:cNvPr id="92" name="rc92"/>
            <p:cNvSpPr/>
            <p:nvPr/>
          </p:nvSpPr>
          <p:spPr>
            <a:xfrm>
              <a:off x="6328295" y="3004668"/>
              <a:ext cx="200644" cy="113460"/>
            </a:xfrm>
            <a:prstGeom prst="rect">
              <a:avLst/>
            </a:prstGeom>
            <a:solidFill>
              <a:srgbClr val="0058AB">
                <a:alpha val="100000"/>
              </a:srgbClr>
            </a:solidFill>
          </p:spPr>
          <p:txBody>
            <a:bodyPr/>
            <a:lstStyle/>
            <a:p/>
          </p:txBody>
        </p:sp>
        <p:sp>
          <p:nvSpPr>
            <p:cNvPr id="93" name="rc93"/>
            <p:cNvSpPr/>
            <p:nvPr/>
          </p:nvSpPr>
          <p:spPr>
            <a:xfrm>
              <a:off x="6328295" y="3118128"/>
              <a:ext cx="200644" cy="145877"/>
            </a:xfrm>
            <a:prstGeom prst="rect">
              <a:avLst/>
            </a:prstGeom>
            <a:solidFill>
              <a:srgbClr val="1CABE2">
                <a:alpha val="100000"/>
              </a:srgbClr>
            </a:solidFill>
          </p:spPr>
          <p:txBody>
            <a:bodyPr/>
            <a:lstStyle/>
            <a:p/>
          </p:txBody>
        </p:sp>
        <p:sp>
          <p:nvSpPr>
            <p:cNvPr id="94" name="rc94"/>
            <p:cNvSpPr/>
            <p:nvPr/>
          </p:nvSpPr>
          <p:spPr>
            <a:xfrm>
              <a:off x="6551233" y="3785367"/>
              <a:ext cx="200644" cy="840168"/>
            </a:xfrm>
            <a:prstGeom prst="rect">
              <a:avLst/>
            </a:prstGeom>
            <a:solidFill>
              <a:srgbClr val="80BD41">
                <a:alpha val="100000"/>
              </a:srgbClr>
            </a:solidFill>
          </p:spPr>
          <p:txBody>
            <a:bodyPr/>
            <a:lstStyle/>
            <a:p/>
          </p:txBody>
        </p:sp>
        <p:sp>
          <p:nvSpPr>
            <p:cNvPr id="95" name="rc95"/>
            <p:cNvSpPr/>
            <p:nvPr/>
          </p:nvSpPr>
          <p:spPr>
            <a:xfrm>
              <a:off x="6551233" y="2978147"/>
              <a:ext cx="200644" cy="708376"/>
            </a:xfrm>
            <a:prstGeom prst="rect">
              <a:avLst/>
            </a:prstGeom>
            <a:solidFill>
              <a:srgbClr val="0058AB">
                <a:alpha val="100000"/>
              </a:srgbClr>
            </a:solidFill>
          </p:spPr>
          <p:txBody>
            <a:bodyPr/>
            <a:lstStyle/>
            <a:p/>
          </p:txBody>
        </p:sp>
        <p:sp>
          <p:nvSpPr>
            <p:cNvPr id="96" name="rc96"/>
            <p:cNvSpPr/>
            <p:nvPr/>
          </p:nvSpPr>
          <p:spPr>
            <a:xfrm>
              <a:off x="6551233" y="3686524"/>
              <a:ext cx="200644" cy="98842"/>
            </a:xfrm>
            <a:prstGeom prst="rect">
              <a:avLst/>
            </a:prstGeom>
            <a:solidFill>
              <a:srgbClr val="1CABE2">
                <a:alpha val="100000"/>
              </a:srgbClr>
            </a:solidFill>
          </p:spPr>
          <p:txBody>
            <a:bodyPr/>
            <a:lstStyle/>
            <a:p/>
          </p:txBody>
        </p:sp>
        <p:sp>
          <p:nvSpPr>
            <p:cNvPr id="97" name="rc97"/>
            <p:cNvSpPr/>
            <p:nvPr/>
          </p:nvSpPr>
          <p:spPr>
            <a:xfrm>
              <a:off x="6774171" y="3990241"/>
              <a:ext cx="200644" cy="635294"/>
            </a:xfrm>
            <a:prstGeom prst="rect">
              <a:avLst/>
            </a:prstGeom>
            <a:solidFill>
              <a:srgbClr val="80BD41">
                <a:alpha val="100000"/>
              </a:srgbClr>
            </a:solidFill>
          </p:spPr>
          <p:txBody>
            <a:bodyPr/>
            <a:lstStyle/>
            <a:p/>
          </p:txBody>
        </p:sp>
        <p:sp>
          <p:nvSpPr>
            <p:cNvPr id="98" name="rc98"/>
            <p:cNvSpPr/>
            <p:nvPr/>
          </p:nvSpPr>
          <p:spPr>
            <a:xfrm>
              <a:off x="6774171" y="2996576"/>
              <a:ext cx="200644" cy="847059"/>
            </a:xfrm>
            <a:prstGeom prst="rect">
              <a:avLst/>
            </a:prstGeom>
            <a:solidFill>
              <a:srgbClr val="0058AB">
                <a:alpha val="100000"/>
              </a:srgbClr>
            </a:solidFill>
          </p:spPr>
          <p:txBody>
            <a:bodyPr/>
            <a:lstStyle/>
            <a:p/>
          </p:txBody>
        </p:sp>
        <p:sp>
          <p:nvSpPr>
            <p:cNvPr id="99" name="rc99"/>
            <p:cNvSpPr/>
            <p:nvPr/>
          </p:nvSpPr>
          <p:spPr>
            <a:xfrm>
              <a:off x="6774171" y="3843635"/>
              <a:ext cx="200644" cy="146606"/>
            </a:xfrm>
            <a:prstGeom prst="rect">
              <a:avLst/>
            </a:prstGeom>
            <a:solidFill>
              <a:srgbClr val="1CABE2">
                <a:alpha val="100000"/>
              </a:srgbClr>
            </a:solidFill>
          </p:spPr>
          <p:txBody>
            <a:bodyPr/>
            <a:lstStyle/>
            <a:p/>
          </p:txBody>
        </p:sp>
        <p:sp>
          <p:nvSpPr>
            <p:cNvPr id="100" name="rc100"/>
            <p:cNvSpPr/>
            <p:nvPr/>
          </p:nvSpPr>
          <p:spPr>
            <a:xfrm>
              <a:off x="6997109" y="3003780"/>
              <a:ext cx="200644" cy="387492"/>
            </a:xfrm>
            <a:prstGeom prst="rect">
              <a:avLst/>
            </a:prstGeom>
            <a:solidFill>
              <a:srgbClr val="F26A21">
                <a:alpha val="100000"/>
              </a:srgbClr>
            </a:solidFill>
          </p:spPr>
          <p:txBody>
            <a:bodyPr/>
            <a:lstStyle/>
            <a:p/>
          </p:txBody>
        </p:sp>
        <p:sp>
          <p:nvSpPr>
            <p:cNvPr id="101" name="rc101"/>
            <p:cNvSpPr/>
            <p:nvPr/>
          </p:nvSpPr>
          <p:spPr>
            <a:xfrm>
              <a:off x="6997109" y="3391273"/>
              <a:ext cx="200644" cy="1234262"/>
            </a:xfrm>
            <a:prstGeom prst="rect">
              <a:avLst/>
            </a:prstGeom>
            <a:solidFill>
              <a:srgbClr val="FFC20E">
                <a:alpha val="100000"/>
              </a:srgbClr>
            </a:solidFill>
          </p:spPr>
          <p:txBody>
            <a:bodyPr/>
            <a:lstStyle/>
            <a:p/>
          </p:txBody>
        </p:sp>
        <p:sp>
          <p:nvSpPr>
            <p:cNvPr id="102" name="rc102"/>
            <p:cNvSpPr/>
            <p:nvPr/>
          </p:nvSpPr>
          <p:spPr>
            <a:xfrm>
              <a:off x="7220047" y="2966093"/>
              <a:ext cx="200644" cy="177260"/>
            </a:xfrm>
            <a:prstGeom prst="rect">
              <a:avLst/>
            </a:prstGeom>
            <a:solidFill>
              <a:srgbClr val="F26A21">
                <a:alpha val="100000"/>
              </a:srgbClr>
            </a:solidFill>
          </p:spPr>
          <p:txBody>
            <a:bodyPr/>
            <a:lstStyle/>
            <a:p/>
          </p:txBody>
        </p:sp>
        <p:sp>
          <p:nvSpPr>
            <p:cNvPr id="103" name="rc103"/>
            <p:cNvSpPr/>
            <p:nvPr/>
          </p:nvSpPr>
          <p:spPr>
            <a:xfrm>
              <a:off x="7220047" y="3143354"/>
              <a:ext cx="200644" cy="1482181"/>
            </a:xfrm>
            <a:prstGeom prst="rect">
              <a:avLst/>
            </a:prstGeom>
            <a:solidFill>
              <a:srgbClr val="FFC20E">
                <a:alpha val="100000"/>
              </a:srgbClr>
            </a:solidFill>
          </p:spPr>
          <p:txBody>
            <a:bodyPr/>
            <a:lstStyle/>
            <a:p/>
          </p:txBody>
        </p:sp>
        <p:sp>
          <p:nvSpPr>
            <p:cNvPr id="104" name="rc104"/>
            <p:cNvSpPr/>
            <p:nvPr/>
          </p:nvSpPr>
          <p:spPr>
            <a:xfrm>
              <a:off x="7442985" y="2935320"/>
              <a:ext cx="200644" cy="81089"/>
            </a:xfrm>
            <a:prstGeom prst="rect">
              <a:avLst/>
            </a:prstGeom>
            <a:solidFill>
              <a:srgbClr val="F26A21">
                <a:alpha val="100000"/>
              </a:srgbClr>
            </a:solidFill>
          </p:spPr>
          <p:txBody>
            <a:bodyPr/>
            <a:lstStyle/>
            <a:p/>
          </p:txBody>
        </p:sp>
        <p:sp>
          <p:nvSpPr>
            <p:cNvPr id="105" name="rc105"/>
            <p:cNvSpPr/>
            <p:nvPr/>
          </p:nvSpPr>
          <p:spPr>
            <a:xfrm>
              <a:off x="7442985" y="3016409"/>
              <a:ext cx="200644" cy="1609125"/>
            </a:xfrm>
            <a:prstGeom prst="rect">
              <a:avLst/>
            </a:prstGeom>
            <a:solidFill>
              <a:srgbClr val="FFC20E">
                <a:alpha val="100000"/>
              </a:srgbClr>
            </a:solidFill>
          </p:spPr>
          <p:txBody>
            <a:bodyPr/>
            <a:lstStyle/>
            <a:p/>
          </p:txBody>
        </p:sp>
        <p:sp>
          <p:nvSpPr>
            <p:cNvPr id="106" name="rc106"/>
            <p:cNvSpPr/>
            <p:nvPr/>
          </p:nvSpPr>
          <p:spPr>
            <a:xfrm>
              <a:off x="7665922" y="2922536"/>
              <a:ext cx="200644" cy="37094"/>
            </a:xfrm>
            <a:prstGeom prst="rect">
              <a:avLst/>
            </a:prstGeom>
            <a:solidFill>
              <a:srgbClr val="F26A21">
                <a:alpha val="100000"/>
              </a:srgbClr>
            </a:solidFill>
          </p:spPr>
          <p:txBody>
            <a:bodyPr/>
            <a:lstStyle/>
            <a:p/>
          </p:txBody>
        </p:sp>
        <p:sp>
          <p:nvSpPr>
            <p:cNvPr id="107" name="rc107"/>
            <p:cNvSpPr/>
            <p:nvPr/>
          </p:nvSpPr>
          <p:spPr>
            <a:xfrm>
              <a:off x="7665922" y="2959630"/>
              <a:ext cx="200644" cy="1665904"/>
            </a:xfrm>
            <a:prstGeom prst="rect">
              <a:avLst/>
            </a:prstGeom>
            <a:solidFill>
              <a:srgbClr val="FFC20E">
                <a:alpha val="100000"/>
              </a:srgbClr>
            </a:solidFill>
          </p:spPr>
          <p:txBody>
            <a:bodyPr/>
            <a:lstStyle/>
            <a:p/>
          </p:txBody>
        </p:sp>
        <p:sp>
          <p:nvSpPr>
            <p:cNvPr id="108" name="rc108"/>
            <p:cNvSpPr/>
            <p:nvPr/>
          </p:nvSpPr>
          <p:spPr>
            <a:xfrm>
              <a:off x="7888860" y="2909107"/>
              <a:ext cx="200644" cy="16969"/>
            </a:xfrm>
            <a:prstGeom prst="rect">
              <a:avLst/>
            </a:prstGeom>
            <a:solidFill>
              <a:srgbClr val="F26A21">
                <a:alpha val="100000"/>
              </a:srgbClr>
            </a:solidFill>
          </p:spPr>
          <p:txBody>
            <a:bodyPr/>
            <a:lstStyle/>
            <a:p/>
          </p:txBody>
        </p:sp>
        <p:sp>
          <p:nvSpPr>
            <p:cNvPr id="109" name="rc109"/>
            <p:cNvSpPr/>
            <p:nvPr/>
          </p:nvSpPr>
          <p:spPr>
            <a:xfrm>
              <a:off x="7888860" y="2926076"/>
              <a:ext cx="200644" cy="1699458"/>
            </a:xfrm>
            <a:prstGeom prst="rect">
              <a:avLst/>
            </a:prstGeom>
            <a:solidFill>
              <a:srgbClr val="FFC20E">
                <a:alpha val="100000"/>
              </a:srgbClr>
            </a:solidFill>
          </p:spPr>
          <p:txBody>
            <a:bodyPr/>
            <a:lstStyle/>
            <a:p/>
          </p:txBody>
        </p:sp>
        <p:sp>
          <p:nvSpPr>
            <p:cNvPr id="110" name="rc110"/>
            <p:cNvSpPr/>
            <p:nvPr/>
          </p:nvSpPr>
          <p:spPr>
            <a:xfrm>
              <a:off x="8111798" y="2901552"/>
              <a:ext cx="200644" cy="7762"/>
            </a:xfrm>
            <a:prstGeom prst="rect">
              <a:avLst/>
            </a:prstGeom>
            <a:solidFill>
              <a:srgbClr val="F26A21">
                <a:alpha val="100000"/>
              </a:srgbClr>
            </a:solidFill>
          </p:spPr>
          <p:txBody>
            <a:bodyPr/>
            <a:lstStyle/>
            <a:p/>
          </p:txBody>
        </p:sp>
        <p:sp>
          <p:nvSpPr>
            <p:cNvPr id="111" name="rc111"/>
            <p:cNvSpPr/>
            <p:nvPr/>
          </p:nvSpPr>
          <p:spPr>
            <a:xfrm>
              <a:off x="8111798" y="2909314"/>
              <a:ext cx="200644" cy="1716220"/>
            </a:xfrm>
            <a:prstGeom prst="rect">
              <a:avLst/>
            </a:prstGeom>
            <a:solidFill>
              <a:srgbClr val="FFC20E">
                <a:alpha val="100000"/>
              </a:srgbClr>
            </a:solidFill>
          </p:spPr>
          <p:txBody>
            <a:bodyPr/>
            <a:lstStyle/>
            <a:p/>
          </p:txBody>
        </p:sp>
        <p:sp>
          <p:nvSpPr>
            <p:cNvPr id="112" name="pl112"/>
            <p:cNvSpPr/>
            <p:nvPr/>
          </p:nvSpPr>
          <p:spPr>
            <a:xfrm>
              <a:off x="1523984" y="1227418"/>
              <a:ext cx="5350508" cy="1750545"/>
            </a:xfrm>
            <a:custGeom>
              <a:avLst/>
              <a:pathLst>
                <a:path w="5350508" h="1750545">
                  <a:moveTo>
                    <a:pt x="0" y="823785"/>
                  </a:moveTo>
                  <a:lnTo>
                    <a:pt x="222937" y="686488"/>
                  </a:lnTo>
                  <a:lnTo>
                    <a:pt x="445875" y="823785"/>
                  </a:lnTo>
                  <a:lnTo>
                    <a:pt x="668813" y="549190"/>
                  </a:lnTo>
                  <a:lnTo>
                    <a:pt x="891751" y="583515"/>
                  </a:lnTo>
                  <a:lnTo>
                    <a:pt x="1114689" y="377568"/>
                  </a:lnTo>
                  <a:lnTo>
                    <a:pt x="1337627" y="274595"/>
                  </a:lnTo>
                  <a:lnTo>
                    <a:pt x="1560565" y="137297"/>
                  </a:lnTo>
                  <a:lnTo>
                    <a:pt x="1783502" y="102973"/>
                  </a:lnTo>
                  <a:lnTo>
                    <a:pt x="2006440" y="240270"/>
                  </a:lnTo>
                  <a:lnTo>
                    <a:pt x="2229378" y="0"/>
                  </a:lnTo>
                  <a:lnTo>
                    <a:pt x="2452316" y="0"/>
                  </a:lnTo>
                  <a:lnTo>
                    <a:pt x="2675254" y="0"/>
                  </a:lnTo>
                  <a:lnTo>
                    <a:pt x="2898192" y="0"/>
                  </a:lnTo>
                  <a:lnTo>
                    <a:pt x="3121130" y="0"/>
                  </a:lnTo>
                  <a:lnTo>
                    <a:pt x="3344068" y="34324"/>
                  </a:lnTo>
                  <a:lnTo>
                    <a:pt x="3567005" y="0"/>
                  </a:lnTo>
                  <a:lnTo>
                    <a:pt x="3789943" y="0"/>
                  </a:lnTo>
                  <a:lnTo>
                    <a:pt x="4012881" y="0"/>
                  </a:lnTo>
                  <a:lnTo>
                    <a:pt x="4235819" y="0"/>
                  </a:lnTo>
                  <a:lnTo>
                    <a:pt x="4458757" y="34324"/>
                  </a:lnTo>
                  <a:lnTo>
                    <a:pt x="4681695" y="205946"/>
                  </a:lnTo>
                  <a:lnTo>
                    <a:pt x="4904633" y="205946"/>
                  </a:lnTo>
                  <a:lnTo>
                    <a:pt x="5127571" y="1441625"/>
                  </a:lnTo>
                  <a:lnTo>
                    <a:pt x="5350508" y="1750545"/>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1364716"/>
              <a:ext cx="5350508" cy="1922167"/>
            </a:xfrm>
            <a:custGeom>
              <a:avLst/>
              <a:pathLst>
                <a:path w="5350508" h="1922167">
                  <a:moveTo>
                    <a:pt x="0" y="1132705"/>
                  </a:moveTo>
                  <a:lnTo>
                    <a:pt x="222937" y="995407"/>
                  </a:lnTo>
                  <a:lnTo>
                    <a:pt x="445875" y="1201354"/>
                  </a:lnTo>
                  <a:lnTo>
                    <a:pt x="668813" y="892434"/>
                  </a:lnTo>
                  <a:lnTo>
                    <a:pt x="891751" y="720812"/>
                  </a:lnTo>
                  <a:lnTo>
                    <a:pt x="1114689" y="583515"/>
                  </a:lnTo>
                  <a:lnTo>
                    <a:pt x="1337627" y="583515"/>
                  </a:lnTo>
                  <a:lnTo>
                    <a:pt x="1560565" y="377568"/>
                  </a:lnTo>
                  <a:lnTo>
                    <a:pt x="1783502" y="308919"/>
                  </a:lnTo>
                  <a:lnTo>
                    <a:pt x="2006440" y="480541"/>
                  </a:lnTo>
                  <a:lnTo>
                    <a:pt x="2229378" y="171622"/>
                  </a:lnTo>
                  <a:lnTo>
                    <a:pt x="2452316" y="68648"/>
                  </a:lnTo>
                  <a:lnTo>
                    <a:pt x="2675254" y="102973"/>
                  </a:lnTo>
                  <a:lnTo>
                    <a:pt x="2898192" y="68648"/>
                  </a:lnTo>
                  <a:lnTo>
                    <a:pt x="3121130" y="34324"/>
                  </a:lnTo>
                  <a:lnTo>
                    <a:pt x="3344068" y="68648"/>
                  </a:lnTo>
                  <a:lnTo>
                    <a:pt x="3567005" y="68648"/>
                  </a:lnTo>
                  <a:lnTo>
                    <a:pt x="3789943" y="0"/>
                  </a:lnTo>
                  <a:lnTo>
                    <a:pt x="4012881" y="68648"/>
                  </a:lnTo>
                  <a:lnTo>
                    <a:pt x="4235819" y="68648"/>
                  </a:lnTo>
                  <a:lnTo>
                    <a:pt x="4458757" y="171622"/>
                  </a:lnTo>
                  <a:lnTo>
                    <a:pt x="4681695" y="377568"/>
                  </a:lnTo>
                  <a:lnTo>
                    <a:pt x="4904633" y="377568"/>
                  </a:lnTo>
                  <a:lnTo>
                    <a:pt x="5127571" y="1510274"/>
                  </a:lnTo>
                  <a:lnTo>
                    <a:pt x="5350508" y="1922167"/>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184857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15" name="tx115"/>
            <p:cNvSpPr/>
            <p:nvPr/>
          </p:nvSpPr>
          <p:spPr>
            <a:xfrm>
              <a:off x="2570345"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6" name="tx116"/>
            <p:cNvSpPr/>
            <p:nvPr/>
          </p:nvSpPr>
          <p:spPr>
            <a:xfrm>
              <a:off x="368503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799724"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569147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91441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6137351"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1" name="tx121"/>
            <p:cNvSpPr/>
            <p:nvPr/>
          </p:nvSpPr>
          <p:spPr>
            <a:xfrm>
              <a:off x="6360289"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583227" y="246641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57</a:t>
              </a:r>
            </a:p>
          </p:txBody>
        </p:sp>
        <p:sp>
          <p:nvSpPr>
            <p:cNvPr id="123" name="tx123"/>
            <p:cNvSpPr/>
            <p:nvPr/>
          </p:nvSpPr>
          <p:spPr>
            <a:xfrm>
              <a:off x="6806165" y="27738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48</a:t>
              </a:r>
            </a:p>
          </p:txBody>
        </p:sp>
        <p:sp>
          <p:nvSpPr>
            <p:cNvPr id="124" name="tx124"/>
            <p:cNvSpPr/>
            <p:nvPr/>
          </p:nvSpPr>
          <p:spPr>
            <a:xfrm>
              <a:off x="1455656" y="25659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25" name="tx125"/>
            <p:cNvSpPr/>
            <p:nvPr/>
          </p:nvSpPr>
          <p:spPr>
            <a:xfrm>
              <a:off x="2570345"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6" name="tx126"/>
            <p:cNvSpPr/>
            <p:nvPr/>
          </p:nvSpPr>
          <p:spPr>
            <a:xfrm>
              <a:off x="3685034"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7" name="tx127"/>
            <p:cNvSpPr/>
            <p:nvPr/>
          </p:nvSpPr>
          <p:spPr>
            <a:xfrm>
              <a:off x="4799724"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8" name="tx128"/>
            <p:cNvSpPr/>
            <p:nvPr/>
          </p:nvSpPr>
          <p:spPr>
            <a:xfrm>
              <a:off x="5691475"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9" name="tx129"/>
            <p:cNvSpPr/>
            <p:nvPr/>
          </p:nvSpPr>
          <p:spPr>
            <a:xfrm>
              <a:off x="5914413"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0" name="tx130"/>
            <p:cNvSpPr/>
            <p:nvPr/>
          </p:nvSpPr>
          <p:spPr>
            <a:xfrm>
              <a:off x="6137351"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1" name="tx131"/>
            <p:cNvSpPr/>
            <p:nvPr/>
          </p:nvSpPr>
          <p:spPr>
            <a:xfrm>
              <a:off x="6360289"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2" name="tx132"/>
            <p:cNvSpPr/>
            <p:nvPr/>
          </p:nvSpPr>
          <p:spPr>
            <a:xfrm>
              <a:off x="6583227" y="29434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51</a:t>
              </a:r>
            </a:p>
          </p:txBody>
        </p:sp>
        <p:sp>
          <p:nvSpPr>
            <p:cNvPr id="133" name="tx133"/>
            <p:cNvSpPr/>
            <p:nvPr/>
          </p:nvSpPr>
          <p:spPr>
            <a:xfrm>
              <a:off x="6806165" y="335531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39</a:t>
              </a:r>
            </a:p>
          </p:txBody>
        </p:sp>
        <p:sp>
          <p:nvSpPr>
            <p:cNvPr id="134" name="tx134"/>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5747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6" name="tx136"/>
            <p:cNvSpPr/>
            <p:nvPr/>
          </p:nvSpPr>
          <p:spPr>
            <a:xfrm>
              <a:off x="508103" y="254684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7" name="tx137"/>
            <p:cNvSpPr/>
            <p:nvPr/>
          </p:nvSpPr>
          <p:spPr>
            <a:xfrm>
              <a:off x="508103" y="153620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63486" y="5504603"/>
              <a:ext cx="201456" cy="201456"/>
            </a:xfrm>
            <a:prstGeom prst="rect">
              <a:avLst/>
            </a:prstGeom>
            <a:solidFill>
              <a:srgbClr val="80BD41">
                <a:alpha val="100000"/>
              </a:srgbClr>
            </a:solidFill>
          </p:spPr>
          <p:txBody>
            <a:bodyPr/>
            <a:lstStyle/>
            <a:p/>
          </p:txBody>
        </p:sp>
        <p:sp>
          <p:nvSpPr>
            <p:cNvPr id="159" name="rc159"/>
            <p:cNvSpPr/>
            <p:nvPr/>
          </p:nvSpPr>
          <p:spPr>
            <a:xfrm>
              <a:off x="2665435" y="5504603"/>
              <a:ext cx="201456" cy="201456"/>
            </a:xfrm>
            <a:prstGeom prst="rect">
              <a:avLst/>
            </a:prstGeom>
            <a:solidFill>
              <a:srgbClr val="1CABE2">
                <a:alpha val="100000"/>
              </a:srgbClr>
            </a:solidFill>
          </p:spPr>
          <p:txBody>
            <a:bodyPr/>
            <a:lstStyle/>
            <a:p/>
          </p:txBody>
        </p:sp>
        <p:sp>
          <p:nvSpPr>
            <p:cNvPr id="160" name="rc160"/>
            <p:cNvSpPr/>
            <p:nvPr/>
          </p:nvSpPr>
          <p:spPr>
            <a:xfrm>
              <a:off x="3738259" y="5504603"/>
              <a:ext cx="201456" cy="201456"/>
            </a:xfrm>
            <a:prstGeom prst="rect">
              <a:avLst/>
            </a:prstGeom>
            <a:solidFill>
              <a:srgbClr val="0058AB">
                <a:alpha val="100000"/>
              </a:srgbClr>
            </a:solidFill>
          </p:spPr>
          <p:txBody>
            <a:bodyPr/>
            <a:lstStyle/>
            <a:p/>
          </p:txBody>
        </p:sp>
        <p:sp>
          <p:nvSpPr>
            <p:cNvPr id="161" name="rc161"/>
            <p:cNvSpPr/>
            <p:nvPr/>
          </p:nvSpPr>
          <p:spPr>
            <a:xfrm>
              <a:off x="4733592" y="5504603"/>
              <a:ext cx="201456" cy="201456"/>
            </a:xfrm>
            <a:prstGeom prst="rect">
              <a:avLst/>
            </a:prstGeom>
            <a:solidFill>
              <a:srgbClr val="FFC20E">
                <a:alpha val="100000"/>
              </a:srgbClr>
            </a:solidFill>
          </p:spPr>
          <p:txBody>
            <a:bodyPr/>
            <a:lstStyle/>
            <a:p/>
          </p:txBody>
        </p:sp>
        <p:sp>
          <p:nvSpPr>
            <p:cNvPr id="162" name="rc162"/>
            <p:cNvSpPr/>
            <p:nvPr/>
          </p:nvSpPr>
          <p:spPr>
            <a:xfrm>
              <a:off x="6637725" y="5504603"/>
              <a:ext cx="201455" cy="201456"/>
            </a:xfrm>
            <a:prstGeom prst="rect">
              <a:avLst/>
            </a:prstGeom>
            <a:solidFill>
              <a:srgbClr val="F26A21">
                <a:alpha val="100000"/>
              </a:srgbClr>
            </a:solidFill>
          </p:spPr>
          <p:txBody>
            <a:bodyPr/>
            <a:lstStyle/>
            <a:p/>
          </p:txBody>
        </p:sp>
        <p:sp>
          <p:nvSpPr>
            <p:cNvPr id="163" name="tx163"/>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1079223" y="579074"/>
              <a:ext cx="41568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Sudan</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Sudan is projected to have a  large increase (&gt;=50,000) in the number of surviving infants by 2030. Maintaining current coverage requires vaccinating an increasing number of children.
To achieve the IA2030 ZD target, considerably more (~14%)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9868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51453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53037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54622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400660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02245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03830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05414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351649" y="3321837"/>
              <a:ext cx="214223" cy="1668922"/>
            </a:xfrm>
            <a:prstGeom prst="rect">
              <a:avLst/>
            </a:prstGeom>
            <a:solidFill>
              <a:srgbClr val="0058AB">
                <a:alpha val="100000"/>
              </a:srgbClr>
            </a:solidFill>
          </p:spPr>
          <p:txBody>
            <a:bodyPr/>
            <a:lstStyle/>
            <a:p/>
          </p:txBody>
        </p:sp>
        <p:sp>
          <p:nvSpPr>
            <p:cNvPr id="41" name="rc41"/>
            <p:cNvSpPr/>
            <p:nvPr/>
          </p:nvSpPr>
          <p:spPr>
            <a:xfrm>
              <a:off x="1589675" y="3555997"/>
              <a:ext cx="214223" cy="1434762"/>
            </a:xfrm>
            <a:prstGeom prst="rect">
              <a:avLst/>
            </a:prstGeom>
            <a:solidFill>
              <a:srgbClr val="0058AB">
                <a:alpha val="100000"/>
              </a:srgbClr>
            </a:solidFill>
          </p:spPr>
          <p:txBody>
            <a:bodyPr/>
            <a:lstStyle/>
            <a:p/>
          </p:txBody>
        </p:sp>
        <p:sp>
          <p:nvSpPr>
            <p:cNvPr id="42" name="rc42"/>
            <p:cNvSpPr/>
            <p:nvPr/>
          </p:nvSpPr>
          <p:spPr>
            <a:xfrm>
              <a:off x="1827702" y="3244183"/>
              <a:ext cx="214223" cy="1746576"/>
            </a:xfrm>
            <a:prstGeom prst="rect">
              <a:avLst/>
            </a:prstGeom>
            <a:solidFill>
              <a:srgbClr val="0058AB">
                <a:alpha val="100000"/>
              </a:srgbClr>
            </a:solidFill>
          </p:spPr>
          <p:txBody>
            <a:bodyPr/>
            <a:lstStyle/>
            <a:p/>
          </p:txBody>
        </p:sp>
        <p:sp>
          <p:nvSpPr>
            <p:cNvPr id="43" name="rc43"/>
            <p:cNvSpPr/>
            <p:nvPr/>
          </p:nvSpPr>
          <p:spPr>
            <a:xfrm>
              <a:off x="2065728" y="3781835"/>
              <a:ext cx="214223" cy="1208924"/>
            </a:xfrm>
            <a:prstGeom prst="rect">
              <a:avLst/>
            </a:prstGeom>
            <a:solidFill>
              <a:srgbClr val="0058AB">
                <a:alpha val="100000"/>
              </a:srgbClr>
            </a:solidFill>
          </p:spPr>
          <p:txBody>
            <a:bodyPr/>
            <a:lstStyle/>
            <a:p/>
          </p:txBody>
        </p:sp>
        <p:sp>
          <p:nvSpPr>
            <p:cNvPr id="44" name="rc44"/>
            <p:cNvSpPr/>
            <p:nvPr/>
          </p:nvSpPr>
          <p:spPr>
            <a:xfrm>
              <a:off x="2303754" y="3689241"/>
              <a:ext cx="214223" cy="1301518"/>
            </a:xfrm>
            <a:prstGeom prst="rect">
              <a:avLst/>
            </a:prstGeom>
            <a:solidFill>
              <a:srgbClr val="0058AB">
                <a:alpha val="100000"/>
              </a:srgbClr>
            </a:solidFill>
          </p:spPr>
          <p:txBody>
            <a:bodyPr/>
            <a:lstStyle/>
            <a:p/>
          </p:txBody>
        </p:sp>
        <p:sp>
          <p:nvSpPr>
            <p:cNvPr id="45" name="rc45"/>
            <p:cNvSpPr/>
            <p:nvPr/>
          </p:nvSpPr>
          <p:spPr>
            <a:xfrm>
              <a:off x="2541780" y="4108540"/>
              <a:ext cx="214223" cy="882219"/>
            </a:xfrm>
            <a:prstGeom prst="rect">
              <a:avLst/>
            </a:prstGeom>
            <a:solidFill>
              <a:srgbClr val="0058AB">
                <a:alpha val="100000"/>
              </a:srgbClr>
            </a:solidFill>
          </p:spPr>
          <p:txBody>
            <a:bodyPr/>
            <a:lstStyle/>
            <a:p/>
          </p:txBody>
        </p:sp>
        <p:sp>
          <p:nvSpPr>
            <p:cNvPr id="46" name="rc46"/>
            <p:cNvSpPr/>
            <p:nvPr/>
          </p:nvSpPr>
          <p:spPr>
            <a:xfrm>
              <a:off x="2779807" y="4317264"/>
              <a:ext cx="214223" cy="673495"/>
            </a:xfrm>
            <a:prstGeom prst="rect">
              <a:avLst/>
            </a:prstGeom>
            <a:solidFill>
              <a:srgbClr val="0058AB">
                <a:alpha val="100000"/>
              </a:srgbClr>
            </a:solidFill>
          </p:spPr>
          <p:txBody>
            <a:bodyPr/>
            <a:lstStyle/>
            <a:p/>
          </p:txBody>
        </p:sp>
        <p:sp>
          <p:nvSpPr>
            <p:cNvPr id="47" name="rc47"/>
            <p:cNvSpPr/>
            <p:nvPr/>
          </p:nvSpPr>
          <p:spPr>
            <a:xfrm>
              <a:off x="3017833" y="4608913"/>
              <a:ext cx="214223" cy="381846"/>
            </a:xfrm>
            <a:prstGeom prst="rect">
              <a:avLst/>
            </a:prstGeom>
            <a:solidFill>
              <a:srgbClr val="0058AB">
                <a:alpha val="100000"/>
              </a:srgbClr>
            </a:solidFill>
          </p:spPr>
          <p:txBody>
            <a:bodyPr/>
            <a:lstStyle/>
            <a:p/>
          </p:txBody>
        </p:sp>
        <p:sp>
          <p:nvSpPr>
            <p:cNvPr id="48" name="rc48"/>
            <p:cNvSpPr/>
            <p:nvPr/>
          </p:nvSpPr>
          <p:spPr>
            <a:xfrm>
              <a:off x="3255859" y="4679506"/>
              <a:ext cx="214223" cy="311253"/>
            </a:xfrm>
            <a:prstGeom prst="rect">
              <a:avLst/>
            </a:prstGeom>
            <a:solidFill>
              <a:srgbClr val="0058AB">
                <a:alpha val="100000"/>
              </a:srgbClr>
            </a:solidFill>
          </p:spPr>
          <p:txBody>
            <a:bodyPr/>
            <a:lstStyle/>
            <a:p/>
          </p:txBody>
        </p:sp>
        <p:sp>
          <p:nvSpPr>
            <p:cNvPr id="49" name="rc49"/>
            <p:cNvSpPr/>
            <p:nvPr/>
          </p:nvSpPr>
          <p:spPr>
            <a:xfrm>
              <a:off x="3493885" y="4352964"/>
              <a:ext cx="214223" cy="637795"/>
            </a:xfrm>
            <a:prstGeom prst="rect">
              <a:avLst/>
            </a:prstGeom>
            <a:solidFill>
              <a:srgbClr val="0058AB">
                <a:alpha val="100000"/>
              </a:srgbClr>
            </a:solidFill>
          </p:spPr>
          <p:txBody>
            <a:bodyPr/>
            <a:lstStyle/>
            <a:p/>
          </p:txBody>
        </p:sp>
        <p:sp>
          <p:nvSpPr>
            <p:cNvPr id="50" name="rc50"/>
            <p:cNvSpPr/>
            <p:nvPr/>
          </p:nvSpPr>
          <p:spPr>
            <a:xfrm>
              <a:off x="3731911" y="4909159"/>
              <a:ext cx="214223" cy="81601"/>
            </a:xfrm>
            <a:prstGeom prst="rect">
              <a:avLst/>
            </a:prstGeom>
            <a:solidFill>
              <a:srgbClr val="0058AB">
                <a:alpha val="100000"/>
              </a:srgbClr>
            </a:solidFill>
          </p:spPr>
          <p:txBody>
            <a:bodyPr/>
            <a:lstStyle/>
            <a:p/>
          </p:txBody>
        </p:sp>
        <p:sp>
          <p:nvSpPr>
            <p:cNvPr id="51" name="rc51"/>
            <p:cNvSpPr/>
            <p:nvPr/>
          </p:nvSpPr>
          <p:spPr>
            <a:xfrm>
              <a:off x="3969938" y="4927045"/>
              <a:ext cx="214223" cy="63714"/>
            </a:xfrm>
            <a:prstGeom prst="rect">
              <a:avLst/>
            </a:prstGeom>
            <a:solidFill>
              <a:srgbClr val="0058AB">
                <a:alpha val="100000"/>
              </a:srgbClr>
            </a:solidFill>
          </p:spPr>
          <p:txBody>
            <a:bodyPr/>
            <a:lstStyle/>
            <a:p/>
          </p:txBody>
        </p:sp>
        <p:sp>
          <p:nvSpPr>
            <p:cNvPr id="52" name="rc52"/>
            <p:cNvSpPr/>
            <p:nvPr/>
          </p:nvSpPr>
          <p:spPr>
            <a:xfrm>
              <a:off x="4207964" y="4926883"/>
              <a:ext cx="214223" cy="63876"/>
            </a:xfrm>
            <a:prstGeom prst="rect">
              <a:avLst/>
            </a:prstGeom>
            <a:solidFill>
              <a:srgbClr val="0058AB">
                <a:alpha val="100000"/>
              </a:srgbClr>
            </a:solidFill>
          </p:spPr>
          <p:txBody>
            <a:bodyPr/>
            <a:lstStyle/>
            <a:p/>
          </p:txBody>
        </p:sp>
        <p:sp>
          <p:nvSpPr>
            <p:cNvPr id="53" name="rc53"/>
            <p:cNvSpPr/>
            <p:nvPr/>
          </p:nvSpPr>
          <p:spPr>
            <a:xfrm>
              <a:off x="4445990" y="4926371"/>
              <a:ext cx="214223" cy="64388"/>
            </a:xfrm>
            <a:prstGeom prst="rect">
              <a:avLst/>
            </a:prstGeom>
            <a:solidFill>
              <a:srgbClr val="0058AB">
                <a:alpha val="100000"/>
              </a:srgbClr>
            </a:solidFill>
          </p:spPr>
          <p:txBody>
            <a:bodyPr/>
            <a:lstStyle/>
            <a:p/>
          </p:txBody>
        </p:sp>
        <p:sp>
          <p:nvSpPr>
            <p:cNvPr id="54" name="rc54"/>
            <p:cNvSpPr/>
            <p:nvPr/>
          </p:nvSpPr>
          <p:spPr>
            <a:xfrm>
              <a:off x="4684016" y="4925515"/>
              <a:ext cx="214223" cy="65244"/>
            </a:xfrm>
            <a:prstGeom prst="rect">
              <a:avLst/>
            </a:prstGeom>
            <a:solidFill>
              <a:srgbClr val="0058AB">
                <a:alpha val="100000"/>
              </a:srgbClr>
            </a:solidFill>
          </p:spPr>
          <p:txBody>
            <a:bodyPr/>
            <a:lstStyle/>
            <a:p/>
          </p:txBody>
        </p:sp>
        <p:sp>
          <p:nvSpPr>
            <p:cNvPr id="55" name="rc55"/>
            <p:cNvSpPr/>
            <p:nvPr/>
          </p:nvSpPr>
          <p:spPr>
            <a:xfrm>
              <a:off x="4922043" y="4855399"/>
              <a:ext cx="214223" cy="135360"/>
            </a:xfrm>
            <a:prstGeom prst="rect">
              <a:avLst/>
            </a:prstGeom>
            <a:solidFill>
              <a:srgbClr val="0058AB">
                <a:alpha val="100000"/>
              </a:srgbClr>
            </a:solidFill>
          </p:spPr>
          <p:txBody>
            <a:bodyPr/>
            <a:lstStyle/>
            <a:p/>
          </p:txBody>
        </p:sp>
        <p:sp>
          <p:nvSpPr>
            <p:cNvPr id="56" name="rc56"/>
            <p:cNvSpPr/>
            <p:nvPr/>
          </p:nvSpPr>
          <p:spPr>
            <a:xfrm>
              <a:off x="5160069" y="4921465"/>
              <a:ext cx="214223" cy="69294"/>
            </a:xfrm>
            <a:prstGeom prst="rect">
              <a:avLst/>
            </a:prstGeom>
            <a:solidFill>
              <a:srgbClr val="0058AB">
                <a:alpha val="100000"/>
              </a:srgbClr>
            </a:solidFill>
          </p:spPr>
          <p:txBody>
            <a:bodyPr/>
            <a:lstStyle/>
            <a:p/>
          </p:txBody>
        </p:sp>
        <p:sp>
          <p:nvSpPr>
            <p:cNvPr id="57" name="rc57"/>
            <p:cNvSpPr/>
            <p:nvPr/>
          </p:nvSpPr>
          <p:spPr>
            <a:xfrm>
              <a:off x="5398095" y="4919753"/>
              <a:ext cx="214223" cy="71006"/>
            </a:xfrm>
            <a:prstGeom prst="rect">
              <a:avLst/>
            </a:prstGeom>
            <a:solidFill>
              <a:srgbClr val="0058AB">
                <a:alpha val="100000"/>
              </a:srgbClr>
            </a:solidFill>
          </p:spPr>
          <p:txBody>
            <a:bodyPr/>
            <a:lstStyle/>
            <a:p/>
          </p:txBody>
        </p:sp>
        <p:sp>
          <p:nvSpPr>
            <p:cNvPr id="58" name="rc58"/>
            <p:cNvSpPr/>
            <p:nvPr/>
          </p:nvSpPr>
          <p:spPr>
            <a:xfrm>
              <a:off x="5636121" y="4917066"/>
              <a:ext cx="214223" cy="73693"/>
            </a:xfrm>
            <a:prstGeom prst="rect">
              <a:avLst/>
            </a:prstGeom>
            <a:solidFill>
              <a:srgbClr val="0058AB">
                <a:alpha val="100000"/>
              </a:srgbClr>
            </a:solidFill>
          </p:spPr>
          <p:txBody>
            <a:bodyPr/>
            <a:lstStyle/>
            <a:p/>
          </p:txBody>
        </p:sp>
        <p:sp>
          <p:nvSpPr>
            <p:cNvPr id="59" name="rc59"/>
            <p:cNvSpPr/>
            <p:nvPr/>
          </p:nvSpPr>
          <p:spPr>
            <a:xfrm>
              <a:off x="5874148" y="4915167"/>
              <a:ext cx="214223" cy="75592"/>
            </a:xfrm>
            <a:prstGeom prst="rect">
              <a:avLst/>
            </a:prstGeom>
            <a:solidFill>
              <a:srgbClr val="0058AB">
                <a:alpha val="100000"/>
              </a:srgbClr>
            </a:solidFill>
          </p:spPr>
          <p:txBody>
            <a:bodyPr/>
            <a:lstStyle/>
            <a:p/>
          </p:txBody>
        </p:sp>
        <p:sp>
          <p:nvSpPr>
            <p:cNvPr id="60" name="rc60"/>
            <p:cNvSpPr/>
            <p:nvPr/>
          </p:nvSpPr>
          <p:spPr>
            <a:xfrm>
              <a:off x="6112174" y="4837237"/>
              <a:ext cx="214223" cy="153523"/>
            </a:xfrm>
            <a:prstGeom prst="rect">
              <a:avLst/>
            </a:prstGeom>
            <a:solidFill>
              <a:srgbClr val="0058AB">
                <a:alpha val="100000"/>
              </a:srgbClr>
            </a:solidFill>
          </p:spPr>
          <p:txBody>
            <a:bodyPr/>
            <a:lstStyle/>
            <a:p/>
          </p:txBody>
        </p:sp>
        <p:sp>
          <p:nvSpPr>
            <p:cNvPr id="61" name="rc61"/>
            <p:cNvSpPr/>
            <p:nvPr/>
          </p:nvSpPr>
          <p:spPr>
            <a:xfrm>
              <a:off x="6350200" y="4447399"/>
              <a:ext cx="214223" cy="543360"/>
            </a:xfrm>
            <a:prstGeom prst="rect">
              <a:avLst/>
            </a:prstGeom>
            <a:solidFill>
              <a:srgbClr val="0058AB">
                <a:alpha val="100000"/>
              </a:srgbClr>
            </a:solidFill>
          </p:spPr>
          <p:txBody>
            <a:bodyPr/>
            <a:lstStyle/>
            <a:p/>
          </p:txBody>
        </p:sp>
        <p:sp>
          <p:nvSpPr>
            <p:cNvPr id="62" name="rc62"/>
            <p:cNvSpPr/>
            <p:nvPr/>
          </p:nvSpPr>
          <p:spPr>
            <a:xfrm>
              <a:off x="6588226" y="4438320"/>
              <a:ext cx="214223" cy="552439"/>
            </a:xfrm>
            <a:prstGeom prst="rect">
              <a:avLst/>
            </a:prstGeom>
            <a:solidFill>
              <a:srgbClr val="0058AB">
                <a:alpha val="100000"/>
              </a:srgbClr>
            </a:solidFill>
          </p:spPr>
          <p:txBody>
            <a:bodyPr/>
            <a:lstStyle/>
            <a:p/>
          </p:txBody>
        </p:sp>
        <p:sp>
          <p:nvSpPr>
            <p:cNvPr id="63" name="rc63"/>
            <p:cNvSpPr/>
            <p:nvPr/>
          </p:nvSpPr>
          <p:spPr>
            <a:xfrm>
              <a:off x="6826253" y="1541676"/>
              <a:ext cx="214223" cy="3449083"/>
            </a:xfrm>
            <a:prstGeom prst="rect">
              <a:avLst/>
            </a:prstGeom>
            <a:solidFill>
              <a:srgbClr val="0058AB">
                <a:alpha val="100000"/>
              </a:srgbClr>
            </a:solidFill>
          </p:spPr>
          <p:txBody>
            <a:bodyPr/>
            <a:lstStyle/>
            <a:p/>
          </p:txBody>
        </p:sp>
        <p:sp>
          <p:nvSpPr>
            <p:cNvPr id="64" name="rc64"/>
            <p:cNvSpPr/>
            <p:nvPr/>
          </p:nvSpPr>
          <p:spPr>
            <a:xfrm>
              <a:off x="7064279" y="866434"/>
              <a:ext cx="214223" cy="4124325"/>
            </a:xfrm>
            <a:prstGeom prst="rect">
              <a:avLst/>
            </a:prstGeom>
            <a:solidFill>
              <a:srgbClr val="0058AB">
                <a:alpha val="100000"/>
              </a:srgbClr>
            </a:solidFill>
          </p:spPr>
          <p:txBody>
            <a:bodyPr/>
            <a:lstStyle/>
            <a:p/>
          </p:txBody>
        </p:sp>
        <p:sp>
          <p:nvSpPr>
            <p:cNvPr id="65" name="rc65"/>
            <p:cNvSpPr/>
            <p:nvPr/>
          </p:nvSpPr>
          <p:spPr>
            <a:xfrm>
              <a:off x="8492436" y="4952963"/>
              <a:ext cx="214223" cy="37796"/>
            </a:xfrm>
            <a:prstGeom prst="rect">
              <a:avLst/>
            </a:prstGeom>
            <a:solidFill>
              <a:srgbClr val="69DBFF">
                <a:alpha val="100000"/>
              </a:srgbClr>
            </a:solidFill>
          </p:spPr>
          <p:txBody>
            <a:bodyPr/>
            <a:lstStyle/>
            <a:p/>
          </p:txBody>
        </p:sp>
        <p:sp>
          <p:nvSpPr>
            <p:cNvPr id="66" name="pl66"/>
            <p:cNvSpPr/>
            <p:nvPr/>
          </p:nvSpPr>
          <p:spPr>
            <a:xfrm>
              <a:off x="6219286" y="4915167"/>
              <a:ext cx="2380262" cy="37796"/>
            </a:xfrm>
            <a:custGeom>
              <a:avLst/>
              <a:pathLst>
                <a:path w="2380262" h="37796">
                  <a:moveTo>
                    <a:pt x="0" y="0"/>
                  </a:moveTo>
                  <a:lnTo>
                    <a:pt x="238026" y="3779"/>
                  </a:lnTo>
                  <a:lnTo>
                    <a:pt x="476052" y="7559"/>
                  </a:lnTo>
                  <a:lnTo>
                    <a:pt x="714078" y="11338"/>
                  </a:lnTo>
                  <a:lnTo>
                    <a:pt x="952104" y="15118"/>
                  </a:lnTo>
                  <a:lnTo>
                    <a:pt x="1190131" y="18898"/>
                  </a:lnTo>
                  <a:lnTo>
                    <a:pt x="1428157" y="22677"/>
                  </a:lnTo>
                  <a:lnTo>
                    <a:pt x="1666183" y="26457"/>
                  </a:lnTo>
                  <a:lnTo>
                    <a:pt x="1904209" y="30237"/>
                  </a:lnTo>
                  <a:lnTo>
                    <a:pt x="2142236" y="34016"/>
                  </a:lnTo>
                  <a:lnTo>
                    <a:pt x="2380262" y="37796"/>
                  </a:lnTo>
                </a:path>
              </a:pathLst>
            </a:custGeom>
            <a:ln w="13550" cap="flat">
              <a:solidFill>
                <a:srgbClr val="000000">
                  <a:alpha val="100000"/>
                </a:srgbClr>
              </a:solidFill>
              <a:prstDash val="solid"/>
              <a:round/>
            </a:ln>
          </p:spPr>
          <p:txBody>
            <a:bodyPr/>
            <a:lstStyle/>
            <a:p/>
          </p:txBody>
        </p:sp>
        <p:sp>
          <p:nvSpPr>
            <p:cNvPr id="67" name="pt67"/>
            <p:cNvSpPr/>
            <p:nvPr/>
          </p:nvSpPr>
          <p:spPr>
            <a:xfrm>
              <a:off x="6194460" y="48903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48941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48979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49016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49054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49092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49130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49167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49205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49243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49281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4917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0" name="tx80"/>
            <p:cNvSpPr/>
            <p:nvPr/>
          </p:nvSpPr>
          <p:spPr>
            <a:xfrm>
              <a:off x="508103" y="296502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81" name="tx81"/>
            <p:cNvSpPr/>
            <p:nvPr/>
          </p:nvSpPr>
          <p:spPr>
            <a:xfrm>
              <a:off x="508103" y="198087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82" name="tx82"/>
            <p:cNvSpPr/>
            <p:nvPr/>
          </p:nvSpPr>
          <p:spPr>
            <a:xfrm>
              <a:off x="508103" y="99671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800,000</a:t>
              </a:r>
            </a:p>
          </p:txBody>
        </p:sp>
        <p:sp>
          <p:nvSpPr>
            <p:cNvPr id="83" name="tx83"/>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93168" y="5881714"/>
              <a:ext cx="201456" cy="201456"/>
            </a:xfrm>
            <a:prstGeom prst="rect">
              <a:avLst/>
            </a:prstGeom>
            <a:solidFill>
              <a:srgbClr val="0058AB">
                <a:alpha val="100000"/>
              </a:srgbClr>
            </a:solidFill>
          </p:spPr>
          <p:txBody>
            <a:bodyPr/>
            <a:lstStyle/>
            <a:p/>
          </p:txBody>
        </p:sp>
        <p:sp>
          <p:nvSpPr>
            <p:cNvPr id="112" name="rc112"/>
            <p:cNvSpPr/>
            <p:nvPr/>
          </p:nvSpPr>
          <p:spPr>
            <a:xfrm>
              <a:off x="4595254" y="5881714"/>
              <a:ext cx="201456" cy="201456"/>
            </a:xfrm>
            <a:prstGeom prst="rect">
              <a:avLst/>
            </a:prstGeom>
            <a:solidFill>
              <a:srgbClr val="69DBFF">
                <a:alpha val="100000"/>
              </a:srgbClr>
            </a:solidFill>
          </p:spPr>
          <p:txBody>
            <a:bodyPr/>
            <a:lstStyle/>
            <a:p/>
          </p:txBody>
        </p:sp>
        <p:sp>
          <p:nvSpPr>
            <p:cNvPr id="113" name="tx113"/>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84240" y="398022"/>
              <a:ext cx="58898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Sudan</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6720% higher than the annual number proposed to reach the target, based on a linear trajectory of decline.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Sudan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62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33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203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474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297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568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839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214516"/>
              <a:ext cx="249522" cy="888180"/>
            </a:xfrm>
            <a:prstGeom prst="rect">
              <a:avLst/>
            </a:prstGeom>
            <a:solidFill>
              <a:srgbClr val="80BD41">
                <a:alpha val="100000"/>
              </a:srgbClr>
            </a:solidFill>
          </p:spPr>
          <p:txBody>
            <a:bodyPr/>
            <a:lstStyle/>
            <a:p/>
          </p:txBody>
        </p:sp>
        <p:sp>
          <p:nvSpPr>
            <p:cNvPr id="24" name="rc24"/>
            <p:cNvSpPr/>
            <p:nvPr/>
          </p:nvSpPr>
          <p:spPr>
            <a:xfrm>
              <a:off x="1296273" y="2918457"/>
              <a:ext cx="249522" cy="296059"/>
            </a:xfrm>
            <a:prstGeom prst="rect">
              <a:avLst/>
            </a:prstGeom>
            <a:solidFill>
              <a:srgbClr val="1CABE2">
                <a:alpha val="100000"/>
              </a:srgbClr>
            </a:solidFill>
          </p:spPr>
          <p:txBody>
            <a:bodyPr/>
            <a:lstStyle/>
            <a:p/>
          </p:txBody>
        </p:sp>
        <p:sp>
          <p:nvSpPr>
            <p:cNvPr id="25" name="rc25"/>
            <p:cNvSpPr/>
            <p:nvPr/>
          </p:nvSpPr>
          <p:spPr>
            <a:xfrm>
              <a:off x="1573521" y="3145213"/>
              <a:ext cx="249522" cy="957483"/>
            </a:xfrm>
            <a:prstGeom prst="rect">
              <a:avLst/>
            </a:prstGeom>
            <a:solidFill>
              <a:srgbClr val="80BD41">
                <a:alpha val="100000"/>
              </a:srgbClr>
            </a:solidFill>
          </p:spPr>
          <p:txBody>
            <a:bodyPr/>
            <a:lstStyle/>
            <a:p/>
          </p:txBody>
        </p:sp>
        <p:sp>
          <p:nvSpPr>
            <p:cNvPr id="26" name="rc26"/>
            <p:cNvSpPr/>
            <p:nvPr/>
          </p:nvSpPr>
          <p:spPr>
            <a:xfrm>
              <a:off x="1573521" y="2890692"/>
              <a:ext cx="249522" cy="254520"/>
            </a:xfrm>
            <a:prstGeom prst="rect">
              <a:avLst/>
            </a:prstGeom>
            <a:solidFill>
              <a:srgbClr val="1CABE2">
                <a:alpha val="100000"/>
              </a:srgbClr>
            </a:solidFill>
          </p:spPr>
          <p:txBody>
            <a:bodyPr/>
            <a:lstStyle/>
            <a:p/>
          </p:txBody>
        </p:sp>
        <p:sp>
          <p:nvSpPr>
            <p:cNvPr id="27" name="rc27"/>
            <p:cNvSpPr/>
            <p:nvPr/>
          </p:nvSpPr>
          <p:spPr>
            <a:xfrm>
              <a:off x="1850769" y="3173191"/>
              <a:ext cx="249522" cy="929505"/>
            </a:xfrm>
            <a:prstGeom prst="rect">
              <a:avLst/>
            </a:prstGeom>
            <a:solidFill>
              <a:srgbClr val="80BD41">
                <a:alpha val="100000"/>
              </a:srgbClr>
            </a:solidFill>
          </p:spPr>
          <p:txBody>
            <a:bodyPr/>
            <a:lstStyle/>
            <a:p/>
          </p:txBody>
        </p:sp>
        <p:sp>
          <p:nvSpPr>
            <p:cNvPr id="28" name="rc28"/>
            <p:cNvSpPr/>
            <p:nvPr/>
          </p:nvSpPr>
          <p:spPr>
            <a:xfrm>
              <a:off x="1850769" y="2863356"/>
              <a:ext cx="249522" cy="309835"/>
            </a:xfrm>
            <a:prstGeom prst="rect">
              <a:avLst/>
            </a:prstGeom>
            <a:solidFill>
              <a:srgbClr val="1CABE2">
                <a:alpha val="100000"/>
              </a:srgbClr>
            </a:solidFill>
          </p:spPr>
          <p:txBody>
            <a:bodyPr/>
            <a:lstStyle/>
            <a:p/>
          </p:txBody>
        </p:sp>
        <p:sp>
          <p:nvSpPr>
            <p:cNvPr id="29" name="rc29"/>
            <p:cNvSpPr/>
            <p:nvPr/>
          </p:nvSpPr>
          <p:spPr>
            <a:xfrm>
              <a:off x="2128016" y="3055636"/>
              <a:ext cx="249522" cy="1047060"/>
            </a:xfrm>
            <a:prstGeom prst="rect">
              <a:avLst/>
            </a:prstGeom>
            <a:solidFill>
              <a:srgbClr val="80BD41">
                <a:alpha val="100000"/>
              </a:srgbClr>
            </a:solidFill>
          </p:spPr>
          <p:txBody>
            <a:bodyPr/>
            <a:lstStyle/>
            <a:p/>
          </p:txBody>
        </p:sp>
        <p:sp>
          <p:nvSpPr>
            <p:cNvPr id="30" name="rc30"/>
            <p:cNvSpPr/>
            <p:nvPr/>
          </p:nvSpPr>
          <p:spPr>
            <a:xfrm>
              <a:off x="2128016" y="2841178"/>
              <a:ext cx="249522" cy="214457"/>
            </a:xfrm>
            <a:prstGeom prst="rect">
              <a:avLst/>
            </a:prstGeom>
            <a:solidFill>
              <a:srgbClr val="1CABE2">
                <a:alpha val="100000"/>
              </a:srgbClr>
            </a:solidFill>
          </p:spPr>
          <p:txBody>
            <a:bodyPr/>
            <a:lstStyle/>
            <a:p/>
          </p:txBody>
        </p:sp>
        <p:sp>
          <p:nvSpPr>
            <p:cNvPr id="31" name="rc31"/>
            <p:cNvSpPr/>
            <p:nvPr/>
          </p:nvSpPr>
          <p:spPr>
            <a:xfrm>
              <a:off x="2405264" y="3050892"/>
              <a:ext cx="249522" cy="1051804"/>
            </a:xfrm>
            <a:prstGeom prst="rect">
              <a:avLst/>
            </a:prstGeom>
            <a:solidFill>
              <a:srgbClr val="80BD41">
                <a:alpha val="100000"/>
              </a:srgbClr>
            </a:solidFill>
          </p:spPr>
          <p:txBody>
            <a:bodyPr/>
            <a:lstStyle/>
            <a:p/>
          </p:txBody>
        </p:sp>
        <p:sp>
          <p:nvSpPr>
            <p:cNvPr id="32" name="rc32"/>
            <p:cNvSpPr/>
            <p:nvPr/>
          </p:nvSpPr>
          <p:spPr>
            <a:xfrm>
              <a:off x="2405264" y="2820008"/>
              <a:ext cx="249522" cy="230883"/>
            </a:xfrm>
            <a:prstGeom prst="rect">
              <a:avLst/>
            </a:prstGeom>
            <a:solidFill>
              <a:srgbClr val="1CABE2">
                <a:alpha val="100000"/>
              </a:srgbClr>
            </a:solidFill>
          </p:spPr>
          <p:txBody>
            <a:bodyPr/>
            <a:lstStyle/>
            <a:p/>
          </p:txBody>
        </p:sp>
        <p:sp>
          <p:nvSpPr>
            <p:cNvPr id="33" name="rc33"/>
            <p:cNvSpPr/>
            <p:nvPr/>
          </p:nvSpPr>
          <p:spPr>
            <a:xfrm>
              <a:off x="2682512" y="2955015"/>
              <a:ext cx="249522" cy="1147681"/>
            </a:xfrm>
            <a:prstGeom prst="rect">
              <a:avLst/>
            </a:prstGeom>
            <a:solidFill>
              <a:srgbClr val="80BD41">
                <a:alpha val="100000"/>
              </a:srgbClr>
            </a:solidFill>
          </p:spPr>
          <p:txBody>
            <a:bodyPr/>
            <a:lstStyle/>
            <a:p/>
          </p:txBody>
        </p:sp>
        <p:sp>
          <p:nvSpPr>
            <p:cNvPr id="34" name="rc34"/>
            <p:cNvSpPr/>
            <p:nvPr/>
          </p:nvSpPr>
          <p:spPr>
            <a:xfrm>
              <a:off x="2682512" y="2798513"/>
              <a:ext cx="249522" cy="156501"/>
            </a:xfrm>
            <a:prstGeom prst="rect">
              <a:avLst/>
            </a:prstGeom>
            <a:solidFill>
              <a:srgbClr val="1CABE2">
                <a:alpha val="100000"/>
              </a:srgbClr>
            </a:solidFill>
          </p:spPr>
          <p:txBody>
            <a:bodyPr/>
            <a:lstStyle/>
            <a:p/>
          </p:txBody>
        </p:sp>
        <p:sp>
          <p:nvSpPr>
            <p:cNvPr id="35" name="rc35"/>
            <p:cNvSpPr/>
            <p:nvPr/>
          </p:nvSpPr>
          <p:spPr>
            <a:xfrm>
              <a:off x="2959759" y="2894674"/>
              <a:ext cx="249522" cy="1208023"/>
            </a:xfrm>
            <a:prstGeom prst="rect">
              <a:avLst/>
            </a:prstGeom>
            <a:solidFill>
              <a:srgbClr val="80BD41">
                <a:alpha val="100000"/>
              </a:srgbClr>
            </a:solidFill>
          </p:spPr>
          <p:txBody>
            <a:bodyPr/>
            <a:lstStyle/>
            <a:p/>
          </p:txBody>
        </p:sp>
        <p:sp>
          <p:nvSpPr>
            <p:cNvPr id="36" name="rc36"/>
            <p:cNvSpPr/>
            <p:nvPr/>
          </p:nvSpPr>
          <p:spPr>
            <a:xfrm>
              <a:off x="2959759" y="2775199"/>
              <a:ext cx="249522" cy="119475"/>
            </a:xfrm>
            <a:prstGeom prst="rect">
              <a:avLst/>
            </a:prstGeom>
            <a:solidFill>
              <a:srgbClr val="1CABE2">
                <a:alpha val="100000"/>
              </a:srgbClr>
            </a:solidFill>
          </p:spPr>
          <p:txBody>
            <a:bodyPr/>
            <a:lstStyle/>
            <a:p/>
          </p:txBody>
        </p:sp>
        <p:sp>
          <p:nvSpPr>
            <p:cNvPr id="37" name="rc37"/>
            <p:cNvSpPr/>
            <p:nvPr/>
          </p:nvSpPr>
          <p:spPr>
            <a:xfrm>
              <a:off x="3237007" y="2815671"/>
              <a:ext cx="249522" cy="1287026"/>
            </a:xfrm>
            <a:prstGeom prst="rect">
              <a:avLst/>
            </a:prstGeom>
            <a:solidFill>
              <a:srgbClr val="80BD41">
                <a:alpha val="100000"/>
              </a:srgbClr>
            </a:solidFill>
          </p:spPr>
          <p:txBody>
            <a:bodyPr/>
            <a:lstStyle/>
            <a:p/>
          </p:txBody>
        </p:sp>
        <p:sp>
          <p:nvSpPr>
            <p:cNvPr id="38" name="rc38"/>
            <p:cNvSpPr/>
            <p:nvPr/>
          </p:nvSpPr>
          <p:spPr>
            <a:xfrm>
              <a:off x="3237007" y="2747933"/>
              <a:ext cx="249522" cy="67737"/>
            </a:xfrm>
            <a:prstGeom prst="rect">
              <a:avLst/>
            </a:prstGeom>
            <a:solidFill>
              <a:srgbClr val="1CABE2">
                <a:alpha val="100000"/>
              </a:srgbClr>
            </a:solidFill>
          </p:spPr>
          <p:txBody>
            <a:bodyPr/>
            <a:lstStyle/>
            <a:p/>
          </p:txBody>
        </p:sp>
        <p:sp>
          <p:nvSpPr>
            <p:cNvPr id="39" name="rc39"/>
            <p:cNvSpPr/>
            <p:nvPr/>
          </p:nvSpPr>
          <p:spPr>
            <a:xfrm>
              <a:off x="3514255" y="2777528"/>
              <a:ext cx="249522" cy="1325168"/>
            </a:xfrm>
            <a:prstGeom prst="rect">
              <a:avLst/>
            </a:prstGeom>
            <a:solidFill>
              <a:srgbClr val="80BD41">
                <a:alpha val="100000"/>
              </a:srgbClr>
            </a:solidFill>
          </p:spPr>
          <p:txBody>
            <a:bodyPr/>
            <a:lstStyle/>
            <a:p/>
          </p:txBody>
        </p:sp>
        <p:sp>
          <p:nvSpPr>
            <p:cNvPr id="40" name="rc40"/>
            <p:cNvSpPr/>
            <p:nvPr/>
          </p:nvSpPr>
          <p:spPr>
            <a:xfrm>
              <a:off x="3514255" y="2722313"/>
              <a:ext cx="249522" cy="55214"/>
            </a:xfrm>
            <a:prstGeom prst="rect">
              <a:avLst/>
            </a:prstGeom>
            <a:solidFill>
              <a:srgbClr val="1CABE2">
                <a:alpha val="100000"/>
              </a:srgbClr>
            </a:solidFill>
          </p:spPr>
          <p:txBody>
            <a:bodyPr/>
            <a:lstStyle/>
            <a:p/>
          </p:txBody>
        </p:sp>
        <p:sp>
          <p:nvSpPr>
            <p:cNvPr id="41" name="rc41"/>
            <p:cNvSpPr/>
            <p:nvPr/>
          </p:nvSpPr>
          <p:spPr>
            <a:xfrm>
              <a:off x="3791502" y="2801563"/>
              <a:ext cx="249522" cy="1301133"/>
            </a:xfrm>
            <a:prstGeom prst="rect">
              <a:avLst/>
            </a:prstGeom>
            <a:solidFill>
              <a:srgbClr val="80BD41">
                <a:alpha val="100000"/>
              </a:srgbClr>
            </a:solidFill>
          </p:spPr>
          <p:txBody>
            <a:bodyPr/>
            <a:lstStyle/>
            <a:p/>
          </p:txBody>
        </p:sp>
        <p:sp>
          <p:nvSpPr>
            <p:cNvPr id="42" name="rc42"/>
            <p:cNvSpPr/>
            <p:nvPr/>
          </p:nvSpPr>
          <p:spPr>
            <a:xfrm>
              <a:off x="3791502" y="2688421"/>
              <a:ext cx="249522" cy="113142"/>
            </a:xfrm>
            <a:prstGeom prst="rect">
              <a:avLst/>
            </a:prstGeom>
            <a:solidFill>
              <a:srgbClr val="1CABE2">
                <a:alpha val="100000"/>
              </a:srgbClr>
            </a:solidFill>
          </p:spPr>
          <p:txBody>
            <a:bodyPr/>
            <a:lstStyle/>
            <a:p/>
          </p:txBody>
        </p:sp>
        <p:sp>
          <p:nvSpPr>
            <p:cNvPr id="43" name="rc43"/>
            <p:cNvSpPr/>
            <p:nvPr/>
          </p:nvSpPr>
          <p:spPr>
            <a:xfrm>
              <a:off x="4068750" y="2669626"/>
              <a:ext cx="249522" cy="1433070"/>
            </a:xfrm>
            <a:prstGeom prst="rect">
              <a:avLst/>
            </a:prstGeom>
            <a:solidFill>
              <a:srgbClr val="80BD41">
                <a:alpha val="100000"/>
              </a:srgbClr>
            </a:solidFill>
          </p:spPr>
          <p:txBody>
            <a:bodyPr/>
            <a:lstStyle/>
            <a:p/>
          </p:txBody>
        </p:sp>
        <p:sp>
          <p:nvSpPr>
            <p:cNvPr id="44" name="rc44"/>
            <p:cNvSpPr/>
            <p:nvPr/>
          </p:nvSpPr>
          <p:spPr>
            <a:xfrm>
              <a:off x="4068750" y="2655151"/>
              <a:ext cx="249522" cy="14475"/>
            </a:xfrm>
            <a:prstGeom prst="rect">
              <a:avLst/>
            </a:prstGeom>
            <a:solidFill>
              <a:srgbClr val="1CABE2">
                <a:alpha val="100000"/>
              </a:srgbClr>
            </a:solidFill>
          </p:spPr>
          <p:txBody>
            <a:bodyPr/>
            <a:lstStyle/>
            <a:p/>
          </p:txBody>
        </p:sp>
        <p:sp>
          <p:nvSpPr>
            <p:cNvPr id="45" name="rc45"/>
            <p:cNvSpPr/>
            <p:nvPr/>
          </p:nvSpPr>
          <p:spPr>
            <a:xfrm>
              <a:off x="4345998" y="2983761"/>
              <a:ext cx="249522" cy="1118936"/>
            </a:xfrm>
            <a:prstGeom prst="rect">
              <a:avLst/>
            </a:prstGeom>
            <a:solidFill>
              <a:srgbClr val="80BD41">
                <a:alpha val="100000"/>
              </a:srgbClr>
            </a:solidFill>
          </p:spPr>
          <p:txBody>
            <a:bodyPr/>
            <a:lstStyle/>
            <a:p/>
          </p:txBody>
        </p:sp>
        <p:sp>
          <p:nvSpPr>
            <p:cNvPr id="46" name="rc46"/>
            <p:cNvSpPr/>
            <p:nvPr/>
          </p:nvSpPr>
          <p:spPr>
            <a:xfrm>
              <a:off x="4345998" y="2972458"/>
              <a:ext cx="249522" cy="11302"/>
            </a:xfrm>
            <a:prstGeom prst="rect">
              <a:avLst/>
            </a:prstGeom>
            <a:solidFill>
              <a:srgbClr val="1CABE2">
                <a:alpha val="100000"/>
              </a:srgbClr>
            </a:solidFill>
          </p:spPr>
          <p:txBody>
            <a:bodyPr/>
            <a:lstStyle/>
            <a:p/>
          </p:txBody>
        </p:sp>
        <p:sp>
          <p:nvSpPr>
            <p:cNvPr id="47" name="rc47"/>
            <p:cNvSpPr/>
            <p:nvPr/>
          </p:nvSpPr>
          <p:spPr>
            <a:xfrm>
              <a:off x="4623245" y="2980928"/>
              <a:ext cx="249522" cy="1121768"/>
            </a:xfrm>
            <a:prstGeom prst="rect">
              <a:avLst/>
            </a:prstGeom>
            <a:solidFill>
              <a:srgbClr val="80BD41">
                <a:alpha val="100000"/>
              </a:srgbClr>
            </a:solidFill>
          </p:spPr>
          <p:txBody>
            <a:bodyPr/>
            <a:lstStyle/>
            <a:p/>
          </p:txBody>
        </p:sp>
        <p:sp>
          <p:nvSpPr>
            <p:cNvPr id="48" name="rc48"/>
            <p:cNvSpPr/>
            <p:nvPr/>
          </p:nvSpPr>
          <p:spPr>
            <a:xfrm>
              <a:off x="4623245" y="2969597"/>
              <a:ext cx="249522" cy="11331"/>
            </a:xfrm>
            <a:prstGeom prst="rect">
              <a:avLst/>
            </a:prstGeom>
            <a:solidFill>
              <a:srgbClr val="1CABE2">
                <a:alpha val="100000"/>
              </a:srgbClr>
            </a:solidFill>
          </p:spPr>
          <p:txBody>
            <a:bodyPr/>
            <a:lstStyle/>
            <a:p/>
          </p:txBody>
        </p:sp>
        <p:sp>
          <p:nvSpPr>
            <p:cNvPr id="49" name="rc49"/>
            <p:cNvSpPr/>
            <p:nvPr/>
          </p:nvSpPr>
          <p:spPr>
            <a:xfrm>
              <a:off x="4900493" y="2971920"/>
              <a:ext cx="249522" cy="1130777"/>
            </a:xfrm>
            <a:prstGeom prst="rect">
              <a:avLst/>
            </a:prstGeom>
            <a:solidFill>
              <a:srgbClr val="80BD41">
                <a:alpha val="100000"/>
              </a:srgbClr>
            </a:solidFill>
          </p:spPr>
          <p:txBody>
            <a:bodyPr/>
            <a:lstStyle/>
            <a:p/>
          </p:txBody>
        </p:sp>
        <p:sp>
          <p:nvSpPr>
            <p:cNvPr id="50" name="rc50"/>
            <p:cNvSpPr/>
            <p:nvPr/>
          </p:nvSpPr>
          <p:spPr>
            <a:xfrm>
              <a:off x="4900493" y="2960497"/>
              <a:ext cx="249522" cy="11422"/>
            </a:xfrm>
            <a:prstGeom prst="rect">
              <a:avLst/>
            </a:prstGeom>
            <a:solidFill>
              <a:srgbClr val="1CABE2">
                <a:alpha val="100000"/>
              </a:srgbClr>
            </a:solidFill>
          </p:spPr>
          <p:txBody>
            <a:bodyPr/>
            <a:lstStyle/>
            <a:p/>
          </p:txBody>
        </p:sp>
        <p:sp>
          <p:nvSpPr>
            <p:cNvPr id="51" name="rc51"/>
            <p:cNvSpPr/>
            <p:nvPr/>
          </p:nvSpPr>
          <p:spPr>
            <a:xfrm>
              <a:off x="5177741" y="2956869"/>
              <a:ext cx="249522" cy="1145828"/>
            </a:xfrm>
            <a:prstGeom prst="rect">
              <a:avLst/>
            </a:prstGeom>
            <a:solidFill>
              <a:srgbClr val="80BD41">
                <a:alpha val="100000"/>
              </a:srgbClr>
            </a:solidFill>
          </p:spPr>
          <p:txBody>
            <a:bodyPr/>
            <a:lstStyle/>
            <a:p/>
          </p:txBody>
        </p:sp>
        <p:sp>
          <p:nvSpPr>
            <p:cNvPr id="52" name="rc52"/>
            <p:cNvSpPr/>
            <p:nvPr/>
          </p:nvSpPr>
          <p:spPr>
            <a:xfrm>
              <a:off x="5177741" y="2945295"/>
              <a:ext cx="249522" cy="11574"/>
            </a:xfrm>
            <a:prstGeom prst="rect">
              <a:avLst/>
            </a:prstGeom>
            <a:solidFill>
              <a:srgbClr val="1CABE2">
                <a:alpha val="100000"/>
              </a:srgbClr>
            </a:solidFill>
          </p:spPr>
          <p:txBody>
            <a:bodyPr/>
            <a:lstStyle/>
            <a:p/>
          </p:txBody>
        </p:sp>
        <p:sp>
          <p:nvSpPr>
            <p:cNvPr id="53" name="rc53"/>
            <p:cNvSpPr/>
            <p:nvPr/>
          </p:nvSpPr>
          <p:spPr>
            <a:xfrm>
              <a:off x="5454988" y="2926078"/>
              <a:ext cx="249522" cy="1176618"/>
            </a:xfrm>
            <a:prstGeom prst="rect">
              <a:avLst/>
            </a:prstGeom>
            <a:solidFill>
              <a:srgbClr val="80BD41">
                <a:alpha val="100000"/>
              </a:srgbClr>
            </a:solidFill>
          </p:spPr>
          <p:txBody>
            <a:bodyPr/>
            <a:lstStyle/>
            <a:p/>
          </p:txBody>
        </p:sp>
        <p:sp>
          <p:nvSpPr>
            <p:cNvPr id="54" name="rc54"/>
            <p:cNvSpPr/>
            <p:nvPr/>
          </p:nvSpPr>
          <p:spPr>
            <a:xfrm>
              <a:off x="5454988" y="2902066"/>
              <a:ext cx="249522" cy="24012"/>
            </a:xfrm>
            <a:prstGeom prst="rect">
              <a:avLst/>
            </a:prstGeom>
            <a:solidFill>
              <a:srgbClr val="1CABE2">
                <a:alpha val="100000"/>
              </a:srgbClr>
            </a:solidFill>
          </p:spPr>
          <p:txBody>
            <a:bodyPr/>
            <a:lstStyle/>
            <a:p/>
          </p:txBody>
        </p:sp>
        <p:sp>
          <p:nvSpPr>
            <p:cNvPr id="55" name="rc55"/>
            <p:cNvSpPr/>
            <p:nvPr/>
          </p:nvSpPr>
          <p:spPr>
            <a:xfrm>
              <a:off x="5732236" y="2885753"/>
              <a:ext cx="249522" cy="1216943"/>
            </a:xfrm>
            <a:prstGeom prst="rect">
              <a:avLst/>
            </a:prstGeom>
            <a:solidFill>
              <a:srgbClr val="80BD41">
                <a:alpha val="100000"/>
              </a:srgbClr>
            </a:solidFill>
          </p:spPr>
          <p:txBody>
            <a:bodyPr/>
            <a:lstStyle/>
            <a:p/>
          </p:txBody>
        </p:sp>
        <p:sp>
          <p:nvSpPr>
            <p:cNvPr id="56" name="rc56"/>
            <p:cNvSpPr/>
            <p:nvPr/>
          </p:nvSpPr>
          <p:spPr>
            <a:xfrm>
              <a:off x="5732236" y="2873461"/>
              <a:ext cx="249522" cy="12292"/>
            </a:xfrm>
            <a:prstGeom prst="rect">
              <a:avLst/>
            </a:prstGeom>
            <a:solidFill>
              <a:srgbClr val="1CABE2">
                <a:alpha val="100000"/>
              </a:srgbClr>
            </a:solidFill>
          </p:spPr>
          <p:txBody>
            <a:bodyPr/>
            <a:lstStyle/>
            <a:p/>
          </p:txBody>
        </p:sp>
        <p:sp>
          <p:nvSpPr>
            <p:cNvPr id="57" name="rc57"/>
            <p:cNvSpPr/>
            <p:nvPr/>
          </p:nvSpPr>
          <p:spPr>
            <a:xfrm>
              <a:off x="6009484" y="2855692"/>
              <a:ext cx="249522" cy="1247005"/>
            </a:xfrm>
            <a:prstGeom prst="rect">
              <a:avLst/>
            </a:prstGeom>
            <a:solidFill>
              <a:srgbClr val="80BD41">
                <a:alpha val="100000"/>
              </a:srgbClr>
            </a:solidFill>
          </p:spPr>
          <p:txBody>
            <a:bodyPr/>
            <a:lstStyle/>
            <a:p/>
          </p:txBody>
        </p:sp>
        <p:sp>
          <p:nvSpPr>
            <p:cNvPr id="58" name="rc58"/>
            <p:cNvSpPr/>
            <p:nvPr/>
          </p:nvSpPr>
          <p:spPr>
            <a:xfrm>
              <a:off x="6009484" y="2843095"/>
              <a:ext cx="249522" cy="12596"/>
            </a:xfrm>
            <a:prstGeom prst="rect">
              <a:avLst/>
            </a:prstGeom>
            <a:solidFill>
              <a:srgbClr val="1CABE2">
                <a:alpha val="100000"/>
              </a:srgbClr>
            </a:solidFill>
          </p:spPr>
          <p:txBody>
            <a:bodyPr/>
            <a:lstStyle/>
            <a:p/>
          </p:txBody>
        </p:sp>
        <p:sp>
          <p:nvSpPr>
            <p:cNvPr id="59" name="rc59"/>
            <p:cNvSpPr/>
            <p:nvPr/>
          </p:nvSpPr>
          <p:spPr>
            <a:xfrm>
              <a:off x="6286731" y="2808473"/>
              <a:ext cx="249522" cy="1294223"/>
            </a:xfrm>
            <a:prstGeom prst="rect">
              <a:avLst/>
            </a:prstGeom>
            <a:solidFill>
              <a:srgbClr val="80BD41">
                <a:alpha val="100000"/>
              </a:srgbClr>
            </a:solidFill>
          </p:spPr>
          <p:txBody>
            <a:bodyPr/>
            <a:lstStyle/>
            <a:p/>
          </p:txBody>
        </p:sp>
        <p:sp>
          <p:nvSpPr>
            <p:cNvPr id="60" name="rc60"/>
            <p:cNvSpPr/>
            <p:nvPr/>
          </p:nvSpPr>
          <p:spPr>
            <a:xfrm>
              <a:off x="6286731" y="2795401"/>
              <a:ext cx="249522" cy="13072"/>
            </a:xfrm>
            <a:prstGeom prst="rect">
              <a:avLst/>
            </a:prstGeom>
            <a:solidFill>
              <a:srgbClr val="1CABE2">
                <a:alpha val="100000"/>
              </a:srgbClr>
            </a:solidFill>
          </p:spPr>
          <p:txBody>
            <a:bodyPr/>
            <a:lstStyle/>
            <a:p/>
          </p:txBody>
        </p:sp>
        <p:sp>
          <p:nvSpPr>
            <p:cNvPr id="61" name="rc61"/>
            <p:cNvSpPr/>
            <p:nvPr/>
          </p:nvSpPr>
          <p:spPr>
            <a:xfrm>
              <a:off x="6563979" y="2775121"/>
              <a:ext cx="249522" cy="1327575"/>
            </a:xfrm>
            <a:prstGeom prst="rect">
              <a:avLst/>
            </a:prstGeom>
            <a:solidFill>
              <a:srgbClr val="80BD41">
                <a:alpha val="100000"/>
              </a:srgbClr>
            </a:solidFill>
          </p:spPr>
          <p:txBody>
            <a:bodyPr/>
            <a:lstStyle/>
            <a:p/>
          </p:txBody>
        </p:sp>
        <p:sp>
          <p:nvSpPr>
            <p:cNvPr id="62" name="rc62"/>
            <p:cNvSpPr/>
            <p:nvPr/>
          </p:nvSpPr>
          <p:spPr>
            <a:xfrm>
              <a:off x="6563979" y="2761711"/>
              <a:ext cx="249522" cy="13409"/>
            </a:xfrm>
            <a:prstGeom prst="rect">
              <a:avLst/>
            </a:prstGeom>
            <a:solidFill>
              <a:srgbClr val="1CABE2">
                <a:alpha val="100000"/>
              </a:srgbClr>
            </a:solidFill>
          </p:spPr>
          <p:txBody>
            <a:bodyPr/>
            <a:lstStyle/>
            <a:p/>
          </p:txBody>
        </p:sp>
        <p:sp>
          <p:nvSpPr>
            <p:cNvPr id="63" name="rc63"/>
            <p:cNvSpPr/>
            <p:nvPr/>
          </p:nvSpPr>
          <p:spPr>
            <a:xfrm>
              <a:off x="6841227" y="2768206"/>
              <a:ext cx="249522" cy="1334490"/>
            </a:xfrm>
            <a:prstGeom prst="rect">
              <a:avLst/>
            </a:prstGeom>
            <a:solidFill>
              <a:srgbClr val="80BD41">
                <a:alpha val="100000"/>
              </a:srgbClr>
            </a:solidFill>
          </p:spPr>
          <p:txBody>
            <a:bodyPr/>
            <a:lstStyle/>
            <a:p/>
          </p:txBody>
        </p:sp>
        <p:sp>
          <p:nvSpPr>
            <p:cNvPr id="64" name="rc64"/>
            <p:cNvSpPr/>
            <p:nvPr/>
          </p:nvSpPr>
          <p:spPr>
            <a:xfrm>
              <a:off x="6841227" y="2740972"/>
              <a:ext cx="249522" cy="27234"/>
            </a:xfrm>
            <a:prstGeom prst="rect">
              <a:avLst/>
            </a:prstGeom>
            <a:solidFill>
              <a:srgbClr val="1CABE2">
                <a:alpha val="100000"/>
              </a:srgbClr>
            </a:solidFill>
          </p:spPr>
          <p:txBody>
            <a:bodyPr/>
            <a:lstStyle/>
            <a:p/>
          </p:txBody>
        </p:sp>
        <p:sp>
          <p:nvSpPr>
            <p:cNvPr id="65" name="rc65"/>
            <p:cNvSpPr/>
            <p:nvPr/>
          </p:nvSpPr>
          <p:spPr>
            <a:xfrm>
              <a:off x="7118474" y="2822085"/>
              <a:ext cx="249522" cy="1280611"/>
            </a:xfrm>
            <a:prstGeom prst="rect">
              <a:avLst/>
            </a:prstGeom>
            <a:solidFill>
              <a:srgbClr val="80BD41">
                <a:alpha val="100000"/>
              </a:srgbClr>
            </a:solidFill>
          </p:spPr>
          <p:txBody>
            <a:bodyPr/>
            <a:lstStyle/>
            <a:p/>
          </p:txBody>
        </p:sp>
        <p:sp>
          <p:nvSpPr>
            <p:cNvPr id="66" name="rc66"/>
            <p:cNvSpPr/>
            <p:nvPr/>
          </p:nvSpPr>
          <p:spPr>
            <a:xfrm>
              <a:off x="7118474" y="2725695"/>
              <a:ext cx="249522" cy="96389"/>
            </a:xfrm>
            <a:prstGeom prst="rect">
              <a:avLst/>
            </a:prstGeom>
            <a:solidFill>
              <a:srgbClr val="1CABE2">
                <a:alpha val="100000"/>
              </a:srgbClr>
            </a:solidFill>
          </p:spPr>
          <p:txBody>
            <a:bodyPr/>
            <a:lstStyle/>
            <a:p/>
          </p:txBody>
        </p:sp>
        <p:sp>
          <p:nvSpPr>
            <p:cNvPr id="67" name="rc67"/>
            <p:cNvSpPr/>
            <p:nvPr/>
          </p:nvSpPr>
          <p:spPr>
            <a:xfrm>
              <a:off x="7395722" y="2800691"/>
              <a:ext cx="249522" cy="1302005"/>
            </a:xfrm>
            <a:prstGeom prst="rect">
              <a:avLst/>
            </a:prstGeom>
            <a:solidFill>
              <a:srgbClr val="80BD41">
                <a:alpha val="100000"/>
              </a:srgbClr>
            </a:solidFill>
          </p:spPr>
          <p:txBody>
            <a:bodyPr/>
            <a:lstStyle/>
            <a:p/>
          </p:txBody>
        </p:sp>
        <p:sp>
          <p:nvSpPr>
            <p:cNvPr id="68" name="rc68"/>
            <p:cNvSpPr/>
            <p:nvPr/>
          </p:nvSpPr>
          <p:spPr>
            <a:xfrm>
              <a:off x="7395722" y="2702691"/>
              <a:ext cx="249522" cy="98000"/>
            </a:xfrm>
            <a:prstGeom prst="rect">
              <a:avLst/>
            </a:prstGeom>
            <a:solidFill>
              <a:srgbClr val="1CABE2">
                <a:alpha val="100000"/>
              </a:srgbClr>
            </a:solidFill>
          </p:spPr>
          <p:txBody>
            <a:bodyPr/>
            <a:lstStyle/>
            <a:p/>
          </p:txBody>
        </p:sp>
        <p:sp>
          <p:nvSpPr>
            <p:cNvPr id="69" name="rc69"/>
            <p:cNvSpPr/>
            <p:nvPr/>
          </p:nvSpPr>
          <p:spPr>
            <a:xfrm>
              <a:off x="7672970" y="3291636"/>
              <a:ext cx="249522" cy="811060"/>
            </a:xfrm>
            <a:prstGeom prst="rect">
              <a:avLst/>
            </a:prstGeom>
            <a:solidFill>
              <a:srgbClr val="80BD41">
                <a:alpha val="100000"/>
              </a:srgbClr>
            </a:solidFill>
          </p:spPr>
          <p:txBody>
            <a:bodyPr/>
            <a:lstStyle/>
            <a:p/>
          </p:txBody>
        </p:sp>
        <p:sp>
          <p:nvSpPr>
            <p:cNvPr id="70" name="rc70"/>
            <p:cNvSpPr/>
            <p:nvPr/>
          </p:nvSpPr>
          <p:spPr>
            <a:xfrm>
              <a:off x="7672970" y="2679784"/>
              <a:ext cx="249522" cy="611852"/>
            </a:xfrm>
            <a:prstGeom prst="rect">
              <a:avLst/>
            </a:prstGeom>
            <a:solidFill>
              <a:srgbClr val="1CABE2">
                <a:alpha val="100000"/>
              </a:srgbClr>
            </a:solidFill>
          </p:spPr>
          <p:txBody>
            <a:bodyPr/>
            <a:lstStyle/>
            <a:p/>
          </p:txBody>
        </p:sp>
        <p:sp>
          <p:nvSpPr>
            <p:cNvPr id="71" name="rc71"/>
            <p:cNvSpPr/>
            <p:nvPr/>
          </p:nvSpPr>
          <p:spPr>
            <a:xfrm>
              <a:off x="7950217" y="3427339"/>
              <a:ext cx="249522" cy="675357"/>
            </a:xfrm>
            <a:prstGeom prst="rect">
              <a:avLst/>
            </a:prstGeom>
            <a:solidFill>
              <a:srgbClr val="80BD41">
                <a:alpha val="100000"/>
              </a:srgbClr>
            </a:solidFill>
          </p:spPr>
          <p:txBody>
            <a:bodyPr/>
            <a:lstStyle/>
            <a:p/>
          </p:txBody>
        </p:sp>
        <p:sp>
          <p:nvSpPr>
            <p:cNvPr id="72" name="rc72"/>
            <p:cNvSpPr/>
            <p:nvPr/>
          </p:nvSpPr>
          <p:spPr>
            <a:xfrm>
              <a:off x="7950217" y="2695701"/>
              <a:ext cx="249522" cy="731637"/>
            </a:xfrm>
            <a:prstGeom prst="rect">
              <a:avLst/>
            </a:prstGeom>
            <a:solidFill>
              <a:srgbClr val="1CABE2">
                <a:alpha val="100000"/>
              </a:srgbClr>
            </a:solidFill>
          </p:spPr>
          <p:txBody>
            <a:bodyPr/>
            <a:lstStyle/>
            <a:p/>
          </p:txBody>
        </p:sp>
        <p:sp>
          <p:nvSpPr>
            <p:cNvPr id="73" name="pl73"/>
            <p:cNvSpPr/>
            <p:nvPr/>
          </p:nvSpPr>
          <p:spPr>
            <a:xfrm>
              <a:off x="1421035" y="1236556"/>
              <a:ext cx="6653943" cy="1476497"/>
            </a:xfrm>
            <a:custGeom>
              <a:avLst/>
              <a:pathLst>
                <a:path w="6653943" h="1476497">
                  <a:moveTo>
                    <a:pt x="0" y="694822"/>
                  </a:moveTo>
                  <a:lnTo>
                    <a:pt x="277247" y="579018"/>
                  </a:lnTo>
                  <a:lnTo>
                    <a:pt x="554495" y="694822"/>
                  </a:lnTo>
                  <a:lnTo>
                    <a:pt x="831742" y="463214"/>
                  </a:lnTo>
                  <a:lnTo>
                    <a:pt x="1108990" y="492165"/>
                  </a:lnTo>
                  <a:lnTo>
                    <a:pt x="1386238" y="318460"/>
                  </a:lnTo>
                  <a:lnTo>
                    <a:pt x="1663485" y="231607"/>
                  </a:lnTo>
                  <a:lnTo>
                    <a:pt x="1940733" y="115803"/>
                  </a:lnTo>
                  <a:lnTo>
                    <a:pt x="2217981" y="86852"/>
                  </a:lnTo>
                  <a:lnTo>
                    <a:pt x="2495228" y="202656"/>
                  </a:lnTo>
                  <a:lnTo>
                    <a:pt x="2772476" y="0"/>
                  </a:lnTo>
                  <a:lnTo>
                    <a:pt x="3049724" y="0"/>
                  </a:lnTo>
                  <a:lnTo>
                    <a:pt x="3326971" y="0"/>
                  </a:lnTo>
                  <a:lnTo>
                    <a:pt x="3604219" y="0"/>
                  </a:lnTo>
                  <a:lnTo>
                    <a:pt x="3881467" y="0"/>
                  </a:lnTo>
                  <a:lnTo>
                    <a:pt x="4158714" y="28950"/>
                  </a:lnTo>
                  <a:lnTo>
                    <a:pt x="4435962" y="0"/>
                  </a:lnTo>
                  <a:lnTo>
                    <a:pt x="4713210" y="0"/>
                  </a:lnTo>
                  <a:lnTo>
                    <a:pt x="4990457" y="0"/>
                  </a:lnTo>
                  <a:lnTo>
                    <a:pt x="5267705" y="0"/>
                  </a:lnTo>
                  <a:lnTo>
                    <a:pt x="5544953" y="28950"/>
                  </a:lnTo>
                  <a:lnTo>
                    <a:pt x="5822200" y="173705"/>
                  </a:lnTo>
                  <a:lnTo>
                    <a:pt x="6099448" y="173705"/>
                  </a:lnTo>
                  <a:lnTo>
                    <a:pt x="6376696" y="1215938"/>
                  </a:lnTo>
                  <a:lnTo>
                    <a:pt x="6653943" y="1476497"/>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73744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4" name="tx84"/>
            <p:cNvSpPr/>
            <p:nvPr/>
          </p:nvSpPr>
          <p:spPr>
            <a:xfrm>
              <a:off x="1329607" y="27824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85" name="tx85"/>
            <p:cNvSpPr/>
            <p:nvPr/>
          </p:nvSpPr>
          <p:spPr>
            <a:xfrm>
              <a:off x="2715845" y="26625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1.49</a:t>
              </a:r>
            </a:p>
          </p:txBody>
        </p:sp>
        <p:sp>
          <p:nvSpPr>
            <p:cNvPr id="86" name="tx86"/>
            <p:cNvSpPr/>
            <p:nvPr/>
          </p:nvSpPr>
          <p:spPr>
            <a:xfrm>
              <a:off x="4102084" y="25192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a:t>
              </a:r>
            </a:p>
          </p:txBody>
        </p:sp>
        <p:sp>
          <p:nvSpPr>
            <p:cNvPr id="87" name="tx87"/>
            <p:cNvSpPr/>
            <p:nvPr/>
          </p:nvSpPr>
          <p:spPr>
            <a:xfrm>
              <a:off x="5488322" y="27660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88" name="tx88"/>
            <p:cNvSpPr/>
            <p:nvPr/>
          </p:nvSpPr>
          <p:spPr>
            <a:xfrm>
              <a:off x="6597312" y="26257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1.54</a:t>
              </a:r>
            </a:p>
          </p:txBody>
        </p:sp>
        <p:sp>
          <p:nvSpPr>
            <p:cNvPr id="89" name="tx89"/>
            <p:cNvSpPr/>
            <p:nvPr/>
          </p:nvSpPr>
          <p:spPr>
            <a:xfrm>
              <a:off x="6874560" y="26050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1.56</a:t>
              </a:r>
            </a:p>
          </p:txBody>
        </p:sp>
        <p:sp>
          <p:nvSpPr>
            <p:cNvPr id="90" name="tx90"/>
            <p:cNvSpPr/>
            <p:nvPr/>
          </p:nvSpPr>
          <p:spPr>
            <a:xfrm>
              <a:off x="7151808" y="25897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a:t>
              </a:r>
            </a:p>
          </p:txBody>
        </p:sp>
        <p:sp>
          <p:nvSpPr>
            <p:cNvPr id="91" name="tx91"/>
            <p:cNvSpPr/>
            <p:nvPr/>
          </p:nvSpPr>
          <p:spPr>
            <a:xfrm>
              <a:off x="7455181" y="25667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2" name="tx92"/>
            <p:cNvSpPr/>
            <p:nvPr/>
          </p:nvSpPr>
          <p:spPr>
            <a:xfrm>
              <a:off x="7706303" y="25438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a:t>
              </a:r>
            </a:p>
          </p:txBody>
        </p:sp>
        <p:sp>
          <p:nvSpPr>
            <p:cNvPr id="93" name="tx93"/>
            <p:cNvSpPr/>
            <p:nvPr/>
          </p:nvSpPr>
          <p:spPr>
            <a:xfrm>
              <a:off x="7983551" y="25597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a:t>
              </a:r>
            </a:p>
          </p:txBody>
        </p:sp>
        <p:sp>
          <p:nvSpPr>
            <p:cNvPr id="94" name="pl94"/>
            <p:cNvSpPr/>
            <p:nvPr/>
          </p:nvSpPr>
          <p:spPr>
            <a:xfrm>
              <a:off x="1421035"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244889"/>
            </a:xfrm>
            <a:custGeom>
              <a:avLst/>
              <a:pathLst>
                <a:path w="0" h="1244889">
                  <a:moveTo>
                    <a:pt x="0" y="124488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505447"/>
            </a:xfrm>
            <a:custGeom>
              <a:avLst/>
              <a:pathLst>
                <a:path w="0" h="1505447">
                  <a:moveTo>
                    <a:pt x="0" y="1505447"/>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6235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05" name="tx105"/>
            <p:cNvSpPr/>
            <p:nvPr/>
          </p:nvSpPr>
          <p:spPr>
            <a:xfrm>
              <a:off x="1329607" y="30313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0.34</a:t>
              </a:r>
            </a:p>
          </p:txBody>
        </p:sp>
        <p:sp>
          <p:nvSpPr>
            <p:cNvPr id="106" name="tx106"/>
            <p:cNvSpPr/>
            <p:nvPr/>
          </p:nvSpPr>
          <p:spPr>
            <a:xfrm>
              <a:off x="2715845" y="34937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07" name="tx107"/>
            <p:cNvSpPr/>
            <p:nvPr/>
          </p:nvSpPr>
          <p:spPr>
            <a:xfrm>
              <a:off x="2715845" y="28417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08" name="tx108"/>
            <p:cNvSpPr/>
            <p:nvPr/>
          </p:nvSpPr>
          <p:spPr>
            <a:xfrm>
              <a:off x="4102084" y="33511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09" name="tx109"/>
            <p:cNvSpPr/>
            <p:nvPr/>
          </p:nvSpPr>
          <p:spPr>
            <a:xfrm>
              <a:off x="4102084" y="26273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0" name="tx110"/>
            <p:cNvSpPr/>
            <p:nvPr/>
          </p:nvSpPr>
          <p:spPr>
            <a:xfrm>
              <a:off x="5488322" y="34792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1" name="tx111"/>
            <p:cNvSpPr/>
            <p:nvPr/>
          </p:nvSpPr>
          <p:spPr>
            <a:xfrm>
              <a:off x="5488322" y="28789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2" name="tx112"/>
            <p:cNvSpPr/>
            <p:nvPr/>
          </p:nvSpPr>
          <p:spPr>
            <a:xfrm>
              <a:off x="6597312" y="34038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13" name="tx113"/>
            <p:cNvSpPr/>
            <p:nvPr/>
          </p:nvSpPr>
          <p:spPr>
            <a:xfrm>
              <a:off x="6597312" y="27333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4" name="tx114"/>
            <p:cNvSpPr/>
            <p:nvPr/>
          </p:nvSpPr>
          <p:spPr>
            <a:xfrm>
              <a:off x="6874560" y="34003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15" name="tx115"/>
            <p:cNvSpPr/>
            <p:nvPr/>
          </p:nvSpPr>
          <p:spPr>
            <a:xfrm>
              <a:off x="6874560" y="27194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6" name="tx116"/>
            <p:cNvSpPr/>
            <p:nvPr/>
          </p:nvSpPr>
          <p:spPr>
            <a:xfrm>
              <a:off x="7151808" y="342849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17" name="tx117"/>
            <p:cNvSpPr/>
            <p:nvPr/>
          </p:nvSpPr>
          <p:spPr>
            <a:xfrm>
              <a:off x="7151808" y="27388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8" name="tx118"/>
            <p:cNvSpPr/>
            <p:nvPr/>
          </p:nvSpPr>
          <p:spPr>
            <a:xfrm>
              <a:off x="7429055" y="34166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19" name="tx119"/>
            <p:cNvSpPr/>
            <p:nvPr/>
          </p:nvSpPr>
          <p:spPr>
            <a:xfrm>
              <a:off x="7429055" y="27166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20" name="tx120"/>
            <p:cNvSpPr/>
            <p:nvPr/>
          </p:nvSpPr>
          <p:spPr>
            <a:xfrm>
              <a:off x="7706303" y="36620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0.93</a:t>
              </a:r>
            </a:p>
          </p:txBody>
        </p:sp>
        <p:sp>
          <p:nvSpPr>
            <p:cNvPr id="121" name="tx121"/>
            <p:cNvSpPr/>
            <p:nvPr/>
          </p:nvSpPr>
          <p:spPr>
            <a:xfrm>
              <a:off x="7732429" y="29506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a:t>
              </a:r>
            </a:p>
          </p:txBody>
        </p:sp>
        <p:sp>
          <p:nvSpPr>
            <p:cNvPr id="122" name="tx122"/>
            <p:cNvSpPr/>
            <p:nvPr/>
          </p:nvSpPr>
          <p:spPr>
            <a:xfrm>
              <a:off x="7983551" y="37299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23" name="tx123"/>
            <p:cNvSpPr/>
            <p:nvPr/>
          </p:nvSpPr>
          <p:spPr>
            <a:xfrm>
              <a:off x="7983551" y="30264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0.84</a:t>
              </a:r>
            </a:p>
          </p:txBody>
        </p:sp>
        <p:sp>
          <p:nvSpPr>
            <p:cNvPr id="124" name="tx124"/>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17936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6" name="tx126"/>
            <p:cNvSpPr/>
            <p:nvPr/>
          </p:nvSpPr>
          <p:spPr>
            <a:xfrm>
              <a:off x="694404" y="230644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7" name="tx127"/>
            <p:cNvSpPr/>
            <p:nvPr/>
          </p:nvSpPr>
          <p:spPr>
            <a:xfrm>
              <a:off x="694404" y="1431745"/>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0204"/>
              <a:ext cx="13795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Sudan, 2000-2024</a:t>
              </a:r>
            </a:p>
          </p:txBody>
        </p:sp>
        <p:sp>
          <p:nvSpPr>
            <p:cNvPr id="153" name="pl153"/>
            <p:cNvSpPr/>
            <p:nvPr/>
          </p:nvSpPr>
          <p:spPr>
            <a:xfrm>
              <a:off x="230463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3213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33807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35479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31299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32971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3464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134214" cy="167191"/>
            </a:xfrm>
            <a:prstGeom prst="rect">
              <a:avLst/>
            </a:prstGeom>
            <a:solidFill>
              <a:srgbClr val="80BD41">
                <a:alpha val="100000"/>
              </a:srgbClr>
            </a:solidFill>
          </p:spPr>
          <p:txBody>
            <a:bodyPr/>
            <a:lstStyle/>
            <a:p/>
          </p:txBody>
        </p:sp>
        <p:sp>
          <p:nvSpPr>
            <p:cNvPr id="165" name="rc165"/>
            <p:cNvSpPr/>
            <p:nvPr/>
          </p:nvSpPr>
          <p:spPr>
            <a:xfrm>
              <a:off x="7430488" y="5889059"/>
              <a:ext cx="61961" cy="167191"/>
            </a:xfrm>
            <a:prstGeom prst="rect">
              <a:avLst/>
            </a:prstGeom>
            <a:solidFill>
              <a:srgbClr val="1CABE2">
                <a:alpha val="100000"/>
              </a:srgbClr>
            </a:solidFill>
          </p:spPr>
          <p:txBody>
            <a:bodyPr/>
            <a:lstStyle/>
            <a:p/>
          </p:txBody>
        </p:sp>
        <p:sp>
          <p:nvSpPr>
            <p:cNvPr id="166" name="rc166"/>
            <p:cNvSpPr/>
            <p:nvPr/>
          </p:nvSpPr>
          <p:spPr>
            <a:xfrm>
              <a:off x="1296273" y="5680069"/>
              <a:ext cx="3747596" cy="167191"/>
            </a:xfrm>
            <a:prstGeom prst="rect">
              <a:avLst/>
            </a:prstGeom>
            <a:solidFill>
              <a:srgbClr val="80BD41">
                <a:alpha val="100000"/>
              </a:srgbClr>
            </a:solidFill>
          </p:spPr>
          <p:txBody>
            <a:bodyPr/>
            <a:lstStyle/>
            <a:p/>
          </p:txBody>
        </p:sp>
        <p:sp>
          <p:nvSpPr>
            <p:cNvPr id="167" name="rc167"/>
            <p:cNvSpPr/>
            <p:nvPr/>
          </p:nvSpPr>
          <p:spPr>
            <a:xfrm>
              <a:off x="5043870" y="5680069"/>
              <a:ext cx="2827133" cy="167191"/>
            </a:xfrm>
            <a:prstGeom prst="rect">
              <a:avLst/>
            </a:prstGeom>
            <a:solidFill>
              <a:srgbClr val="1CABE2">
                <a:alpha val="100000"/>
              </a:srgbClr>
            </a:solidFill>
          </p:spPr>
          <p:txBody>
            <a:bodyPr/>
            <a:lstStyle/>
            <a:p/>
          </p:txBody>
        </p:sp>
        <p:sp>
          <p:nvSpPr>
            <p:cNvPr id="168" name="rc168"/>
            <p:cNvSpPr/>
            <p:nvPr/>
          </p:nvSpPr>
          <p:spPr>
            <a:xfrm>
              <a:off x="1296273" y="5471080"/>
              <a:ext cx="3120566" cy="167191"/>
            </a:xfrm>
            <a:prstGeom prst="rect">
              <a:avLst/>
            </a:prstGeom>
            <a:solidFill>
              <a:srgbClr val="80BD41">
                <a:alpha val="100000"/>
              </a:srgbClr>
            </a:solidFill>
          </p:spPr>
          <p:txBody>
            <a:bodyPr/>
            <a:lstStyle/>
            <a:p/>
          </p:txBody>
        </p:sp>
        <p:sp>
          <p:nvSpPr>
            <p:cNvPr id="169" name="rc169"/>
            <p:cNvSpPr/>
            <p:nvPr/>
          </p:nvSpPr>
          <p:spPr>
            <a:xfrm>
              <a:off x="4416840" y="5471080"/>
              <a:ext cx="3380614" cy="167191"/>
            </a:xfrm>
            <a:prstGeom prst="rect">
              <a:avLst/>
            </a:prstGeom>
            <a:solidFill>
              <a:srgbClr val="1CABE2">
                <a:alpha val="100000"/>
              </a:srgbClr>
            </a:solidFill>
          </p:spPr>
          <p:txBody>
            <a:bodyPr/>
            <a:lstStyle/>
            <a:p/>
          </p:txBody>
        </p:sp>
        <p:sp>
          <p:nvSpPr>
            <p:cNvPr id="170" name="tx170"/>
            <p:cNvSpPr/>
            <p:nvPr/>
          </p:nvSpPr>
          <p:spPr>
            <a:xfrm>
              <a:off x="7689731"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1.54</a:t>
              </a:r>
            </a:p>
          </p:txBody>
        </p:sp>
        <p:sp>
          <p:nvSpPr>
            <p:cNvPr id="171" name="tx171"/>
            <p:cNvSpPr/>
            <p:nvPr/>
          </p:nvSpPr>
          <p:spPr>
            <a:xfrm>
              <a:off x="8087213"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1.63</a:t>
              </a:r>
            </a:p>
          </p:txBody>
        </p:sp>
        <p:sp>
          <p:nvSpPr>
            <p:cNvPr id="172" name="tx172"/>
            <p:cNvSpPr/>
            <p:nvPr/>
          </p:nvSpPr>
          <p:spPr>
            <a:xfrm>
              <a:off x="8009986"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1.61</a:t>
              </a:r>
            </a:p>
          </p:txBody>
        </p:sp>
        <p:sp>
          <p:nvSpPr>
            <p:cNvPr id="173" name="tx173"/>
            <p:cNvSpPr/>
            <p:nvPr/>
          </p:nvSpPr>
          <p:spPr>
            <a:xfrm>
              <a:off x="425788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74" name="tx174"/>
            <p:cNvSpPr/>
            <p:nvPr/>
          </p:nvSpPr>
          <p:spPr>
            <a:xfrm>
              <a:off x="735597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0.02</a:t>
              </a:r>
            </a:p>
          </p:txBody>
        </p:sp>
        <p:sp>
          <p:nvSpPr>
            <p:cNvPr id="175" name="tx175"/>
            <p:cNvSpPr/>
            <p:nvPr/>
          </p:nvSpPr>
          <p:spPr>
            <a:xfrm>
              <a:off x="3064578"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0.93</a:t>
              </a:r>
            </a:p>
          </p:txBody>
        </p:sp>
        <p:sp>
          <p:nvSpPr>
            <p:cNvPr id="176" name="tx176"/>
            <p:cNvSpPr/>
            <p:nvPr/>
          </p:nvSpPr>
          <p:spPr>
            <a:xfrm>
              <a:off x="6382088"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77" name="tx177"/>
            <p:cNvSpPr/>
            <p:nvPr/>
          </p:nvSpPr>
          <p:spPr>
            <a:xfrm>
              <a:off x="275106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0.77</a:t>
              </a:r>
            </a:p>
          </p:txBody>
        </p:sp>
        <p:sp>
          <p:nvSpPr>
            <p:cNvPr id="178" name="tx178"/>
            <p:cNvSpPr/>
            <p:nvPr/>
          </p:nvSpPr>
          <p:spPr>
            <a:xfrm>
              <a:off x="600165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0.84</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3" name="tx183"/>
            <p:cNvSpPr/>
            <p:nvPr/>
          </p:nvSpPr>
          <p:spPr>
            <a:xfrm>
              <a:off x="3138299"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4" name="tx184"/>
            <p:cNvSpPr/>
            <p:nvPr/>
          </p:nvSpPr>
          <p:spPr>
            <a:xfrm>
              <a:off x="5155018"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5" name="tx185"/>
            <p:cNvSpPr/>
            <p:nvPr/>
          </p:nvSpPr>
          <p:spPr>
            <a:xfrm>
              <a:off x="7171738"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6" name="tx186"/>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(48%) was lower than in 2019 (99%).
The number of children vaccinated with DTP1 decreased 49% compared to in 2019.
The number of surviving infants increased approximately 5% compared to in 2019.
In 2024, 700,000 fewer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1599934"/>
            </a:xfrm>
            <a:custGeom>
              <a:avLst/>
              <a:pathLst>
                <a:path w="3397293" h="1599934">
                  <a:moveTo>
                    <a:pt x="0" y="942818"/>
                  </a:moveTo>
                  <a:lnTo>
                    <a:pt x="141553" y="828537"/>
                  </a:lnTo>
                  <a:lnTo>
                    <a:pt x="283107" y="999958"/>
                  </a:lnTo>
                  <a:lnTo>
                    <a:pt x="424661" y="742826"/>
                  </a:lnTo>
                  <a:lnTo>
                    <a:pt x="566215" y="599975"/>
                  </a:lnTo>
                  <a:lnTo>
                    <a:pt x="707769" y="485694"/>
                  </a:lnTo>
                  <a:lnTo>
                    <a:pt x="849323" y="485694"/>
                  </a:lnTo>
                  <a:lnTo>
                    <a:pt x="990877" y="314272"/>
                  </a:lnTo>
                  <a:lnTo>
                    <a:pt x="1132431" y="257132"/>
                  </a:lnTo>
                  <a:lnTo>
                    <a:pt x="1273984" y="399983"/>
                  </a:lnTo>
                  <a:lnTo>
                    <a:pt x="1415538" y="142851"/>
                  </a:lnTo>
                  <a:lnTo>
                    <a:pt x="1557092" y="57140"/>
                  </a:lnTo>
                  <a:lnTo>
                    <a:pt x="1698646" y="85710"/>
                  </a:lnTo>
                  <a:lnTo>
                    <a:pt x="1840200" y="57140"/>
                  </a:lnTo>
                  <a:lnTo>
                    <a:pt x="1981754" y="28570"/>
                  </a:lnTo>
                  <a:lnTo>
                    <a:pt x="2123308" y="57140"/>
                  </a:lnTo>
                  <a:lnTo>
                    <a:pt x="2264862" y="57140"/>
                  </a:lnTo>
                  <a:lnTo>
                    <a:pt x="2406416" y="0"/>
                  </a:lnTo>
                  <a:lnTo>
                    <a:pt x="2547969" y="57140"/>
                  </a:lnTo>
                  <a:lnTo>
                    <a:pt x="2689523" y="57140"/>
                  </a:lnTo>
                  <a:lnTo>
                    <a:pt x="2831077" y="142851"/>
                  </a:lnTo>
                  <a:lnTo>
                    <a:pt x="2972631" y="314272"/>
                  </a:lnTo>
                  <a:lnTo>
                    <a:pt x="3114185" y="314272"/>
                  </a:lnTo>
                  <a:lnTo>
                    <a:pt x="3255739" y="1257091"/>
                  </a:lnTo>
                  <a:lnTo>
                    <a:pt x="3397293" y="159993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342843"/>
            </a:xfrm>
            <a:custGeom>
              <a:avLst/>
              <a:pathLst>
                <a:path w="3397293" h="342843">
                  <a:moveTo>
                    <a:pt x="0" y="142851"/>
                  </a:moveTo>
                  <a:lnTo>
                    <a:pt x="141553" y="114281"/>
                  </a:lnTo>
                  <a:lnTo>
                    <a:pt x="283107" y="171421"/>
                  </a:lnTo>
                  <a:lnTo>
                    <a:pt x="424661" y="142851"/>
                  </a:lnTo>
                  <a:lnTo>
                    <a:pt x="566215" y="114281"/>
                  </a:lnTo>
                  <a:lnTo>
                    <a:pt x="707769" y="85710"/>
                  </a:lnTo>
                  <a:lnTo>
                    <a:pt x="849323" y="85710"/>
                  </a:lnTo>
                  <a:lnTo>
                    <a:pt x="990877" y="57140"/>
                  </a:lnTo>
                  <a:lnTo>
                    <a:pt x="1132431" y="28570"/>
                  </a:lnTo>
                  <a:lnTo>
                    <a:pt x="1273984" y="28570"/>
                  </a:lnTo>
                  <a:lnTo>
                    <a:pt x="1415538" y="0"/>
                  </a:lnTo>
                  <a:lnTo>
                    <a:pt x="1557092" y="0"/>
                  </a:lnTo>
                  <a:lnTo>
                    <a:pt x="1698646" y="85710"/>
                  </a:lnTo>
                  <a:lnTo>
                    <a:pt x="1840200" y="28570"/>
                  </a:lnTo>
                  <a:lnTo>
                    <a:pt x="1981754" y="28570"/>
                  </a:lnTo>
                  <a:lnTo>
                    <a:pt x="2123308" y="85710"/>
                  </a:lnTo>
                  <a:lnTo>
                    <a:pt x="2264862" y="57140"/>
                  </a:lnTo>
                  <a:lnTo>
                    <a:pt x="2406416" y="28570"/>
                  </a:lnTo>
                  <a:lnTo>
                    <a:pt x="2547969" y="57140"/>
                  </a:lnTo>
                  <a:lnTo>
                    <a:pt x="2689523" y="57140"/>
                  </a:lnTo>
                  <a:lnTo>
                    <a:pt x="2831077" y="171421"/>
                  </a:lnTo>
                  <a:lnTo>
                    <a:pt x="2972631" y="171421"/>
                  </a:lnTo>
                  <a:lnTo>
                    <a:pt x="3114185" y="142851"/>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1599934"/>
            </a:xfrm>
            <a:custGeom>
              <a:avLst/>
              <a:pathLst>
                <a:path w="3397293" h="1599934">
                  <a:moveTo>
                    <a:pt x="0" y="942818"/>
                  </a:moveTo>
                  <a:lnTo>
                    <a:pt x="141553" y="828537"/>
                  </a:lnTo>
                  <a:lnTo>
                    <a:pt x="283107" y="999958"/>
                  </a:lnTo>
                  <a:lnTo>
                    <a:pt x="424661" y="742826"/>
                  </a:lnTo>
                  <a:lnTo>
                    <a:pt x="566215" y="599975"/>
                  </a:lnTo>
                  <a:lnTo>
                    <a:pt x="707769" y="485694"/>
                  </a:lnTo>
                  <a:lnTo>
                    <a:pt x="849323" y="485694"/>
                  </a:lnTo>
                  <a:lnTo>
                    <a:pt x="990877" y="314272"/>
                  </a:lnTo>
                  <a:lnTo>
                    <a:pt x="1132431" y="257132"/>
                  </a:lnTo>
                  <a:lnTo>
                    <a:pt x="1273984" y="399983"/>
                  </a:lnTo>
                  <a:lnTo>
                    <a:pt x="1415538" y="142851"/>
                  </a:lnTo>
                  <a:lnTo>
                    <a:pt x="1557092" y="57140"/>
                  </a:lnTo>
                  <a:lnTo>
                    <a:pt x="1698646" y="85710"/>
                  </a:lnTo>
                  <a:lnTo>
                    <a:pt x="1840200" y="57140"/>
                  </a:lnTo>
                  <a:lnTo>
                    <a:pt x="1981754" y="28570"/>
                  </a:lnTo>
                  <a:lnTo>
                    <a:pt x="2123308" y="57140"/>
                  </a:lnTo>
                  <a:lnTo>
                    <a:pt x="2264862" y="57140"/>
                  </a:lnTo>
                  <a:lnTo>
                    <a:pt x="2406416" y="0"/>
                  </a:lnTo>
                  <a:lnTo>
                    <a:pt x="2547969" y="57140"/>
                  </a:lnTo>
                  <a:lnTo>
                    <a:pt x="2689523" y="57140"/>
                  </a:lnTo>
                  <a:lnTo>
                    <a:pt x="2831077" y="142851"/>
                  </a:lnTo>
                  <a:lnTo>
                    <a:pt x="2972631" y="314272"/>
                  </a:lnTo>
                  <a:lnTo>
                    <a:pt x="3114185" y="314272"/>
                  </a:lnTo>
                  <a:lnTo>
                    <a:pt x="3255739" y="1257091"/>
                  </a:lnTo>
                  <a:lnTo>
                    <a:pt x="3397293" y="159993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0"/>
            </a:xfrm>
            <a:custGeom>
              <a:avLst/>
              <a:pathLst>
                <a:path w="0" h="1142810">
                  <a:moveTo>
                    <a:pt x="0" y="0"/>
                  </a:moveTo>
                  <a:lnTo>
                    <a:pt x="0" y="11428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57082"/>
            </a:xfrm>
            <a:custGeom>
              <a:avLst/>
              <a:pathLst>
                <a:path w="0" h="1457082">
                  <a:moveTo>
                    <a:pt x="0" y="0"/>
                  </a:moveTo>
                  <a:lnTo>
                    <a:pt x="0" y="145708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99925"/>
            </a:xfrm>
            <a:custGeom>
              <a:avLst/>
              <a:pathLst>
                <a:path w="0" h="1799925">
                  <a:moveTo>
                    <a:pt x="0" y="0"/>
                  </a:moveTo>
                  <a:lnTo>
                    <a:pt x="0" y="1799925"/>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1599934"/>
            </a:xfrm>
            <a:custGeom>
              <a:avLst/>
              <a:pathLst>
                <a:path w="3397293" h="1599934">
                  <a:moveTo>
                    <a:pt x="0" y="942818"/>
                  </a:moveTo>
                  <a:lnTo>
                    <a:pt x="141553" y="828537"/>
                  </a:lnTo>
                  <a:lnTo>
                    <a:pt x="283107" y="999958"/>
                  </a:lnTo>
                  <a:lnTo>
                    <a:pt x="424661" y="742826"/>
                  </a:lnTo>
                  <a:lnTo>
                    <a:pt x="566215" y="599975"/>
                  </a:lnTo>
                  <a:lnTo>
                    <a:pt x="707769" y="485694"/>
                  </a:lnTo>
                  <a:lnTo>
                    <a:pt x="849323" y="485694"/>
                  </a:lnTo>
                  <a:lnTo>
                    <a:pt x="990877" y="314272"/>
                  </a:lnTo>
                  <a:lnTo>
                    <a:pt x="1132431" y="257132"/>
                  </a:lnTo>
                  <a:lnTo>
                    <a:pt x="1273984" y="399983"/>
                  </a:lnTo>
                  <a:lnTo>
                    <a:pt x="1415538" y="142851"/>
                  </a:lnTo>
                  <a:lnTo>
                    <a:pt x="1557092" y="57140"/>
                  </a:lnTo>
                  <a:lnTo>
                    <a:pt x="1698646" y="85710"/>
                  </a:lnTo>
                  <a:lnTo>
                    <a:pt x="1840200" y="57140"/>
                  </a:lnTo>
                  <a:lnTo>
                    <a:pt x="1981754" y="28570"/>
                  </a:lnTo>
                  <a:lnTo>
                    <a:pt x="2123308" y="57140"/>
                  </a:lnTo>
                  <a:lnTo>
                    <a:pt x="2264862" y="57140"/>
                  </a:lnTo>
                  <a:lnTo>
                    <a:pt x="2406416" y="0"/>
                  </a:lnTo>
                  <a:lnTo>
                    <a:pt x="2547969" y="57140"/>
                  </a:lnTo>
                  <a:lnTo>
                    <a:pt x="2689523" y="57140"/>
                  </a:lnTo>
                  <a:lnTo>
                    <a:pt x="2831077" y="142851"/>
                  </a:lnTo>
                  <a:lnTo>
                    <a:pt x="2972631" y="314272"/>
                  </a:lnTo>
                  <a:lnTo>
                    <a:pt x="3114185" y="314272"/>
                  </a:lnTo>
                  <a:lnTo>
                    <a:pt x="3255739" y="1257091"/>
                  </a:lnTo>
                  <a:lnTo>
                    <a:pt x="3397293" y="159993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3270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3270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52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774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9803" y="4830005"/>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Sudan</a:t>
              </a:r>
            </a:p>
          </p:txBody>
        </p:sp>
        <p:sp>
          <p:nvSpPr>
            <p:cNvPr id="60" name="tx60"/>
            <p:cNvSpPr/>
            <p:nvPr/>
          </p:nvSpPr>
          <p:spPr>
            <a:xfrm>
              <a:off x="276239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849"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20764" y="471005"/>
              <a:ext cx="239769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Sudan, 2000-2024</a:t>
              </a:r>
            </a:p>
          </p:txBody>
        </p:sp>
        <p:sp>
          <p:nvSpPr>
            <p:cNvPr id="63" name="pl63"/>
            <p:cNvSpPr/>
            <p:nvPr/>
          </p:nvSpPr>
          <p:spPr>
            <a:xfrm>
              <a:off x="5267799" y="36837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74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656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565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2292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201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4111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320211"/>
              <a:ext cx="3397293" cy="2545349"/>
            </a:xfrm>
            <a:custGeom>
              <a:avLst/>
              <a:pathLst>
                <a:path w="3397293" h="2545349">
                  <a:moveTo>
                    <a:pt x="0" y="1499938"/>
                  </a:moveTo>
                  <a:lnTo>
                    <a:pt x="141553" y="1318127"/>
                  </a:lnTo>
                  <a:lnTo>
                    <a:pt x="283107" y="1590843"/>
                  </a:lnTo>
                  <a:lnTo>
                    <a:pt x="424661" y="1181769"/>
                  </a:lnTo>
                  <a:lnTo>
                    <a:pt x="566215" y="954506"/>
                  </a:lnTo>
                  <a:lnTo>
                    <a:pt x="707769" y="772695"/>
                  </a:lnTo>
                  <a:lnTo>
                    <a:pt x="849323" y="772695"/>
                  </a:lnTo>
                  <a:lnTo>
                    <a:pt x="990877" y="499979"/>
                  </a:lnTo>
                  <a:lnTo>
                    <a:pt x="1132431" y="409074"/>
                  </a:lnTo>
                  <a:lnTo>
                    <a:pt x="1273984" y="636337"/>
                  </a:lnTo>
                  <a:lnTo>
                    <a:pt x="1415538" y="227263"/>
                  </a:lnTo>
                  <a:lnTo>
                    <a:pt x="1557092" y="90905"/>
                  </a:lnTo>
                  <a:lnTo>
                    <a:pt x="1698646" y="136358"/>
                  </a:lnTo>
                  <a:lnTo>
                    <a:pt x="1840200" y="90905"/>
                  </a:lnTo>
                  <a:lnTo>
                    <a:pt x="1981754" y="45452"/>
                  </a:lnTo>
                  <a:lnTo>
                    <a:pt x="2123308" y="90905"/>
                  </a:lnTo>
                  <a:lnTo>
                    <a:pt x="2264862" y="90905"/>
                  </a:lnTo>
                  <a:lnTo>
                    <a:pt x="2406416" y="0"/>
                  </a:lnTo>
                  <a:lnTo>
                    <a:pt x="2547969" y="90905"/>
                  </a:lnTo>
                  <a:lnTo>
                    <a:pt x="2689523" y="90905"/>
                  </a:lnTo>
                  <a:lnTo>
                    <a:pt x="2831077" y="227263"/>
                  </a:lnTo>
                  <a:lnTo>
                    <a:pt x="2972631" y="499979"/>
                  </a:lnTo>
                  <a:lnTo>
                    <a:pt x="3114185" y="499979"/>
                  </a:lnTo>
                  <a:lnTo>
                    <a:pt x="3255739" y="1999917"/>
                  </a:lnTo>
                  <a:lnTo>
                    <a:pt x="3397293" y="2545349"/>
                  </a:lnTo>
                </a:path>
              </a:pathLst>
            </a:custGeom>
            <a:ln w="27101" cap="flat">
              <a:solidFill>
                <a:srgbClr val="0058AB">
                  <a:alpha val="100000"/>
                </a:srgbClr>
              </a:solidFill>
              <a:prstDash val="solid"/>
              <a:round/>
            </a:ln>
          </p:spPr>
          <p:txBody>
            <a:bodyPr/>
            <a:lstStyle/>
            <a:p/>
          </p:txBody>
        </p:sp>
        <p:sp>
          <p:nvSpPr>
            <p:cNvPr id="78" name="pl78"/>
            <p:cNvSpPr/>
            <p:nvPr/>
          </p:nvSpPr>
          <p:spPr>
            <a:xfrm>
              <a:off x="5437664" y="1411116"/>
              <a:ext cx="3397293" cy="636337"/>
            </a:xfrm>
            <a:custGeom>
              <a:avLst/>
              <a:pathLst>
                <a:path w="3397293" h="636337">
                  <a:moveTo>
                    <a:pt x="0" y="636337"/>
                  </a:moveTo>
                  <a:lnTo>
                    <a:pt x="141553" y="636337"/>
                  </a:lnTo>
                  <a:lnTo>
                    <a:pt x="283107" y="636337"/>
                  </a:lnTo>
                  <a:lnTo>
                    <a:pt x="424661" y="545432"/>
                  </a:lnTo>
                  <a:lnTo>
                    <a:pt x="566215" y="454526"/>
                  </a:lnTo>
                  <a:lnTo>
                    <a:pt x="707769" y="409074"/>
                  </a:lnTo>
                  <a:lnTo>
                    <a:pt x="849323" y="363621"/>
                  </a:lnTo>
                  <a:lnTo>
                    <a:pt x="990877" y="363621"/>
                  </a:lnTo>
                  <a:lnTo>
                    <a:pt x="1132431" y="227263"/>
                  </a:lnTo>
                  <a:lnTo>
                    <a:pt x="1273984" y="136358"/>
                  </a:lnTo>
                  <a:lnTo>
                    <a:pt x="1415538" y="136358"/>
                  </a:lnTo>
                  <a:lnTo>
                    <a:pt x="1557092" y="90905"/>
                  </a:lnTo>
                  <a:lnTo>
                    <a:pt x="1698646" y="90905"/>
                  </a:lnTo>
                  <a:lnTo>
                    <a:pt x="1840200" y="136358"/>
                  </a:lnTo>
                  <a:lnTo>
                    <a:pt x="1981754" y="90905"/>
                  </a:lnTo>
                  <a:lnTo>
                    <a:pt x="2123308" y="45452"/>
                  </a:lnTo>
                  <a:lnTo>
                    <a:pt x="2264862" y="0"/>
                  </a:lnTo>
                  <a:lnTo>
                    <a:pt x="2406416" y="0"/>
                  </a:lnTo>
                  <a:lnTo>
                    <a:pt x="2547969" y="0"/>
                  </a:lnTo>
                  <a:lnTo>
                    <a:pt x="2689523" y="0"/>
                  </a:lnTo>
                  <a:lnTo>
                    <a:pt x="2831077" y="136358"/>
                  </a:lnTo>
                  <a:lnTo>
                    <a:pt x="2972631" y="181810"/>
                  </a:lnTo>
                  <a:lnTo>
                    <a:pt x="3114185" y="45452"/>
                  </a:lnTo>
                  <a:lnTo>
                    <a:pt x="3255739" y="90905"/>
                  </a:lnTo>
                  <a:lnTo>
                    <a:pt x="3397293" y="45452"/>
                  </a:lnTo>
                </a:path>
              </a:pathLst>
            </a:custGeom>
            <a:ln w="27101" cap="flat">
              <a:solidFill>
                <a:srgbClr val="80BD41">
                  <a:alpha val="100000"/>
                </a:srgbClr>
              </a:solidFill>
              <a:prstDash val="solid"/>
              <a:round/>
            </a:ln>
          </p:spPr>
          <p:txBody>
            <a:bodyPr/>
            <a:lstStyle/>
            <a:p/>
          </p:txBody>
        </p:sp>
        <p:sp>
          <p:nvSpPr>
            <p:cNvPr id="79" name="pl79"/>
            <p:cNvSpPr/>
            <p:nvPr/>
          </p:nvSpPr>
          <p:spPr>
            <a:xfrm>
              <a:off x="5437664" y="1320211"/>
              <a:ext cx="3397293" cy="545432"/>
            </a:xfrm>
            <a:custGeom>
              <a:avLst/>
              <a:pathLst>
                <a:path w="3397293" h="545432">
                  <a:moveTo>
                    <a:pt x="0" y="227263"/>
                  </a:moveTo>
                  <a:lnTo>
                    <a:pt x="141553" y="181810"/>
                  </a:lnTo>
                  <a:lnTo>
                    <a:pt x="283107" y="272716"/>
                  </a:lnTo>
                  <a:lnTo>
                    <a:pt x="424661" y="227263"/>
                  </a:lnTo>
                  <a:lnTo>
                    <a:pt x="566215" y="181810"/>
                  </a:lnTo>
                  <a:lnTo>
                    <a:pt x="707769" y="136358"/>
                  </a:lnTo>
                  <a:lnTo>
                    <a:pt x="849323" y="136358"/>
                  </a:lnTo>
                  <a:lnTo>
                    <a:pt x="990877" y="90905"/>
                  </a:lnTo>
                  <a:lnTo>
                    <a:pt x="1132431" y="45452"/>
                  </a:lnTo>
                  <a:lnTo>
                    <a:pt x="1273984" y="45452"/>
                  </a:lnTo>
                  <a:lnTo>
                    <a:pt x="1415538" y="0"/>
                  </a:lnTo>
                  <a:lnTo>
                    <a:pt x="1557092" y="0"/>
                  </a:lnTo>
                  <a:lnTo>
                    <a:pt x="1698646" y="136358"/>
                  </a:lnTo>
                  <a:lnTo>
                    <a:pt x="1840200" y="45452"/>
                  </a:lnTo>
                  <a:lnTo>
                    <a:pt x="1981754" y="45452"/>
                  </a:lnTo>
                  <a:lnTo>
                    <a:pt x="2123308" y="136358"/>
                  </a:lnTo>
                  <a:lnTo>
                    <a:pt x="2264862" y="90905"/>
                  </a:lnTo>
                  <a:lnTo>
                    <a:pt x="2406416" y="45452"/>
                  </a:lnTo>
                  <a:lnTo>
                    <a:pt x="2547969" y="90905"/>
                  </a:lnTo>
                  <a:lnTo>
                    <a:pt x="2689523" y="90905"/>
                  </a:lnTo>
                  <a:lnTo>
                    <a:pt x="2831077" y="272716"/>
                  </a:lnTo>
                  <a:lnTo>
                    <a:pt x="2972631" y="272716"/>
                  </a:lnTo>
                  <a:lnTo>
                    <a:pt x="3114185" y="227263"/>
                  </a:lnTo>
                  <a:lnTo>
                    <a:pt x="3255739" y="454526"/>
                  </a:lnTo>
                  <a:lnTo>
                    <a:pt x="3397293" y="545432"/>
                  </a:lnTo>
                </a:path>
              </a:pathLst>
            </a:custGeom>
            <a:ln w="27101" cap="flat">
              <a:solidFill>
                <a:srgbClr val="961A49">
                  <a:alpha val="100000"/>
                </a:srgbClr>
              </a:solidFill>
              <a:prstDash val="solid"/>
              <a:round/>
            </a:ln>
          </p:spPr>
          <p:txBody>
            <a:bodyPr/>
            <a:lstStyle/>
            <a:p/>
          </p:txBody>
        </p:sp>
        <p:sp>
          <p:nvSpPr>
            <p:cNvPr id="80" name="pl80"/>
            <p:cNvSpPr/>
            <p:nvPr/>
          </p:nvSpPr>
          <p:spPr>
            <a:xfrm>
              <a:off x="5437664" y="141111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320211"/>
              <a:ext cx="3397293" cy="2545349"/>
            </a:xfrm>
            <a:custGeom>
              <a:avLst/>
              <a:pathLst>
                <a:path w="3397293" h="2545349">
                  <a:moveTo>
                    <a:pt x="0" y="1499938"/>
                  </a:moveTo>
                  <a:lnTo>
                    <a:pt x="141553" y="1318127"/>
                  </a:lnTo>
                  <a:lnTo>
                    <a:pt x="283107" y="1590843"/>
                  </a:lnTo>
                  <a:lnTo>
                    <a:pt x="424661" y="1181769"/>
                  </a:lnTo>
                  <a:lnTo>
                    <a:pt x="566215" y="954506"/>
                  </a:lnTo>
                  <a:lnTo>
                    <a:pt x="707769" y="772695"/>
                  </a:lnTo>
                  <a:lnTo>
                    <a:pt x="849323" y="772695"/>
                  </a:lnTo>
                  <a:lnTo>
                    <a:pt x="990877" y="499979"/>
                  </a:lnTo>
                  <a:lnTo>
                    <a:pt x="1132431" y="409074"/>
                  </a:lnTo>
                  <a:lnTo>
                    <a:pt x="1273984" y="636337"/>
                  </a:lnTo>
                  <a:lnTo>
                    <a:pt x="1415538" y="227263"/>
                  </a:lnTo>
                  <a:lnTo>
                    <a:pt x="1557092" y="90905"/>
                  </a:lnTo>
                  <a:lnTo>
                    <a:pt x="1698646" y="136358"/>
                  </a:lnTo>
                  <a:lnTo>
                    <a:pt x="1840200" y="90905"/>
                  </a:lnTo>
                  <a:lnTo>
                    <a:pt x="1981754" y="45452"/>
                  </a:lnTo>
                  <a:lnTo>
                    <a:pt x="2123308" y="90905"/>
                  </a:lnTo>
                  <a:lnTo>
                    <a:pt x="2264862" y="90905"/>
                  </a:lnTo>
                  <a:lnTo>
                    <a:pt x="2406416" y="0"/>
                  </a:lnTo>
                  <a:lnTo>
                    <a:pt x="2547969" y="90905"/>
                  </a:lnTo>
                  <a:lnTo>
                    <a:pt x="2689523" y="90905"/>
                  </a:lnTo>
                  <a:lnTo>
                    <a:pt x="2831077" y="227263"/>
                  </a:lnTo>
                  <a:lnTo>
                    <a:pt x="2972631" y="499979"/>
                  </a:lnTo>
                  <a:lnTo>
                    <a:pt x="3114185" y="499979"/>
                  </a:lnTo>
                  <a:lnTo>
                    <a:pt x="3255739" y="1999917"/>
                  </a:lnTo>
                  <a:lnTo>
                    <a:pt x="3397293" y="2545349"/>
                  </a:lnTo>
                </a:path>
              </a:pathLst>
            </a:custGeom>
            <a:ln w="43362" cap="flat">
              <a:solidFill>
                <a:srgbClr val="000000">
                  <a:alpha val="100000"/>
                </a:srgbClr>
              </a:solidFill>
              <a:prstDash val="solid"/>
              <a:round/>
            </a:ln>
          </p:spPr>
          <p:txBody>
            <a:bodyPr/>
            <a:lstStyle/>
            <a:p/>
          </p:txBody>
        </p:sp>
        <p:sp>
          <p:nvSpPr>
            <p:cNvPr id="82" name="pl82"/>
            <p:cNvSpPr/>
            <p:nvPr/>
          </p:nvSpPr>
          <p:spPr>
            <a:xfrm>
              <a:off x="5437664" y="1156581"/>
              <a:ext cx="0" cy="1663567"/>
            </a:xfrm>
            <a:custGeom>
              <a:avLst/>
              <a:pathLst>
                <a:path w="0" h="1663567">
                  <a:moveTo>
                    <a:pt x="0" y="166356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156581"/>
              <a:ext cx="0" cy="936325"/>
            </a:xfrm>
            <a:custGeom>
              <a:avLst/>
              <a:pathLst>
                <a:path w="0" h="936325">
                  <a:moveTo>
                    <a:pt x="0" y="93632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156581"/>
              <a:ext cx="0" cy="390892"/>
            </a:xfrm>
            <a:custGeom>
              <a:avLst/>
              <a:pathLst>
                <a:path w="0" h="390892">
                  <a:moveTo>
                    <a:pt x="0" y="39089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156581"/>
              <a:ext cx="0" cy="254534"/>
            </a:xfrm>
            <a:custGeom>
              <a:avLst/>
              <a:pathLst>
                <a:path w="0" h="254534">
                  <a:moveTo>
                    <a:pt x="0" y="25453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156581"/>
              <a:ext cx="0" cy="254534"/>
            </a:xfrm>
            <a:custGeom>
              <a:avLst/>
              <a:pathLst>
                <a:path w="0" h="254534">
                  <a:moveTo>
                    <a:pt x="0" y="25453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156581"/>
              <a:ext cx="0" cy="2163547"/>
            </a:xfrm>
            <a:custGeom>
              <a:avLst/>
              <a:pathLst>
                <a:path w="0" h="2163547">
                  <a:moveTo>
                    <a:pt x="0" y="216354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156581"/>
              <a:ext cx="0" cy="2708979"/>
            </a:xfrm>
            <a:custGeom>
              <a:avLst/>
              <a:pathLst>
                <a:path w="0" h="2708979">
                  <a:moveTo>
                    <a:pt x="0" y="270897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320211"/>
              <a:ext cx="3397293" cy="2545349"/>
            </a:xfrm>
            <a:custGeom>
              <a:avLst/>
              <a:pathLst>
                <a:path w="3397293" h="2545349">
                  <a:moveTo>
                    <a:pt x="0" y="1499938"/>
                  </a:moveTo>
                  <a:lnTo>
                    <a:pt x="141553" y="1318127"/>
                  </a:lnTo>
                  <a:lnTo>
                    <a:pt x="283107" y="1590843"/>
                  </a:lnTo>
                  <a:lnTo>
                    <a:pt x="424661" y="1181769"/>
                  </a:lnTo>
                  <a:lnTo>
                    <a:pt x="566215" y="954506"/>
                  </a:lnTo>
                  <a:lnTo>
                    <a:pt x="707769" y="772695"/>
                  </a:lnTo>
                  <a:lnTo>
                    <a:pt x="849323" y="772695"/>
                  </a:lnTo>
                  <a:lnTo>
                    <a:pt x="990877" y="499979"/>
                  </a:lnTo>
                  <a:lnTo>
                    <a:pt x="1132431" y="409074"/>
                  </a:lnTo>
                  <a:lnTo>
                    <a:pt x="1273984" y="636337"/>
                  </a:lnTo>
                  <a:lnTo>
                    <a:pt x="1415538" y="227263"/>
                  </a:lnTo>
                  <a:lnTo>
                    <a:pt x="1557092" y="90905"/>
                  </a:lnTo>
                  <a:lnTo>
                    <a:pt x="1698646" y="136358"/>
                  </a:lnTo>
                  <a:lnTo>
                    <a:pt x="1840200" y="90905"/>
                  </a:lnTo>
                  <a:lnTo>
                    <a:pt x="1981754" y="45452"/>
                  </a:lnTo>
                  <a:lnTo>
                    <a:pt x="2123308" y="90905"/>
                  </a:lnTo>
                  <a:lnTo>
                    <a:pt x="2264862" y="90905"/>
                  </a:lnTo>
                  <a:lnTo>
                    <a:pt x="2406416" y="0"/>
                  </a:lnTo>
                  <a:lnTo>
                    <a:pt x="2547969" y="90905"/>
                  </a:lnTo>
                  <a:lnTo>
                    <a:pt x="2689523" y="90905"/>
                  </a:lnTo>
                  <a:lnTo>
                    <a:pt x="2831077" y="227263"/>
                  </a:lnTo>
                  <a:lnTo>
                    <a:pt x="2972631" y="499979"/>
                  </a:lnTo>
                  <a:lnTo>
                    <a:pt x="3114185" y="499979"/>
                  </a:lnTo>
                  <a:lnTo>
                    <a:pt x="3255739" y="1999917"/>
                  </a:lnTo>
                  <a:lnTo>
                    <a:pt x="3397293" y="2545349"/>
                  </a:lnTo>
                </a:path>
              </a:pathLst>
            </a:custGeom>
            <a:ln w="27101" cap="flat">
              <a:solidFill>
                <a:srgbClr val="0058AB">
                  <a:alpha val="100000"/>
                </a:srgbClr>
              </a:solidFill>
              <a:prstDash val="solid"/>
              <a:round/>
            </a:ln>
          </p:spPr>
          <p:txBody>
            <a:bodyPr/>
            <a:lstStyle/>
            <a:p/>
          </p:txBody>
        </p:sp>
        <p:sp>
          <p:nvSpPr>
            <p:cNvPr id="90" name="tx90"/>
            <p:cNvSpPr/>
            <p:nvPr/>
          </p:nvSpPr>
          <p:spPr>
            <a:xfrm>
              <a:off x="5359324" y="109790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-31</a:t>
              </a:r>
            </a:p>
          </p:txBody>
        </p:sp>
        <p:sp>
          <p:nvSpPr>
            <p:cNvPr id="91" name="tx91"/>
            <p:cNvSpPr/>
            <p:nvPr/>
          </p:nvSpPr>
          <p:spPr>
            <a:xfrm>
              <a:off x="6067093" y="109796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2" name="tx92"/>
            <p:cNvSpPr/>
            <p:nvPr/>
          </p:nvSpPr>
          <p:spPr>
            <a:xfrm>
              <a:off x="6805008" y="109790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530827" y="10979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0979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109928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96" name="tx96"/>
            <p:cNvSpPr/>
            <p:nvPr/>
          </p:nvSpPr>
          <p:spPr>
            <a:xfrm>
              <a:off x="8756617" y="1098277"/>
              <a:ext cx="1566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97" name="tx97"/>
            <p:cNvSpPr/>
            <p:nvPr/>
          </p:nvSpPr>
          <p:spPr>
            <a:xfrm>
              <a:off x="8902429" y="141745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44632" y="182520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99" name="tx99"/>
            <p:cNvSpPr/>
            <p:nvPr/>
          </p:nvSpPr>
          <p:spPr>
            <a:xfrm>
              <a:off x="5003259" y="317710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26805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135900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494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494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1199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7444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16502" y="4830005"/>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Sudan</a:t>
              </a:r>
            </a:p>
          </p:txBody>
        </p:sp>
        <p:sp>
          <p:nvSpPr>
            <p:cNvPr id="115" name="tx115"/>
            <p:cNvSpPr/>
            <p:nvPr/>
          </p:nvSpPr>
          <p:spPr>
            <a:xfrm>
              <a:off x="707909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41547"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480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1096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9712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8329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1788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0404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9021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76376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800761" cy="149993"/>
            </a:xfrm>
            <a:prstGeom prst="rect">
              <a:avLst/>
            </a:prstGeom>
            <a:solidFill>
              <a:srgbClr val="1CABE2">
                <a:alpha val="80000"/>
              </a:srgbClr>
            </a:solidFill>
          </p:spPr>
          <p:txBody>
            <a:bodyPr/>
            <a:lstStyle/>
            <a:p/>
          </p:txBody>
        </p:sp>
        <p:sp>
          <p:nvSpPr>
            <p:cNvPr id="131" name="rc131"/>
            <p:cNvSpPr/>
            <p:nvPr/>
          </p:nvSpPr>
          <p:spPr>
            <a:xfrm>
              <a:off x="1317178" y="5637654"/>
              <a:ext cx="5947789" cy="149993"/>
            </a:xfrm>
            <a:prstGeom prst="rect">
              <a:avLst/>
            </a:prstGeom>
            <a:solidFill>
              <a:srgbClr val="1CABE2">
                <a:alpha val="80000"/>
              </a:srgbClr>
            </a:solidFill>
          </p:spPr>
          <p:txBody>
            <a:bodyPr/>
            <a:lstStyle/>
            <a:p/>
          </p:txBody>
        </p:sp>
        <p:sp>
          <p:nvSpPr>
            <p:cNvPr id="132" name="rc132"/>
            <p:cNvSpPr/>
            <p:nvPr/>
          </p:nvSpPr>
          <p:spPr>
            <a:xfrm>
              <a:off x="1317178" y="5450161"/>
              <a:ext cx="7321564" cy="149993"/>
            </a:xfrm>
            <a:prstGeom prst="rect">
              <a:avLst/>
            </a:prstGeom>
            <a:solidFill>
              <a:srgbClr val="1CABE2">
                <a:alpha val="80000"/>
              </a:srgbClr>
            </a:solidFill>
          </p:spPr>
          <p:txBody>
            <a:bodyPr/>
            <a:lstStyle/>
            <a:p/>
          </p:txBody>
        </p:sp>
        <p:sp>
          <p:nvSpPr>
            <p:cNvPr id="133" name="tx133"/>
            <p:cNvSpPr/>
            <p:nvPr/>
          </p:nvSpPr>
          <p:spPr>
            <a:xfrm>
              <a:off x="1608526"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108,000</a:t>
              </a:r>
            </a:p>
          </p:txBody>
        </p:sp>
        <p:sp>
          <p:nvSpPr>
            <p:cNvPr id="134" name="tx134"/>
            <p:cNvSpPr/>
            <p:nvPr/>
          </p:nvSpPr>
          <p:spPr>
            <a:xfrm>
              <a:off x="6755554"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799,000</a:t>
              </a:r>
            </a:p>
          </p:txBody>
        </p:sp>
        <p:sp>
          <p:nvSpPr>
            <p:cNvPr id="135" name="tx135"/>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983,000</a:t>
              </a:r>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67384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41" name="tx141"/>
            <p:cNvSpPr/>
            <p:nvPr/>
          </p:nvSpPr>
          <p:spPr>
            <a:xfrm>
              <a:off x="453549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2" name="tx142"/>
            <p:cNvSpPr/>
            <p:nvPr/>
          </p:nvSpPr>
          <p:spPr>
            <a:xfrm>
              <a:off x="6397137"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750,000</a:t>
              </a:r>
            </a:p>
          </p:txBody>
        </p:sp>
        <p:sp>
          <p:nvSpPr>
            <p:cNvPr id="143" name="tx143"/>
            <p:cNvSpPr/>
            <p:nvPr/>
          </p:nvSpPr>
          <p:spPr>
            <a:xfrm>
              <a:off x="8142276"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4" name="tx144"/>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Sudan (39%) was 46 percentage points lower than the global average (85%) and 40 percentage points lower than the average across all MENA countries (79%).
National DTP3 coverage was 54 percentage points lower than in 2019 (93%).
This equates to 983,000 un- and undervaccinated children in 2024 compared to 108,000 un- and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36180"/>
              <a:ext cx="368491" cy="124689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40266"/>
              <a:ext cx="368491" cy="13428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16464"/>
              <a:ext cx="368491" cy="15666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9146"/>
              <a:ext cx="368491" cy="23339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21259"/>
              <a:ext cx="368491" cy="2461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41685"/>
              <a:ext cx="368491" cy="2941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618789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778456"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59732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36180"/>
              <a:ext cx="368491" cy="1246892"/>
            </a:xfrm>
            <a:prstGeom prst="rect">
              <a:avLst/>
            </a:prstGeom>
            <a:solidFill>
              <a:srgbClr val="F26A21">
                <a:alpha val="100000"/>
              </a:srgbClr>
            </a:solidFill>
          </p:spPr>
          <p:txBody>
            <a:bodyPr/>
            <a:lstStyle/>
            <a:p/>
          </p:txBody>
        </p:sp>
        <p:sp>
          <p:nvSpPr>
            <p:cNvPr id="34" name="rc34"/>
            <p:cNvSpPr/>
            <p:nvPr/>
          </p:nvSpPr>
          <p:spPr>
            <a:xfrm>
              <a:off x="1274667" y="2840266"/>
              <a:ext cx="368491" cy="1342807"/>
            </a:xfrm>
            <a:prstGeom prst="rect">
              <a:avLst/>
            </a:prstGeom>
            <a:solidFill>
              <a:srgbClr val="0083CF">
                <a:alpha val="100000"/>
              </a:srgbClr>
            </a:solidFill>
          </p:spPr>
          <p:txBody>
            <a:bodyPr/>
            <a:lstStyle/>
            <a:p/>
          </p:txBody>
        </p:sp>
        <p:sp>
          <p:nvSpPr>
            <p:cNvPr id="35" name="rc35"/>
            <p:cNvSpPr/>
            <p:nvPr/>
          </p:nvSpPr>
          <p:spPr>
            <a:xfrm>
              <a:off x="1684102" y="2616464"/>
              <a:ext cx="368491" cy="1566608"/>
            </a:xfrm>
            <a:prstGeom prst="rect">
              <a:avLst/>
            </a:prstGeom>
            <a:solidFill>
              <a:srgbClr val="0083CF">
                <a:alpha val="100000"/>
              </a:srgbClr>
            </a:solidFill>
          </p:spPr>
          <p:txBody>
            <a:bodyPr/>
            <a:lstStyle/>
            <a:p/>
          </p:txBody>
        </p:sp>
        <p:sp>
          <p:nvSpPr>
            <p:cNvPr id="36" name="rc36"/>
            <p:cNvSpPr/>
            <p:nvPr/>
          </p:nvSpPr>
          <p:spPr>
            <a:xfrm>
              <a:off x="2093538" y="1849146"/>
              <a:ext cx="368491" cy="2333927"/>
            </a:xfrm>
            <a:prstGeom prst="rect">
              <a:avLst/>
            </a:prstGeom>
            <a:solidFill>
              <a:srgbClr val="0083CF">
                <a:alpha val="100000"/>
              </a:srgbClr>
            </a:solidFill>
          </p:spPr>
          <p:txBody>
            <a:bodyPr/>
            <a:lstStyle/>
            <a:p/>
          </p:txBody>
        </p:sp>
        <p:sp>
          <p:nvSpPr>
            <p:cNvPr id="37" name="rc37"/>
            <p:cNvSpPr/>
            <p:nvPr/>
          </p:nvSpPr>
          <p:spPr>
            <a:xfrm>
              <a:off x="3321844" y="1369572"/>
              <a:ext cx="368491" cy="2813501"/>
            </a:xfrm>
            <a:prstGeom prst="rect">
              <a:avLst/>
            </a:prstGeom>
            <a:solidFill>
              <a:srgbClr val="0083CF">
                <a:alpha val="100000"/>
              </a:srgbClr>
            </a:solidFill>
          </p:spPr>
          <p:txBody>
            <a:bodyPr/>
            <a:lstStyle/>
            <a:p/>
          </p:txBody>
        </p:sp>
        <p:sp>
          <p:nvSpPr>
            <p:cNvPr id="38" name="rc38"/>
            <p:cNvSpPr/>
            <p:nvPr/>
          </p:nvSpPr>
          <p:spPr>
            <a:xfrm>
              <a:off x="3731279" y="1305628"/>
              <a:ext cx="368491" cy="2877444"/>
            </a:xfrm>
            <a:prstGeom prst="rect">
              <a:avLst/>
            </a:prstGeom>
            <a:solidFill>
              <a:srgbClr val="0083CF">
                <a:alpha val="100000"/>
              </a:srgbClr>
            </a:solidFill>
          </p:spPr>
          <p:txBody>
            <a:bodyPr/>
            <a:lstStyle/>
            <a:p/>
          </p:txBody>
        </p:sp>
        <p:sp>
          <p:nvSpPr>
            <p:cNvPr id="39" name="rc39"/>
            <p:cNvSpPr/>
            <p:nvPr/>
          </p:nvSpPr>
          <p:spPr>
            <a:xfrm>
              <a:off x="4140715" y="1241685"/>
              <a:ext cx="368491" cy="2941388"/>
            </a:xfrm>
            <a:prstGeom prst="rect">
              <a:avLst/>
            </a:prstGeom>
            <a:solidFill>
              <a:srgbClr val="0083CF">
                <a:alpha val="100000"/>
              </a:srgbClr>
            </a:solidFill>
          </p:spPr>
          <p:txBody>
            <a:bodyPr/>
            <a:lstStyle/>
            <a:p/>
          </p:txBody>
        </p:sp>
        <p:sp>
          <p:nvSpPr>
            <p:cNvPr id="40" name="rc40"/>
            <p:cNvSpPr/>
            <p:nvPr/>
          </p:nvSpPr>
          <p:spPr>
            <a:xfrm>
              <a:off x="5369021" y="1113799"/>
              <a:ext cx="368491" cy="3069274"/>
            </a:xfrm>
            <a:prstGeom prst="rect">
              <a:avLst/>
            </a:prstGeom>
            <a:solidFill>
              <a:srgbClr val="0083CF">
                <a:alpha val="100000"/>
              </a:srgbClr>
            </a:solidFill>
          </p:spPr>
          <p:txBody>
            <a:bodyPr/>
            <a:lstStyle/>
            <a:p/>
          </p:txBody>
        </p:sp>
        <p:sp>
          <p:nvSpPr>
            <p:cNvPr id="41" name="rc41"/>
            <p:cNvSpPr/>
            <p:nvPr/>
          </p:nvSpPr>
          <p:spPr>
            <a:xfrm>
              <a:off x="6597327" y="1081827"/>
              <a:ext cx="368491" cy="3101246"/>
            </a:xfrm>
            <a:prstGeom prst="rect">
              <a:avLst/>
            </a:prstGeom>
            <a:solidFill>
              <a:srgbClr val="0083CF">
                <a:alpha val="100000"/>
              </a:srgbClr>
            </a:solidFill>
          </p:spPr>
          <p:txBody>
            <a:bodyPr/>
            <a:lstStyle/>
            <a:p/>
          </p:txBody>
        </p:sp>
        <p:sp>
          <p:nvSpPr>
            <p:cNvPr id="42" name="rc42"/>
            <p:cNvSpPr/>
            <p:nvPr/>
          </p:nvSpPr>
          <p:spPr>
            <a:xfrm>
              <a:off x="7825633" y="1049855"/>
              <a:ext cx="368491" cy="3133217"/>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36180"/>
              <a:ext cx="308083" cy="308083"/>
            </a:xfrm>
            <a:custGeom>
              <a:avLst/>
              <a:pathLst>
                <a:path w="308083" h="308083">
                  <a:moveTo>
                    <a:pt x="297645" y="0"/>
                  </a:moveTo>
                  <a:lnTo>
                    <a:pt x="308083" y="0"/>
                  </a:lnTo>
                  <a:lnTo>
                    <a:pt x="0" y="308083"/>
                  </a:lnTo>
                  <a:lnTo>
                    <a:pt x="0" y="297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36180"/>
              <a:ext cx="203697" cy="203697"/>
            </a:xfrm>
            <a:custGeom>
              <a:avLst/>
              <a:pathLst>
                <a:path w="203697" h="203697">
                  <a:moveTo>
                    <a:pt x="193258" y="0"/>
                  </a:moveTo>
                  <a:lnTo>
                    <a:pt x="203697" y="0"/>
                  </a:lnTo>
                  <a:lnTo>
                    <a:pt x="0" y="203697"/>
                  </a:lnTo>
                  <a:lnTo>
                    <a:pt x="0" y="193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36180"/>
              <a:ext cx="99311" cy="99311"/>
            </a:xfrm>
            <a:custGeom>
              <a:avLst/>
              <a:pathLst>
                <a:path w="99311" h="99311">
                  <a:moveTo>
                    <a:pt x="88872" y="0"/>
                  </a:moveTo>
                  <a:lnTo>
                    <a:pt x="99311" y="0"/>
                  </a:lnTo>
                  <a:lnTo>
                    <a:pt x="0" y="99311"/>
                  </a:lnTo>
                  <a:lnTo>
                    <a:pt x="0" y="8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40266"/>
              <a:ext cx="307721" cy="307721"/>
            </a:xfrm>
            <a:custGeom>
              <a:avLst/>
              <a:pathLst>
                <a:path w="307721" h="307721">
                  <a:moveTo>
                    <a:pt x="297283" y="0"/>
                  </a:moveTo>
                  <a:lnTo>
                    <a:pt x="307721" y="0"/>
                  </a:lnTo>
                  <a:lnTo>
                    <a:pt x="0" y="307721"/>
                  </a:lnTo>
                  <a:lnTo>
                    <a:pt x="0" y="29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40266"/>
              <a:ext cx="203335" cy="203335"/>
            </a:xfrm>
            <a:custGeom>
              <a:avLst/>
              <a:pathLst>
                <a:path w="203335" h="203335">
                  <a:moveTo>
                    <a:pt x="192897" y="0"/>
                  </a:moveTo>
                  <a:lnTo>
                    <a:pt x="203335" y="0"/>
                  </a:lnTo>
                  <a:lnTo>
                    <a:pt x="0" y="203335"/>
                  </a:lnTo>
                  <a:lnTo>
                    <a:pt x="0" y="19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40266"/>
              <a:ext cx="98949" cy="98949"/>
            </a:xfrm>
            <a:custGeom>
              <a:avLst/>
              <a:pathLst>
                <a:path w="98949" h="98949">
                  <a:moveTo>
                    <a:pt x="88510" y="0"/>
                  </a:moveTo>
                  <a:lnTo>
                    <a:pt x="98949" y="0"/>
                  </a:lnTo>
                  <a:lnTo>
                    <a:pt x="0" y="98949"/>
                  </a:lnTo>
                  <a:lnTo>
                    <a:pt x="0" y="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616464"/>
              <a:ext cx="330860" cy="330860"/>
            </a:xfrm>
            <a:custGeom>
              <a:avLst/>
              <a:pathLst>
                <a:path w="330860" h="330860">
                  <a:moveTo>
                    <a:pt x="320421" y="0"/>
                  </a:moveTo>
                  <a:lnTo>
                    <a:pt x="330860" y="0"/>
                  </a:lnTo>
                  <a:lnTo>
                    <a:pt x="0" y="330860"/>
                  </a:lnTo>
                  <a:lnTo>
                    <a:pt x="0" y="320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16464"/>
              <a:ext cx="226474" cy="226474"/>
            </a:xfrm>
            <a:custGeom>
              <a:avLst/>
              <a:pathLst>
                <a:path w="226474" h="226474">
                  <a:moveTo>
                    <a:pt x="216035" y="0"/>
                  </a:moveTo>
                  <a:lnTo>
                    <a:pt x="226474" y="0"/>
                  </a:lnTo>
                  <a:lnTo>
                    <a:pt x="0" y="226474"/>
                  </a:lnTo>
                  <a:lnTo>
                    <a:pt x="0" y="216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16464"/>
              <a:ext cx="122087" cy="122087"/>
            </a:xfrm>
            <a:custGeom>
              <a:avLst/>
              <a:pathLst>
                <a:path w="122087" h="122087">
                  <a:moveTo>
                    <a:pt x="111649" y="0"/>
                  </a:moveTo>
                  <a:lnTo>
                    <a:pt x="122087" y="0"/>
                  </a:lnTo>
                  <a:lnTo>
                    <a:pt x="0" y="122087"/>
                  </a:lnTo>
                  <a:lnTo>
                    <a:pt x="0" y="111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16464"/>
              <a:ext cx="17701" cy="17701"/>
            </a:xfrm>
            <a:custGeom>
              <a:avLst/>
              <a:pathLst>
                <a:path w="17701" h="17701">
                  <a:moveTo>
                    <a:pt x="7262" y="0"/>
                  </a:moveTo>
                  <a:lnTo>
                    <a:pt x="17701" y="0"/>
                  </a:lnTo>
                  <a:lnTo>
                    <a:pt x="0" y="17701"/>
                  </a:lnTo>
                  <a:lnTo>
                    <a:pt x="0" y="7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421254" y="4142297"/>
              <a:ext cx="40775" cy="40775"/>
            </a:xfrm>
            <a:custGeom>
              <a:avLst/>
              <a:pathLst>
                <a:path w="40775" h="40775">
                  <a:moveTo>
                    <a:pt x="40775" y="0"/>
                  </a:moveTo>
                  <a:lnTo>
                    <a:pt x="40775" y="10438"/>
                  </a:lnTo>
                  <a:lnTo>
                    <a:pt x="10438" y="40775"/>
                  </a:lnTo>
                  <a:lnTo>
                    <a:pt x="0" y="4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316868" y="4037911"/>
              <a:ext cx="145162" cy="145162"/>
            </a:xfrm>
            <a:custGeom>
              <a:avLst/>
              <a:pathLst>
                <a:path w="145162" h="145162">
                  <a:moveTo>
                    <a:pt x="145162" y="0"/>
                  </a:moveTo>
                  <a:lnTo>
                    <a:pt x="145162" y="10438"/>
                  </a:lnTo>
                  <a:lnTo>
                    <a:pt x="10438" y="145162"/>
                  </a:lnTo>
                  <a:lnTo>
                    <a:pt x="0" y="145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212481" y="3933525"/>
              <a:ext cx="249548" cy="249548"/>
            </a:xfrm>
            <a:custGeom>
              <a:avLst/>
              <a:pathLst>
                <a:path w="249548" h="249548">
                  <a:moveTo>
                    <a:pt x="249548" y="0"/>
                  </a:moveTo>
                  <a:lnTo>
                    <a:pt x="249548" y="10438"/>
                  </a:lnTo>
                  <a:lnTo>
                    <a:pt x="10438" y="249548"/>
                  </a:lnTo>
                  <a:lnTo>
                    <a:pt x="0" y="249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108095" y="3829139"/>
              <a:ext cx="353934" cy="353934"/>
            </a:xfrm>
            <a:custGeom>
              <a:avLst/>
              <a:pathLst>
                <a:path w="353934" h="353934">
                  <a:moveTo>
                    <a:pt x="353934" y="0"/>
                  </a:moveTo>
                  <a:lnTo>
                    <a:pt x="353934" y="10438"/>
                  </a:lnTo>
                  <a:lnTo>
                    <a:pt x="10438" y="353934"/>
                  </a:lnTo>
                  <a:lnTo>
                    <a:pt x="0" y="35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93538" y="37247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93538" y="36203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5159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4115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3072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2028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0984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29940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28896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7852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6808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5765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4721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3677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2633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1589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0545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1950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1849146"/>
              <a:ext cx="368491" cy="375584"/>
            </a:xfrm>
            <a:custGeom>
              <a:avLst/>
              <a:pathLst>
                <a:path w="368491" h="375584">
                  <a:moveTo>
                    <a:pt x="365146" y="0"/>
                  </a:moveTo>
                  <a:lnTo>
                    <a:pt x="368491" y="0"/>
                  </a:lnTo>
                  <a:lnTo>
                    <a:pt x="368491" y="7093"/>
                  </a:lnTo>
                  <a:lnTo>
                    <a:pt x="0" y="375584"/>
                  </a:lnTo>
                  <a:lnTo>
                    <a:pt x="0" y="365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849146"/>
              <a:ext cx="271198" cy="271198"/>
            </a:xfrm>
            <a:custGeom>
              <a:avLst/>
              <a:pathLst>
                <a:path w="271198" h="271198">
                  <a:moveTo>
                    <a:pt x="260760" y="0"/>
                  </a:moveTo>
                  <a:lnTo>
                    <a:pt x="271198" y="0"/>
                  </a:lnTo>
                  <a:lnTo>
                    <a:pt x="0" y="271198"/>
                  </a:lnTo>
                  <a:lnTo>
                    <a:pt x="0" y="260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49146"/>
              <a:ext cx="166812" cy="166812"/>
            </a:xfrm>
            <a:custGeom>
              <a:avLst/>
              <a:pathLst>
                <a:path w="166812" h="166812">
                  <a:moveTo>
                    <a:pt x="156373" y="0"/>
                  </a:moveTo>
                  <a:lnTo>
                    <a:pt x="166812" y="0"/>
                  </a:lnTo>
                  <a:lnTo>
                    <a:pt x="0" y="166812"/>
                  </a:lnTo>
                  <a:lnTo>
                    <a:pt x="0" y="156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9146"/>
              <a:ext cx="62426" cy="62426"/>
            </a:xfrm>
            <a:custGeom>
              <a:avLst/>
              <a:pathLst>
                <a:path w="62426" h="62426">
                  <a:moveTo>
                    <a:pt x="51987" y="0"/>
                  </a:moveTo>
                  <a:lnTo>
                    <a:pt x="62426" y="0"/>
                  </a:lnTo>
                  <a:lnTo>
                    <a:pt x="0" y="62426"/>
                  </a:lnTo>
                  <a:lnTo>
                    <a:pt x="0" y="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369572"/>
              <a:ext cx="357556" cy="357556"/>
            </a:xfrm>
            <a:custGeom>
              <a:avLst/>
              <a:pathLst>
                <a:path w="357556" h="357556">
                  <a:moveTo>
                    <a:pt x="347118" y="0"/>
                  </a:moveTo>
                  <a:lnTo>
                    <a:pt x="357556" y="0"/>
                  </a:lnTo>
                  <a:lnTo>
                    <a:pt x="0" y="357556"/>
                  </a:lnTo>
                  <a:lnTo>
                    <a:pt x="0" y="347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369572"/>
              <a:ext cx="253170" cy="253170"/>
            </a:xfrm>
            <a:custGeom>
              <a:avLst/>
              <a:pathLst>
                <a:path w="253170" h="253170">
                  <a:moveTo>
                    <a:pt x="242731" y="0"/>
                  </a:moveTo>
                  <a:lnTo>
                    <a:pt x="253170" y="0"/>
                  </a:lnTo>
                  <a:lnTo>
                    <a:pt x="0" y="253170"/>
                  </a:lnTo>
                  <a:lnTo>
                    <a:pt x="0" y="242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9572"/>
              <a:ext cx="148784" cy="148784"/>
            </a:xfrm>
            <a:custGeom>
              <a:avLst/>
              <a:pathLst>
                <a:path w="148784" h="148784">
                  <a:moveTo>
                    <a:pt x="138345" y="0"/>
                  </a:moveTo>
                  <a:lnTo>
                    <a:pt x="148784" y="0"/>
                  </a:lnTo>
                  <a:lnTo>
                    <a:pt x="0" y="148784"/>
                  </a:lnTo>
                  <a:lnTo>
                    <a:pt x="0" y="13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9572"/>
              <a:ext cx="44397" cy="44397"/>
            </a:xfrm>
            <a:custGeom>
              <a:avLst/>
              <a:pathLst>
                <a:path w="44397" h="44397">
                  <a:moveTo>
                    <a:pt x="33959" y="0"/>
                  </a:moveTo>
                  <a:lnTo>
                    <a:pt x="44397" y="0"/>
                  </a:lnTo>
                  <a:lnTo>
                    <a:pt x="0" y="44397"/>
                  </a:lnTo>
                  <a:lnTo>
                    <a:pt x="0" y="3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305628"/>
              <a:ext cx="325223" cy="325223"/>
            </a:xfrm>
            <a:custGeom>
              <a:avLst/>
              <a:pathLst>
                <a:path w="325223" h="325223">
                  <a:moveTo>
                    <a:pt x="314784" y="0"/>
                  </a:moveTo>
                  <a:lnTo>
                    <a:pt x="325223" y="0"/>
                  </a:lnTo>
                  <a:lnTo>
                    <a:pt x="0" y="325223"/>
                  </a:lnTo>
                  <a:lnTo>
                    <a:pt x="0" y="314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05628"/>
              <a:ext cx="220837" cy="220837"/>
            </a:xfrm>
            <a:custGeom>
              <a:avLst/>
              <a:pathLst>
                <a:path w="220837" h="220837">
                  <a:moveTo>
                    <a:pt x="210398" y="0"/>
                  </a:moveTo>
                  <a:lnTo>
                    <a:pt x="220837" y="0"/>
                  </a:lnTo>
                  <a:lnTo>
                    <a:pt x="0" y="220837"/>
                  </a:lnTo>
                  <a:lnTo>
                    <a:pt x="0" y="210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5628"/>
              <a:ext cx="116450" cy="116450"/>
            </a:xfrm>
            <a:custGeom>
              <a:avLst/>
              <a:pathLst>
                <a:path w="116450" h="116450">
                  <a:moveTo>
                    <a:pt x="106012" y="0"/>
                  </a:moveTo>
                  <a:lnTo>
                    <a:pt x="116450" y="0"/>
                  </a:lnTo>
                  <a:lnTo>
                    <a:pt x="0" y="116450"/>
                  </a:lnTo>
                  <a:lnTo>
                    <a:pt x="0" y="106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5628"/>
              <a:ext cx="12064" cy="12064"/>
            </a:xfrm>
            <a:custGeom>
              <a:avLst/>
              <a:pathLst>
                <a:path w="12064" h="12064">
                  <a:moveTo>
                    <a:pt x="1625" y="0"/>
                  </a:moveTo>
                  <a:lnTo>
                    <a:pt x="12064" y="0"/>
                  </a:lnTo>
                  <a:lnTo>
                    <a:pt x="0" y="12064"/>
                  </a:lnTo>
                  <a:lnTo>
                    <a:pt x="0" y="1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41685"/>
              <a:ext cx="292889" cy="292889"/>
            </a:xfrm>
            <a:custGeom>
              <a:avLst/>
              <a:pathLst>
                <a:path w="292889" h="292889">
                  <a:moveTo>
                    <a:pt x="282451" y="0"/>
                  </a:moveTo>
                  <a:lnTo>
                    <a:pt x="292889" y="0"/>
                  </a:lnTo>
                  <a:lnTo>
                    <a:pt x="0" y="292889"/>
                  </a:lnTo>
                  <a:lnTo>
                    <a:pt x="0" y="28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41685"/>
              <a:ext cx="188503" cy="188503"/>
            </a:xfrm>
            <a:custGeom>
              <a:avLst/>
              <a:pathLst>
                <a:path w="188503" h="188503">
                  <a:moveTo>
                    <a:pt x="178065" y="0"/>
                  </a:moveTo>
                  <a:lnTo>
                    <a:pt x="188503" y="0"/>
                  </a:lnTo>
                  <a:lnTo>
                    <a:pt x="0" y="188503"/>
                  </a:lnTo>
                  <a:lnTo>
                    <a:pt x="0" y="17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41685"/>
              <a:ext cx="84117" cy="84117"/>
            </a:xfrm>
            <a:custGeom>
              <a:avLst/>
              <a:pathLst>
                <a:path w="84117" h="84117">
                  <a:moveTo>
                    <a:pt x="73678" y="0"/>
                  </a:moveTo>
                  <a:lnTo>
                    <a:pt x="84117" y="0"/>
                  </a:lnTo>
                  <a:lnTo>
                    <a:pt x="0" y="84117"/>
                  </a:lnTo>
                  <a:lnTo>
                    <a:pt x="0" y="7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69021" y="1113799"/>
              <a:ext cx="340718" cy="340718"/>
            </a:xfrm>
            <a:custGeom>
              <a:avLst/>
              <a:pathLst>
                <a:path w="340718" h="340718">
                  <a:moveTo>
                    <a:pt x="330280" y="0"/>
                  </a:moveTo>
                  <a:lnTo>
                    <a:pt x="340718" y="0"/>
                  </a:lnTo>
                  <a:lnTo>
                    <a:pt x="0" y="340718"/>
                  </a:lnTo>
                  <a:lnTo>
                    <a:pt x="0" y="330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69021" y="1113799"/>
              <a:ext cx="236332" cy="236332"/>
            </a:xfrm>
            <a:custGeom>
              <a:avLst/>
              <a:pathLst>
                <a:path w="236332" h="236332">
                  <a:moveTo>
                    <a:pt x="225894" y="0"/>
                  </a:moveTo>
                  <a:lnTo>
                    <a:pt x="236332" y="0"/>
                  </a:lnTo>
                  <a:lnTo>
                    <a:pt x="0" y="236332"/>
                  </a:lnTo>
                  <a:lnTo>
                    <a:pt x="0" y="22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69021" y="1113799"/>
              <a:ext cx="131946" cy="131946"/>
            </a:xfrm>
            <a:custGeom>
              <a:avLst/>
              <a:pathLst>
                <a:path w="131946" h="131946">
                  <a:moveTo>
                    <a:pt x="121507" y="0"/>
                  </a:moveTo>
                  <a:lnTo>
                    <a:pt x="131946" y="0"/>
                  </a:lnTo>
                  <a:lnTo>
                    <a:pt x="0" y="131946"/>
                  </a:lnTo>
                  <a:lnTo>
                    <a:pt x="0" y="121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69021" y="1113799"/>
              <a:ext cx="27560" cy="27560"/>
            </a:xfrm>
            <a:custGeom>
              <a:avLst/>
              <a:pathLst>
                <a:path w="27560" h="27560">
                  <a:moveTo>
                    <a:pt x="17121" y="0"/>
                  </a:moveTo>
                  <a:lnTo>
                    <a:pt x="27560" y="0"/>
                  </a:lnTo>
                  <a:lnTo>
                    <a:pt x="0" y="27560"/>
                  </a:lnTo>
                  <a:lnTo>
                    <a:pt x="0" y="1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97327" y="1081827"/>
              <a:ext cx="292633" cy="292633"/>
            </a:xfrm>
            <a:custGeom>
              <a:avLst/>
              <a:pathLst>
                <a:path w="292633" h="292633">
                  <a:moveTo>
                    <a:pt x="282194" y="0"/>
                  </a:moveTo>
                  <a:lnTo>
                    <a:pt x="292633" y="0"/>
                  </a:lnTo>
                  <a:lnTo>
                    <a:pt x="0" y="292633"/>
                  </a:lnTo>
                  <a:lnTo>
                    <a:pt x="0" y="282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597327" y="1081827"/>
              <a:ext cx="188246" cy="188246"/>
            </a:xfrm>
            <a:custGeom>
              <a:avLst/>
              <a:pathLst>
                <a:path w="188246" h="188246">
                  <a:moveTo>
                    <a:pt x="177808" y="0"/>
                  </a:moveTo>
                  <a:lnTo>
                    <a:pt x="188246" y="0"/>
                  </a:lnTo>
                  <a:lnTo>
                    <a:pt x="0" y="188246"/>
                  </a:lnTo>
                  <a:lnTo>
                    <a:pt x="0" y="177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597327" y="1081827"/>
              <a:ext cx="83860" cy="83860"/>
            </a:xfrm>
            <a:custGeom>
              <a:avLst/>
              <a:pathLst>
                <a:path w="83860" h="83860">
                  <a:moveTo>
                    <a:pt x="73422" y="0"/>
                  </a:moveTo>
                  <a:lnTo>
                    <a:pt x="83860" y="0"/>
                  </a:lnTo>
                  <a:lnTo>
                    <a:pt x="0" y="83860"/>
                  </a:lnTo>
                  <a:lnTo>
                    <a:pt x="0" y="73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8162497" y="4151446"/>
              <a:ext cx="31627" cy="31627"/>
            </a:xfrm>
            <a:custGeom>
              <a:avLst/>
              <a:pathLst>
                <a:path w="31627" h="31627">
                  <a:moveTo>
                    <a:pt x="31627" y="0"/>
                  </a:moveTo>
                  <a:lnTo>
                    <a:pt x="31627" y="10438"/>
                  </a:lnTo>
                  <a:lnTo>
                    <a:pt x="10438" y="31627"/>
                  </a:lnTo>
                  <a:lnTo>
                    <a:pt x="0" y="31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058111" y="4047060"/>
              <a:ext cx="136013" cy="136013"/>
            </a:xfrm>
            <a:custGeom>
              <a:avLst/>
              <a:pathLst>
                <a:path w="136013" h="136013">
                  <a:moveTo>
                    <a:pt x="136013" y="0"/>
                  </a:moveTo>
                  <a:lnTo>
                    <a:pt x="136013" y="10438"/>
                  </a:lnTo>
                  <a:lnTo>
                    <a:pt x="10438" y="136013"/>
                  </a:lnTo>
                  <a:lnTo>
                    <a:pt x="0" y="13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953725" y="3942673"/>
              <a:ext cx="240399" cy="240399"/>
            </a:xfrm>
            <a:custGeom>
              <a:avLst/>
              <a:pathLst>
                <a:path w="240399" h="240399">
                  <a:moveTo>
                    <a:pt x="240399" y="0"/>
                  </a:moveTo>
                  <a:lnTo>
                    <a:pt x="240399" y="10438"/>
                  </a:lnTo>
                  <a:lnTo>
                    <a:pt x="10438" y="240399"/>
                  </a:lnTo>
                  <a:lnTo>
                    <a:pt x="0" y="240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49338" y="3838287"/>
              <a:ext cx="344786" cy="344786"/>
            </a:xfrm>
            <a:custGeom>
              <a:avLst/>
              <a:pathLst>
                <a:path w="344786" h="344786">
                  <a:moveTo>
                    <a:pt x="344786" y="0"/>
                  </a:moveTo>
                  <a:lnTo>
                    <a:pt x="344786" y="10438"/>
                  </a:lnTo>
                  <a:lnTo>
                    <a:pt x="10438" y="344786"/>
                  </a:lnTo>
                  <a:lnTo>
                    <a:pt x="0" y="34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5633" y="37339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29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251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207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163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11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07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031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8988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7944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6900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5856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4812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3768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2724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1681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0637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19593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8549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7505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6461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5417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4374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3330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2286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1242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49855"/>
              <a:ext cx="348933" cy="348933"/>
            </a:xfrm>
            <a:custGeom>
              <a:avLst/>
              <a:pathLst>
                <a:path w="348933" h="348933">
                  <a:moveTo>
                    <a:pt x="338495" y="0"/>
                  </a:moveTo>
                  <a:lnTo>
                    <a:pt x="348933" y="0"/>
                  </a:lnTo>
                  <a:lnTo>
                    <a:pt x="0" y="348933"/>
                  </a:lnTo>
                  <a:lnTo>
                    <a:pt x="0" y="338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9855"/>
              <a:ext cx="244547" cy="244547"/>
            </a:xfrm>
            <a:custGeom>
              <a:avLst/>
              <a:pathLst>
                <a:path w="244547" h="244547">
                  <a:moveTo>
                    <a:pt x="234108" y="0"/>
                  </a:moveTo>
                  <a:lnTo>
                    <a:pt x="244547" y="0"/>
                  </a:lnTo>
                  <a:lnTo>
                    <a:pt x="0" y="244547"/>
                  </a:lnTo>
                  <a:lnTo>
                    <a:pt x="0" y="234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9855"/>
              <a:ext cx="140161" cy="140161"/>
            </a:xfrm>
            <a:custGeom>
              <a:avLst/>
              <a:pathLst>
                <a:path w="140161" h="140161">
                  <a:moveTo>
                    <a:pt x="129722" y="0"/>
                  </a:moveTo>
                  <a:lnTo>
                    <a:pt x="140161" y="0"/>
                  </a:lnTo>
                  <a:lnTo>
                    <a:pt x="0" y="140161"/>
                  </a:lnTo>
                  <a:lnTo>
                    <a:pt x="0" y="129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9855"/>
              <a:ext cx="35774" cy="35774"/>
            </a:xfrm>
            <a:custGeom>
              <a:avLst/>
              <a:pathLst>
                <a:path w="35774" h="35774">
                  <a:moveTo>
                    <a:pt x="25336" y="0"/>
                  </a:moveTo>
                  <a:lnTo>
                    <a:pt x="35774" y="0"/>
                  </a:lnTo>
                  <a:lnTo>
                    <a:pt x="0" y="35774"/>
                  </a:lnTo>
                  <a:lnTo>
                    <a:pt x="0" y="25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65232" y="2936180"/>
              <a:ext cx="368491" cy="1246892"/>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274667" y="2840266"/>
              <a:ext cx="368491" cy="134280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684102" y="2616464"/>
              <a:ext cx="368491" cy="1566608"/>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093538" y="1849146"/>
              <a:ext cx="368491" cy="2333927"/>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321844" y="1369572"/>
              <a:ext cx="368491" cy="281350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731279" y="1305628"/>
              <a:ext cx="368491" cy="2877444"/>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140715" y="1241685"/>
              <a:ext cx="368491" cy="2941388"/>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369021" y="1113799"/>
              <a:ext cx="368491" cy="3069274"/>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6597327" y="1081827"/>
              <a:ext cx="368491" cy="310124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825633" y="1049855"/>
              <a:ext cx="368491" cy="3133217"/>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969091" y="28073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5" name="tx325"/>
            <p:cNvSpPr/>
            <p:nvPr/>
          </p:nvSpPr>
          <p:spPr>
            <a:xfrm>
              <a:off x="1378527" y="27075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6" name="tx326"/>
            <p:cNvSpPr/>
            <p:nvPr/>
          </p:nvSpPr>
          <p:spPr>
            <a:xfrm>
              <a:off x="1787962" y="24685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7" name="tx327"/>
            <p:cNvSpPr/>
            <p:nvPr/>
          </p:nvSpPr>
          <p:spPr>
            <a:xfrm>
              <a:off x="2197397" y="165511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8" name="tx328"/>
            <p:cNvSpPr/>
            <p:nvPr/>
          </p:nvSpPr>
          <p:spPr>
            <a:xfrm>
              <a:off x="2606833" y="152315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9" name="tx329"/>
            <p:cNvSpPr/>
            <p:nvPr/>
          </p:nvSpPr>
          <p:spPr>
            <a:xfrm>
              <a:off x="3016268"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0" name="tx330"/>
            <p:cNvSpPr/>
            <p:nvPr/>
          </p:nvSpPr>
          <p:spPr>
            <a:xfrm>
              <a:off x="3425704"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1" name="tx331"/>
            <p:cNvSpPr/>
            <p:nvPr/>
          </p:nvSpPr>
          <p:spPr>
            <a:xfrm>
              <a:off x="3835139"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2" name="tx332"/>
            <p:cNvSpPr/>
            <p:nvPr/>
          </p:nvSpPr>
          <p:spPr>
            <a:xfrm>
              <a:off x="4244574" y="1011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3" name="tx333"/>
            <p:cNvSpPr/>
            <p:nvPr/>
          </p:nvSpPr>
          <p:spPr>
            <a:xfrm>
              <a:off x="547288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4" name="tx334"/>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6291751"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882316"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670118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9" name="tx339"/>
            <p:cNvSpPr/>
            <p:nvPr/>
          </p:nvSpPr>
          <p:spPr>
            <a:xfrm>
              <a:off x="7110622"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7520057"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92949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3" name="tx343"/>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pg344"/>
            <p:cNvSpPr/>
            <p:nvPr/>
          </p:nvSpPr>
          <p:spPr>
            <a:xfrm>
              <a:off x="986811" y="3456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1019333" y="3488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6" name="pg346"/>
            <p:cNvSpPr/>
            <p:nvPr/>
          </p:nvSpPr>
          <p:spPr>
            <a:xfrm>
              <a:off x="1396247" y="34083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1428768" y="344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8" name="pg348"/>
            <p:cNvSpPr/>
            <p:nvPr/>
          </p:nvSpPr>
          <p:spPr>
            <a:xfrm>
              <a:off x="1805682" y="32964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1838204" y="33300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0" name="pg350"/>
            <p:cNvSpPr/>
            <p:nvPr/>
          </p:nvSpPr>
          <p:spPr>
            <a:xfrm>
              <a:off x="2215117" y="2912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1" name="tx351"/>
            <p:cNvSpPr/>
            <p:nvPr/>
          </p:nvSpPr>
          <p:spPr>
            <a:xfrm>
              <a:off x="2247639" y="2943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2" name="pg352"/>
            <p:cNvSpPr/>
            <p:nvPr/>
          </p:nvSpPr>
          <p:spPr>
            <a:xfrm>
              <a:off x="3413279" y="26730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3445800" y="270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4" name="pg354"/>
            <p:cNvSpPr/>
            <p:nvPr/>
          </p:nvSpPr>
          <p:spPr>
            <a:xfrm>
              <a:off x="3852859" y="26410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3885380" y="2673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6" name="pg356"/>
            <p:cNvSpPr/>
            <p:nvPr/>
          </p:nvSpPr>
          <p:spPr>
            <a:xfrm>
              <a:off x="4262294" y="26090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4294816" y="263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5490600"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5523122"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0" name="pg360"/>
            <p:cNvSpPr/>
            <p:nvPr/>
          </p:nvSpPr>
          <p:spPr>
            <a:xfrm>
              <a:off x="6718906"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6751428"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2" name="pg362"/>
            <p:cNvSpPr/>
            <p:nvPr/>
          </p:nvSpPr>
          <p:spPr>
            <a:xfrm>
              <a:off x="7947212"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7979734"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4" name="tx364"/>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5" name="tx365"/>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6" name="tx366"/>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7" name="tx367"/>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8" name="tx368"/>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9" name="tx369"/>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70" name="tx370"/>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1" name="tx371"/>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72" name="tx372"/>
            <p:cNvSpPr/>
            <p:nvPr/>
          </p:nvSpPr>
          <p:spPr>
            <a:xfrm rot="-5400000">
              <a:off x="2103091"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73" name="tx373"/>
            <p:cNvSpPr/>
            <p:nvPr/>
          </p:nvSpPr>
          <p:spPr>
            <a:xfrm rot="-5400000">
              <a:off x="2439572"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4" name="tx374"/>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75" name="tx375"/>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76" name="tx376"/>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77" name="tx377"/>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78" name="tx378"/>
            <p:cNvSpPr/>
            <p:nvPr/>
          </p:nvSpPr>
          <p:spPr>
            <a:xfrm rot="-5400000">
              <a:off x="4492820"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79" name="tx379"/>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80" name="tx380"/>
            <p:cNvSpPr/>
            <p:nvPr/>
          </p:nvSpPr>
          <p:spPr>
            <a:xfrm rot="-5400000">
              <a:off x="5284610"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81" name="tx381"/>
            <p:cNvSpPr/>
            <p:nvPr/>
          </p:nvSpPr>
          <p:spPr>
            <a:xfrm rot="-5400000">
              <a:off x="5783234"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2" name="tx382"/>
            <p:cNvSpPr/>
            <p:nvPr/>
          </p:nvSpPr>
          <p:spPr>
            <a:xfrm rot="-5400000">
              <a:off x="5707437"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83" name="tx383"/>
            <p:cNvSpPr/>
            <p:nvPr/>
          </p:nvSpPr>
          <p:spPr>
            <a:xfrm rot="-5400000">
              <a:off x="6588257"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84" name="tx384"/>
            <p:cNvSpPr/>
            <p:nvPr/>
          </p:nvSpPr>
          <p:spPr>
            <a:xfrm rot="-5400000">
              <a:off x="6789336"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5" name="tx385"/>
            <p:cNvSpPr/>
            <p:nvPr/>
          </p:nvSpPr>
          <p:spPr>
            <a:xfrm rot="-5400000">
              <a:off x="7374454"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6" name="tx386"/>
            <p:cNvSpPr/>
            <p:nvPr/>
          </p:nvSpPr>
          <p:spPr>
            <a:xfrm rot="-5400000">
              <a:off x="7888698"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7" name="tx387"/>
            <p:cNvSpPr/>
            <p:nvPr/>
          </p:nvSpPr>
          <p:spPr>
            <a:xfrm rot="-5400000">
              <a:off x="8208843"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88" name="tx388"/>
            <p:cNvSpPr/>
            <p:nvPr/>
          </p:nvSpPr>
          <p:spPr>
            <a:xfrm rot="-5400000">
              <a:off x="8636798"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89" name="tx389"/>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0" name="rc390"/>
            <p:cNvSpPr/>
            <p:nvPr/>
          </p:nvSpPr>
          <p:spPr>
            <a:xfrm>
              <a:off x="3788826" y="6114116"/>
              <a:ext cx="219455" cy="219455"/>
            </a:xfrm>
            <a:prstGeom prst="rect">
              <a:avLst/>
            </a:prstGeom>
            <a:solidFill>
              <a:srgbClr val="FFFFFF">
                <a:alpha val="100000"/>
              </a:srgbClr>
            </a:solidFill>
          </p:spPr>
          <p:txBody>
            <a:bodyPr/>
            <a:lstStyle/>
            <a:p/>
          </p:txBody>
        </p:sp>
        <p:sp>
          <p:nvSpPr>
            <p:cNvPr id="391" name="pg39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rc39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7" name="tx39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8" name="tx398"/>
            <p:cNvSpPr/>
            <p:nvPr/>
          </p:nvSpPr>
          <p:spPr>
            <a:xfrm>
              <a:off x="803816" y="398022"/>
              <a:ext cx="6690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MENA, 2024</a:t>
              </a:r>
            </a:p>
          </p:txBody>
        </p:sp>
        <p:sp>
          <p:nvSpPr>
            <p:cNvPr id="399" name="tx3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0" name="tx40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2024, Sudan ranked number 1 out of 20 countries for lowest DTP3 coverage (based on tied ranks).
Sudan was in the top 10 countries with the most un- and undervaccinated children (rank=1).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33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366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00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433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600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133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666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294541"/>
              <a:ext cx="249522" cy="712143"/>
            </a:xfrm>
            <a:prstGeom prst="rect">
              <a:avLst/>
            </a:prstGeom>
            <a:solidFill>
              <a:srgbClr val="80BD41">
                <a:alpha val="100000"/>
              </a:srgbClr>
            </a:solidFill>
          </p:spPr>
          <p:txBody>
            <a:bodyPr/>
            <a:lstStyle/>
            <a:p/>
          </p:txBody>
        </p:sp>
        <p:sp>
          <p:nvSpPr>
            <p:cNvPr id="24" name="rc24"/>
            <p:cNvSpPr/>
            <p:nvPr/>
          </p:nvSpPr>
          <p:spPr>
            <a:xfrm>
              <a:off x="1296273" y="2858067"/>
              <a:ext cx="249522" cy="436474"/>
            </a:xfrm>
            <a:prstGeom prst="rect">
              <a:avLst/>
            </a:prstGeom>
            <a:solidFill>
              <a:srgbClr val="1CABE2">
                <a:alpha val="100000"/>
              </a:srgbClr>
            </a:solidFill>
          </p:spPr>
          <p:txBody>
            <a:bodyPr/>
            <a:lstStyle/>
            <a:p/>
          </p:txBody>
        </p:sp>
        <p:sp>
          <p:nvSpPr>
            <p:cNvPr id="25" name="rc25"/>
            <p:cNvSpPr/>
            <p:nvPr/>
          </p:nvSpPr>
          <p:spPr>
            <a:xfrm>
              <a:off x="1573521" y="3230824"/>
              <a:ext cx="249522" cy="775860"/>
            </a:xfrm>
            <a:prstGeom prst="rect">
              <a:avLst/>
            </a:prstGeom>
            <a:solidFill>
              <a:srgbClr val="80BD41">
                <a:alpha val="100000"/>
              </a:srgbClr>
            </a:solidFill>
          </p:spPr>
          <p:txBody>
            <a:bodyPr/>
            <a:lstStyle/>
            <a:p/>
          </p:txBody>
        </p:sp>
        <p:sp>
          <p:nvSpPr>
            <p:cNvPr id="26" name="rc26"/>
            <p:cNvSpPr/>
            <p:nvPr/>
          </p:nvSpPr>
          <p:spPr>
            <a:xfrm>
              <a:off x="1573521" y="2831138"/>
              <a:ext cx="249522" cy="399685"/>
            </a:xfrm>
            <a:prstGeom prst="rect">
              <a:avLst/>
            </a:prstGeom>
            <a:solidFill>
              <a:srgbClr val="1CABE2">
                <a:alpha val="100000"/>
              </a:srgbClr>
            </a:solidFill>
          </p:spPr>
          <p:txBody>
            <a:bodyPr/>
            <a:lstStyle/>
            <a:p/>
          </p:txBody>
        </p:sp>
        <p:sp>
          <p:nvSpPr>
            <p:cNvPr id="27" name="rc27"/>
            <p:cNvSpPr/>
            <p:nvPr/>
          </p:nvSpPr>
          <p:spPr>
            <a:xfrm>
              <a:off x="1850769" y="3285448"/>
              <a:ext cx="249522" cy="721236"/>
            </a:xfrm>
            <a:prstGeom prst="rect">
              <a:avLst/>
            </a:prstGeom>
            <a:solidFill>
              <a:srgbClr val="80BD41">
                <a:alpha val="100000"/>
              </a:srgbClr>
            </a:solidFill>
          </p:spPr>
          <p:txBody>
            <a:bodyPr/>
            <a:lstStyle/>
            <a:p/>
          </p:txBody>
        </p:sp>
        <p:sp>
          <p:nvSpPr>
            <p:cNvPr id="28" name="rc28"/>
            <p:cNvSpPr/>
            <p:nvPr/>
          </p:nvSpPr>
          <p:spPr>
            <a:xfrm>
              <a:off x="1850769" y="2804624"/>
              <a:ext cx="249522" cy="480824"/>
            </a:xfrm>
            <a:prstGeom prst="rect">
              <a:avLst/>
            </a:prstGeom>
            <a:solidFill>
              <a:srgbClr val="1CABE2">
                <a:alpha val="100000"/>
              </a:srgbClr>
            </a:solidFill>
          </p:spPr>
          <p:txBody>
            <a:bodyPr/>
            <a:lstStyle/>
            <a:p/>
          </p:txBody>
        </p:sp>
        <p:sp>
          <p:nvSpPr>
            <p:cNvPr id="29" name="rc29"/>
            <p:cNvSpPr/>
            <p:nvPr/>
          </p:nvSpPr>
          <p:spPr>
            <a:xfrm>
              <a:off x="2128016" y="3162420"/>
              <a:ext cx="249522" cy="844264"/>
            </a:xfrm>
            <a:prstGeom prst="rect">
              <a:avLst/>
            </a:prstGeom>
            <a:solidFill>
              <a:srgbClr val="80BD41">
                <a:alpha val="100000"/>
              </a:srgbClr>
            </a:solidFill>
          </p:spPr>
          <p:txBody>
            <a:bodyPr/>
            <a:lstStyle/>
            <a:p/>
          </p:txBody>
        </p:sp>
        <p:sp>
          <p:nvSpPr>
            <p:cNvPr id="30" name="rc30"/>
            <p:cNvSpPr/>
            <p:nvPr/>
          </p:nvSpPr>
          <p:spPr>
            <a:xfrm>
              <a:off x="2128016" y="2783113"/>
              <a:ext cx="249522" cy="379306"/>
            </a:xfrm>
            <a:prstGeom prst="rect">
              <a:avLst/>
            </a:prstGeom>
            <a:solidFill>
              <a:srgbClr val="1CABE2">
                <a:alpha val="100000"/>
              </a:srgbClr>
            </a:solidFill>
          </p:spPr>
          <p:txBody>
            <a:bodyPr/>
            <a:lstStyle/>
            <a:p/>
          </p:txBody>
        </p:sp>
        <p:sp>
          <p:nvSpPr>
            <p:cNvPr id="31" name="rc31"/>
            <p:cNvSpPr/>
            <p:nvPr/>
          </p:nvSpPr>
          <p:spPr>
            <a:xfrm>
              <a:off x="2405264" y="3086048"/>
              <a:ext cx="249522" cy="920637"/>
            </a:xfrm>
            <a:prstGeom prst="rect">
              <a:avLst/>
            </a:prstGeom>
            <a:solidFill>
              <a:srgbClr val="80BD41">
                <a:alpha val="100000"/>
              </a:srgbClr>
            </a:solidFill>
          </p:spPr>
          <p:txBody>
            <a:bodyPr/>
            <a:lstStyle/>
            <a:p/>
          </p:txBody>
        </p:sp>
        <p:sp>
          <p:nvSpPr>
            <p:cNvPr id="32" name="rc32"/>
            <p:cNvSpPr/>
            <p:nvPr/>
          </p:nvSpPr>
          <p:spPr>
            <a:xfrm>
              <a:off x="2405264" y="2762580"/>
              <a:ext cx="249522" cy="323467"/>
            </a:xfrm>
            <a:prstGeom prst="rect">
              <a:avLst/>
            </a:prstGeom>
            <a:solidFill>
              <a:srgbClr val="1CABE2">
                <a:alpha val="100000"/>
              </a:srgbClr>
            </a:solidFill>
          </p:spPr>
          <p:txBody>
            <a:bodyPr/>
            <a:lstStyle/>
            <a:p/>
          </p:txBody>
        </p:sp>
        <p:sp>
          <p:nvSpPr>
            <p:cNvPr id="33" name="rc33"/>
            <p:cNvSpPr/>
            <p:nvPr/>
          </p:nvSpPr>
          <p:spPr>
            <a:xfrm>
              <a:off x="2682512" y="3020021"/>
              <a:ext cx="249522" cy="986663"/>
            </a:xfrm>
            <a:prstGeom prst="rect">
              <a:avLst/>
            </a:prstGeom>
            <a:solidFill>
              <a:srgbClr val="80BD41">
                <a:alpha val="100000"/>
              </a:srgbClr>
            </a:solidFill>
          </p:spPr>
          <p:txBody>
            <a:bodyPr/>
            <a:lstStyle/>
            <a:p/>
          </p:txBody>
        </p:sp>
        <p:sp>
          <p:nvSpPr>
            <p:cNvPr id="34" name="rc34"/>
            <p:cNvSpPr/>
            <p:nvPr/>
          </p:nvSpPr>
          <p:spPr>
            <a:xfrm>
              <a:off x="2682512" y="2741732"/>
              <a:ext cx="249522" cy="278289"/>
            </a:xfrm>
            <a:prstGeom prst="rect">
              <a:avLst/>
            </a:prstGeom>
            <a:solidFill>
              <a:srgbClr val="1CABE2">
                <a:alpha val="100000"/>
              </a:srgbClr>
            </a:solidFill>
          </p:spPr>
          <p:txBody>
            <a:bodyPr/>
            <a:lstStyle/>
            <a:p/>
          </p:txBody>
        </p:sp>
        <p:sp>
          <p:nvSpPr>
            <p:cNvPr id="35" name="rc35"/>
            <p:cNvSpPr/>
            <p:nvPr/>
          </p:nvSpPr>
          <p:spPr>
            <a:xfrm>
              <a:off x="2959759" y="3002383"/>
              <a:ext cx="249522" cy="1004302"/>
            </a:xfrm>
            <a:prstGeom prst="rect">
              <a:avLst/>
            </a:prstGeom>
            <a:solidFill>
              <a:srgbClr val="80BD41">
                <a:alpha val="100000"/>
              </a:srgbClr>
            </a:solidFill>
          </p:spPr>
          <p:txBody>
            <a:bodyPr/>
            <a:lstStyle/>
            <a:p/>
          </p:txBody>
        </p:sp>
        <p:sp>
          <p:nvSpPr>
            <p:cNvPr id="36" name="rc36"/>
            <p:cNvSpPr/>
            <p:nvPr/>
          </p:nvSpPr>
          <p:spPr>
            <a:xfrm>
              <a:off x="2959759" y="2719118"/>
              <a:ext cx="249522" cy="283264"/>
            </a:xfrm>
            <a:prstGeom prst="rect">
              <a:avLst/>
            </a:prstGeom>
            <a:solidFill>
              <a:srgbClr val="1CABE2">
                <a:alpha val="100000"/>
              </a:srgbClr>
            </a:solidFill>
          </p:spPr>
          <p:txBody>
            <a:bodyPr/>
            <a:lstStyle/>
            <a:p/>
          </p:txBody>
        </p:sp>
        <p:sp>
          <p:nvSpPr>
            <p:cNvPr id="37" name="rc37"/>
            <p:cNvSpPr/>
            <p:nvPr/>
          </p:nvSpPr>
          <p:spPr>
            <a:xfrm>
              <a:off x="3237007" y="2902915"/>
              <a:ext cx="249522" cy="1103769"/>
            </a:xfrm>
            <a:prstGeom prst="rect">
              <a:avLst/>
            </a:prstGeom>
            <a:solidFill>
              <a:srgbClr val="80BD41">
                <a:alpha val="100000"/>
              </a:srgbClr>
            </a:solidFill>
          </p:spPr>
          <p:txBody>
            <a:bodyPr/>
            <a:lstStyle/>
            <a:p/>
          </p:txBody>
        </p:sp>
        <p:sp>
          <p:nvSpPr>
            <p:cNvPr id="38" name="rc38"/>
            <p:cNvSpPr/>
            <p:nvPr/>
          </p:nvSpPr>
          <p:spPr>
            <a:xfrm>
              <a:off x="3237007" y="2692673"/>
              <a:ext cx="249522" cy="210242"/>
            </a:xfrm>
            <a:prstGeom prst="rect">
              <a:avLst/>
            </a:prstGeom>
            <a:solidFill>
              <a:srgbClr val="1CABE2">
                <a:alpha val="100000"/>
              </a:srgbClr>
            </a:solidFill>
          </p:spPr>
          <p:txBody>
            <a:bodyPr/>
            <a:lstStyle/>
            <a:p/>
          </p:txBody>
        </p:sp>
        <p:sp>
          <p:nvSpPr>
            <p:cNvPr id="39" name="rc39"/>
            <p:cNvSpPr/>
            <p:nvPr/>
          </p:nvSpPr>
          <p:spPr>
            <a:xfrm>
              <a:off x="3514255" y="2855265"/>
              <a:ext cx="249522" cy="1151420"/>
            </a:xfrm>
            <a:prstGeom prst="rect">
              <a:avLst/>
            </a:prstGeom>
            <a:solidFill>
              <a:srgbClr val="80BD41">
                <a:alpha val="100000"/>
              </a:srgbClr>
            </a:solidFill>
          </p:spPr>
          <p:txBody>
            <a:bodyPr/>
            <a:lstStyle/>
            <a:p/>
          </p:txBody>
        </p:sp>
        <p:sp>
          <p:nvSpPr>
            <p:cNvPr id="40" name="rc40"/>
            <p:cNvSpPr/>
            <p:nvPr/>
          </p:nvSpPr>
          <p:spPr>
            <a:xfrm>
              <a:off x="3514255" y="2667824"/>
              <a:ext cx="249522" cy="187440"/>
            </a:xfrm>
            <a:prstGeom prst="rect">
              <a:avLst/>
            </a:prstGeom>
            <a:solidFill>
              <a:srgbClr val="1CABE2">
                <a:alpha val="100000"/>
              </a:srgbClr>
            </a:solidFill>
          </p:spPr>
          <p:txBody>
            <a:bodyPr/>
            <a:lstStyle/>
            <a:p/>
          </p:txBody>
        </p:sp>
        <p:sp>
          <p:nvSpPr>
            <p:cNvPr id="41" name="rc41"/>
            <p:cNvSpPr/>
            <p:nvPr/>
          </p:nvSpPr>
          <p:spPr>
            <a:xfrm>
              <a:off x="3791502" y="2895581"/>
              <a:ext cx="249522" cy="1111103"/>
            </a:xfrm>
            <a:prstGeom prst="rect">
              <a:avLst/>
            </a:prstGeom>
            <a:solidFill>
              <a:srgbClr val="80BD41">
                <a:alpha val="100000"/>
              </a:srgbClr>
            </a:solidFill>
          </p:spPr>
          <p:txBody>
            <a:bodyPr/>
            <a:lstStyle/>
            <a:p/>
          </p:txBody>
        </p:sp>
        <p:sp>
          <p:nvSpPr>
            <p:cNvPr id="42" name="rc42"/>
            <p:cNvSpPr/>
            <p:nvPr/>
          </p:nvSpPr>
          <p:spPr>
            <a:xfrm>
              <a:off x="3791502" y="2634951"/>
              <a:ext cx="249522" cy="260629"/>
            </a:xfrm>
            <a:prstGeom prst="rect">
              <a:avLst/>
            </a:prstGeom>
            <a:solidFill>
              <a:srgbClr val="1CABE2">
                <a:alpha val="100000"/>
              </a:srgbClr>
            </a:solidFill>
          </p:spPr>
          <p:txBody>
            <a:bodyPr/>
            <a:lstStyle/>
            <a:p/>
          </p:txBody>
        </p:sp>
        <p:sp>
          <p:nvSpPr>
            <p:cNvPr id="43" name="rc43"/>
            <p:cNvSpPr/>
            <p:nvPr/>
          </p:nvSpPr>
          <p:spPr>
            <a:xfrm>
              <a:off x="4068750" y="2743081"/>
              <a:ext cx="249522" cy="1263603"/>
            </a:xfrm>
            <a:prstGeom prst="rect">
              <a:avLst/>
            </a:prstGeom>
            <a:solidFill>
              <a:srgbClr val="80BD41">
                <a:alpha val="100000"/>
              </a:srgbClr>
            </a:solidFill>
          </p:spPr>
          <p:txBody>
            <a:bodyPr/>
            <a:lstStyle/>
            <a:p/>
          </p:txBody>
        </p:sp>
        <p:sp>
          <p:nvSpPr>
            <p:cNvPr id="44" name="rc44"/>
            <p:cNvSpPr/>
            <p:nvPr/>
          </p:nvSpPr>
          <p:spPr>
            <a:xfrm>
              <a:off x="4068750" y="2602682"/>
              <a:ext cx="249522" cy="140399"/>
            </a:xfrm>
            <a:prstGeom prst="rect">
              <a:avLst/>
            </a:prstGeom>
            <a:solidFill>
              <a:srgbClr val="1CABE2">
                <a:alpha val="100000"/>
              </a:srgbClr>
            </a:solidFill>
          </p:spPr>
          <p:txBody>
            <a:bodyPr/>
            <a:lstStyle/>
            <a:p/>
          </p:txBody>
        </p:sp>
        <p:sp>
          <p:nvSpPr>
            <p:cNvPr id="45" name="rc45"/>
            <p:cNvSpPr/>
            <p:nvPr/>
          </p:nvSpPr>
          <p:spPr>
            <a:xfrm>
              <a:off x="4345998" y="2987181"/>
              <a:ext cx="249522" cy="1019503"/>
            </a:xfrm>
            <a:prstGeom prst="rect">
              <a:avLst/>
            </a:prstGeom>
            <a:solidFill>
              <a:srgbClr val="80BD41">
                <a:alpha val="100000"/>
              </a:srgbClr>
            </a:solidFill>
          </p:spPr>
          <p:txBody>
            <a:bodyPr/>
            <a:lstStyle/>
            <a:p/>
          </p:txBody>
        </p:sp>
        <p:sp>
          <p:nvSpPr>
            <p:cNvPr id="46" name="rc46"/>
            <p:cNvSpPr/>
            <p:nvPr/>
          </p:nvSpPr>
          <p:spPr>
            <a:xfrm>
              <a:off x="4345998" y="2910444"/>
              <a:ext cx="249522" cy="76736"/>
            </a:xfrm>
            <a:prstGeom prst="rect">
              <a:avLst/>
            </a:prstGeom>
            <a:solidFill>
              <a:srgbClr val="1CABE2">
                <a:alpha val="100000"/>
              </a:srgbClr>
            </a:solidFill>
          </p:spPr>
          <p:txBody>
            <a:bodyPr/>
            <a:lstStyle/>
            <a:p/>
          </p:txBody>
        </p:sp>
        <p:sp>
          <p:nvSpPr>
            <p:cNvPr id="47" name="rc47"/>
            <p:cNvSpPr/>
            <p:nvPr/>
          </p:nvSpPr>
          <p:spPr>
            <a:xfrm>
              <a:off x="4623245" y="2995590"/>
              <a:ext cx="249522" cy="1011094"/>
            </a:xfrm>
            <a:prstGeom prst="rect">
              <a:avLst/>
            </a:prstGeom>
            <a:solidFill>
              <a:srgbClr val="80BD41">
                <a:alpha val="100000"/>
              </a:srgbClr>
            </a:solidFill>
          </p:spPr>
          <p:txBody>
            <a:bodyPr/>
            <a:lstStyle/>
            <a:p/>
          </p:txBody>
        </p:sp>
        <p:sp>
          <p:nvSpPr>
            <p:cNvPr id="48" name="rc48"/>
            <p:cNvSpPr/>
            <p:nvPr/>
          </p:nvSpPr>
          <p:spPr>
            <a:xfrm>
              <a:off x="4623245" y="2907669"/>
              <a:ext cx="249522" cy="87921"/>
            </a:xfrm>
            <a:prstGeom prst="rect">
              <a:avLst/>
            </a:prstGeom>
            <a:solidFill>
              <a:srgbClr val="1CABE2">
                <a:alpha val="100000"/>
              </a:srgbClr>
            </a:solidFill>
          </p:spPr>
          <p:txBody>
            <a:bodyPr/>
            <a:lstStyle/>
            <a:p/>
          </p:txBody>
        </p:sp>
        <p:sp>
          <p:nvSpPr>
            <p:cNvPr id="49" name="rc49"/>
            <p:cNvSpPr/>
            <p:nvPr/>
          </p:nvSpPr>
          <p:spPr>
            <a:xfrm>
              <a:off x="4900493" y="2976392"/>
              <a:ext cx="249522" cy="1030292"/>
            </a:xfrm>
            <a:prstGeom prst="rect">
              <a:avLst/>
            </a:prstGeom>
            <a:solidFill>
              <a:srgbClr val="80BD41">
                <a:alpha val="100000"/>
              </a:srgbClr>
            </a:solidFill>
          </p:spPr>
          <p:txBody>
            <a:bodyPr/>
            <a:lstStyle/>
            <a:p/>
          </p:txBody>
        </p:sp>
        <p:sp>
          <p:nvSpPr>
            <p:cNvPr id="50" name="rc50"/>
            <p:cNvSpPr/>
            <p:nvPr/>
          </p:nvSpPr>
          <p:spPr>
            <a:xfrm>
              <a:off x="4900493" y="2898843"/>
              <a:ext cx="249522" cy="77548"/>
            </a:xfrm>
            <a:prstGeom prst="rect">
              <a:avLst/>
            </a:prstGeom>
            <a:solidFill>
              <a:srgbClr val="1CABE2">
                <a:alpha val="100000"/>
              </a:srgbClr>
            </a:solidFill>
          </p:spPr>
          <p:txBody>
            <a:bodyPr/>
            <a:lstStyle/>
            <a:p/>
          </p:txBody>
        </p:sp>
        <p:sp>
          <p:nvSpPr>
            <p:cNvPr id="51" name="rc51"/>
            <p:cNvSpPr/>
            <p:nvPr/>
          </p:nvSpPr>
          <p:spPr>
            <a:xfrm>
              <a:off x="5177741" y="2951453"/>
              <a:ext cx="249522" cy="1055231"/>
            </a:xfrm>
            <a:prstGeom prst="rect">
              <a:avLst/>
            </a:prstGeom>
            <a:solidFill>
              <a:srgbClr val="80BD41">
                <a:alpha val="100000"/>
              </a:srgbClr>
            </a:solidFill>
          </p:spPr>
          <p:txBody>
            <a:bodyPr/>
            <a:lstStyle/>
            <a:p/>
          </p:txBody>
        </p:sp>
        <p:sp>
          <p:nvSpPr>
            <p:cNvPr id="52" name="rc52"/>
            <p:cNvSpPr/>
            <p:nvPr/>
          </p:nvSpPr>
          <p:spPr>
            <a:xfrm>
              <a:off x="5177741" y="2884098"/>
              <a:ext cx="249522" cy="67355"/>
            </a:xfrm>
            <a:prstGeom prst="rect">
              <a:avLst/>
            </a:prstGeom>
            <a:solidFill>
              <a:srgbClr val="1CABE2">
                <a:alpha val="100000"/>
              </a:srgbClr>
            </a:solidFill>
          </p:spPr>
          <p:txBody>
            <a:bodyPr/>
            <a:lstStyle/>
            <a:p/>
          </p:txBody>
        </p:sp>
        <p:sp>
          <p:nvSpPr>
            <p:cNvPr id="53" name="rc53"/>
            <p:cNvSpPr/>
            <p:nvPr/>
          </p:nvSpPr>
          <p:spPr>
            <a:xfrm>
              <a:off x="5454988" y="2923685"/>
              <a:ext cx="249522" cy="1082999"/>
            </a:xfrm>
            <a:prstGeom prst="rect">
              <a:avLst/>
            </a:prstGeom>
            <a:solidFill>
              <a:srgbClr val="80BD41">
                <a:alpha val="100000"/>
              </a:srgbClr>
            </a:solidFill>
          </p:spPr>
          <p:txBody>
            <a:bodyPr/>
            <a:lstStyle/>
            <a:p/>
          </p:txBody>
        </p:sp>
        <p:sp>
          <p:nvSpPr>
            <p:cNvPr id="54" name="rc54"/>
            <p:cNvSpPr/>
            <p:nvPr/>
          </p:nvSpPr>
          <p:spPr>
            <a:xfrm>
              <a:off x="5454988" y="2842169"/>
              <a:ext cx="249522" cy="81516"/>
            </a:xfrm>
            <a:prstGeom prst="rect">
              <a:avLst/>
            </a:prstGeom>
            <a:solidFill>
              <a:srgbClr val="1CABE2">
                <a:alpha val="100000"/>
              </a:srgbClr>
            </a:solidFill>
          </p:spPr>
          <p:txBody>
            <a:bodyPr/>
            <a:lstStyle/>
            <a:p/>
          </p:txBody>
        </p:sp>
        <p:sp>
          <p:nvSpPr>
            <p:cNvPr id="55" name="rc55"/>
            <p:cNvSpPr/>
            <p:nvPr/>
          </p:nvSpPr>
          <p:spPr>
            <a:xfrm>
              <a:off x="5732236" y="2897883"/>
              <a:ext cx="249522" cy="1108801"/>
            </a:xfrm>
            <a:prstGeom prst="rect">
              <a:avLst/>
            </a:prstGeom>
            <a:solidFill>
              <a:srgbClr val="80BD41">
                <a:alpha val="100000"/>
              </a:srgbClr>
            </a:solidFill>
          </p:spPr>
          <p:txBody>
            <a:bodyPr/>
            <a:lstStyle/>
            <a:p/>
          </p:txBody>
        </p:sp>
        <p:sp>
          <p:nvSpPr>
            <p:cNvPr id="56" name="rc56"/>
            <p:cNvSpPr/>
            <p:nvPr/>
          </p:nvSpPr>
          <p:spPr>
            <a:xfrm>
              <a:off x="5732236" y="2814425"/>
              <a:ext cx="249522" cy="83458"/>
            </a:xfrm>
            <a:prstGeom prst="rect">
              <a:avLst/>
            </a:prstGeom>
            <a:solidFill>
              <a:srgbClr val="1CABE2">
                <a:alpha val="100000"/>
              </a:srgbClr>
            </a:solidFill>
          </p:spPr>
          <p:txBody>
            <a:bodyPr/>
            <a:lstStyle/>
            <a:p/>
          </p:txBody>
        </p:sp>
        <p:sp>
          <p:nvSpPr>
            <p:cNvPr id="57" name="rc57"/>
            <p:cNvSpPr/>
            <p:nvPr/>
          </p:nvSpPr>
          <p:spPr>
            <a:xfrm>
              <a:off x="6009484" y="2846058"/>
              <a:ext cx="249522" cy="1160626"/>
            </a:xfrm>
            <a:prstGeom prst="rect">
              <a:avLst/>
            </a:prstGeom>
            <a:solidFill>
              <a:srgbClr val="80BD41">
                <a:alpha val="100000"/>
              </a:srgbClr>
            </a:solidFill>
          </p:spPr>
          <p:txBody>
            <a:bodyPr/>
            <a:lstStyle/>
            <a:p/>
          </p:txBody>
        </p:sp>
        <p:sp>
          <p:nvSpPr>
            <p:cNvPr id="58" name="rc58"/>
            <p:cNvSpPr/>
            <p:nvPr/>
          </p:nvSpPr>
          <p:spPr>
            <a:xfrm>
              <a:off x="6009484" y="2784973"/>
              <a:ext cx="249522" cy="61085"/>
            </a:xfrm>
            <a:prstGeom prst="rect">
              <a:avLst/>
            </a:prstGeom>
            <a:solidFill>
              <a:srgbClr val="1CABE2">
                <a:alpha val="100000"/>
              </a:srgbClr>
            </a:solidFill>
          </p:spPr>
          <p:txBody>
            <a:bodyPr/>
            <a:lstStyle/>
            <a:p/>
          </p:txBody>
        </p:sp>
        <p:sp>
          <p:nvSpPr>
            <p:cNvPr id="59" name="rc59"/>
            <p:cNvSpPr/>
            <p:nvPr/>
          </p:nvSpPr>
          <p:spPr>
            <a:xfrm>
              <a:off x="6286731" y="2827471"/>
              <a:ext cx="249522" cy="1179213"/>
            </a:xfrm>
            <a:prstGeom prst="rect">
              <a:avLst/>
            </a:prstGeom>
            <a:solidFill>
              <a:srgbClr val="80BD41">
                <a:alpha val="100000"/>
              </a:srgbClr>
            </a:solidFill>
          </p:spPr>
          <p:txBody>
            <a:bodyPr/>
            <a:lstStyle/>
            <a:p/>
          </p:txBody>
        </p:sp>
        <p:sp>
          <p:nvSpPr>
            <p:cNvPr id="60" name="rc60"/>
            <p:cNvSpPr/>
            <p:nvPr/>
          </p:nvSpPr>
          <p:spPr>
            <a:xfrm>
              <a:off x="6286731" y="2738713"/>
              <a:ext cx="249522" cy="88758"/>
            </a:xfrm>
            <a:prstGeom prst="rect">
              <a:avLst/>
            </a:prstGeom>
            <a:solidFill>
              <a:srgbClr val="1CABE2">
                <a:alpha val="100000"/>
              </a:srgbClr>
            </a:solidFill>
          </p:spPr>
          <p:txBody>
            <a:bodyPr/>
            <a:lstStyle/>
            <a:p/>
          </p:txBody>
        </p:sp>
        <p:sp>
          <p:nvSpPr>
            <p:cNvPr id="61" name="rc61"/>
            <p:cNvSpPr/>
            <p:nvPr/>
          </p:nvSpPr>
          <p:spPr>
            <a:xfrm>
              <a:off x="6563979" y="2797082"/>
              <a:ext cx="249522" cy="1209603"/>
            </a:xfrm>
            <a:prstGeom prst="rect">
              <a:avLst/>
            </a:prstGeom>
            <a:solidFill>
              <a:srgbClr val="80BD41">
                <a:alpha val="100000"/>
              </a:srgbClr>
            </a:solidFill>
          </p:spPr>
          <p:txBody>
            <a:bodyPr/>
            <a:lstStyle/>
            <a:p/>
          </p:txBody>
        </p:sp>
        <p:sp>
          <p:nvSpPr>
            <p:cNvPr id="62" name="rc62"/>
            <p:cNvSpPr/>
            <p:nvPr/>
          </p:nvSpPr>
          <p:spPr>
            <a:xfrm>
              <a:off x="6563979" y="2706036"/>
              <a:ext cx="249522" cy="91045"/>
            </a:xfrm>
            <a:prstGeom prst="rect">
              <a:avLst/>
            </a:prstGeom>
            <a:solidFill>
              <a:srgbClr val="1CABE2">
                <a:alpha val="100000"/>
              </a:srgbClr>
            </a:solidFill>
          </p:spPr>
          <p:txBody>
            <a:bodyPr/>
            <a:lstStyle/>
            <a:p/>
          </p:txBody>
        </p:sp>
        <p:sp>
          <p:nvSpPr>
            <p:cNvPr id="63" name="rc63"/>
            <p:cNvSpPr/>
            <p:nvPr/>
          </p:nvSpPr>
          <p:spPr>
            <a:xfrm>
              <a:off x="6841227" y="2817998"/>
              <a:ext cx="249522" cy="1188687"/>
            </a:xfrm>
            <a:prstGeom prst="rect">
              <a:avLst/>
            </a:prstGeom>
            <a:solidFill>
              <a:srgbClr val="80BD41">
                <a:alpha val="100000"/>
              </a:srgbClr>
            </a:solidFill>
          </p:spPr>
          <p:txBody>
            <a:bodyPr/>
            <a:lstStyle/>
            <a:p/>
          </p:txBody>
        </p:sp>
        <p:sp>
          <p:nvSpPr>
            <p:cNvPr id="64" name="rc64"/>
            <p:cNvSpPr/>
            <p:nvPr/>
          </p:nvSpPr>
          <p:spPr>
            <a:xfrm>
              <a:off x="6841227" y="2685921"/>
              <a:ext cx="249522" cy="132076"/>
            </a:xfrm>
            <a:prstGeom prst="rect">
              <a:avLst/>
            </a:prstGeom>
            <a:solidFill>
              <a:srgbClr val="1CABE2">
                <a:alpha val="100000"/>
              </a:srgbClr>
            </a:solidFill>
          </p:spPr>
          <p:txBody>
            <a:bodyPr/>
            <a:lstStyle/>
            <a:p/>
          </p:txBody>
        </p:sp>
        <p:sp>
          <p:nvSpPr>
            <p:cNvPr id="65" name="rc65"/>
            <p:cNvSpPr/>
            <p:nvPr/>
          </p:nvSpPr>
          <p:spPr>
            <a:xfrm>
              <a:off x="7118474" y="2884797"/>
              <a:ext cx="249522" cy="1121887"/>
            </a:xfrm>
            <a:prstGeom prst="rect">
              <a:avLst/>
            </a:prstGeom>
            <a:solidFill>
              <a:srgbClr val="80BD41">
                <a:alpha val="100000"/>
              </a:srgbClr>
            </a:solidFill>
          </p:spPr>
          <p:txBody>
            <a:bodyPr/>
            <a:lstStyle/>
            <a:p/>
          </p:txBody>
        </p:sp>
        <p:sp>
          <p:nvSpPr>
            <p:cNvPr id="66" name="rc66"/>
            <p:cNvSpPr/>
            <p:nvPr/>
          </p:nvSpPr>
          <p:spPr>
            <a:xfrm>
              <a:off x="7118474" y="2671104"/>
              <a:ext cx="249522" cy="213693"/>
            </a:xfrm>
            <a:prstGeom prst="rect">
              <a:avLst/>
            </a:prstGeom>
            <a:solidFill>
              <a:srgbClr val="1CABE2">
                <a:alpha val="100000"/>
              </a:srgbClr>
            </a:solidFill>
          </p:spPr>
          <p:txBody>
            <a:bodyPr/>
            <a:lstStyle/>
            <a:p/>
          </p:txBody>
        </p:sp>
        <p:sp>
          <p:nvSpPr>
            <p:cNvPr id="67" name="rc67"/>
            <p:cNvSpPr/>
            <p:nvPr/>
          </p:nvSpPr>
          <p:spPr>
            <a:xfrm>
              <a:off x="7395722" y="2866054"/>
              <a:ext cx="249522" cy="1140630"/>
            </a:xfrm>
            <a:prstGeom prst="rect">
              <a:avLst/>
            </a:prstGeom>
            <a:solidFill>
              <a:srgbClr val="80BD41">
                <a:alpha val="100000"/>
              </a:srgbClr>
            </a:solidFill>
          </p:spPr>
          <p:txBody>
            <a:bodyPr/>
            <a:lstStyle/>
            <a:p/>
          </p:txBody>
        </p:sp>
        <p:sp>
          <p:nvSpPr>
            <p:cNvPr id="68" name="rc68"/>
            <p:cNvSpPr/>
            <p:nvPr/>
          </p:nvSpPr>
          <p:spPr>
            <a:xfrm>
              <a:off x="7395722" y="2648792"/>
              <a:ext cx="249522" cy="217262"/>
            </a:xfrm>
            <a:prstGeom prst="rect">
              <a:avLst/>
            </a:prstGeom>
            <a:solidFill>
              <a:srgbClr val="1CABE2">
                <a:alpha val="100000"/>
              </a:srgbClr>
            </a:solidFill>
          </p:spPr>
          <p:txBody>
            <a:bodyPr/>
            <a:lstStyle/>
            <a:p/>
          </p:txBody>
        </p:sp>
        <p:sp>
          <p:nvSpPr>
            <p:cNvPr id="69" name="rc69"/>
            <p:cNvSpPr/>
            <p:nvPr/>
          </p:nvSpPr>
          <p:spPr>
            <a:xfrm>
              <a:off x="7672970" y="3302828"/>
              <a:ext cx="249522" cy="703857"/>
            </a:xfrm>
            <a:prstGeom prst="rect">
              <a:avLst/>
            </a:prstGeom>
            <a:solidFill>
              <a:srgbClr val="80BD41">
                <a:alpha val="100000"/>
              </a:srgbClr>
            </a:solidFill>
          </p:spPr>
          <p:txBody>
            <a:bodyPr/>
            <a:lstStyle/>
            <a:p/>
          </p:txBody>
        </p:sp>
        <p:sp>
          <p:nvSpPr>
            <p:cNvPr id="70" name="rc70"/>
            <p:cNvSpPr/>
            <p:nvPr/>
          </p:nvSpPr>
          <p:spPr>
            <a:xfrm>
              <a:off x="7672970" y="2626574"/>
              <a:ext cx="249522" cy="676254"/>
            </a:xfrm>
            <a:prstGeom prst="rect">
              <a:avLst/>
            </a:prstGeom>
            <a:solidFill>
              <a:srgbClr val="1CABE2">
                <a:alpha val="100000"/>
              </a:srgbClr>
            </a:solidFill>
          </p:spPr>
          <p:txBody>
            <a:bodyPr/>
            <a:lstStyle/>
            <a:p/>
          </p:txBody>
        </p:sp>
        <p:sp>
          <p:nvSpPr>
            <p:cNvPr id="71" name="rc71"/>
            <p:cNvSpPr/>
            <p:nvPr/>
          </p:nvSpPr>
          <p:spPr>
            <a:xfrm>
              <a:off x="7950217" y="3474463"/>
              <a:ext cx="249522" cy="532222"/>
            </a:xfrm>
            <a:prstGeom prst="rect">
              <a:avLst/>
            </a:prstGeom>
            <a:solidFill>
              <a:srgbClr val="80BD41">
                <a:alpha val="100000"/>
              </a:srgbClr>
            </a:solidFill>
          </p:spPr>
          <p:txBody>
            <a:bodyPr/>
            <a:lstStyle/>
            <a:p/>
          </p:txBody>
        </p:sp>
        <p:sp>
          <p:nvSpPr>
            <p:cNvPr id="72" name="rc72"/>
            <p:cNvSpPr/>
            <p:nvPr/>
          </p:nvSpPr>
          <p:spPr>
            <a:xfrm>
              <a:off x="7950217" y="2642013"/>
              <a:ext cx="249522" cy="832450"/>
            </a:xfrm>
            <a:prstGeom prst="rect">
              <a:avLst/>
            </a:prstGeom>
            <a:solidFill>
              <a:srgbClr val="1CABE2">
                <a:alpha val="100000"/>
              </a:srgbClr>
            </a:solidFill>
          </p:spPr>
          <p:txBody>
            <a:bodyPr/>
            <a:lstStyle/>
            <a:p/>
          </p:txBody>
        </p:sp>
        <p:sp>
          <p:nvSpPr>
            <p:cNvPr id="73" name="pl73"/>
            <p:cNvSpPr/>
            <p:nvPr/>
          </p:nvSpPr>
          <p:spPr>
            <a:xfrm>
              <a:off x="1421035" y="1339079"/>
              <a:ext cx="6653943" cy="1572483"/>
            </a:xfrm>
            <a:custGeom>
              <a:avLst/>
              <a:pathLst>
                <a:path w="6653943" h="1572483">
                  <a:moveTo>
                    <a:pt x="0" y="926642"/>
                  </a:moveTo>
                  <a:lnTo>
                    <a:pt x="277247" y="814321"/>
                  </a:lnTo>
                  <a:lnTo>
                    <a:pt x="554495" y="982802"/>
                  </a:lnTo>
                  <a:lnTo>
                    <a:pt x="831742" y="730081"/>
                  </a:lnTo>
                  <a:lnTo>
                    <a:pt x="1108990" y="589681"/>
                  </a:lnTo>
                  <a:lnTo>
                    <a:pt x="1386238" y="477361"/>
                  </a:lnTo>
                  <a:lnTo>
                    <a:pt x="1663485" y="477361"/>
                  </a:lnTo>
                  <a:lnTo>
                    <a:pt x="1940733" y="308880"/>
                  </a:lnTo>
                  <a:lnTo>
                    <a:pt x="2217981" y="252720"/>
                  </a:lnTo>
                  <a:lnTo>
                    <a:pt x="2495228" y="393120"/>
                  </a:lnTo>
                  <a:lnTo>
                    <a:pt x="2772476" y="140400"/>
                  </a:lnTo>
                  <a:lnTo>
                    <a:pt x="3049724" y="56160"/>
                  </a:lnTo>
                  <a:lnTo>
                    <a:pt x="3326971" y="84240"/>
                  </a:lnTo>
                  <a:lnTo>
                    <a:pt x="3604219" y="56160"/>
                  </a:lnTo>
                  <a:lnTo>
                    <a:pt x="3881467" y="28080"/>
                  </a:lnTo>
                  <a:lnTo>
                    <a:pt x="4158714" y="56160"/>
                  </a:lnTo>
                  <a:lnTo>
                    <a:pt x="4435962" y="56160"/>
                  </a:lnTo>
                  <a:lnTo>
                    <a:pt x="4713210" y="0"/>
                  </a:lnTo>
                  <a:lnTo>
                    <a:pt x="4990457" y="56160"/>
                  </a:lnTo>
                  <a:lnTo>
                    <a:pt x="5267705" y="56160"/>
                  </a:lnTo>
                  <a:lnTo>
                    <a:pt x="5544953" y="140400"/>
                  </a:lnTo>
                  <a:lnTo>
                    <a:pt x="5822200" y="308880"/>
                  </a:lnTo>
                  <a:lnTo>
                    <a:pt x="6099448" y="308880"/>
                  </a:lnTo>
                  <a:lnTo>
                    <a:pt x="6376696" y="1235522"/>
                  </a:lnTo>
                  <a:lnTo>
                    <a:pt x="6653943" y="1572483"/>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551946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662845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3" name="tx83"/>
            <p:cNvSpPr/>
            <p:nvPr/>
          </p:nvSpPr>
          <p:spPr>
            <a:xfrm>
              <a:off x="8014689"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84" name="tx84"/>
            <p:cNvSpPr/>
            <p:nvPr/>
          </p:nvSpPr>
          <p:spPr>
            <a:xfrm>
              <a:off x="1329607" y="27220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85" name="tx85"/>
            <p:cNvSpPr/>
            <p:nvPr/>
          </p:nvSpPr>
          <p:spPr>
            <a:xfrm>
              <a:off x="2715845" y="26058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1.49</a:t>
              </a:r>
            </a:p>
          </p:txBody>
        </p:sp>
        <p:sp>
          <p:nvSpPr>
            <p:cNvPr id="86" name="tx86"/>
            <p:cNvSpPr/>
            <p:nvPr/>
          </p:nvSpPr>
          <p:spPr>
            <a:xfrm>
              <a:off x="4102084" y="24667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a:t>
              </a:r>
            </a:p>
          </p:txBody>
        </p:sp>
        <p:sp>
          <p:nvSpPr>
            <p:cNvPr id="87" name="tx87"/>
            <p:cNvSpPr/>
            <p:nvPr/>
          </p:nvSpPr>
          <p:spPr>
            <a:xfrm>
              <a:off x="5488322" y="27061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88" name="tx88"/>
            <p:cNvSpPr/>
            <p:nvPr/>
          </p:nvSpPr>
          <p:spPr>
            <a:xfrm>
              <a:off x="6597312" y="25701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1.54</a:t>
              </a:r>
            </a:p>
          </p:txBody>
        </p:sp>
        <p:sp>
          <p:nvSpPr>
            <p:cNvPr id="89" name="tx89"/>
            <p:cNvSpPr/>
            <p:nvPr/>
          </p:nvSpPr>
          <p:spPr>
            <a:xfrm>
              <a:off x="6874560" y="25499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1.56</a:t>
              </a:r>
            </a:p>
          </p:txBody>
        </p:sp>
        <p:sp>
          <p:nvSpPr>
            <p:cNvPr id="90" name="tx90"/>
            <p:cNvSpPr/>
            <p:nvPr/>
          </p:nvSpPr>
          <p:spPr>
            <a:xfrm>
              <a:off x="7151808" y="25351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a:t>
              </a:r>
            </a:p>
          </p:txBody>
        </p:sp>
        <p:sp>
          <p:nvSpPr>
            <p:cNvPr id="91" name="tx91"/>
            <p:cNvSpPr/>
            <p:nvPr/>
          </p:nvSpPr>
          <p:spPr>
            <a:xfrm>
              <a:off x="7455181" y="25128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2" name="tx92"/>
            <p:cNvSpPr/>
            <p:nvPr/>
          </p:nvSpPr>
          <p:spPr>
            <a:xfrm>
              <a:off x="7706303" y="24906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a:t>
              </a:r>
            </a:p>
          </p:txBody>
        </p:sp>
        <p:sp>
          <p:nvSpPr>
            <p:cNvPr id="93" name="tx93"/>
            <p:cNvSpPr/>
            <p:nvPr/>
          </p:nvSpPr>
          <p:spPr>
            <a:xfrm>
              <a:off x="7983551" y="25060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a:t>
              </a:r>
            </a:p>
          </p:txBody>
        </p:sp>
        <p:sp>
          <p:nvSpPr>
            <p:cNvPr id="94" name="pl94"/>
            <p:cNvSpPr/>
            <p:nvPr/>
          </p:nvSpPr>
          <p:spPr>
            <a:xfrm>
              <a:off x="1421035" y="1198678"/>
              <a:ext cx="0" cy="1067042"/>
            </a:xfrm>
            <a:custGeom>
              <a:avLst/>
              <a:pathLst>
                <a:path w="0" h="1067042">
                  <a:moveTo>
                    <a:pt x="0" y="106704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1375923"/>
            </a:xfrm>
            <a:custGeom>
              <a:avLst/>
              <a:pathLst>
                <a:path w="0" h="1375923">
                  <a:moveTo>
                    <a:pt x="0" y="137592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1712883"/>
            </a:xfrm>
            <a:custGeom>
              <a:avLst/>
              <a:pathLst>
                <a:path w="0" h="1712883">
                  <a:moveTo>
                    <a:pt x="0" y="1712883"/>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6155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0.84</a:t>
              </a:r>
            </a:p>
          </p:txBody>
        </p:sp>
        <p:sp>
          <p:nvSpPr>
            <p:cNvPr id="105" name="tx105"/>
            <p:cNvSpPr/>
            <p:nvPr/>
          </p:nvSpPr>
          <p:spPr>
            <a:xfrm>
              <a:off x="1329607" y="30412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0.52</a:t>
              </a:r>
            </a:p>
          </p:txBody>
        </p:sp>
        <p:sp>
          <p:nvSpPr>
            <p:cNvPr id="106" name="tx106"/>
            <p:cNvSpPr/>
            <p:nvPr/>
          </p:nvSpPr>
          <p:spPr>
            <a:xfrm>
              <a:off x="2715845" y="34794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07" name="tx107"/>
            <p:cNvSpPr/>
            <p:nvPr/>
          </p:nvSpPr>
          <p:spPr>
            <a:xfrm>
              <a:off x="2715845" y="28457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0.33</a:t>
              </a:r>
            </a:p>
          </p:txBody>
        </p:sp>
        <p:sp>
          <p:nvSpPr>
            <p:cNvPr id="108" name="tx108"/>
            <p:cNvSpPr/>
            <p:nvPr/>
          </p:nvSpPr>
          <p:spPr>
            <a:xfrm>
              <a:off x="4102084" y="33398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09" name="tx109"/>
            <p:cNvSpPr/>
            <p:nvPr/>
          </p:nvSpPr>
          <p:spPr>
            <a:xfrm>
              <a:off x="4102084" y="26378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0" name="tx110"/>
            <p:cNvSpPr/>
            <p:nvPr/>
          </p:nvSpPr>
          <p:spPr>
            <a:xfrm>
              <a:off x="5488322" y="34301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11" name="tx111"/>
            <p:cNvSpPr/>
            <p:nvPr/>
          </p:nvSpPr>
          <p:spPr>
            <a:xfrm>
              <a:off x="5514447" y="28478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2" name="tx112"/>
            <p:cNvSpPr/>
            <p:nvPr/>
          </p:nvSpPr>
          <p:spPr>
            <a:xfrm>
              <a:off x="6597312" y="33667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13" name="tx113"/>
            <p:cNvSpPr/>
            <p:nvPr/>
          </p:nvSpPr>
          <p:spPr>
            <a:xfrm>
              <a:off x="6597312" y="27165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4" name="tx114"/>
            <p:cNvSpPr/>
            <p:nvPr/>
          </p:nvSpPr>
          <p:spPr>
            <a:xfrm>
              <a:off x="6900686" y="337844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5" name="tx115"/>
            <p:cNvSpPr/>
            <p:nvPr/>
          </p:nvSpPr>
          <p:spPr>
            <a:xfrm>
              <a:off x="6874560" y="27169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6" name="tx116"/>
            <p:cNvSpPr/>
            <p:nvPr/>
          </p:nvSpPr>
          <p:spPr>
            <a:xfrm>
              <a:off x="7151808" y="34106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17" name="tx117"/>
            <p:cNvSpPr/>
            <p:nvPr/>
          </p:nvSpPr>
          <p:spPr>
            <a:xfrm>
              <a:off x="7151808" y="27429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18" name="tx118"/>
            <p:cNvSpPr/>
            <p:nvPr/>
          </p:nvSpPr>
          <p:spPr>
            <a:xfrm>
              <a:off x="7429055" y="34012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9" name="tx119"/>
            <p:cNvSpPr/>
            <p:nvPr/>
          </p:nvSpPr>
          <p:spPr>
            <a:xfrm>
              <a:off x="7429055" y="27223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20" name="tx120"/>
            <p:cNvSpPr/>
            <p:nvPr/>
          </p:nvSpPr>
          <p:spPr>
            <a:xfrm>
              <a:off x="7706303" y="36196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21" name="tx121"/>
            <p:cNvSpPr/>
            <p:nvPr/>
          </p:nvSpPr>
          <p:spPr>
            <a:xfrm>
              <a:off x="7732429" y="29296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22" name="tx122"/>
            <p:cNvSpPr/>
            <p:nvPr/>
          </p:nvSpPr>
          <p:spPr>
            <a:xfrm>
              <a:off x="7983551" y="37054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0.63</a:t>
              </a:r>
            </a:p>
          </p:txBody>
        </p:sp>
        <p:sp>
          <p:nvSpPr>
            <p:cNvPr id="123" name="tx123"/>
            <p:cNvSpPr/>
            <p:nvPr/>
          </p:nvSpPr>
          <p:spPr>
            <a:xfrm>
              <a:off x="7983551" y="30231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0.98</a:t>
              </a:r>
            </a:p>
          </p:txBody>
        </p:sp>
        <p:sp>
          <p:nvSpPr>
            <p:cNvPr id="124" name="tx124"/>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10961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6" name="tx126"/>
            <p:cNvSpPr/>
            <p:nvPr/>
          </p:nvSpPr>
          <p:spPr>
            <a:xfrm>
              <a:off x="694404" y="226294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7" name="tx127"/>
            <p:cNvSpPr/>
            <p:nvPr/>
          </p:nvSpPr>
          <p:spPr>
            <a:xfrm>
              <a:off x="694404" y="1414507"/>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0204"/>
              <a:ext cx="13795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Sudan, 2000-2024</a:t>
              </a:r>
            </a:p>
          </p:txBody>
        </p:sp>
        <p:sp>
          <p:nvSpPr>
            <p:cNvPr id="153" name="pl153"/>
            <p:cNvSpPr/>
            <p:nvPr/>
          </p:nvSpPr>
          <p:spPr>
            <a:xfrm>
              <a:off x="23046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3213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33807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35479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31299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32971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3464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774644"/>
              <a:ext cx="5762444" cy="162162"/>
            </a:xfrm>
            <a:prstGeom prst="rect">
              <a:avLst/>
            </a:prstGeom>
            <a:solidFill>
              <a:srgbClr val="80BD41">
                <a:alpha val="100000"/>
              </a:srgbClr>
            </a:solidFill>
          </p:spPr>
          <p:txBody>
            <a:bodyPr/>
            <a:lstStyle/>
            <a:p/>
          </p:txBody>
        </p:sp>
        <p:sp>
          <p:nvSpPr>
            <p:cNvPr id="165" name="rc165"/>
            <p:cNvSpPr/>
            <p:nvPr/>
          </p:nvSpPr>
          <p:spPr>
            <a:xfrm>
              <a:off x="7058718" y="5774644"/>
              <a:ext cx="433731" cy="162162"/>
            </a:xfrm>
            <a:prstGeom prst="rect">
              <a:avLst/>
            </a:prstGeom>
            <a:solidFill>
              <a:srgbClr val="1CABE2">
                <a:alpha val="100000"/>
              </a:srgbClr>
            </a:solidFill>
          </p:spPr>
          <p:txBody>
            <a:bodyPr/>
            <a:lstStyle/>
            <a:p/>
          </p:txBody>
        </p:sp>
        <p:sp>
          <p:nvSpPr>
            <p:cNvPr id="166" name="rc166"/>
            <p:cNvSpPr/>
            <p:nvPr/>
          </p:nvSpPr>
          <p:spPr>
            <a:xfrm>
              <a:off x="1296273" y="5571941"/>
              <a:ext cx="3353114" cy="162162"/>
            </a:xfrm>
            <a:prstGeom prst="rect">
              <a:avLst/>
            </a:prstGeom>
            <a:solidFill>
              <a:srgbClr val="80BD41">
                <a:alpha val="100000"/>
              </a:srgbClr>
            </a:solidFill>
          </p:spPr>
          <p:txBody>
            <a:bodyPr/>
            <a:lstStyle/>
            <a:p/>
          </p:txBody>
        </p:sp>
        <p:sp>
          <p:nvSpPr>
            <p:cNvPr id="167" name="rc167"/>
            <p:cNvSpPr/>
            <p:nvPr/>
          </p:nvSpPr>
          <p:spPr>
            <a:xfrm>
              <a:off x="4649388" y="5571941"/>
              <a:ext cx="3221616" cy="162162"/>
            </a:xfrm>
            <a:prstGeom prst="rect">
              <a:avLst/>
            </a:prstGeom>
            <a:solidFill>
              <a:srgbClr val="1CABE2">
                <a:alpha val="100000"/>
              </a:srgbClr>
            </a:solidFill>
          </p:spPr>
          <p:txBody>
            <a:bodyPr/>
            <a:lstStyle/>
            <a:p/>
          </p:txBody>
        </p:sp>
        <p:sp>
          <p:nvSpPr>
            <p:cNvPr id="168" name="rc168"/>
            <p:cNvSpPr/>
            <p:nvPr/>
          </p:nvSpPr>
          <p:spPr>
            <a:xfrm>
              <a:off x="1296273" y="5369238"/>
              <a:ext cx="2535459" cy="162162"/>
            </a:xfrm>
            <a:prstGeom prst="rect">
              <a:avLst/>
            </a:prstGeom>
            <a:solidFill>
              <a:srgbClr val="80BD41">
                <a:alpha val="100000"/>
              </a:srgbClr>
            </a:solidFill>
          </p:spPr>
          <p:txBody>
            <a:bodyPr/>
            <a:lstStyle/>
            <a:p/>
          </p:txBody>
        </p:sp>
        <p:sp>
          <p:nvSpPr>
            <p:cNvPr id="169" name="rc169"/>
            <p:cNvSpPr/>
            <p:nvPr/>
          </p:nvSpPr>
          <p:spPr>
            <a:xfrm>
              <a:off x="3831733" y="5369238"/>
              <a:ext cx="3965720" cy="162162"/>
            </a:xfrm>
            <a:prstGeom prst="rect">
              <a:avLst/>
            </a:prstGeom>
            <a:solidFill>
              <a:srgbClr val="1CABE2">
                <a:alpha val="100000"/>
              </a:srgbClr>
            </a:solidFill>
          </p:spPr>
          <p:txBody>
            <a:bodyPr/>
            <a:lstStyle/>
            <a:p/>
          </p:txBody>
        </p:sp>
        <p:sp>
          <p:nvSpPr>
            <p:cNvPr id="170" name="tx170"/>
            <p:cNvSpPr/>
            <p:nvPr/>
          </p:nvSpPr>
          <p:spPr>
            <a:xfrm>
              <a:off x="7689731"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1.54</a:t>
              </a:r>
            </a:p>
          </p:txBody>
        </p:sp>
        <p:sp>
          <p:nvSpPr>
            <p:cNvPr id="171" name="tx171"/>
            <p:cNvSpPr/>
            <p:nvPr/>
          </p:nvSpPr>
          <p:spPr>
            <a:xfrm>
              <a:off x="8087213"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1.63</a:t>
              </a:r>
            </a:p>
          </p:txBody>
        </p:sp>
        <p:sp>
          <p:nvSpPr>
            <p:cNvPr id="172" name="tx172"/>
            <p:cNvSpPr/>
            <p:nvPr/>
          </p:nvSpPr>
          <p:spPr>
            <a:xfrm>
              <a:off x="8009986"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1.61</a:t>
              </a:r>
            </a:p>
          </p:txBody>
        </p:sp>
        <p:sp>
          <p:nvSpPr>
            <p:cNvPr id="173" name="tx173"/>
            <p:cNvSpPr/>
            <p:nvPr/>
          </p:nvSpPr>
          <p:spPr>
            <a:xfrm>
              <a:off x="4072002"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a:t>
              </a:r>
            </a:p>
          </p:txBody>
        </p:sp>
        <p:sp>
          <p:nvSpPr>
            <p:cNvPr id="174" name="tx174"/>
            <p:cNvSpPr/>
            <p:nvPr/>
          </p:nvSpPr>
          <p:spPr>
            <a:xfrm>
              <a:off x="7170090"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0.11</a:t>
              </a:r>
            </a:p>
          </p:txBody>
        </p:sp>
        <p:sp>
          <p:nvSpPr>
            <p:cNvPr id="175" name="tx175"/>
            <p:cNvSpPr/>
            <p:nvPr/>
          </p:nvSpPr>
          <p:spPr>
            <a:xfrm>
              <a:off x="2867337"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0.83</a:t>
              </a:r>
            </a:p>
          </p:txBody>
        </p:sp>
        <p:sp>
          <p:nvSpPr>
            <p:cNvPr id="176" name="tx176"/>
            <p:cNvSpPr/>
            <p:nvPr/>
          </p:nvSpPr>
          <p:spPr>
            <a:xfrm>
              <a:off x="6184847"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77" name="tx177"/>
            <p:cNvSpPr/>
            <p:nvPr/>
          </p:nvSpPr>
          <p:spPr>
            <a:xfrm>
              <a:off x="2458509"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0.63</a:t>
              </a:r>
            </a:p>
          </p:txBody>
        </p:sp>
        <p:sp>
          <p:nvSpPr>
            <p:cNvPr id="178" name="tx178"/>
            <p:cNvSpPr/>
            <p:nvPr/>
          </p:nvSpPr>
          <p:spPr>
            <a:xfrm>
              <a:off x="5709100"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0.98</a:t>
              </a:r>
            </a:p>
          </p:txBody>
        </p:sp>
        <p:sp>
          <p:nvSpPr>
            <p:cNvPr id="179" name="tx17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12158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3" name="tx183"/>
            <p:cNvSpPr/>
            <p:nvPr/>
          </p:nvSpPr>
          <p:spPr>
            <a:xfrm>
              <a:off x="3138299"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4" name="tx184"/>
            <p:cNvSpPr/>
            <p:nvPr/>
          </p:nvSpPr>
          <p:spPr>
            <a:xfrm>
              <a:off x="5155018"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5" name="tx185"/>
            <p:cNvSpPr/>
            <p:nvPr/>
          </p:nvSpPr>
          <p:spPr>
            <a:xfrm>
              <a:off x="7171738"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6" name="tx186"/>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7" name="tx18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8" name="tx18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(39%) was lower than in 2019 (93%).
The number of children vaccinated with DTP3 decreased 56% compared to in 2019.
The number of surviving infants increased approximately 5% compared to in 2019.
In 2024, 800,000 fewer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57468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71068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84669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98269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14268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27869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141469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3514389"/>
              <a:ext cx="245185" cy="492295"/>
            </a:xfrm>
            <a:prstGeom prst="rect">
              <a:avLst/>
            </a:prstGeom>
            <a:solidFill>
              <a:srgbClr val="E2231A">
                <a:alpha val="100000"/>
              </a:srgbClr>
            </a:solidFill>
          </p:spPr>
          <p:txBody>
            <a:bodyPr/>
            <a:lstStyle/>
            <a:p/>
          </p:txBody>
        </p:sp>
        <p:sp>
          <p:nvSpPr>
            <p:cNvPr id="24" name="rc24"/>
            <p:cNvSpPr/>
            <p:nvPr/>
          </p:nvSpPr>
          <p:spPr>
            <a:xfrm>
              <a:off x="1694694" y="3502848"/>
              <a:ext cx="245185" cy="503836"/>
            </a:xfrm>
            <a:prstGeom prst="rect">
              <a:avLst/>
            </a:prstGeom>
            <a:solidFill>
              <a:srgbClr val="E2231A">
                <a:alpha val="100000"/>
              </a:srgbClr>
            </a:solidFill>
          </p:spPr>
          <p:txBody>
            <a:bodyPr/>
            <a:lstStyle/>
            <a:p/>
          </p:txBody>
        </p:sp>
        <p:sp>
          <p:nvSpPr>
            <p:cNvPr id="25" name="rc25"/>
            <p:cNvSpPr/>
            <p:nvPr/>
          </p:nvSpPr>
          <p:spPr>
            <a:xfrm>
              <a:off x="1967123" y="3491484"/>
              <a:ext cx="245185" cy="515200"/>
            </a:xfrm>
            <a:prstGeom prst="rect">
              <a:avLst/>
            </a:prstGeom>
            <a:solidFill>
              <a:srgbClr val="E2231A">
                <a:alpha val="100000"/>
              </a:srgbClr>
            </a:solidFill>
          </p:spPr>
          <p:txBody>
            <a:bodyPr/>
            <a:lstStyle/>
            <a:p/>
          </p:txBody>
        </p:sp>
        <p:sp>
          <p:nvSpPr>
            <p:cNvPr id="26" name="rc26"/>
            <p:cNvSpPr/>
            <p:nvPr/>
          </p:nvSpPr>
          <p:spPr>
            <a:xfrm>
              <a:off x="2239552" y="3569668"/>
              <a:ext cx="245185" cy="437016"/>
            </a:xfrm>
            <a:prstGeom prst="rect">
              <a:avLst/>
            </a:prstGeom>
            <a:solidFill>
              <a:srgbClr val="E2231A">
                <a:alpha val="100000"/>
              </a:srgbClr>
            </a:solidFill>
          </p:spPr>
          <p:txBody>
            <a:bodyPr/>
            <a:lstStyle/>
            <a:p/>
          </p:txBody>
        </p:sp>
        <p:sp>
          <p:nvSpPr>
            <p:cNvPr id="27" name="rc27"/>
            <p:cNvSpPr/>
            <p:nvPr/>
          </p:nvSpPr>
          <p:spPr>
            <a:xfrm>
              <a:off x="2511980" y="3587725"/>
              <a:ext cx="245185" cy="418959"/>
            </a:xfrm>
            <a:prstGeom prst="rect">
              <a:avLst/>
            </a:prstGeom>
            <a:solidFill>
              <a:srgbClr val="E2231A">
                <a:alpha val="100000"/>
              </a:srgbClr>
            </a:solidFill>
          </p:spPr>
          <p:txBody>
            <a:bodyPr/>
            <a:lstStyle/>
            <a:p/>
          </p:txBody>
        </p:sp>
        <p:sp>
          <p:nvSpPr>
            <p:cNvPr id="28" name="rc28"/>
            <p:cNvSpPr/>
            <p:nvPr/>
          </p:nvSpPr>
          <p:spPr>
            <a:xfrm>
              <a:off x="2784409" y="3606522"/>
              <a:ext cx="245185" cy="400163"/>
            </a:xfrm>
            <a:prstGeom prst="rect">
              <a:avLst/>
            </a:prstGeom>
            <a:solidFill>
              <a:srgbClr val="E2231A">
                <a:alpha val="100000"/>
              </a:srgbClr>
            </a:solidFill>
          </p:spPr>
          <p:txBody>
            <a:bodyPr/>
            <a:lstStyle/>
            <a:p/>
          </p:txBody>
        </p:sp>
        <p:sp>
          <p:nvSpPr>
            <p:cNvPr id="29" name="rc29"/>
            <p:cNvSpPr/>
            <p:nvPr/>
          </p:nvSpPr>
          <p:spPr>
            <a:xfrm>
              <a:off x="3056838" y="3651925"/>
              <a:ext cx="245185" cy="354759"/>
            </a:xfrm>
            <a:prstGeom prst="rect">
              <a:avLst/>
            </a:prstGeom>
            <a:solidFill>
              <a:srgbClr val="E2231A">
                <a:alpha val="100000"/>
              </a:srgbClr>
            </a:solidFill>
          </p:spPr>
          <p:txBody>
            <a:bodyPr/>
            <a:lstStyle/>
            <a:p/>
          </p:txBody>
        </p:sp>
        <p:sp>
          <p:nvSpPr>
            <p:cNvPr id="30" name="rc30"/>
            <p:cNvSpPr/>
            <p:nvPr/>
          </p:nvSpPr>
          <p:spPr>
            <a:xfrm>
              <a:off x="3329266" y="3725093"/>
              <a:ext cx="245185" cy="281591"/>
            </a:xfrm>
            <a:prstGeom prst="rect">
              <a:avLst/>
            </a:prstGeom>
            <a:solidFill>
              <a:srgbClr val="E2231A">
                <a:alpha val="100000"/>
              </a:srgbClr>
            </a:solidFill>
          </p:spPr>
          <p:txBody>
            <a:bodyPr/>
            <a:lstStyle/>
            <a:p/>
          </p:txBody>
        </p:sp>
        <p:sp>
          <p:nvSpPr>
            <p:cNvPr id="31" name="rc31"/>
            <p:cNvSpPr/>
            <p:nvPr/>
          </p:nvSpPr>
          <p:spPr>
            <a:xfrm>
              <a:off x="3601695" y="3719768"/>
              <a:ext cx="245185" cy="286916"/>
            </a:xfrm>
            <a:prstGeom prst="rect">
              <a:avLst/>
            </a:prstGeom>
            <a:solidFill>
              <a:srgbClr val="E2231A">
                <a:alpha val="100000"/>
              </a:srgbClr>
            </a:solidFill>
          </p:spPr>
          <p:txBody>
            <a:bodyPr/>
            <a:lstStyle/>
            <a:p/>
          </p:txBody>
        </p:sp>
        <p:sp>
          <p:nvSpPr>
            <p:cNvPr id="32" name="rc32"/>
            <p:cNvSpPr/>
            <p:nvPr/>
          </p:nvSpPr>
          <p:spPr>
            <a:xfrm>
              <a:off x="3874124" y="3754718"/>
              <a:ext cx="245185" cy="251966"/>
            </a:xfrm>
            <a:prstGeom prst="rect">
              <a:avLst/>
            </a:prstGeom>
            <a:solidFill>
              <a:srgbClr val="E2231A">
                <a:alpha val="100000"/>
              </a:srgbClr>
            </a:solidFill>
          </p:spPr>
          <p:txBody>
            <a:bodyPr/>
            <a:lstStyle/>
            <a:p/>
          </p:txBody>
        </p:sp>
        <p:sp>
          <p:nvSpPr>
            <p:cNvPr id="33" name="rc33"/>
            <p:cNvSpPr/>
            <p:nvPr/>
          </p:nvSpPr>
          <p:spPr>
            <a:xfrm>
              <a:off x="4146552" y="3863411"/>
              <a:ext cx="245185" cy="143274"/>
            </a:xfrm>
            <a:prstGeom prst="rect">
              <a:avLst/>
            </a:prstGeom>
            <a:solidFill>
              <a:srgbClr val="E2231A">
                <a:alpha val="100000"/>
              </a:srgbClr>
            </a:solidFill>
          </p:spPr>
          <p:txBody>
            <a:bodyPr/>
            <a:lstStyle/>
            <a:p/>
          </p:txBody>
        </p:sp>
        <p:sp>
          <p:nvSpPr>
            <p:cNvPr id="34" name="rc34"/>
            <p:cNvSpPr/>
            <p:nvPr/>
          </p:nvSpPr>
          <p:spPr>
            <a:xfrm>
              <a:off x="4418981" y="3861256"/>
              <a:ext cx="245185" cy="145428"/>
            </a:xfrm>
            <a:prstGeom prst="rect">
              <a:avLst/>
            </a:prstGeom>
            <a:solidFill>
              <a:srgbClr val="E2231A">
                <a:alpha val="100000"/>
              </a:srgbClr>
            </a:solidFill>
          </p:spPr>
          <p:txBody>
            <a:bodyPr/>
            <a:lstStyle/>
            <a:p/>
          </p:txBody>
        </p:sp>
        <p:sp>
          <p:nvSpPr>
            <p:cNvPr id="35" name="rc35"/>
            <p:cNvSpPr/>
            <p:nvPr/>
          </p:nvSpPr>
          <p:spPr>
            <a:xfrm>
              <a:off x="4691410" y="3838458"/>
              <a:ext cx="245185" cy="168227"/>
            </a:xfrm>
            <a:prstGeom prst="rect">
              <a:avLst/>
            </a:prstGeom>
            <a:solidFill>
              <a:srgbClr val="E2231A">
                <a:alpha val="100000"/>
              </a:srgbClr>
            </a:solidFill>
          </p:spPr>
          <p:txBody>
            <a:bodyPr/>
            <a:lstStyle/>
            <a:p/>
          </p:txBody>
        </p:sp>
        <p:sp>
          <p:nvSpPr>
            <p:cNvPr id="36" name="rc36"/>
            <p:cNvSpPr/>
            <p:nvPr/>
          </p:nvSpPr>
          <p:spPr>
            <a:xfrm>
              <a:off x="4963838" y="3837106"/>
              <a:ext cx="245185" cy="169578"/>
            </a:xfrm>
            <a:prstGeom prst="rect">
              <a:avLst/>
            </a:prstGeom>
            <a:solidFill>
              <a:srgbClr val="E2231A">
                <a:alpha val="100000"/>
              </a:srgbClr>
            </a:solidFill>
          </p:spPr>
          <p:txBody>
            <a:bodyPr/>
            <a:lstStyle/>
            <a:p/>
          </p:txBody>
        </p:sp>
        <p:sp>
          <p:nvSpPr>
            <p:cNvPr id="37" name="rc37"/>
            <p:cNvSpPr/>
            <p:nvPr/>
          </p:nvSpPr>
          <p:spPr>
            <a:xfrm>
              <a:off x="5236267" y="3846305"/>
              <a:ext cx="245185" cy="160379"/>
            </a:xfrm>
            <a:prstGeom prst="rect">
              <a:avLst/>
            </a:prstGeom>
            <a:solidFill>
              <a:srgbClr val="E2231A">
                <a:alpha val="100000"/>
              </a:srgbClr>
            </a:solidFill>
          </p:spPr>
          <p:txBody>
            <a:bodyPr/>
            <a:lstStyle/>
            <a:p/>
          </p:txBody>
        </p:sp>
        <p:sp>
          <p:nvSpPr>
            <p:cNvPr id="38" name="rc38"/>
            <p:cNvSpPr/>
            <p:nvPr/>
          </p:nvSpPr>
          <p:spPr>
            <a:xfrm>
              <a:off x="5508696" y="3852199"/>
              <a:ext cx="245185" cy="154486"/>
            </a:xfrm>
            <a:prstGeom prst="rect">
              <a:avLst/>
            </a:prstGeom>
            <a:solidFill>
              <a:srgbClr val="E2231A">
                <a:alpha val="100000"/>
              </a:srgbClr>
            </a:solidFill>
          </p:spPr>
          <p:txBody>
            <a:bodyPr/>
            <a:lstStyle/>
            <a:p/>
          </p:txBody>
        </p:sp>
        <p:sp>
          <p:nvSpPr>
            <p:cNvPr id="39" name="rc39"/>
            <p:cNvSpPr/>
            <p:nvPr/>
          </p:nvSpPr>
          <p:spPr>
            <a:xfrm>
              <a:off x="5781125" y="3848518"/>
              <a:ext cx="245185" cy="158166"/>
            </a:xfrm>
            <a:prstGeom prst="rect">
              <a:avLst/>
            </a:prstGeom>
            <a:solidFill>
              <a:srgbClr val="E2231A">
                <a:alpha val="100000"/>
              </a:srgbClr>
            </a:solidFill>
          </p:spPr>
          <p:txBody>
            <a:bodyPr/>
            <a:lstStyle/>
            <a:p/>
          </p:txBody>
        </p:sp>
        <p:sp>
          <p:nvSpPr>
            <p:cNvPr id="40" name="rc40"/>
            <p:cNvSpPr/>
            <p:nvPr/>
          </p:nvSpPr>
          <p:spPr>
            <a:xfrm>
              <a:off x="6053553" y="3882013"/>
              <a:ext cx="245185" cy="124672"/>
            </a:xfrm>
            <a:prstGeom prst="rect">
              <a:avLst/>
            </a:prstGeom>
            <a:solidFill>
              <a:srgbClr val="E2231A">
                <a:alpha val="100000"/>
              </a:srgbClr>
            </a:solidFill>
          </p:spPr>
          <p:txBody>
            <a:bodyPr/>
            <a:lstStyle/>
            <a:p/>
          </p:txBody>
        </p:sp>
        <p:sp>
          <p:nvSpPr>
            <p:cNvPr id="41" name="rc41"/>
            <p:cNvSpPr/>
            <p:nvPr/>
          </p:nvSpPr>
          <p:spPr>
            <a:xfrm>
              <a:off x="6325982" y="3851413"/>
              <a:ext cx="245185" cy="155271"/>
            </a:xfrm>
            <a:prstGeom prst="rect">
              <a:avLst/>
            </a:prstGeom>
            <a:solidFill>
              <a:srgbClr val="E2231A">
                <a:alpha val="100000"/>
              </a:srgbClr>
            </a:solidFill>
          </p:spPr>
          <p:txBody>
            <a:bodyPr/>
            <a:lstStyle/>
            <a:p/>
          </p:txBody>
        </p:sp>
        <p:sp>
          <p:nvSpPr>
            <p:cNvPr id="42" name="rc42"/>
            <p:cNvSpPr/>
            <p:nvPr/>
          </p:nvSpPr>
          <p:spPr>
            <a:xfrm>
              <a:off x="6598411" y="3873957"/>
              <a:ext cx="245185" cy="132727"/>
            </a:xfrm>
            <a:prstGeom prst="rect">
              <a:avLst/>
            </a:prstGeom>
            <a:solidFill>
              <a:srgbClr val="E2231A">
                <a:alpha val="100000"/>
              </a:srgbClr>
            </a:solidFill>
          </p:spPr>
          <p:txBody>
            <a:bodyPr/>
            <a:lstStyle/>
            <a:p/>
          </p:txBody>
        </p:sp>
        <p:sp>
          <p:nvSpPr>
            <p:cNvPr id="43" name="rc43"/>
            <p:cNvSpPr/>
            <p:nvPr/>
          </p:nvSpPr>
          <p:spPr>
            <a:xfrm>
              <a:off x="6870839" y="3817993"/>
              <a:ext cx="245185" cy="188691"/>
            </a:xfrm>
            <a:prstGeom prst="rect">
              <a:avLst/>
            </a:prstGeom>
            <a:solidFill>
              <a:srgbClr val="E2231A">
                <a:alpha val="100000"/>
              </a:srgbClr>
            </a:solidFill>
          </p:spPr>
          <p:txBody>
            <a:bodyPr/>
            <a:lstStyle/>
            <a:p/>
          </p:txBody>
        </p:sp>
        <p:sp>
          <p:nvSpPr>
            <p:cNvPr id="44" name="rc44"/>
            <p:cNvSpPr/>
            <p:nvPr/>
          </p:nvSpPr>
          <p:spPr>
            <a:xfrm>
              <a:off x="7143268" y="3747729"/>
              <a:ext cx="245185" cy="258955"/>
            </a:xfrm>
            <a:prstGeom prst="rect">
              <a:avLst/>
            </a:prstGeom>
            <a:solidFill>
              <a:srgbClr val="E2231A">
                <a:alpha val="100000"/>
              </a:srgbClr>
            </a:solidFill>
          </p:spPr>
          <p:txBody>
            <a:bodyPr/>
            <a:lstStyle/>
            <a:p/>
          </p:txBody>
        </p:sp>
        <p:sp>
          <p:nvSpPr>
            <p:cNvPr id="45" name="rc45"/>
            <p:cNvSpPr/>
            <p:nvPr/>
          </p:nvSpPr>
          <p:spPr>
            <a:xfrm>
              <a:off x="7415697" y="3729546"/>
              <a:ext cx="245185" cy="277138"/>
            </a:xfrm>
            <a:prstGeom prst="rect">
              <a:avLst/>
            </a:prstGeom>
            <a:solidFill>
              <a:srgbClr val="E2231A">
                <a:alpha val="100000"/>
              </a:srgbClr>
            </a:solidFill>
          </p:spPr>
          <p:txBody>
            <a:bodyPr/>
            <a:lstStyle/>
            <a:p/>
          </p:txBody>
        </p:sp>
        <p:sp>
          <p:nvSpPr>
            <p:cNvPr id="46" name="rc46"/>
            <p:cNvSpPr/>
            <p:nvPr/>
          </p:nvSpPr>
          <p:spPr>
            <a:xfrm>
              <a:off x="7688125" y="3316587"/>
              <a:ext cx="245185" cy="690098"/>
            </a:xfrm>
            <a:prstGeom prst="rect">
              <a:avLst/>
            </a:prstGeom>
            <a:solidFill>
              <a:srgbClr val="E2231A">
                <a:alpha val="100000"/>
              </a:srgbClr>
            </a:solidFill>
          </p:spPr>
          <p:txBody>
            <a:bodyPr/>
            <a:lstStyle/>
            <a:p/>
          </p:txBody>
        </p:sp>
        <p:sp>
          <p:nvSpPr>
            <p:cNvPr id="47" name="rc47"/>
            <p:cNvSpPr/>
            <p:nvPr/>
          </p:nvSpPr>
          <p:spPr>
            <a:xfrm>
              <a:off x="7960554" y="3254676"/>
              <a:ext cx="245185" cy="752008"/>
            </a:xfrm>
            <a:prstGeom prst="rect">
              <a:avLst/>
            </a:prstGeom>
            <a:solidFill>
              <a:srgbClr val="E2231A">
                <a:alpha val="100000"/>
              </a:srgbClr>
            </a:solidFill>
          </p:spPr>
          <p:txBody>
            <a:bodyPr/>
            <a:lstStyle/>
            <a:p/>
          </p:txBody>
        </p:sp>
        <p:sp>
          <p:nvSpPr>
            <p:cNvPr id="48" name="rc48"/>
            <p:cNvSpPr/>
            <p:nvPr/>
          </p:nvSpPr>
          <p:spPr>
            <a:xfrm>
              <a:off x="4691410" y="3193692"/>
              <a:ext cx="245185" cy="644765"/>
            </a:xfrm>
            <a:prstGeom prst="rect">
              <a:avLst/>
            </a:prstGeom>
            <a:solidFill>
              <a:srgbClr val="B3B3B3">
                <a:alpha val="100000"/>
              </a:srgbClr>
            </a:solidFill>
          </p:spPr>
          <p:txBody>
            <a:bodyPr/>
            <a:lstStyle/>
            <a:p/>
          </p:txBody>
        </p:sp>
        <p:sp>
          <p:nvSpPr>
            <p:cNvPr id="49" name="rc49"/>
            <p:cNvSpPr/>
            <p:nvPr/>
          </p:nvSpPr>
          <p:spPr>
            <a:xfrm>
              <a:off x="4963838" y="3540472"/>
              <a:ext cx="245185" cy="296634"/>
            </a:xfrm>
            <a:prstGeom prst="rect">
              <a:avLst/>
            </a:prstGeom>
            <a:solidFill>
              <a:srgbClr val="B3B3B3">
                <a:alpha val="100000"/>
              </a:srgbClr>
            </a:solidFill>
          </p:spPr>
          <p:txBody>
            <a:bodyPr/>
            <a:lstStyle/>
            <a:p/>
          </p:txBody>
        </p:sp>
        <p:sp>
          <p:nvSpPr>
            <p:cNvPr id="50" name="rc50"/>
            <p:cNvSpPr/>
            <p:nvPr/>
          </p:nvSpPr>
          <p:spPr>
            <a:xfrm>
              <a:off x="5236267" y="3580974"/>
              <a:ext cx="245185" cy="265331"/>
            </a:xfrm>
            <a:prstGeom prst="rect">
              <a:avLst/>
            </a:prstGeom>
            <a:solidFill>
              <a:srgbClr val="B3B3B3">
                <a:alpha val="100000"/>
              </a:srgbClr>
            </a:solidFill>
          </p:spPr>
          <p:txBody>
            <a:bodyPr/>
            <a:lstStyle/>
            <a:p/>
          </p:txBody>
        </p:sp>
        <p:sp>
          <p:nvSpPr>
            <p:cNvPr id="51" name="rc51"/>
            <p:cNvSpPr/>
            <p:nvPr/>
          </p:nvSpPr>
          <p:spPr>
            <a:xfrm>
              <a:off x="5508696" y="3664909"/>
              <a:ext cx="245185" cy="187289"/>
            </a:xfrm>
            <a:prstGeom prst="rect">
              <a:avLst/>
            </a:prstGeom>
            <a:solidFill>
              <a:srgbClr val="B3B3B3">
                <a:alpha val="100000"/>
              </a:srgbClr>
            </a:solidFill>
          </p:spPr>
          <p:txBody>
            <a:bodyPr/>
            <a:lstStyle/>
            <a:p/>
          </p:txBody>
        </p:sp>
        <p:sp>
          <p:nvSpPr>
            <p:cNvPr id="52" name="rc52"/>
            <p:cNvSpPr/>
            <p:nvPr/>
          </p:nvSpPr>
          <p:spPr>
            <a:xfrm>
              <a:off x="5781125" y="3659830"/>
              <a:ext cx="245185" cy="188688"/>
            </a:xfrm>
            <a:prstGeom prst="rect">
              <a:avLst/>
            </a:prstGeom>
            <a:solidFill>
              <a:srgbClr val="B3B3B3">
                <a:alpha val="100000"/>
              </a:srgbClr>
            </a:solidFill>
          </p:spPr>
          <p:txBody>
            <a:bodyPr/>
            <a:lstStyle/>
            <a:p/>
          </p:txBody>
        </p:sp>
        <p:sp>
          <p:nvSpPr>
            <p:cNvPr id="53" name="rc53"/>
            <p:cNvSpPr/>
            <p:nvPr/>
          </p:nvSpPr>
          <p:spPr>
            <a:xfrm>
              <a:off x="6053553" y="3684186"/>
              <a:ext cx="245185" cy="197826"/>
            </a:xfrm>
            <a:prstGeom prst="rect">
              <a:avLst/>
            </a:prstGeom>
            <a:solidFill>
              <a:srgbClr val="B3B3B3">
                <a:alpha val="100000"/>
              </a:srgbClr>
            </a:solidFill>
          </p:spPr>
          <p:txBody>
            <a:bodyPr/>
            <a:lstStyle/>
            <a:p/>
          </p:txBody>
        </p:sp>
        <p:sp>
          <p:nvSpPr>
            <p:cNvPr id="54" name="rc54"/>
            <p:cNvSpPr/>
            <p:nvPr/>
          </p:nvSpPr>
          <p:spPr>
            <a:xfrm>
              <a:off x="6325982" y="3673480"/>
              <a:ext cx="245185" cy="177933"/>
            </a:xfrm>
            <a:prstGeom prst="rect">
              <a:avLst/>
            </a:prstGeom>
            <a:solidFill>
              <a:srgbClr val="B3B3B3">
                <a:alpha val="100000"/>
              </a:srgbClr>
            </a:solidFill>
          </p:spPr>
          <p:txBody>
            <a:bodyPr/>
            <a:lstStyle/>
            <a:p/>
          </p:txBody>
        </p:sp>
        <p:sp>
          <p:nvSpPr>
            <p:cNvPr id="55" name="rc55"/>
            <p:cNvSpPr/>
            <p:nvPr/>
          </p:nvSpPr>
          <p:spPr>
            <a:xfrm>
              <a:off x="6598411" y="3689463"/>
              <a:ext cx="245185" cy="184494"/>
            </a:xfrm>
            <a:prstGeom prst="rect">
              <a:avLst/>
            </a:prstGeom>
            <a:solidFill>
              <a:srgbClr val="B3B3B3">
                <a:alpha val="100000"/>
              </a:srgbClr>
            </a:solidFill>
          </p:spPr>
          <p:txBody>
            <a:bodyPr/>
            <a:lstStyle/>
            <a:p/>
          </p:txBody>
        </p:sp>
        <p:sp>
          <p:nvSpPr>
            <p:cNvPr id="56" name="rc56"/>
            <p:cNvSpPr/>
            <p:nvPr/>
          </p:nvSpPr>
          <p:spPr>
            <a:xfrm>
              <a:off x="6870839" y="3604905"/>
              <a:ext cx="245185" cy="213087"/>
            </a:xfrm>
            <a:prstGeom prst="rect">
              <a:avLst/>
            </a:prstGeom>
            <a:solidFill>
              <a:srgbClr val="B3B3B3">
                <a:alpha val="100000"/>
              </a:srgbClr>
            </a:solidFill>
          </p:spPr>
          <p:txBody>
            <a:bodyPr/>
            <a:lstStyle/>
            <a:p/>
          </p:txBody>
        </p:sp>
        <p:sp>
          <p:nvSpPr>
            <p:cNvPr id="57" name="rc57"/>
            <p:cNvSpPr/>
            <p:nvPr/>
          </p:nvSpPr>
          <p:spPr>
            <a:xfrm>
              <a:off x="7143268" y="3528590"/>
              <a:ext cx="245185" cy="219139"/>
            </a:xfrm>
            <a:prstGeom prst="rect">
              <a:avLst/>
            </a:prstGeom>
            <a:solidFill>
              <a:srgbClr val="B3B3B3">
                <a:alpha val="100000"/>
              </a:srgbClr>
            </a:solidFill>
          </p:spPr>
          <p:txBody>
            <a:bodyPr/>
            <a:lstStyle/>
            <a:p/>
          </p:txBody>
        </p:sp>
        <p:sp>
          <p:nvSpPr>
            <p:cNvPr id="58" name="rc58"/>
            <p:cNvSpPr/>
            <p:nvPr/>
          </p:nvSpPr>
          <p:spPr>
            <a:xfrm>
              <a:off x="7415697" y="3518664"/>
              <a:ext cx="245185" cy="210882"/>
            </a:xfrm>
            <a:prstGeom prst="rect">
              <a:avLst/>
            </a:prstGeom>
            <a:solidFill>
              <a:srgbClr val="B3B3B3">
                <a:alpha val="100000"/>
              </a:srgbClr>
            </a:solidFill>
          </p:spPr>
          <p:txBody>
            <a:bodyPr/>
            <a:lstStyle/>
            <a:p/>
          </p:txBody>
        </p:sp>
        <p:sp>
          <p:nvSpPr>
            <p:cNvPr id="59" name="rc59"/>
            <p:cNvSpPr/>
            <p:nvPr/>
          </p:nvSpPr>
          <p:spPr>
            <a:xfrm>
              <a:off x="7688125" y="3188229"/>
              <a:ext cx="245185" cy="128358"/>
            </a:xfrm>
            <a:prstGeom prst="rect">
              <a:avLst/>
            </a:prstGeom>
            <a:solidFill>
              <a:srgbClr val="B3B3B3">
                <a:alpha val="100000"/>
              </a:srgbClr>
            </a:solidFill>
          </p:spPr>
          <p:txBody>
            <a:bodyPr/>
            <a:lstStyle/>
            <a:p/>
          </p:txBody>
        </p:sp>
        <p:sp>
          <p:nvSpPr>
            <p:cNvPr id="60" name="rc60"/>
            <p:cNvSpPr/>
            <p:nvPr/>
          </p:nvSpPr>
          <p:spPr>
            <a:xfrm>
              <a:off x="7960554" y="3164283"/>
              <a:ext cx="245185" cy="90393"/>
            </a:xfrm>
            <a:prstGeom prst="rect">
              <a:avLst/>
            </a:prstGeom>
            <a:solidFill>
              <a:srgbClr val="B3B3B3">
                <a:alpha val="100000"/>
              </a:srgbClr>
            </a:solidFill>
          </p:spPr>
          <p:txBody>
            <a:bodyPr/>
            <a:lstStyle/>
            <a:p/>
          </p:txBody>
        </p:sp>
        <p:sp>
          <p:nvSpPr>
            <p:cNvPr id="61" name="pl61"/>
            <p:cNvSpPr/>
            <p:nvPr/>
          </p:nvSpPr>
          <p:spPr>
            <a:xfrm>
              <a:off x="1544859" y="1479479"/>
              <a:ext cx="6538288" cy="1235522"/>
            </a:xfrm>
            <a:custGeom>
              <a:avLst/>
              <a:pathLst>
                <a:path w="6538288" h="1235522">
                  <a:moveTo>
                    <a:pt x="0" y="898562"/>
                  </a:moveTo>
                  <a:lnTo>
                    <a:pt x="272428" y="898562"/>
                  </a:lnTo>
                  <a:lnTo>
                    <a:pt x="544857" y="898562"/>
                  </a:lnTo>
                  <a:lnTo>
                    <a:pt x="817286" y="702001"/>
                  </a:lnTo>
                  <a:lnTo>
                    <a:pt x="1089714" y="645841"/>
                  </a:lnTo>
                  <a:lnTo>
                    <a:pt x="1362143" y="589681"/>
                  </a:lnTo>
                  <a:lnTo>
                    <a:pt x="1634572" y="477361"/>
                  </a:lnTo>
                  <a:lnTo>
                    <a:pt x="1907000" y="308880"/>
                  </a:lnTo>
                  <a:lnTo>
                    <a:pt x="2179429" y="308880"/>
                  </a:lnTo>
                  <a:lnTo>
                    <a:pt x="2451858" y="224640"/>
                  </a:lnTo>
                  <a:lnTo>
                    <a:pt x="2724286" y="0"/>
                  </a:lnTo>
                  <a:lnTo>
                    <a:pt x="2996715" y="84240"/>
                  </a:lnTo>
                  <a:lnTo>
                    <a:pt x="3269144" y="140400"/>
                  </a:lnTo>
                  <a:lnTo>
                    <a:pt x="3541572" y="140400"/>
                  </a:lnTo>
                  <a:lnTo>
                    <a:pt x="3814001" y="112320"/>
                  </a:lnTo>
                  <a:lnTo>
                    <a:pt x="4086430" y="84240"/>
                  </a:lnTo>
                  <a:lnTo>
                    <a:pt x="4358858" y="84240"/>
                  </a:lnTo>
                  <a:lnTo>
                    <a:pt x="4631287" y="0"/>
                  </a:lnTo>
                  <a:lnTo>
                    <a:pt x="4903716" y="56160"/>
                  </a:lnTo>
                  <a:lnTo>
                    <a:pt x="5176144" y="0"/>
                  </a:lnTo>
                  <a:lnTo>
                    <a:pt x="5448573" y="112320"/>
                  </a:lnTo>
                  <a:lnTo>
                    <a:pt x="5721002" y="252720"/>
                  </a:lnTo>
                  <a:lnTo>
                    <a:pt x="5993430" y="280800"/>
                  </a:lnTo>
                  <a:lnTo>
                    <a:pt x="6265859" y="1095122"/>
                  </a:lnTo>
                  <a:lnTo>
                    <a:pt x="6538288" y="1235522"/>
                  </a:lnTo>
                </a:path>
              </a:pathLst>
            </a:custGeom>
            <a:ln w="27101" cap="flat">
              <a:solidFill>
                <a:srgbClr val="0058AB">
                  <a:alpha val="100000"/>
                </a:srgbClr>
              </a:solidFill>
              <a:prstDash val="solid"/>
              <a:round/>
            </a:ln>
          </p:spPr>
          <p:txBody>
            <a:bodyPr/>
            <a:lstStyle/>
            <a:p/>
          </p:txBody>
        </p:sp>
        <p:sp>
          <p:nvSpPr>
            <p:cNvPr id="62" name="pl62"/>
            <p:cNvSpPr/>
            <p:nvPr/>
          </p:nvSpPr>
          <p:spPr>
            <a:xfrm>
              <a:off x="4814003" y="1928760"/>
              <a:ext cx="3269144" cy="1404003"/>
            </a:xfrm>
            <a:custGeom>
              <a:avLst/>
              <a:pathLst>
                <a:path w="3269144" h="1404003">
                  <a:moveTo>
                    <a:pt x="0" y="1404003"/>
                  </a:moveTo>
                  <a:lnTo>
                    <a:pt x="272428" y="477361"/>
                  </a:lnTo>
                  <a:lnTo>
                    <a:pt x="544857" y="365040"/>
                  </a:lnTo>
                  <a:lnTo>
                    <a:pt x="817286" y="140400"/>
                  </a:lnTo>
                  <a:lnTo>
                    <a:pt x="1089714" y="140400"/>
                  </a:lnTo>
                  <a:lnTo>
                    <a:pt x="1362143" y="56160"/>
                  </a:lnTo>
                  <a:lnTo>
                    <a:pt x="1634572" y="56160"/>
                  </a:lnTo>
                  <a:lnTo>
                    <a:pt x="1907000" y="0"/>
                  </a:lnTo>
                  <a:lnTo>
                    <a:pt x="2179429" y="168480"/>
                  </a:lnTo>
                  <a:lnTo>
                    <a:pt x="2451858" y="308880"/>
                  </a:lnTo>
                  <a:lnTo>
                    <a:pt x="2724286" y="308880"/>
                  </a:lnTo>
                  <a:lnTo>
                    <a:pt x="2996715" y="1010882"/>
                  </a:lnTo>
                  <a:lnTo>
                    <a:pt x="3269144" y="1067042"/>
                  </a:lnTo>
                </a:path>
              </a:pathLst>
            </a:custGeom>
            <a:ln w="27101" cap="flat">
              <a:solidFill>
                <a:srgbClr val="333333">
                  <a:alpha val="100000"/>
                </a:srgbClr>
              </a:solidFill>
              <a:prstDash val="solid"/>
              <a:round/>
            </a:ln>
          </p:spPr>
          <p:txBody>
            <a:bodyPr/>
            <a:lstStyle/>
            <a:p/>
          </p:txBody>
        </p:sp>
        <p:sp>
          <p:nvSpPr>
            <p:cNvPr id="63" name="tx63"/>
            <p:cNvSpPr/>
            <p:nvPr/>
          </p:nvSpPr>
          <p:spPr>
            <a:xfrm>
              <a:off x="6650665"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4" name="tx64"/>
            <p:cNvSpPr/>
            <p:nvPr/>
          </p:nvSpPr>
          <p:spPr>
            <a:xfrm>
              <a:off x="6923094"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65" name="tx65"/>
            <p:cNvSpPr/>
            <p:nvPr/>
          </p:nvSpPr>
          <p:spPr>
            <a:xfrm>
              <a:off x="7195523"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66" name="tx66"/>
            <p:cNvSpPr/>
            <p:nvPr/>
          </p:nvSpPr>
          <p:spPr>
            <a:xfrm>
              <a:off x="7467952"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67" name="tx67"/>
            <p:cNvSpPr/>
            <p:nvPr/>
          </p:nvSpPr>
          <p:spPr>
            <a:xfrm>
              <a:off x="7740380" y="23916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51</a:t>
              </a:r>
            </a:p>
          </p:txBody>
        </p:sp>
        <p:sp>
          <p:nvSpPr>
            <p:cNvPr id="68" name="tx68"/>
            <p:cNvSpPr/>
            <p:nvPr/>
          </p:nvSpPr>
          <p:spPr>
            <a:xfrm>
              <a:off x="8012809" y="25320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46</a:t>
              </a:r>
            </a:p>
          </p:txBody>
        </p:sp>
        <p:sp>
          <p:nvSpPr>
            <p:cNvPr id="69" name="tx69"/>
            <p:cNvSpPr/>
            <p:nvPr/>
          </p:nvSpPr>
          <p:spPr>
            <a:xfrm>
              <a:off x="6650665" y="199213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74</a:t>
              </a:r>
            </a:p>
          </p:txBody>
        </p:sp>
        <p:sp>
          <p:nvSpPr>
            <p:cNvPr id="70" name="tx70"/>
            <p:cNvSpPr/>
            <p:nvPr/>
          </p:nvSpPr>
          <p:spPr>
            <a:xfrm>
              <a:off x="6923094" y="21586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68</a:t>
              </a:r>
            </a:p>
          </p:txBody>
        </p:sp>
        <p:sp>
          <p:nvSpPr>
            <p:cNvPr id="71" name="tx71"/>
            <p:cNvSpPr/>
            <p:nvPr/>
          </p:nvSpPr>
          <p:spPr>
            <a:xfrm>
              <a:off x="7195523" y="229903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63</a:t>
              </a:r>
            </a:p>
          </p:txBody>
        </p:sp>
        <p:sp>
          <p:nvSpPr>
            <p:cNvPr id="72" name="tx72"/>
            <p:cNvSpPr/>
            <p:nvPr/>
          </p:nvSpPr>
          <p:spPr>
            <a:xfrm>
              <a:off x="7467952" y="229903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63</a:t>
              </a:r>
            </a:p>
          </p:txBody>
        </p:sp>
        <p:sp>
          <p:nvSpPr>
            <p:cNvPr id="73" name="tx73"/>
            <p:cNvSpPr/>
            <p:nvPr/>
          </p:nvSpPr>
          <p:spPr>
            <a:xfrm>
              <a:off x="7740380" y="300103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38</a:t>
              </a:r>
            </a:p>
          </p:txBody>
        </p:sp>
        <p:sp>
          <p:nvSpPr>
            <p:cNvPr id="74" name="tx74"/>
            <p:cNvSpPr/>
            <p:nvPr/>
          </p:nvSpPr>
          <p:spPr>
            <a:xfrm>
              <a:off x="8012809" y="305719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36</a:t>
              </a:r>
            </a:p>
          </p:txBody>
        </p:sp>
        <p:sp>
          <p:nvSpPr>
            <p:cNvPr id="75" name="tx75"/>
            <p:cNvSpPr/>
            <p:nvPr/>
          </p:nvSpPr>
          <p:spPr>
            <a:xfrm>
              <a:off x="1454424" y="37200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570</a:t>
              </a:r>
            </a:p>
          </p:txBody>
        </p:sp>
        <p:sp>
          <p:nvSpPr>
            <p:cNvPr id="76" name="tx76"/>
            <p:cNvSpPr/>
            <p:nvPr/>
          </p:nvSpPr>
          <p:spPr>
            <a:xfrm>
              <a:off x="2816567" y="376611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463</a:t>
              </a:r>
            </a:p>
          </p:txBody>
        </p:sp>
        <p:sp>
          <p:nvSpPr>
            <p:cNvPr id="77" name="tx77"/>
            <p:cNvSpPr/>
            <p:nvPr/>
          </p:nvSpPr>
          <p:spPr>
            <a:xfrm>
              <a:off x="4178711" y="389460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78" name="tx78"/>
            <p:cNvSpPr/>
            <p:nvPr/>
          </p:nvSpPr>
          <p:spPr>
            <a:xfrm>
              <a:off x="5540854" y="388900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79" name="tx79"/>
            <p:cNvSpPr/>
            <p:nvPr/>
          </p:nvSpPr>
          <p:spPr>
            <a:xfrm>
              <a:off x="6630569" y="389988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80" name="tx80"/>
            <p:cNvSpPr/>
            <p:nvPr/>
          </p:nvSpPr>
          <p:spPr>
            <a:xfrm>
              <a:off x="6902998" y="387189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81" name="tx81"/>
            <p:cNvSpPr/>
            <p:nvPr/>
          </p:nvSpPr>
          <p:spPr>
            <a:xfrm>
              <a:off x="7175426" y="383671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300</a:t>
              </a:r>
            </a:p>
          </p:txBody>
        </p:sp>
        <p:sp>
          <p:nvSpPr>
            <p:cNvPr id="82" name="tx82"/>
            <p:cNvSpPr/>
            <p:nvPr/>
          </p:nvSpPr>
          <p:spPr>
            <a:xfrm>
              <a:off x="7447855" y="382762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321</a:t>
              </a:r>
            </a:p>
          </p:txBody>
        </p:sp>
        <p:sp>
          <p:nvSpPr>
            <p:cNvPr id="83" name="tx83"/>
            <p:cNvSpPr/>
            <p:nvPr/>
          </p:nvSpPr>
          <p:spPr>
            <a:xfrm>
              <a:off x="7720284" y="36211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799</a:t>
              </a:r>
            </a:p>
          </p:txBody>
        </p:sp>
        <p:sp>
          <p:nvSpPr>
            <p:cNvPr id="84" name="tx84"/>
            <p:cNvSpPr/>
            <p:nvPr/>
          </p:nvSpPr>
          <p:spPr>
            <a:xfrm>
              <a:off x="7992712" y="35902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870</a:t>
              </a:r>
            </a:p>
          </p:txBody>
        </p:sp>
        <p:sp>
          <p:nvSpPr>
            <p:cNvPr id="85" name="tx85"/>
            <p:cNvSpPr/>
            <p:nvPr/>
          </p:nvSpPr>
          <p:spPr>
            <a:xfrm>
              <a:off x="5540854" y="371943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86" name="tx86"/>
            <p:cNvSpPr/>
            <p:nvPr/>
          </p:nvSpPr>
          <p:spPr>
            <a:xfrm>
              <a:off x="6630569" y="374259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214</a:t>
              </a:r>
            </a:p>
          </p:txBody>
        </p:sp>
        <p:sp>
          <p:nvSpPr>
            <p:cNvPr id="87" name="tx87"/>
            <p:cNvSpPr/>
            <p:nvPr/>
          </p:nvSpPr>
          <p:spPr>
            <a:xfrm>
              <a:off x="6902998" y="367233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88" name="tx88"/>
            <p:cNvSpPr/>
            <p:nvPr/>
          </p:nvSpPr>
          <p:spPr>
            <a:xfrm>
              <a:off x="7175426" y="359771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89" name="tx89"/>
            <p:cNvSpPr/>
            <p:nvPr/>
          </p:nvSpPr>
          <p:spPr>
            <a:xfrm>
              <a:off x="7447855" y="358498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244</a:t>
              </a:r>
            </a:p>
          </p:txBody>
        </p:sp>
        <p:sp>
          <p:nvSpPr>
            <p:cNvPr id="90" name="tx90"/>
            <p:cNvSpPr/>
            <p:nvPr/>
          </p:nvSpPr>
          <p:spPr>
            <a:xfrm>
              <a:off x="7720284" y="32119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91" name="tx91"/>
            <p:cNvSpPr/>
            <p:nvPr/>
          </p:nvSpPr>
          <p:spPr>
            <a:xfrm>
              <a:off x="7992712" y="31690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92" name="tx92"/>
            <p:cNvSpPr/>
            <p:nvPr/>
          </p:nvSpPr>
          <p:spPr>
            <a:xfrm>
              <a:off x="5549898" y="355862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396</a:t>
              </a:r>
            </a:p>
          </p:txBody>
        </p:sp>
        <p:sp>
          <p:nvSpPr>
            <p:cNvPr id="93" name="tx93"/>
            <p:cNvSpPr/>
            <p:nvPr/>
          </p:nvSpPr>
          <p:spPr>
            <a:xfrm>
              <a:off x="6639612" y="358318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367</a:t>
              </a:r>
            </a:p>
          </p:txBody>
        </p:sp>
        <p:sp>
          <p:nvSpPr>
            <p:cNvPr id="94" name="tx94"/>
            <p:cNvSpPr/>
            <p:nvPr/>
          </p:nvSpPr>
          <p:spPr>
            <a:xfrm>
              <a:off x="6912041" y="349867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465</a:t>
              </a:r>
            </a:p>
          </p:txBody>
        </p:sp>
        <p:sp>
          <p:nvSpPr>
            <p:cNvPr id="95" name="tx95"/>
            <p:cNvSpPr/>
            <p:nvPr/>
          </p:nvSpPr>
          <p:spPr>
            <a:xfrm>
              <a:off x="7184470" y="3422308"/>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553</a:t>
              </a:r>
            </a:p>
          </p:txBody>
        </p:sp>
        <p:sp>
          <p:nvSpPr>
            <p:cNvPr id="96" name="tx96"/>
            <p:cNvSpPr/>
            <p:nvPr/>
          </p:nvSpPr>
          <p:spPr>
            <a:xfrm>
              <a:off x="7456898" y="341242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565</a:t>
              </a:r>
            </a:p>
          </p:txBody>
        </p:sp>
        <p:sp>
          <p:nvSpPr>
            <p:cNvPr id="97" name="tx97"/>
            <p:cNvSpPr/>
            <p:nvPr/>
          </p:nvSpPr>
          <p:spPr>
            <a:xfrm>
              <a:off x="7729327" y="308199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947</a:t>
              </a:r>
            </a:p>
          </p:txBody>
        </p:sp>
        <p:sp>
          <p:nvSpPr>
            <p:cNvPr id="98" name="tx98"/>
            <p:cNvSpPr/>
            <p:nvPr/>
          </p:nvSpPr>
          <p:spPr>
            <a:xfrm>
              <a:off x="8001756" y="305804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975</a:t>
              </a:r>
            </a:p>
          </p:txBody>
        </p:sp>
        <p:sp>
          <p:nvSpPr>
            <p:cNvPr id="99" name="tx99"/>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0" name="tx100"/>
            <p:cNvSpPr/>
            <p:nvPr/>
          </p:nvSpPr>
          <p:spPr>
            <a:xfrm>
              <a:off x="577692" y="309057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01" name="tx101"/>
            <p:cNvSpPr/>
            <p:nvPr/>
          </p:nvSpPr>
          <p:spPr>
            <a:xfrm>
              <a:off x="577692" y="222657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02" name="tx102"/>
            <p:cNvSpPr/>
            <p:nvPr/>
          </p:nvSpPr>
          <p:spPr>
            <a:xfrm>
              <a:off x="577692" y="1362509"/>
              <a:ext cx="44276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3 000K</a:t>
              </a:r>
            </a:p>
          </p:txBody>
        </p:sp>
        <p:sp>
          <p:nvSpPr>
            <p:cNvPr id="103" name="tx10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5" name="tx10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7" name="tx10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4" name="tx114"/>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5" name="tx115"/>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6" name="tx116"/>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9" name="tx119"/>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0" name="pl120"/>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2" name="tx122"/>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3" name="tx123"/>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4" name="rc124"/>
            <p:cNvSpPr/>
            <p:nvPr/>
          </p:nvSpPr>
          <p:spPr>
            <a:xfrm>
              <a:off x="4744786" y="4909475"/>
              <a:ext cx="201456" cy="201456"/>
            </a:xfrm>
            <a:prstGeom prst="rect">
              <a:avLst/>
            </a:prstGeom>
            <a:solidFill>
              <a:srgbClr val="E2231A">
                <a:alpha val="100000"/>
              </a:srgbClr>
            </a:solidFill>
          </p:spPr>
          <p:txBody>
            <a:bodyPr/>
            <a:lstStyle/>
            <a:p/>
          </p:txBody>
        </p:sp>
        <p:sp>
          <p:nvSpPr>
            <p:cNvPr id="125" name="rc125"/>
            <p:cNvSpPr/>
            <p:nvPr/>
          </p:nvSpPr>
          <p:spPr>
            <a:xfrm>
              <a:off x="5708946" y="4909475"/>
              <a:ext cx="201456" cy="201456"/>
            </a:xfrm>
            <a:prstGeom prst="rect">
              <a:avLst/>
            </a:prstGeom>
            <a:solidFill>
              <a:srgbClr val="B3B3B3">
                <a:alpha val="100000"/>
              </a:srgbClr>
            </a:solidFill>
          </p:spPr>
          <p:txBody>
            <a:bodyPr/>
            <a:lstStyle/>
            <a:p/>
          </p:txBody>
        </p:sp>
        <p:sp>
          <p:nvSpPr>
            <p:cNvPr id="126" name="tx126"/>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7" name="tx127"/>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8" name="tx128"/>
            <p:cNvSpPr/>
            <p:nvPr/>
          </p:nvSpPr>
          <p:spPr>
            <a:xfrm>
              <a:off x="1083092"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9" name="tx129"/>
            <p:cNvSpPr/>
            <p:nvPr/>
          </p:nvSpPr>
          <p:spPr>
            <a:xfrm>
              <a:off x="1083092" y="660204"/>
              <a:ext cx="13795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Sudan, 2000-2024</a:t>
              </a:r>
            </a:p>
          </p:txBody>
        </p:sp>
        <p:sp>
          <p:nvSpPr>
            <p:cNvPr id="130" name="pl130"/>
            <p:cNvSpPr/>
            <p:nvPr/>
          </p:nvSpPr>
          <p:spPr>
            <a:xfrm>
              <a:off x="22919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403128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57706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75099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5" name="pl135"/>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6" name="pl136"/>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7" name="pl137"/>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16160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90095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664029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37963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422266" y="5774644"/>
              <a:ext cx="1068791" cy="162162"/>
            </a:xfrm>
            <a:prstGeom prst="rect">
              <a:avLst/>
            </a:prstGeom>
            <a:solidFill>
              <a:srgbClr val="E2231A">
                <a:alpha val="100000"/>
              </a:srgbClr>
            </a:solidFill>
          </p:spPr>
          <p:txBody>
            <a:bodyPr/>
            <a:lstStyle/>
            <a:p/>
          </p:txBody>
        </p:sp>
        <p:sp>
          <p:nvSpPr>
            <p:cNvPr id="143" name="rc143"/>
            <p:cNvSpPr/>
            <p:nvPr/>
          </p:nvSpPr>
          <p:spPr>
            <a:xfrm>
              <a:off x="1422266" y="5571941"/>
              <a:ext cx="5557042" cy="162162"/>
            </a:xfrm>
            <a:prstGeom prst="rect">
              <a:avLst/>
            </a:prstGeom>
            <a:solidFill>
              <a:srgbClr val="E2231A">
                <a:alpha val="100000"/>
              </a:srgbClr>
            </a:solidFill>
          </p:spPr>
          <p:txBody>
            <a:bodyPr/>
            <a:lstStyle/>
            <a:p/>
          </p:txBody>
        </p:sp>
        <p:sp>
          <p:nvSpPr>
            <p:cNvPr id="144" name="rc144"/>
            <p:cNvSpPr/>
            <p:nvPr/>
          </p:nvSpPr>
          <p:spPr>
            <a:xfrm>
              <a:off x="1422266" y="5369238"/>
              <a:ext cx="6055579" cy="162162"/>
            </a:xfrm>
            <a:prstGeom prst="rect">
              <a:avLst/>
            </a:prstGeom>
            <a:solidFill>
              <a:srgbClr val="E2231A">
                <a:alpha val="100000"/>
              </a:srgbClr>
            </a:solidFill>
          </p:spPr>
          <p:txBody>
            <a:bodyPr/>
            <a:lstStyle/>
            <a:p/>
          </p:txBody>
        </p:sp>
        <p:sp>
          <p:nvSpPr>
            <p:cNvPr id="145" name="rc145"/>
            <p:cNvSpPr/>
            <p:nvPr/>
          </p:nvSpPr>
          <p:spPr>
            <a:xfrm>
              <a:off x="2491057" y="5774644"/>
              <a:ext cx="1485649" cy="162162"/>
            </a:xfrm>
            <a:prstGeom prst="rect">
              <a:avLst/>
            </a:prstGeom>
            <a:solidFill>
              <a:srgbClr val="B3B3B3">
                <a:alpha val="100000"/>
              </a:srgbClr>
            </a:solidFill>
          </p:spPr>
          <p:txBody>
            <a:bodyPr/>
            <a:lstStyle/>
            <a:p/>
          </p:txBody>
        </p:sp>
        <p:sp>
          <p:nvSpPr>
            <p:cNvPr id="146" name="rc146"/>
            <p:cNvSpPr/>
            <p:nvPr/>
          </p:nvSpPr>
          <p:spPr>
            <a:xfrm>
              <a:off x="6979308" y="5571941"/>
              <a:ext cx="1033608" cy="162162"/>
            </a:xfrm>
            <a:prstGeom prst="rect">
              <a:avLst/>
            </a:prstGeom>
            <a:solidFill>
              <a:srgbClr val="B3B3B3">
                <a:alpha val="100000"/>
              </a:srgbClr>
            </a:solidFill>
          </p:spPr>
          <p:txBody>
            <a:bodyPr/>
            <a:lstStyle/>
            <a:p/>
          </p:txBody>
        </p:sp>
        <p:sp>
          <p:nvSpPr>
            <p:cNvPr id="147" name="rc147"/>
            <p:cNvSpPr/>
            <p:nvPr/>
          </p:nvSpPr>
          <p:spPr>
            <a:xfrm>
              <a:off x="7477845" y="5369238"/>
              <a:ext cx="727894" cy="162162"/>
            </a:xfrm>
            <a:prstGeom prst="rect">
              <a:avLst/>
            </a:prstGeom>
            <a:solidFill>
              <a:srgbClr val="B3B3B3">
                <a:alpha val="100000"/>
              </a:srgbClr>
            </a:solidFill>
          </p:spPr>
          <p:txBody>
            <a:bodyPr/>
            <a:lstStyle/>
            <a:p/>
          </p:txBody>
        </p:sp>
        <p:sp>
          <p:nvSpPr>
            <p:cNvPr id="148" name="tx148"/>
            <p:cNvSpPr/>
            <p:nvPr/>
          </p:nvSpPr>
          <p:spPr>
            <a:xfrm>
              <a:off x="4121388"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367.2</a:t>
              </a:r>
            </a:p>
          </p:txBody>
        </p:sp>
        <p:sp>
          <p:nvSpPr>
            <p:cNvPr id="149" name="tx149"/>
            <p:cNvSpPr/>
            <p:nvPr/>
          </p:nvSpPr>
          <p:spPr>
            <a:xfrm>
              <a:off x="8157597"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947.3</a:t>
              </a:r>
            </a:p>
          </p:txBody>
        </p:sp>
        <p:sp>
          <p:nvSpPr>
            <p:cNvPr id="150" name="tx150"/>
            <p:cNvSpPr/>
            <p:nvPr/>
          </p:nvSpPr>
          <p:spPr>
            <a:xfrm>
              <a:off x="8302203" y="540718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975</a:t>
              </a:r>
            </a:p>
          </p:txBody>
        </p:sp>
        <p:sp>
          <p:nvSpPr>
            <p:cNvPr id="151" name="tx151"/>
            <p:cNvSpPr/>
            <p:nvPr/>
          </p:nvSpPr>
          <p:spPr>
            <a:xfrm>
              <a:off x="1811980"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153.6</a:t>
              </a:r>
            </a:p>
          </p:txBody>
        </p:sp>
        <p:sp>
          <p:nvSpPr>
            <p:cNvPr id="152" name="tx152"/>
            <p:cNvSpPr/>
            <p:nvPr/>
          </p:nvSpPr>
          <p:spPr>
            <a:xfrm>
              <a:off x="4056106"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798.7</a:t>
              </a:r>
            </a:p>
          </p:txBody>
        </p:sp>
        <p:sp>
          <p:nvSpPr>
            <p:cNvPr id="153" name="tx153"/>
            <p:cNvSpPr/>
            <p:nvPr/>
          </p:nvSpPr>
          <p:spPr>
            <a:xfrm>
              <a:off x="4305374"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870.4</a:t>
              </a:r>
            </a:p>
          </p:txBody>
        </p:sp>
        <p:sp>
          <p:nvSpPr>
            <p:cNvPr id="154" name="tx154"/>
            <p:cNvSpPr/>
            <p:nvPr/>
          </p:nvSpPr>
          <p:spPr>
            <a:xfrm>
              <a:off x="3089201"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213.5</a:t>
              </a:r>
            </a:p>
          </p:txBody>
        </p:sp>
        <p:sp>
          <p:nvSpPr>
            <p:cNvPr id="155" name="tx155"/>
            <p:cNvSpPr/>
            <p:nvPr/>
          </p:nvSpPr>
          <p:spPr>
            <a:xfrm>
              <a:off x="7351431"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148.6</a:t>
              </a:r>
            </a:p>
          </p:txBody>
        </p:sp>
        <p:sp>
          <p:nvSpPr>
            <p:cNvPr id="156" name="tx156"/>
            <p:cNvSpPr/>
            <p:nvPr/>
          </p:nvSpPr>
          <p:spPr>
            <a:xfrm>
              <a:off x="7697111"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104.6</a:t>
              </a:r>
            </a:p>
          </p:txBody>
        </p:sp>
        <p:sp>
          <p:nvSpPr>
            <p:cNvPr id="157" name="tx157"/>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8" name="tx158"/>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9" name="tx159"/>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0" name="tx160"/>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1" name="tx161"/>
            <p:cNvSpPr/>
            <p:nvPr/>
          </p:nvSpPr>
          <p:spPr>
            <a:xfrm>
              <a:off x="2998478"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62" name="tx162"/>
            <p:cNvSpPr/>
            <p:nvPr/>
          </p:nvSpPr>
          <p:spPr>
            <a:xfrm>
              <a:off x="4737821"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63" name="tx163"/>
            <p:cNvSpPr/>
            <p:nvPr/>
          </p:nvSpPr>
          <p:spPr>
            <a:xfrm>
              <a:off x="6477165"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64" name="tx164"/>
            <p:cNvSpPr/>
            <p:nvPr/>
          </p:nvSpPr>
          <p:spPr>
            <a:xfrm>
              <a:off x="8158254" y="603786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65" name="tx165"/>
            <p:cNvSpPr/>
            <p:nvPr/>
          </p:nvSpPr>
          <p:spPr>
            <a:xfrm>
              <a:off x="3563729"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6" name="tx16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46%. This is lower than in 2019, where coverage was 90%.
870,000 children missed their routine first dose of measles vaccine.
MCV2 is typically administered to children between 18 months and five years old. MCV2 coverage declined at 36% in 2024.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94238"/>
              <a:ext cx="3397293" cy="1257091"/>
            </a:xfrm>
            <a:custGeom>
              <a:avLst/>
              <a:pathLst>
                <a:path w="3397293" h="1257091">
                  <a:moveTo>
                    <a:pt x="0" y="914248"/>
                  </a:moveTo>
                  <a:lnTo>
                    <a:pt x="141553" y="914248"/>
                  </a:lnTo>
                  <a:lnTo>
                    <a:pt x="283107" y="914248"/>
                  </a:lnTo>
                  <a:lnTo>
                    <a:pt x="424661" y="714256"/>
                  </a:lnTo>
                  <a:lnTo>
                    <a:pt x="566215" y="657115"/>
                  </a:lnTo>
                  <a:lnTo>
                    <a:pt x="707769" y="599975"/>
                  </a:lnTo>
                  <a:lnTo>
                    <a:pt x="849323" y="485694"/>
                  </a:lnTo>
                  <a:lnTo>
                    <a:pt x="990877" y="314272"/>
                  </a:lnTo>
                  <a:lnTo>
                    <a:pt x="1132431" y="314272"/>
                  </a:lnTo>
                  <a:lnTo>
                    <a:pt x="1273984" y="228562"/>
                  </a:lnTo>
                  <a:lnTo>
                    <a:pt x="1415538" y="0"/>
                  </a:lnTo>
                  <a:lnTo>
                    <a:pt x="1557092" y="85710"/>
                  </a:lnTo>
                  <a:lnTo>
                    <a:pt x="1698646" y="142851"/>
                  </a:lnTo>
                  <a:lnTo>
                    <a:pt x="1840200" y="142851"/>
                  </a:lnTo>
                  <a:lnTo>
                    <a:pt x="1981754" y="114281"/>
                  </a:lnTo>
                  <a:lnTo>
                    <a:pt x="2123308" y="85710"/>
                  </a:lnTo>
                  <a:lnTo>
                    <a:pt x="2264862" y="85710"/>
                  </a:lnTo>
                  <a:lnTo>
                    <a:pt x="2406416" y="0"/>
                  </a:lnTo>
                  <a:lnTo>
                    <a:pt x="2547969" y="57140"/>
                  </a:lnTo>
                  <a:lnTo>
                    <a:pt x="2689523" y="0"/>
                  </a:lnTo>
                  <a:lnTo>
                    <a:pt x="2831077" y="114281"/>
                  </a:lnTo>
                  <a:lnTo>
                    <a:pt x="2972631" y="257132"/>
                  </a:lnTo>
                  <a:lnTo>
                    <a:pt x="3114185" y="285702"/>
                  </a:lnTo>
                  <a:lnTo>
                    <a:pt x="3255739" y="1114239"/>
                  </a:lnTo>
                  <a:lnTo>
                    <a:pt x="3397293" y="125709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285702"/>
            </a:xfrm>
            <a:custGeom>
              <a:avLst/>
              <a:pathLst>
                <a:path w="3397293" h="285702">
                  <a:moveTo>
                    <a:pt x="0" y="171421"/>
                  </a:moveTo>
                  <a:lnTo>
                    <a:pt x="141553" y="171421"/>
                  </a:lnTo>
                  <a:lnTo>
                    <a:pt x="283107" y="199991"/>
                  </a:lnTo>
                  <a:lnTo>
                    <a:pt x="424661" y="199991"/>
                  </a:lnTo>
                  <a:lnTo>
                    <a:pt x="566215" y="171421"/>
                  </a:lnTo>
                  <a:lnTo>
                    <a:pt x="707769" y="142851"/>
                  </a:lnTo>
                  <a:lnTo>
                    <a:pt x="849323" y="142851"/>
                  </a:lnTo>
                  <a:lnTo>
                    <a:pt x="990877" y="114281"/>
                  </a:lnTo>
                  <a:lnTo>
                    <a:pt x="1132431" y="114281"/>
                  </a:lnTo>
                  <a:lnTo>
                    <a:pt x="1273984" y="57140"/>
                  </a:lnTo>
                  <a:lnTo>
                    <a:pt x="1415538" y="0"/>
                  </a:lnTo>
                  <a:lnTo>
                    <a:pt x="1557092" y="28570"/>
                  </a:lnTo>
                  <a:lnTo>
                    <a:pt x="1698646" y="85710"/>
                  </a:lnTo>
                  <a:lnTo>
                    <a:pt x="1840200" y="57140"/>
                  </a:lnTo>
                  <a:lnTo>
                    <a:pt x="1981754" y="85710"/>
                  </a:lnTo>
                  <a:lnTo>
                    <a:pt x="2123308" y="85710"/>
                  </a:lnTo>
                  <a:lnTo>
                    <a:pt x="2264862" y="28570"/>
                  </a:lnTo>
                  <a:lnTo>
                    <a:pt x="2406416" y="57140"/>
                  </a:lnTo>
                  <a:lnTo>
                    <a:pt x="2547969" y="114281"/>
                  </a:lnTo>
                  <a:lnTo>
                    <a:pt x="2689523" y="114281"/>
                  </a:lnTo>
                  <a:lnTo>
                    <a:pt x="2831077" y="142851"/>
                  </a:lnTo>
                  <a:lnTo>
                    <a:pt x="2972631" y="171421"/>
                  </a:lnTo>
                  <a:lnTo>
                    <a:pt x="3114185" y="171421"/>
                  </a:lnTo>
                  <a:lnTo>
                    <a:pt x="3255739" y="228562"/>
                  </a:lnTo>
                  <a:lnTo>
                    <a:pt x="3397293" y="28570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94238"/>
              <a:ext cx="3397293" cy="1257091"/>
            </a:xfrm>
            <a:custGeom>
              <a:avLst/>
              <a:pathLst>
                <a:path w="3397293" h="1257091">
                  <a:moveTo>
                    <a:pt x="0" y="914248"/>
                  </a:moveTo>
                  <a:lnTo>
                    <a:pt x="141553" y="914248"/>
                  </a:lnTo>
                  <a:lnTo>
                    <a:pt x="283107" y="914248"/>
                  </a:lnTo>
                  <a:lnTo>
                    <a:pt x="424661" y="714256"/>
                  </a:lnTo>
                  <a:lnTo>
                    <a:pt x="566215" y="657115"/>
                  </a:lnTo>
                  <a:lnTo>
                    <a:pt x="707769" y="599975"/>
                  </a:lnTo>
                  <a:lnTo>
                    <a:pt x="849323" y="485694"/>
                  </a:lnTo>
                  <a:lnTo>
                    <a:pt x="990877" y="314272"/>
                  </a:lnTo>
                  <a:lnTo>
                    <a:pt x="1132431" y="314272"/>
                  </a:lnTo>
                  <a:lnTo>
                    <a:pt x="1273984" y="228562"/>
                  </a:lnTo>
                  <a:lnTo>
                    <a:pt x="1415538" y="0"/>
                  </a:lnTo>
                  <a:lnTo>
                    <a:pt x="1557092" y="85710"/>
                  </a:lnTo>
                  <a:lnTo>
                    <a:pt x="1698646" y="142851"/>
                  </a:lnTo>
                  <a:lnTo>
                    <a:pt x="1840200" y="142851"/>
                  </a:lnTo>
                  <a:lnTo>
                    <a:pt x="1981754" y="114281"/>
                  </a:lnTo>
                  <a:lnTo>
                    <a:pt x="2123308" y="85710"/>
                  </a:lnTo>
                  <a:lnTo>
                    <a:pt x="2264862" y="85710"/>
                  </a:lnTo>
                  <a:lnTo>
                    <a:pt x="2406416" y="0"/>
                  </a:lnTo>
                  <a:lnTo>
                    <a:pt x="2547969" y="57140"/>
                  </a:lnTo>
                  <a:lnTo>
                    <a:pt x="2689523" y="0"/>
                  </a:lnTo>
                  <a:lnTo>
                    <a:pt x="2831077" y="114281"/>
                  </a:lnTo>
                  <a:lnTo>
                    <a:pt x="2972631" y="257132"/>
                  </a:lnTo>
                  <a:lnTo>
                    <a:pt x="3114185" y="285702"/>
                  </a:lnTo>
                  <a:lnTo>
                    <a:pt x="3255739" y="1114239"/>
                  </a:lnTo>
                  <a:lnTo>
                    <a:pt x="3397293" y="125709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257091"/>
            </a:xfrm>
            <a:custGeom>
              <a:avLst/>
              <a:pathLst>
                <a:path w="0" h="1257091">
                  <a:moveTo>
                    <a:pt x="0" y="0"/>
                  </a:moveTo>
                  <a:lnTo>
                    <a:pt x="0" y="12570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942818"/>
            </a:xfrm>
            <a:custGeom>
              <a:avLst/>
              <a:pathLst>
                <a:path w="0" h="942818">
                  <a:moveTo>
                    <a:pt x="0" y="0"/>
                  </a:moveTo>
                  <a:lnTo>
                    <a:pt x="0" y="942818"/>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57082"/>
            </a:xfrm>
            <a:custGeom>
              <a:avLst/>
              <a:pathLst>
                <a:path w="0" h="1457082">
                  <a:moveTo>
                    <a:pt x="0" y="0"/>
                  </a:moveTo>
                  <a:lnTo>
                    <a:pt x="0" y="145708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599934"/>
            </a:xfrm>
            <a:custGeom>
              <a:avLst/>
              <a:pathLst>
                <a:path w="0" h="1599934">
                  <a:moveTo>
                    <a:pt x="0" y="0"/>
                  </a:moveTo>
                  <a:lnTo>
                    <a:pt x="0" y="1599934"/>
                  </a:lnTo>
                </a:path>
              </a:pathLst>
            </a:custGeom>
            <a:ln w="13550" cap="flat">
              <a:solidFill>
                <a:srgbClr val="0058AB">
                  <a:alpha val="100000"/>
                </a:srgbClr>
              </a:solidFill>
              <a:prstDash val="dot"/>
              <a:round/>
            </a:ln>
          </p:spPr>
          <p:txBody>
            <a:bodyPr/>
            <a:lstStyle/>
            <a:p/>
          </p:txBody>
        </p:sp>
        <p:sp>
          <p:nvSpPr>
            <p:cNvPr id="32" name="pl32"/>
            <p:cNvSpPr/>
            <p:nvPr/>
          </p:nvSpPr>
          <p:spPr>
            <a:xfrm>
              <a:off x="1120965" y="1294238"/>
              <a:ext cx="3397293" cy="1257091"/>
            </a:xfrm>
            <a:custGeom>
              <a:avLst/>
              <a:pathLst>
                <a:path w="3397293" h="1257091">
                  <a:moveTo>
                    <a:pt x="0" y="914248"/>
                  </a:moveTo>
                  <a:lnTo>
                    <a:pt x="141553" y="914248"/>
                  </a:lnTo>
                  <a:lnTo>
                    <a:pt x="283107" y="914248"/>
                  </a:lnTo>
                  <a:lnTo>
                    <a:pt x="424661" y="714256"/>
                  </a:lnTo>
                  <a:lnTo>
                    <a:pt x="566215" y="657115"/>
                  </a:lnTo>
                  <a:lnTo>
                    <a:pt x="707769" y="599975"/>
                  </a:lnTo>
                  <a:lnTo>
                    <a:pt x="849323" y="485694"/>
                  </a:lnTo>
                  <a:lnTo>
                    <a:pt x="990877" y="314272"/>
                  </a:lnTo>
                  <a:lnTo>
                    <a:pt x="1132431" y="314272"/>
                  </a:lnTo>
                  <a:lnTo>
                    <a:pt x="1273984" y="228562"/>
                  </a:lnTo>
                  <a:lnTo>
                    <a:pt x="1415538" y="0"/>
                  </a:lnTo>
                  <a:lnTo>
                    <a:pt x="1557092" y="85710"/>
                  </a:lnTo>
                  <a:lnTo>
                    <a:pt x="1698646" y="142851"/>
                  </a:lnTo>
                  <a:lnTo>
                    <a:pt x="1840200" y="142851"/>
                  </a:lnTo>
                  <a:lnTo>
                    <a:pt x="1981754" y="114281"/>
                  </a:lnTo>
                  <a:lnTo>
                    <a:pt x="2123308" y="85710"/>
                  </a:lnTo>
                  <a:lnTo>
                    <a:pt x="2264862" y="85710"/>
                  </a:lnTo>
                  <a:lnTo>
                    <a:pt x="2406416" y="0"/>
                  </a:lnTo>
                  <a:lnTo>
                    <a:pt x="2547969" y="57140"/>
                  </a:lnTo>
                  <a:lnTo>
                    <a:pt x="2689523" y="0"/>
                  </a:lnTo>
                  <a:lnTo>
                    <a:pt x="2831077" y="114281"/>
                  </a:lnTo>
                  <a:lnTo>
                    <a:pt x="2972631" y="257132"/>
                  </a:lnTo>
                  <a:lnTo>
                    <a:pt x="3114185" y="285702"/>
                  </a:lnTo>
                  <a:lnTo>
                    <a:pt x="3255739" y="1114239"/>
                  </a:lnTo>
                  <a:lnTo>
                    <a:pt x="3397293" y="125709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3270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3270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52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774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9803" y="4830005"/>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Sudan</a:t>
              </a:r>
            </a:p>
          </p:txBody>
        </p:sp>
        <p:sp>
          <p:nvSpPr>
            <p:cNvPr id="60" name="tx60"/>
            <p:cNvSpPr/>
            <p:nvPr/>
          </p:nvSpPr>
          <p:spPr>
            <a:xfrm>
              <a:off x="276239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849"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03834" y="471005"/>
              <a:ext cx="24315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Sudan, 2000-2024</a:t>
              </a:r>
            </a:p>
          </p:txBody>
        </p:sp>
        <p:sp>
          <p:nvSpPr>
            <p:cNvPr id="63" name="pl63"/>
            <p:cNvSpPr/>
            <p:nvPr/>
          </p:nvSpPr>
          <p:spPr>
            <a:xfrm>
              <a:off x="5267799" y="31414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1070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0725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586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242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5897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589792"/>
              <a:ext cx="3397293" cy="2275768"/>
            </a:xfrm>
            <a:custGeom>
              <a:avLst/>
              <a:pathLst>
                <a:path w="3397293" h="2275768">
                  <a:moveTo>
                    <a:pt x="0" y="1655104"/>
                  </a:moveTo>
                  <a:lnTo>
                    <a:pt x="141553" y="1655104"/>
                  </a:lnTo>
                  <a:lnTo>
                    <a:pt x="283107" y="1655104"/>
                  </a:lnTo>
                  <a:lnTo>
                    <a:pt x="424661" y="1293050"/>
                  </a:lnTo>
                  <a:lnTo>
                    <a:pt x="566215" y="1189606"/>
                  </a:lnTo>
                  <a:lnTo>
                    <a:pt x="707769" y="1086162"/>
                  </a:lnTo>
                  <a:lnTo>
                    <a:pt x="849323" y="879274"/>
                  </a:lnTo>
                  <a:lnTo>
                    <a:pt x="990877" y="568942"/>
                  </a:lnTo>
                  <a:lnTo>
                    <a:pt x="1132431" y="568942"/>
                  </a:lnTo>
                  <a:lnTo>
                    <a:pt x="1273984" y="413776"/>
                  </a:lnTo>
                  <a:lnTo>
                    <a:pt x="1415538" y="0"/>
                  </a:lnTo>
                  <a:lnTo>
                    <a:pt x="1557092" y="155166"/>
                  </a:lnTo>
                  <a:lnTo>
                    <a:pt x="1698646" y="258610"/>
                  </a:lnTo>
                  <a:lnTo>
                    <a:pt x="1840200" y="258610"/>
                  </a:lnTo>
                  <a:lnTo>
                    <a:pt x="1981754" y="206888"/>
                  </a:lnTo>
                  <a:lnTo>
                    <a:pt x="2123308" y="155166"/>
                  </a:lnTo>
                  <a:lnTo>
                    <a:pt x="2264862" y="155166"/>
                  </a:lnTo>
                  <a:lnTo>
                    <a:pt x="2406416" y="0"/>
                  </a:lnTo>
                  <a:lnTo>
                    <a:pt x="2547969" y="103444"/>
                  </a:lnTo>
                  <a:lnTo>
                    <a:pt x="2689523" y="0"/>
                  </a:lnTo>
                  <a:lnTo>
                    <a:pt x="2831077" y="206888"/>
                  </a:lnTo>
                  <a:lnTo>
                    <a:pt x="2972631" y="465498"/>
                  </a:lnTo>
                  <a:lnTo>
                    <a:pt x="3114185" y="517220"/>
                  </a:lnTo>
                  <a:lnTo>
                    <a:pt x="3255739" y="2017158"/>
                  </a:lnTo>
                  <a:lnTo>
                    <a:pt x="3397293" y="2275768"/>
                  </a:lnTo>
                </a:path>
              </a:pathLst>
            </a:custGeom>
            <a:ln w="27101" cap="flat">
              <a:solidFill>
                <a:srgbClr val="0058AB">
                  <a:alpha val="100000"/>
                </a:srgbClr>
              </a:solidFill>
              <a:prstDash val="solid"/>
              <a:round/>
            </a:ln>
          </p:spPr>
          <p:txBody>
            <a:bodyPr/>
            <a:lstStyle/>
            <a:p/>
          </p:txBody>
        </p:sp>
        <p:sp>
          <p:nvSpPr>
            <p:cNvPr id="77" name="pl77"/>
            <p:cNvSpPr/>
            <p:nvPr/>
          </p:nvSpPr>
          <p:spPr>
            <a:xfrm>
              <a:off x="5437664" y="1589792"/>
              <a:ext cx="3397293" cy="775830"/>
            </a:xfrm>
            <a:custGeom>
              <a:avLst/>
              <a:pathLst>
                <a:path w="3397293" h="775830">
                  <a:moveTo>
                    <a:pt x="0" y="775830"/>
                  </a:moveTo>
                  <a:lnTo>
                    <a:pt x="141553" y="724108"/>
                  </a:lnTo>
                  <a:lnTo>
                    <a:pt x="283107" y="724108"/>
                  </a:lnTo>
                  <a:lnTo>
                    <a:pt x="424661" y="672386"/>
                  </a:lnTo>
                  <a:lnTo>
                    <a:pt x="566215" y="568942"/>
                  </a:lnTo>
                  <a:lnTo>
                    <a:pt x="707769" y="465498"/>
                  </a:lnTo>
                  <a:lnTo>
                    <a:pt x="849323" y="362054"/>
                  </a:lnTo>
                  <a:lnTo>
                    <a:pt x="990877" y="362054"/>
                  </a:lnTo>
                  <a:lnTo>
                    <a:pt x="1132431" y="258610"/>
                  </a:lnTo>
                  <a:lnTo>
                    <a:pt x="1273984" y="155166"/>
                  </a:lnTo>
                  <a:lnTo>
                    <a:pt x="1415538" y="103444"/>
                  </a:lnTo>
                  <a:lnTo>
                    <a:pt x="1557092" y="103444"/>
                  </a:lnTo>
                  <a:lnTo>
                    <a:pt x="1698646" y="103444"/>
                  </a:lnTo>
                  <a:lnTo>
                    <a:pt x="1840200" y="103444"/>
                  </a:lnTo>
                  <a:lnTo>
                    <a:pt x="1981754" y="103444"/>
                  </a:lnTo>
                  <a:lnTo>
                    <a:pt x="2123308" y="103444"/>
                  </a:lnTo>
                  <a:lnTo>
                    <a:pt x="2264862" y="51722"/>
                  </a:lnTo>
                  <a:lnTo>
                    <a:pt x="2406416" y="51722"/>
                  </a:lnTo>
                  <a:lnTo>
                    <a:pt x="2547969" y="0"/>
                  </a:lnTo>
                  <a:lnTo>
                    <a:pt x="2689523" y="0"/>
                  </a:lnTo>
                  <a:lnTo>
                    <a:pt x="2831077" y="155166"/>
                  </a:lnTo>
                  <a:lnTo>
                    <a:pt x="2972631" y="258610"/>
                  </a:lnTo>
                  <a:lnTo>
                    <a:pt x="3114185" y="155166"/>
                  </a:lnTo>
                  <a:lnTo>
                    <a:pt x="3255739" y="155166"/>
                  </a:lnTo>
                  <a:lnTo>
                    <a:pt x="3397293" y="103444"/>
                  </a:lnTo>
                </a:path>
              </a:pathLst>
            </a:custGeom>
            <a:ln w="27101" cap="flat">
              <a:solidFill>
                <a:srgbClr val="80BD41">
                  <a:alpha val="100000"/>
                </a:srgbClr>
              </a:solidFill>
              <a:prstDash val="solid"/>
              <a:round/>
            </a:ln>
          </p:spPr>
          <p:txBody>
            <a:bodyPr/>
            <a:lstStyle/>
            <a:p/>
          </p:txBody>
        </p:sp>
        <p:sp>
          <p:nvSpPr>
            <p:cNvPr id="78" name="pl78"/>
            <p:cNvSpPr/>
            <p:nvPr/>
          </p:nvSpPr>
          <p:spPr>
            <a:xfrm>
              <a:off x="5437664" y="1382904"/>
              <a:ext cx="3397293" cy="517220"/>
            </a:xfrm>
            <a:custGeom>
              <a:avLst/>
              <a:pathLst>
                <a:path w="3397293" h="517220">
                  <a:moveTo>
                    <a:pt x="0" y="310332"/>
                  </a:moveTo>
                  <a:lnTo>
                    <a:pt x="141553" y="310332"/>
                  </a:lnTo>
                  <a:lnTo>
                    <a:pt x="283107" y="362054"/>
                  </a:lnTo>
                  <a:lnTo>
                    <a:pt x="424661" y="362054"/>
                  </a:lnTo>
                  <a:lnTo>
                    <a:pt x="566215" y="310332"/>
                  </a:lnTo>
                  <a:lnTo>
                    <a:pt x="707769" y="258610"/>
                  </a:lnTo>
                  <a:lnTo>
                    <a:pt x="849323" y="258610"/>
                  </a:lnTo>
                  <a:lnTo>
                    <a:pt x="990877" y="206888"/>
                  </a:lnTo>
                  <a:lnTo>
                    <a:pt x="1132431" y="206888"/>
                  </a:lnTo>
                  <a:lnTo>
                    <a:pt x="1273984" y="103444"/>
                  </a:lnTo>
                  <a:lnTo>
                    <a:pt x="1415538" y="0"/>
                  </a:lnTo>
                  <a:lnTo>
                    <a:pt x="1557092" y="51722"/>
                  </a:lnTo>
                  <a:lnTo>
                    <a:pt x="1698646" y="155166"/>
                  </a:lnTo>
                  <a:lnTo>
                    <a:pt x="1840200" y="103444"/>
                  </a:lnTo>
                  <a:lnTo>
                    <a:pt x="1981754" y="155166"/>
                  </a:lnTo>
                  <a:lnTo>
                    <a:pt x="2123308" y="155166"/>
                  </a:lnTo>
                  <a:lnTo>
                    <a:pt x="2264862" y="51722"/>
                  </a:lnTo>
                  <a:lnTo>
                    <a:pt x="2406416" y="103444"/>
                  </a:lnTo>
                  <a:lnTo>
                    <a:pt x="2547969" y="206888"/>
                  </a:lnTo>
                  <a:lnTo>
                    <a:pt x="2689523" y="206888"/>
                  </a:lnTo>
                  <a:lnTo>
                    <a:pt x="2831077" y="258610"/>
                  </a:lnTo>
                  <a:lnTo>
                    <a:pt x="2972631" y="310332"/>
                  </a:lnTo>
                  <a:lnTo>
                    <a:pt x="3114185" y="310332"/>
                  </a:lnTo>
                  <a:lnTo>
                    <a:pt x="3255739" y="413776"/>
                  </a:lnTo>
                  <a:lnTo>
                    <a:pt x="3397293" y="517220"/>
                  </a:lnTo>
                </a:path>
              </a:pathLst>
            </a:custGeom>
            <a:ln w="27101" cap="flat">
              <a:solidFill>
                <a:srgbClr val="961A49">
                  <a:alpha val="100000"/>
                </a:srgbClr>
              </a:solidFill>
              <a:prstDash val="solid"/>
              <a:round/>
            </a:ln>
          </p:spPr>
          <p:txBody>
            <a:bodyPr/>
            <a:lstStyle/>
            <a:p/>
          </p:txBody>
        </p:sp>
        <p:sp>
          <p:nvSpPr>
            <p:cNvPr id="79" name="pl79"/>
            <p:cNvSpPr/>
            <p:nvPr/>
          </p:nvSpPr>
          <p:spPr>
            <a:xfrm>
              <a:off x="5437664" y="158979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589792"/>
              <a:ext cx="3397293" cy="2275768"/>
            </a:xfrm>
            <a:custGeom>
              <a:avLst/>
              <a:pathLst>
                <a:path w="3397293" h="2275768">
                  <a:moveTo>
                    <a:pt x="0" y="1655104"/>
                  </a:moveTo>
                  <a:lnTo>
                    <a:pt x="141553" y="1655104"/>
                  </a:lnTo>
                  <a:lnTo>
                    <a:pt x="283107" y="1655104"/>
                  </a:lnTo>
                  <a:lnTo>
                    <a:pt x="424661" y="1293050"/>
                  </a:lnTo>
                  <a:lnTo>
                    <a:pt x="566215" y="1189606"/>
                  </a:lnTo>
                  <a:lnTo>
                    <a:pt x="707769" y="1086162"/>
                  </a:lnTo>
                  <a:lnTo>
                    <a:pt x="849323" y="879274"/>
                  </a:lnTo>
                  <a:lnTo>
                    <a:pt x="990877" y="568942"/>
                  </a:lnTo>
                  <a:lnTo>
                    <a:pt x="1132431" y="568942"/>
                  </a:lnTo>
                  <a:lnTo>
                    <a:pt x="1273984" y="413776"/>
                  </a:lnTo>
                  <a:lnTo>
                    <a:pt x="1415538" y="0"/>
                  </a:lnTo>
                  <a:lnTo>
                    <a:pt x="1557092" y="155166"/>
                  </a:lnTo>
                  <a:lnTo>
                    <a:pt x="1698646" y="258610"/>
                  </a:lnTo>
                  <a:lnTo>
                    <a:pt x="1840200" y="258610"/>
                  </a:lnTo>
                  <a:lnTo>
                    <a:pt x="1981754" y="206888"/>
                  </a:lnTo>
                  <a:lnTo>
                    <a:pt x="2123308" y="155166"/>
                  </a:lnTo>
                  <a:lnTo>
                    <a:pt x="2264862" y="155166"/>
                  </a:lnTo>
                  <a:lnTo>
                    <a:pt x="2406416" y="0"/>
                  </a:lnTo>
                  <a:lnTo>
                    <a:pt x="2547969" y="103444"/>
                  </a:lnTo>
                  <a:lnTo>
                    <a:pt x="2689523" y="0"/>
                  </a:lnTo>
                  <a:lnTo>
                    <a:pt x="2831077" y="206888"/>
                  </a:lnTo>
                  <a:lnTo>
                    <a:pt x="2972631" y="465498"/>
                  </a:lnTo>
                  <a:lnTo>
                    <a:pt x="3114185" y="517220"/>
                  </a:lnTo>
                  <a:lnTo>
                    <a:pt x="3255739" y="2017158"/>
                  </a:lnTo>
                  <a:lnTo>
                    <a:pt x="3397293" y="2275768"/>
                  </a:lnTo>
                </a:path>
              </a:pathLst>
            </a:custGeom>
            <a:ln w="43362" cap="flat">
              <a:solidFill>
                <a:srgbClr val="000000">
                  <a:alpha val="100000"/>
                </a:srgbClr>
              </a:solidFill>
              <a:prstDash val="solid"/>
              <a:round/>
            </a:ln>
          </p:spPr>
          <p:txBody>
            <a:bodyPr/>
            <a:lstStyle/>
            <a:p/>
          </p:txBody>
        </p:sp>
        <p:sp>
          <p:nvSpPr>
            <p:cNvPr id="81" name="pl81"/>
            <p:cNvSpPr/>
            <p:nvPr/>
          </p:nvSpPr>
          <p:spPr>
            <a:xfrm>
              <a:off x="5437664" y="1300149"/>
              <a:ext cx="0" cy="1944747"/>
            </a:xfrm>
            <a:custGeom>
              <a:avLst/>
              <a:pathLst>
                <a:path w="0" h="1944747">
                  <a:moveTo>
                    <a:pt x="0" y="1944747"/>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300149"/>
              <a:ext cx="0" cy="1375805"/>
            </a:xfrm>
            <a:custGeom>
              <a:avLst/>
              <a:pathLst>
                <a:path w="0" h="1375805">
                  <a:moveTo>
                    <a:pt x="0" y="137580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300149"/>
              <a:ext cx="0" cy="289643"/>
            </a:xfrm>
            <a:custGeom>
              <a:avLst/>
              <a:pathLst>
                <a:path w="0" h="289643">
                  <a:moveTo>
                    <a:pt x="0" y="28964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300149"/>
              <a:ext cx="0" cy="444809"/>
            </a:xfrm>
            <a:custGeom>
              <a:avLst/>
              <a:pathLst>
                <a:path w="0" h="444809">
                  <a:moveTo>
                    <a:pt x="0" y="44480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300149"/>
              <a:ext cx="0" cy="289643"/>
            </a:xfrm>
            <a:custGeom>
              <a:avLst/>
              <a:pathLst>
                <a:path w="0" h="289643">
                  <a:moveTo>
                    <a:pt x="0" y="28964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300149"/>
              <a:ext cx="0" cy="2306801"/>
            </a:xfrm>
            <a:custGeom>
              <a:avLst/>
              <a:pathLst>
                <a:path w="0" h="2306801">
                  <a:moveTo>
                    <a:pt x="0" y="230680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300149"/>
              <a:ext cx="0" cy="2565411"/>
            </a:xfrm>
            <a:custGeom>
              <a:avLst/>
              <a:pathLst>
                <a:path w="0" h="2565411">
                  <a:moveTo>
                    <a:pt x="0" y="256541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589792"/>
              <a:ext cx="3397293" cy="2275768"/>
            </a:xfrm>
            <a:custGeom>
              <a:avLst/>
              <a:pathLst>
                <a:path w="3397293" h="2275768">
                  <a:moveTo>
                    <a:pt x="0" y="1655104"/>
                  </a:moveTo>
                  <a:lnTo>
                    <a:pt x="141553" y="1655104"/>
                  </a:lnTo>
                  <a:lnTo>
                    <a:pt x="283107" y="1655104"/>
                  </a:lnTo>
                  <a:lnTo>
                    <a:pt x="424661" y="1293050"/>
                  </a:lnTo>
                  <a:lnTo>
                    <a:pt x="566215" y="1189606"/>
                  </a:lnTo>
                  <a:lnTo>
                    <a:pt x="707769" y="1086162"/>
                  </a:lnTo>
                  <a:lnTo>
                    <a:pt x="849323" y="879274"/>
                  </a:lnTo>
                  <a:lnTo>
                    <a:pt x="990877" y="568942"/>
                  </a:lnTo>
                  <a:lnTo>
                    <a:pt x="1132431" y="568942"/>
                  </a:lnTo>
                  <a:lnTo>
                    <a:pt x="1273984" y="413776"/>
                  </a:lnTo>
                  <a:lnTo>
                    <a:pt x="1415538" y="0"/>
                  </a:lnTo>
                  <a:lnTo>
                    <a:pt x="1557092" y="155166"/>
                  </a:lnTo>
                  <a:lnTo>
                    <a:pt x="1698646" y="258610"/>
                  </a:lnTo>
                  <a:lnTo>
                    <a:pt x="1840200" y="258610"/>
                  </a:lnTo>
                  <a:lnTo>
                    <a:pt x="1981754" y="206888"/>
                  </a:lnTo>
                  <a:lnTo>
                    <a:pt x="2123308" y="155166"/>
                  </a:lnTo>
                  <a:lnTo>
                    <a:pt x="2264862" y="155166"/>
                  </a:lnTo>
                  <a:lnTo>
                    <a:pt x="2406416" y="0"/>
                  </a:lnTo>
                  <a:lnTo>
                    <a:pt x="2547969" y="103444"/>
                  </a:lnTo>
                  <a:lnTo>
                    <a:pt x="2689523" y="0"/>
                  </a:lnTo>
                  <a:lnTo>
                    <a:pt x="2831077" y="206888"/>
                  </a:lnTo>
                  <a:lnTo>
                    <a:pt x="2972631" y="465498"/>
                  </a:lnTo>
                  <a:lnTo>
                    <a:pt x="3114185" y="517220"/>
                  </a:lnTo>
                  <a:lnTo>
                    <a:pt x="3255739" y="2017158"/>
                  </a:lnTo>
                  <a:lnTo>
                    <a:pt x="3397293" y="2275768"/>
                  </a:lnTo>
                </a:path>
              </a:pathLst>
            </a:custGeom>
            <a:ln w="27101" cap="flat">
              <a:solidFill>
                <a:srgbClr val="0058AB">
                  <a:alpha val="100000"/>
                </a:srgbClr>
              </a:solidFill>
              <a:prstDash val="solid"/>
              <a:round/>
            </a:ln>
          </p:spPr>
          <p:txBody>
            <a:bodyPr/>
            <a:lstStyle/>
            <a:p/>
          </p:txBody>
        </p:sp>
        <p:sp>
          <p:nvSpPr>
            <p:cNvPr id="89" name="tx89"/>
            <p:cNvSpPr/>
            <p:nvPr/>
          </p:nvSpPr>
          <p:spPr>
            <a:xfrm>
              <a:off x="5359324" y="123896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-32</a:t>
              </a:r>
            </a:p>
          </p:txBody>
        </p:sp>
        <p:sp>
          <p:nvSpPr>
            <p:cNvPr id="90" name="tx90"/>
            <p:cNvSpPr/>
            <p:nvPr/>
          </p:nvSpPr>
          <p:spPr>
            <a:xfrm>
              <a:off x="6067093" y="124034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1" name="tx91"/>
            <p:cNvSpPr/>
            <p:nvPr/>
          </p:nvSpPr>
          <p:spPr>
            <a:xfrm>
              <a:off x="6823058" y="1239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7512777" y="123896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8097042" y="1239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15063" y="123896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95" name="tx95"/>
            <p:cNvSpPr/>
            <p:nvPr/>
          </p:nvSpPr>
          <p:spPr>
            <a:xfrm>
              <a:off x="8756617" y="1240661"/>
              <a:ext cx="1566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96" name="tx96"/>
            <p:cNvSpPr/>
            <p:nvPr/>
          </p:nvSpPr>
          <p:spPr>
            <a:xfrm>
              <a:off x="8902429"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185968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98" name="tx98"/>
            <p:cNvSpPr/>
            <p:nvPr/>
          </p:nvSpPr>
          <p:spPr>
            <a:xfrm>
              <a:off x="5003259" y="36065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257211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153767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494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494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1199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7444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16502" y="4830005"/>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Sudan</a:t>
              </a:r>
            </a:p>
          </p:txBody>
        </p:sp>
        <p:sp>
          <p:nvSpPr>
            <p:cNvPr id="114" name="tx114"/>
            <p:cNvSpPr/>
            <p:nvPr/>
          </p:nvSpPr>
          <p:spPr>
            <a:xfrm>
              <a:off x="707909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41547"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3686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47163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5746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6775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42015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5231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62609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1292234" cy="149993"/>
            </a:xfrm>
            <a:prstGeom prst="rect">
              <a:avLst/>
            </a:prstGeom>
            <a:solidFill>
              <a:srgbClr val="E2231A">
                <a:alpha val="80000"/>
              </a:srgbClr>
            </a:solidFill>
          </p:spPr>
          <p:txBody>
            <a:bodyPr/>
            <a:lstStyle/>
            <a:p/>
          </p:txBody>
        </p:sp>
        <p:sp>
          <p:nvSpPr>
            <p:cNvPr id="129" name="rc129"/>
            <p:cNvSpPr/>
            <p:nvPr/>
          </p:nvSpPr>
          <p:spPr>
            <a:xfrm>
              <a:off x="1317178" y="5637654"/>
              <a:ext cx="6718802" cy="149993"/>
            </a:xfrm>
            <a:prstGeom prst="rect">
              <a:avLst/>
            </a:prstGeom>
            <a:solidFill>
              <a:srgbClr val="E2231A">
                <a:alpha val="80000"/>
              </a:srgbClr>
            </a:solidFill>
          </p:spPr>
          <p:txBody>
            <a:bodyPr/>
            <a:lstStyle/>
            <a:p/>
          </p:txBody>
        </p:sp>
        <p:sp>
          <p:nvSpPr>
            <p:cNvPr id="130" name="rc130"/>
            <p:cNvSpPr/>
            <p:nvPr/>
          </p:nvSpPr>
          <p:spPr>
            <a:xfrm>
              <a:off x="1317178" y="5450161"/>
              <a:ext cx="7321564" cy="149993"/>
            </a:xfrm>
            <a:prstGeom prst="rect">
              <a:avLst/>
            </a:prstGeom>
            <a:solidFill>
              <a:srgbClr val="E2231A">
                <a:alpha val="80000"/>
              </a:srgbClr>
            </a:solidFill>
          </p:spPr>
          <p:txBody>
            <a:bodyPr/>
            <a:lstStyle/>
            <a:p/>
          </p:txBody>
        </p:sp>
        <p:sp>
          <p:nvSpPr>
            <p:cNvPr id="131" name="tx131"/>
            <p:cNvSpPr/>
            <p:nvPr/>
          </p:nvSpPr>
          <p:spPr>
            <a:xfrm>
              <a:off x="2099999"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154,000</a:t>
              </a:r>
            </a:p>
          </p:txBody>
        </p:sp>
        <p:sp>
          <p:nvSpPr>
            <p:cNvPr id="132" name="tx132"/>
            <p:cNvSpPr/>
            <p:nvPr/>
          </p:nvSpPr>
          <p:spPr>
            <a:xfrm>
              <a:off x="7526567"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799,000</a:t>
              </a:r>
            </a:p>
          </p:txBody>
        </p:sp>
        <p:sp>
          <p:nvSpPr>
            <p:cNvPr id="133" name="tx133"/>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870,000</a:t>
              </a:r>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91517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39" name="tx139"/>
            <p:cNvSpPr/>
            <p:nvPr/>
          </p:nvSpPr>
          <p:spPr>
            <a:xfrm>
              <a:off x="501814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0" name="tx140"/>
            <p:cNvSpPr/>
            <p:nvPr/>
          </p:nvSpPr>
          <p:spPr>
            <a:xfrm>
              <a:off x="712111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Sudan (46%) was 38 percentage points lower than the global average (84%) and 35 percentage points lower than the average across all MENA countries (81%).
National MCV1 coverage was 44 percentage points lower than in 2019 (90%).
This equates to 870,000 unvaccinated children in 2024 compared to 154,000 unvaccinated children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72237"/>
              <a:ext cx="368491" cy="13108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712379"/>
              <a:ext cx="368491" cy="147069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40975"/>
              <a:ext cx="368491" cy="2142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85202"/>
              <a:ext cx="368491" cy="2397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321844"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12409"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73657"/>
              <a:ext cx="368491" cy="290941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7742"/>
              <a:ext cx="368491" cy="3005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778456"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72237"/>
              <a:ext cx="368491" cy="1310836"/>
            </a:xfrm>
            <a:prstGeom prst="rect">
              <a:avLst/>
            </a:prstGeom>
            <a:solidFill>
              <a:srgbClr val="0083CF">
                <a:alpha val="100000"/>
              </a:srgbClr>
            </a:solidFill>
          </p:spPr>
          <p:txBody>
            <a:bodyPr/>
            <a:lstStyle/>
            <a:p/>
          </p:txBody>
        </p:sp>
        <p:sp>
          <p:nvSpPr>
            <p:cNvPr id="34" name="rc34"/>
            <p:cNvSpPr/>
            <p:nvPr/>
          </p:nvSpPr>
          <p:spPr>
            <a:xfrm>
              <a:off x="1274667" y="2712379"/>
              <a:ext cx="368491" cy="1470694"/>
            </a:xfrm>
            <a:prstGeom prst="rect">
              <a:avLst/>
            </a:prstGeom>
            <a:solidFill>
              <a:srgbClr val="F26A21">
                <a:alpha val="100000"/>
              </a:srgbClr>
            </a:solidFill>
          </p:spPr>
          <p:txBody>
            <a:bodyPr/>
            <a:lstStyle/>
            <a:p/>
          </p:txBody>
        </p:sp>
        <p:sp>
          <p:nvSpPr>
            <p:cNvPr id="35" name="rc35"/>
            <p:cNvSpPr/>
            <p:nvPr/>
          </p:nvSpPr>
          <p:spPr>
            <a:xfrm>
              <a:off x="1684102" y="2040975"/>
              <a:ext cx="368491" cy="2142097"/>
            </a:xfrm>
            <a:prstGeom prst="rect">
              <a:avLst/>
            </a:prstGeom>
            <a:solidFill>
              <a:srgbClr val="0083CF">
                <a:alpha val="100000"/>
              </a:srgbClr>
            </a:solidFill>
          </p:spPr>
          <p:txBody>
            <a:bodyPr/>
            <a:lstStyle/>
            <a:p/>
          </p:txBody>
        </p:sp>
        <p:sp>
          <p:nvSpPr>
            <p:cNvPr id="36" name="rc36"/>
            <p:cNvSpPr/>
            <p:nvPr/>
          </p:nvSpPr>
          <p:spPr>
            <a:xfrm>
              <a:off x="2502973" y="1593373"/>
              <a:ext cx="368491" cy="2589700"/>
            </a:xfrm>
            <a:prstGeom prst="rect">
              <a:avLst/>
            </a:prstGeom>
            <a:solidFill>
              <a:srgbClr val="0083CF">
                <a:alpha val="100000"/>
              </a:srgbClr>
            </a:solidFill>
          </p:spPr>
          <p:txBody>
            <a:bodyPr/>
            <a:lstStyle/>
            <a:p/>
          </p:txBody>
        </p:sp>
        <p:sp>
          <p:nvSpPr>
            <p:cNvPr id="37" name="rc37"/>
            <p:cNvSpPr/>
            <p:nvPr/>
          </p:nvSpPr>
          <p:spPr>
            <a:xfrm>
              <a:off x="3321844" y="1337600"/>
              <a:ext cx="368491" cy="2845473"/>
            </a:xfrm>
            <a:prstGeom prst="rect">
              <a:avLst/>
            </a:prstGeom>
            <a:solidFill>
              <a:srgbClr val="0083CF">
                <a:alpha val="100000"/>
              </a:srgbClr>
            </a:solidFill>
          </p:spPr>
          <p:txBody>
            <a:bodyPr/>
            <a:lstStyle/>
            <a:p/>
          </p:txBody>
        </p:sp>
        <p:sp>
          <p:nvSpPr>
            <p:cNvPr id="38" name="rc38"/>
            <p:cNvSpPr/>
            <p:nvPr/>
          </p:nvSpPr>
          <p:spPr>
            <a:xfrm>
              <a:off x="2912409" y="1337600"/>
              <a:ext cx="368491" cy="2845473"/>
            </a:xfrm>
            <a:prstGeom prst="rect">
              <a:avLst/>
            </a:prstGeom>
            <a:solidFill>
              <a:srgbClr val="0083CF">
                <a:alpha val="100000"/>
              </a:srgbClr>
            </a:solidFill>
          </p:spPr>
          <p:txBody>
            <a:bodyPr/>
            <a:lstStyle/>
            <a:p/>
          </p:txBody>
        </p:sp>
        <p:sp>
          <p:nvSpPr>
            <p:cNvPr id="39" name="rc39"/>
            <p:cNvSpPr/>
            <p:nvPr/>
          </p:nvSpPr>
          <p:spPr>
            <a:xfrm>
              <a:off x="3731279" y="1273657"/>
              <a:ext cx="368491" cy="2909416"/>
            </a:xfrm>
            <a:prstGeom prst="rect">
              <a:avLst/>
            </a:prstGeom>
            <a:solidFill>
              <a:srgbClr val="0083CF">
                <a:alpha val="100000"/>
              </a:srgbClr>
            </a:solidFill>
          </p:spPr>
          <p:txBody>
            <a:bodyPr/>
            <a:lstStyle/>
            <a:p/>
          </p:txBody>
        </p:sp>
        <p:sp>
          <p:nvSpPr>
            <p:cNvPr id="40" name="rc40"/>
            <p:cNvSpPr/>
            <p:nvPr/>
          </p:nvSpPr>
          <p:spPr>
            <a:xfrm>
              <a:off x="4140715" y="1177742"/>
              <a:ext cx="368491" cy="3005331"/>
            </a:xfrm>
            <a:prstGeom prst="rect">
              <a:avLst/>
            </a:prstGeom>
            <a:solidFill>
              <a:srgbClr val="0083CF">
                <a:alpha val="100000"/>
              </a:srgbClr>
            </a:solidFill>
          </p:spPr>
          <p:txBody>
            <a:bodyPr/>
            <a:lstStyle/>
            <a:p/>
          </p:txBody>
        </p:sp>
        <p:sp>
          <p:nvSpPr>
            <p:cNvPr id="41" name="rc41"/>
            <p:cNvSpPr/>
            <p:nvPr/>
          </p:nvSpPr>
          <p:spPr>
            <a:xfrm>
              <a:off x="4550150" y="1113799"/>
              <a:ext cx="368491" cy="3069274"/>
            </a:xfrm>
            <a:prstGeom prst="rect">
              <a:avLst/>
            </a:prstGeom>
            <a:solidFill>
              <a:srgbClr val="0083CF">
                <a:alpha val="100000"/>
              </a:srgbClr>
            </a:solidFill>
          </p:spPr>
          <p:txBody>
            <a:bodyPr/>
            <a:lstStyle/>
            <a:p/>
          </p:txBody>
        </p:sp>
        <p:sp>
          <p:nvSpPr>
            <p:cNvPr id="42" name="rc42"/>
            <p:cNvSpPr/>
            <p:nvPr/>
          </p:nvSpPr>
          <p:spPr>
            <a:xfrm>
              <a:off x="5369021" y="1081827"/>
              <a:ext cx="368491" cy="3101246"/>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2237"/>
              <a:ext cx="368491" cy="372026"/>
            </a:xfrm>
            <a:custGeom>
              <a:avLst/>
              <a:pathLst>
                <a:path w="368491" h="372026">
                  <a:moveTo>
                    <a:pt x="361588" y="0"/>
                  </a:moveTo>
                  <a:lnTo>
                    <a:pt x="368491" y="0"/>
                  </a:lnTo>
                  <a:lnTo>
                    <a:pt x="368491" y="3535"/>
                  </a:lnTo>
                  <a:lnTo>
                    <a:pt x="0" y="372026"/>
                  </a:lnTo>
                  <a:lnTo>
                    <a:pt x="0" y="36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72237"/>
              <a:ext cx="267640" cy="267640"/>
            </a:xfrm>
            <a:custGeom>
              <a:avLst/>
              <a:pathLst>
                <a:path w="267640" h="267640">
                  <a:moveTo>
                    <a:pt x="257202" y="0"/>
                  </a:moveTo>
                  <a:lnTo>
                    <a:pt x="267640" y="0"/>
                  </a:lnTo>
                  <a:lnTo>
                    <a:pt x="0" y="267640"/>
                  </a:lnTo>
                  <a:lnTo>
                    <a:pt x="0" y="257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72237"/>
              <a:ext cx="163254" cy="163254"/>
            </a:xfrm>
            <a:custGeom>
              <a:avLst/>
              <a:pathLst>
                <a:path w="163254" h="163254">
                  <a:moveTo>
                    <a:pt x="152815" y="0"/>
                  </a:moveTo>
                  <a:lnTo>
                    <a:pt x="163254" y="0"/>
                  </a:lnTo>
                  <a:lnTo>
                    <a:pt x="0" y="163254"/>
                  </a:lnTo>
                  <a:lnTo>
                    <a:pt x="0" y="152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72237"/>
              <a:ext cx="58868" cy="58868"/>
            </a:xfrm>
            <a:custGeom>
              <a:avLst/>
              <a:pathLst>
                <a:path w="58868" h="58868">
                  <a:moveTo>
                    <a:pt x="48429" y="0"/>
                  </a:moveTo>
                  <a:lnTo>
                    <a:pt x="58868" y="0"/>
                  </a:lnTo>
                  <a:lnTo>
                    <a:pt x="0" y="58868"/>
                  </a:lnTo>
                  <a:lnTo>
                    <a:pt x="0" y="484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712379"/>
              <a:ext cx="331222" cy="331222"/>
            </a:xfrm>
            <a:custGeom>
              <a:avLst/>
              <a:pathLst>
                <a:path w="331222" h="331222">
                  <a:moveTo>
                    <a:pt x="320783" y="0"/>
                  </a:moveTo>
                  <a:lnTo>
                    <a:pt x="331222" y="0"/>
                  </a:lnTo>
                  <a:lnTo>
                    <a:pt x="0" y="331222"/>
                  </a:lnTo>
                  <a:lnTo>
                    <a:pt x="0" y="320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12379"/>
              <a:ext cx="226835" cy="226835"/>
            </a:xfrm>
            <a:custGeom>
              <a:avLst/>
              <a:pathLst>
                <a:path w="226835" h="226835">
                  <a:moveTo>
                    <a:pt x="216397" y="0"/>
                  </a:moveTo>
                  <a:lnTo>
                    <a:pt x="226835" y="0"/>
                  </a:lnTo>
                  <a:lnTo>
                    <a:pt x="0" y="226835"/>
                  </a:lnTo>
                  <a:lnTo>
                    <a:pt x="0" y="216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12379"/>
              <a:ext cx="122449" cy="122449"/>
            </a:xfrm>
            <a:custGeom>
              <a:avLst/>
              <a:pathLst>
                <a:path w="122449" h="122449">
                  <a:moveTo>
                    <a:pt x="112010" y="0"/>
                  </a:moveTo>
                  <a:lnTo>
                    <a:pt x="122449" y="0"/>
                  </a:lnTo>
                  <a:lnTo>
                    <a:pt x="0" y="122449"/>
                  </a:lnTo>
                  <a:lnTo>
                    <a:pt x="0" y="112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712379"/>
              <a:ext cx="18063" cy="18063"/>
            </a:xfrm>
            <a:custGeom>
              <a:avLst/>
              <a:pathLst>
                <a:path w="18063" h="18063">
                  <a:moveTo>
                    <a:pt x="7624" y="0"/>
                  </a:moveTo>
                  <a:lnTo>
                    <a:pt x="18063" y="0"/>
                  </a:lnTo>
                  <a:lnTo>
                    <a:pt x="0" y="18063"/>
                  </a:lnTo>
                  <a:lnTo>
                    <a:pt x="0" y="7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40975"/>
              <a:ext cx="280031" cy="280031"/>
            </a:xfrm>
            <a:custGeom>
              <a:avLst/>
              <a:pathLst>
                <a:path w="280031" h="280031">
                  <a:moveTo>
                    <a:pt x="269593" y="0"/>
                  </a:moveTo>
                  <a:lnTo>
                    <a:pt x="280031" y="0"/>
                  </a:lnTo>
                  <a:lnTo>
                    <a:pt x="0" y="280031"/>
                  </a:lnTo>
                  <a:lnTo>
                    <a:pt x="0" y="269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40975"/>
              <a:ext cx="175645" cy="175645"/>
            </a:xfrm>
            <a:custGeom>
              <a:avLst/>
              <a:pathLst>
                <a:path w="175645" h="175645">
                  <a:moveTo>
                    <a:pt x="165206" y="0"/>
                  </a:moveTo>
                  <a:lnTo>
                    <a:pt x="175645" y="0"/>
                  </a:lnTo>
                  <a:lnTo>
                    <a:pt x="0" y="175645"/>
                  </a:lnTo>
                  <a:lnTo>
                    <a:pt x="0" y="16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40975"/>
              <a:ext cx="71259" cy="71259"/>
            </a:xfrm>
            <a:custGeom>
              <a:avLst/>
              <a:pathLst>
                <a:path w="71259" h="71259">
                  <a:moveTo>
                    <a:pt x="60820" y="0"/>
                  </a:moveTo>
                  <a:lnTo>
                    <a:pt x="71259" y="0"/>
                  </a:lnTo>
                  <a:lnTo>
                    <a:pt x="0" y="71259"/>
                  </a:lnTo>
                  <a:lnTo>
                    <a:pt x="0" y="6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93373"/>
              <a:ext cx="326308" cy="326308"/>
            </a:xfrm>
            <a:custGeom>
              <a:avLst/>
              <a:pathLst>
                <a:path w="326308" h="326308">
                  <a:moveTo>
                    <a:pt x="315870" y="0"/>
                  </a:moveTo>
                  <a:lnTo>
                    <a:pt x="326308" y="0"/>
                  </a:lnTo>
                  <a:lnTo>
                    <a:pt x="0" y="326308"/>
                  </a:lnTo>
                  <a:lnTo>
                    <a:pt x="0" y="31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93373"/>
              <a:ext cx="221922" cy="221922"/>
            </a:xfrm>
            <a:custGeom>
              <a:avLst/>
              <a:pathLst>
                <a:path w="221922" h="221922">
                  <a:moveTo>
                    <a:pt x="211483" y="0"/>
                  </a:moveTo>
                  <a:lnTo>
                    <a:pt x="221922" y="0"/>
                  </a:lnTo>
                  <a:lnTo>
                    <a:pt x="0" y="221922"/>
                  </a:lnTo>
                  <a:lnTo>
                    <a:pt x="0" y="211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93373"/>
              <a:ext cx="117536" cy="117536"/>
            </a:xfrm>
            <a:custGeom>
              <a:avLst/>
              <a:pathLst>
                <a:path w="117536" h="117536">
                  <a:moveTo>
                    <a:pt x="107097" y="0"/>
                  </a:moveTo>
                  <a:lnTo>
                    <a:pt x="117536" y="0"/>
                  </a:lnTo>
                  <a:lnTo>
                    <a:pt x="0" y="117536"/>
                  </a:lnTo>
                  <a:lnTo>
                    <a:pt x="0" y="107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93373"/>
              <a:ext cx="13149" cy="13149"/>
            </a:xfrm>
            <a:custGeom>
              <a:avLst/>
              <a:pathLst>
                <a:path w="13149" h="13149">
                  <a:moveTo>
                    <a:pt x="2711" y="0"/>
                  </a:moveTo>
                  <a:lnTo>
                    <a:pt x="13149" y="0"/>
                  </a:lnTo>
                  <a:lnTo>
                    <a:pt x="0" y="13149"/>
                  </a:lnTo>
                  <a:lnTo>
                    <a:pt x="0" y="2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321844" y="13481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321844" y="1337600"/>
              <a:ext cx="285142" cy="285142"/>
            </a:xfrm>
            <a:custGeom>
              <a:avLst/>
              <a:pathLst>
                <a:path w="285142" h="285142">
                  <a:moveTo>
                    <a:pt x="274703" y="0"/>
                  </a:moveTo>
                  <a:lnTo>
                    <a:pt x="285142" y="0"/>
                  </a:lnTo>
                  <a:lnTo>
                    <a:pt x="0" y="285142"/>
                  </a:lnTo>
                  <a:lnTo>
                    <a:pt x="0" y="274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321844" y="1337600"/>
              <a:ext cx="180755" cy="180755"/>
            </a:xfrm>
            <a:custGeom>
              <a:avLst/>
              <a:pathLst>
                <a:path w="180755" h="180755">
                  <a:moveTo>
                    <a:pt x="170317" y="0"/>
                  </a:moveTo>
                  <a:lnTo>
                    <a:pt x="180755" y="0"/>
                  </a:lnTo>
                  <a:lnTo>
                    <a:pt x="0" y="180755"/>
                  </a:lnTo>
                  <a:lnTo>
                    <a:pt x="0" y="170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321844" y="1337600"/>
              <a:ext cx="76369" cy="76369"/>
            </a:xfrm>
            <a:custGeom>
              <a:avLst/>
              <a:pathLst>
                <a:path w="76369" h="76369">
                  <a:moveTo>
                    <a:pt x="65930" y="0"/>
                  </a:moveTo>
                  <a:lnTo>
                    <a:pt x="76369" y="0"/>
                  </a:lnTo>
                  <a:lnTo>
                    <a:pt x="0" y="76369"/>
                  </a:lnTo>
                  <a:lnTo>
                    <a:pt x="0" y="65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340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1337600"/>
              <a:ext cx="277032" cy="277032"/>
            </a:xfrm>
            <a:custGeom>
              <a:avLst/>
              <a:pathLst>
                <a:path w="277032" h="277032">
                  <a:moveTo>
                    <a:pt x="266593" y="0"/>
                  </a:moveTo>
                  <a:lnTo>
                    <a:pt x="277032" y="0"/>
                  </a:lnTo>
                  <a:lnTo>
                    <a:pt x="0" y="277032"/>
                  </a:lnTo>
                  <a:lnTo>
                    <a:pt x="0" y="266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1337600"/>
              <a:ext cx="172646" cy="172646"/>
            </a:xfrm>
            <a:custGeom>
              <a:avLst/>
              <a:pathLst>
                <a:path w="172646" h="172646">
                  <a:moveTo>
                    <a:pt x="162207" y="0"/>
                  </a:moveTo>
                  <a:lnTo>
                    <a:pt x="172646" y="0"/>
                  </a:lnTo>
                  <a:lnTo>
                    <a:pt x="0" y="172646"/>
                  </a:lnTo>
                  <a:lnTo>
                    <a:pt x="0" y="162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1337600"/>
              <a:ext cx="68259" cy="68259"/>
            </a:xfrm>
            <a:custGeom>
              <a:avLst/>
              <a:pathLst>
                <a:path w="68259" h="68259">
                  <a:moveTo>
                    <a:pt x="57821" y="0"/>
                  </a:moveTo>
                  <a:lnTo>
                    <a:pt x="68259" y="0"/>
                  </a:lnTo>
                  <a:lnTo>
                    <a:pt x="0" y="68259"/>
                  </a:lnTo>
                  <a:lnTo>
                    <a:pt x="0" y="5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73657"/>
              <a:ext cx="357194" cy="357194"/>
            </a:xfrm>
            <a:custGeom>
              <a:avLst/>
              <a:pathLst>
                <a:path w="357194" h="357194">
                  <a:moveTo>
                    <a:pt x="346756" y="0"/>
                  </a:moveTo>
                  <a:lnTo>
                    <a:pt x="357194" y="0"/>
                  </a:lnTo>
                  <a:lnTo>
                    <a:pt x="0" y="357194"/>
                  </a:lnTo>
                  <a:lnTo>
                    <a:pt x="0" y="346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73657"/>
              <a:ext cx="252808" cy="252808"/>
            </a:xfrm>
            <a:custGeom>
              <a:avLst/>
              <a:pathLst>
                <a:path w="252808" h="252808">
                  <a:moveTo>
                    <a:pt x="242370" y="0"/>
                  </a:moveTo>
                  <a:lnTo>
                    <a:pt x="252808" y="0"/>
                  </a:lnTo>
                  <a:lnTo>
                    <a:pt x="0" y="252808"/>
                  </a:lnTo>
                  <a:lnTo>
                    <a:pt x="0" y="242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73657"/>
              <a:ext cx="148422" cy="148422"/>
            </a:xfrm>
            <a:custGeom>
              <a:avLst/>
              <a:pathLst>
                <a:path w="148422" h="148422">
                  <a:moveTo>
                    <a:pt x="137983" y="0"/>
                  </a:moveTo>
                  <a:lnTo>
                    <a:pt x="148422" y="0"/>
                  </a:lnTo>
                  <a:lnTo>
                    <a:pt x="0" y="148422"/>
                  </a:lnTo>
                  <a:lnTo>
                    <a:pt x="0" y="137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73657"/>
              <a:ext cx="44036" cy="44036"/>
            </a:xfrm>
            <a:custGeom>
              <a:avLst/>
              <a:pathLst>
                <a:path w="44036" h="44036">
                  <a:moveTo>
                    <a:pt x="33597" y="0"/>
                  </a:moveTo>
                  <a:lnTo>
                    <a:pt x="44036" y="0"/>
                  </a:lnTo>
                  <a:lnTo>
                    <a:pt x="0" y="44036"/>
                  </a:lnTo>
                  <a:lnTo>
                    <a:pt x="0" y="3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7742"/>
              <a:ext cx="356833" cy="356833"/>
            </a:xfrm>
            <a:custGeom>
              <a:avLst/>
              <a:pathLst>
                <a:path w="356833" h="356833">
                  <a:moveTo>
                    <a:pt x="346394" y="0"/>
                  </a:moveTo>
                  <a:lnTo>
                    <a:pt x="356833" y="0"/>
                  </a:lnTo>
                  <a:lnTo>
                    <a:pt x="0" y="356833"/>
                  </a:lnTo>
                  <a:lnTo>
                    <a:pt x="0" y="346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7742"/>
              <a:ext cx="252446" cy="252446"/>
            </a:xfrm>
            <a:custGeom>
              <a:avLst/>
              <a:pathLst>
                <a:path w="252446" h="252446">
                  <a:moveTo>
                    <a:pt x="242008" y="0"/>
                  </a:moveTo>
                  <a:lnTo>
                    <a:pt x="252446" y="0"/>
                  </a:lnTo>
                  <a:lnTo>
                    <a:pt x="0" y="252446"/>
                  </a:lnTo>
                  <a:lnTo>
                    <a:pt x="0" y="242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7742"/>
              <a:ext cx="148060" cy="148060"/>
            </a:xfrm>
            <a:custGeom>
              <a:avLst/>
              <a:pathLst>
                <a:path w="148060" h="148060">
                  <a:moveTo>
                    <a:pt x="137622" y="0"/>
                  </a:moveTo>
                  <a:lnTo>
                    <a:pt x="148060" y="0"/>
                  </a:lnTo>
                  <a:lnTo>
                    <a:pt x="0" y="148060"/>
                  </a:lnTo>
                  <a:lnTo>
                    <a:pt x="0" y="137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40715" y="1177742"/>
              <a:ext cx="43674" cy="43674"/>
            </a:xfrm>
            <a:custGeom>
              <a:avLst/>
              <a:pathLst>
                <a:path w="43674" h="43674">
                  <a:moveTo>
                    <a:pt x="33235" y="0"/>
                  </a:moveTo>
                  <a:lnTo>
                    <a:pt x="43674" y="0"/>
                  </a:lnTo>
                  <a:lnTo>
                    <a:pt x="0" y="43674"/>
                  </a:lnTo>
                  <a:lnTo>
                    <a:pt x="0" y="33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3799"/>
              <a:ext cx="324499" cy="324499"/>
            </a:xfrm>
            <a:custGeom>
              <a:avLst/>
              <a:pathLst>
                <a:path w="324499" h="324499">
                  <a:moveTo>
                    <a:pt x="314061" y="0"/>
                  </a:moveTo>
                  <a:lnTo>
                    <a:pt x="324499" y="0"/>
                  </a:lnTo>
                  <a:lnTo>
                    <a:pt x="0" y="324499"/>
                  </a:lnTo>
                  <a:lnTo>
                    <a:pt x="0" y="3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3799"/>
              <a:ext cx="220113" cy="220113"/>
            </a:xfrm>
            <a:custGeom>
              <a:avLst/>
              <a:pathLst>
                <a:path w="220113" h="220113">
                  <a:moveTo>
                    <a:pt x="209674" y="0"/>
                  </a:moveTo>
                  <a:lnTo>
                    <a:pt x="220113" y="0"/>
                  </a:lnTo>
                  <a:lnTo>
                    <a:pt x="0" y="220113"/>
                  </a:lnTo>
                  <a:lnTo>
                    <a:pt x="0" y="20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3799"/>
              <a:ext cx="115727" cy="115727"/>
            </a:xfrm>
            <a:custGeom>
              <a:avLst/>
              <a:pathLst>
                <a:path w="115727" h="115727">
                  <a:moveTo>
                    <a:pt x="105288" y="0"/>
                  </a:moveTo>
                  <a:lnTo>
                    <a:pt x="115727" y="0"/>
                  </a:lnTo>
                  <a:lnTo>
                    <a:pt x="0" y="115727"/>
                  </a:lnTo>
                  <a:lnTo>
                    <a:pt x="0" y="105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1113799"/>
              <a:ext cx="11341" cy="11341"/>
            </a:xfrm>
            <a:custGeom>
              <a:avLst/>
              <a:pathLst>
                <a:path w="11341" h="11341">
                  <a:moveTo>
                    <a:pt x="902" y="0"/>
                  </a:moveTo>
                  <a:lnTo>
                    <a:pt x="11341" y="0"/>
                  </a:lnTo>
                  <a:lnTo>
                    <a:pt x="0" y="11341"/>
                  </a:lnTo>
                  <a:lnTo>
                    <a:pt x="0" y="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65232" y="2872237"/>
              <a:ext cx="368491" cy="131083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274667" y="2712379"/>
              <a:ext cx="368491" cy="147069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684102" y="2040975"/>
              <a:ext cx="368491" cy="2142097"/>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502973" y="1593373"/>
              <a:ext cx="368491" cy="2589700"/>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7600"/>
              <a:ext cx="368491" cy="284547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912409" y="1337600"/>
              <a:ext cx="368491" cy="2845473"/>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731279" y="1273657"/>
              <a:ext cx="368491" cy="2909416"/>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140715" y="1177742"/>
              <a:ext cx="368491" cy="3005331"/>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4550150" y="1113799"/>
              <a:ext cx="368491" cy="306927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969091" y="27414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4" name="tx334"/>
            <p:cNvSpPr/>
            <p:nvPr/>
          </p:nvSpPr>
          <p:spPr>
            <a:xfrm>
              <a:off x="1378527" y="25702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1787962" y="18585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6" name="tx336"/>
            <p:cNvSpPr/>
            <p:nvPr/>
          </p:nvSpPr>
          <p:spPr>
            <a:xfrm>
              <a:off x="2197397" y="15891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06833"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8" name="tx338"/>
            <p:cNvSpPr/>
            <p:nvPr/>
          </p:nvSpPr>
          <p:spPr>
            <a:xfrm>
              <a:off x="3425704"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016268"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0" name="tx340"/>
            <p:cNvSpPr/>
            <p:nvPr/>
          </p:nvSpPr>
          <p:spPr>
            <a:xfrm>
              <a:off x="3835139" y="1045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1" name="tx341"/>
            <p:cNvSpPr/>
            <p:nvPr/>
          </p:nvSpPr>
          <p:spPr>
            <a:xfrm>
              <a:off x="4244574" y="9435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2" name="tx342"/>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4" name="tx344"/>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5" name="tx345"/>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588231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711062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86811" y="34243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19333" y="345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96247" y="3344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428768" y="3376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1805682" y="30087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838204" y="30422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624553"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65707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1" name="pg361"/>
            <p:cNvSpPr/>
            <p:nvPr/>
          </p:nvSpPr>
          <p:spPr>
            <a:xfrm>
              <a:off x="3443423" y="26570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475945" y="26879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pg363"/>
            <p:cNvSpPr/>
            <p:nvPr/>
          </p:nvSpPr>
          <p:spPr>
            <a:xfrm>
              <a:off x="3003843" y="265704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36365" y="26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5" name="pg365"/>
            <p:cNvSpPr/>
            <p:nvPr/>
          </p:nvSpPr>
          <p:spPr>
            <a:xfrm>
              <a:off x="3852859" y="26250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885380" y="2657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4262294" y="25771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294816" y="260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4671729"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4704251"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5523122"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27342"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9" name="tx379"/>
            <p:cNvSpPr/>
            <p:nvPr/>
          </p:nvSpPr>
          <p:spPr>
            <a:xfrm rot="-5400000">
              <a:off x="1255229"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80" name="tx380"/>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81" name="tx381"/>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2" name="tx382"/>
            <p:cNvSpPr/>
            <p:nvPr/>
          </p:nvSpPr>
          <p:spPr>
            <a:xfrm rot="-5400000">
              <a:off x="2512526"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83" name="tx383"/>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84" name="tx384"/>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85" name="tx385"/>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86" name="tx386"/>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87" name="tx387"/>
            <p:cNvSpPr/>
            <p:nvPr/>
          </p:nvSpPr>
          <p:spPr>
            <a:xfrm rot="-5400000">
              <a:off x="4332724"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8" name="tx388"/>
            <p:cNvSpPr/>
            <p:nvPr/>
          </p:nvSpPr>
          <p:spPr>
            <a:xfrm rot="-5400000">
              <a:off x="4917842"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9" name="tx389"/>
            <p:cNvSpPr/>
            <p:nvPr/>
          </p:nvSpPr>
          <p:spPr>
            <a:xfrm rot="-5400000">
              <a:off x="5359951"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90" name="tx390"/>
            <p:cNvSpPr/>
            <p:nvPr/>
          </p:nvSpPr>
          <p:spPr>
            <a:xfrm rot="-5400000">
              <a:off x="5752231"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91" name="tx391"/>
            <p:cNvSpPr/>
            <p:nvPr/>
          </p:nvSpPr>
          <p:spPr>
            <a:xfrm rot="-5400000">
              <a:off x="610348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92" name="tx392"/>
            <p:cNvSpPr/>
            <p:nvPr/>
          </p:nvSpPr>
          <p:spPr>
            <a:xfrm rot="-5400000">
              <a:off x="6116872"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93" name="tx393"/>
            <p:cNvSpPr/>
            <p:nvPr/>
          </p:nvSpPr>
          <p:spPr>
            <a:xfrm rot="-5400000">
              <a:off x="6949432"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94" name="tx394"/>
            <p:cNvSpPr/>
            <p:nvPr/>
          </p:nvSpPr>
          <p:spPr>
            <a:xfrm rot="-5400000">
              <a:off x="7479263"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5" name="tx395"/>
            <p:cNvSpPr/>
            <p:nvPr/>
          </p:nvSpPr>
          <p:spPr>
            <a:xfrm rot="-5400000">
              <a:off x="7795451"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96" name="tx396"/>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7" name="tx397"/>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8" name="tx398"/>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rc399"/>
            <p:cNvSpPr/>
            <p:nvPr/>
          </p:nvSpPr>
          <p:spPr>
            <a:xfrm>
              <a:off x="4146091" y="6114116"/>
              <a:ext cx="219455" cy="219455"/>
            </a:xfrm>
            <a:prstGeom prst="rect">
              <a:avLst/>
            </a:prstGeom>
            <a:solidFill>
              <a:srgbClr val="FFFFFF">
                <a:alpha val="100000"/>
              </a:srgbClr>
            </a:solidFill>
          </p:spPr>
          <p:txBody>
            <a:bodyPr/>
            <a:lstStyle/>
            <a:p/>
          </p:txBody>
        </p:sp>
        <p:sp>
          <p:nvSpPr>
            <p:cNvPr id="400" name="pg40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rc40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06" name="tx40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07" name="tx407"/>
            <p:cNvSpPr/>
            <p:nvPr/>
          </p:nvSpPr>
          <p:spPr>
            <a:xfrm>
              <a:off x="803816" y="398022"/>
              <a:ext cx="587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MENA, 2024</a:t>
              </a:r>
            </a:p>
          </p:txBody>
        </p:sp>
        <p:sp>
          <p:nvSpPr>
            <p:cNvPr id="408" name="tx4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9" name="tx40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2024, Sudan ranked number 2 out of 20 countries for lowest MCV1 coverage (based on tied ranks).
Sudan was in the top 10 countries with the most unvaccinated children (rank=1).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62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33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203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474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297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568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839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15837"/>
              <a:ext cx="249522" cy="686859"/>
            </a:xfrm>
            <a:prstGeom prst="rect">
              <a:avLst/>
            </a:prstGeom>
            <a:solidFill>
              <a:srgbClr val="80BD41">
                <a:alpha val="100000"/>
              </a:srgbClr>
            </a:solidFill>
          </p:spPr>
          <p:txBody>
            <a:bodyPr/>
            <a:lstStyle/>
            <a:p/>
          </p:txBody>
        </p:sp>
        <p:sp>
          <p:nvSpPr>
            <p:cNvPr id="24" name="rc24"/>
            <p:cNvSpPr/>
            <p:nvPr/>
          </p:nvSpPr>
          <p:spPr>
            <a:xfrm>
              <a:off x="1296273" y="2918457"/>
              <a:ext cx="249522" cy="497380"/>
            </a:xfrm>
            <a:prstGeom prst="rect">
              <a:avLst/>
            </a:prstGeom>
            <a:solidFill>
              <a:srgbClr val="E2231A">
                <a:alpha val="100000"/>
              </a:srgbClr>
            </a:solidFill>
          </p:spPr>
          <p:txBody>
            <a:bodyPr/>
            <a:lstStyle/>
            <a:p/>
          </p:txBody>
        </p:sp>
        <p:sp>
          <p:nvSpPr>
            <p:cNvPr id="25" name="rc25"/>
            <p:cNvSpPr/>
            <p:nvPr/>
          </p:nvSpPr>
          <p:spPr>
            <a:xfrm>
              <a:off x="1573521" y="3399734"/>
              <a:ext cx="249522" cy="702963"/>
            </a:xfrm>
            <a:prstGeom prst="rect">
              <a:avLst/>
            </a:prstGeom>
            <a:solidFill>
              <a:srgbClr val="80BD41">
                <a:alpha val="100000"/>
              </a:srgbClr>
            </a:solidFill>
          </p:spPr>
          <p:txBody>
            <a:bodyPr/>
            <a:lstStyle/>
            <a:p/>
          </p:txBody>
        </p:sp>
        <p:sp>
          <p:nvSpPr>
            <p:cNvPr id="26" name="rc26"/>
            <p:cNvSpPr/>
            <p:nvPr/>
          </p:nvSpPr>
          <p:spPr>
            <a:xfrm>
              <a:off x="1573521" y="2890692"/>
              <a:ext cx="249522" cy="509041"/>
            </a:xfrm>
            <a:prstGeom prst="rect">
              <a:avLst/>
            </a:prstGeom>
            <a:solidFill>
              <a:srgbClr val="E2231A">
                <a:alpha val="100000"/>
              </a:srgbClr>
            </a:solidFill>
          </p:spPr>
          <p:txBody>
            <a:bodyPr/>
            <a:lstStyle/>
            <a:p/>
          </p:txBody>
        </p:sp>
        <p:sp>
          <p:nvSpPr>
            <p:cNvPr id="27" name="rc27"/>
            <p:cNvSpPr/>
            <p:nvPr/>
          </p:nvSpPr>
          <p:spPr>
            <a:xfrm>
              <a:off x="1850769" y="3383879"/>
              <a:ext cx="249522" cy="718817"/>
            </a:xfrm>
            <a:prstGeom prst="rect">
              <a:avLst/>
            </a:prstGeom>
            <a:solidFill>
              <a:srgbClr val="80BD41">
                <a:alpha val="100000"/>
              </a:srgbClr>
            </a:solidFill>
          </p:spPr>
          <p:txBody>
            <a:bodyPr/>
            <a:lstStyle/>
            <a:p/>
          </p:txBody>
        </p:sp>
        <p:sp>
          <p:nvSpPr>
            <p:cNvPr id="28" name="rc28"/>
            <p:cNvSpPr/>
            <p:nvPr/>
          </p:nvSpPr>
          <p:spPr>
            <a:xfrm>
              <a:off x="1850769" y="2863356"/>
              <a:ext cx="249522" cy="520523"/>
            </a:xfrm>
            <a:prstGeom prst="rect">
              <a:avLst/>
            </a:prstGeom>
            <a:solidFill>
              <a:srgbClr val="E2231A">
                <a:alpha val="100000"/>
              </a:srgbClr>
            </a:solidFill>
          </p:spPr>
          <p:txBody>
            <a:bodyPr/>
            <a:lstStyle/>
            <a:p/>
          </p:txBody>
        </p:sp>
        <p:sp>
          <p:nvSpPr>
            <p:cNvPr id="29" name="rc29"/>
            <p:cNvSpPr/>
            <p:nvPr/>
          </p:nvSpPr>
          <p:spPr>
            <a:xfrm>
              <a:off x="2128016" y="3282710"/>
              <a:ext cx="249522" cy="819987"/>
            </a:xfrm>
            <a:prstGeom prst="rect">
              <a:avLst/>
            </a:prstGeom>
            <a:solidFill>
              <a:srgbClr val="80BD41">
                <a:alpha val="100000"/>
              </a:srgbClr>
            </a:solidFill>
          </p:spPr>
          <p:txBody>
            <a:bodyPr/>
            <a:lstStyle/>
            <a:p/>
          </p:txBody>
        </p:sp>
        <p:sp>
          <p:nvSpPr>
            <p:cNvPr id="30" name="rc30"/>
            <p:cNvSpPr/>
            <p:nvPr/>
          </p:nvSpPr>
          <p:spPr>
            <a:xfrm>
              <a:off x="2128016" y="2841178"/>
              <a:ext cx="249522" cy="441531"/>
            </a:xfrm>
            <a:prstGeom prst="rect">
              <a:avLst/>
            </a:prstGeom>
            <a:solidFill>
              <a:srgbClr val="E2231A">
                <a:alpha val="100000"/>
              </a:srgbClr>
            </a:solidFill>
          </p:spPr>
          <p:txBody>
            <a:bodyPr/>
            <a:lstStyle/>
            <a:p/>
          </p:txBody>
        </p:sp>
        <p:sp>
          <p:nvSpPr>
            <p:cNvPr id="31" name="rc31"/>
            <p:cNvSpPr/>
            <p:nvPr/>
          </p:nvSpPr>
          <p:spPr>
            <a:xfrm>
              <a:off x="2405264" y="3243296"/>
              <a:ext cx="249522" cy="859401"/>
            </a:xfrm>
            <a:prstGeom prst="rect">
              <a:avLst/>
            </a:prstGeom>
            <a:solidFill>
              <a:srgbClr val="80BD41">
                <a:alpha val="100000"/>
              </a:srgbClr>
            </a:solidFill>
          </p:spPr>
          <p:txBody>
            <a:bodyPr/>
            <a:lstStyle/>
            <a:p/>
          </p:txBody>
        </p:sp>
        <p:sp>
          <p:nvSpPr>
            <p:cNvPr id="32" name="rc32"/>
            <p:cNvSpPr/>
            <p:nvPr/>
          </p:nvSpPr>
          <p:spPr>
            <a:xfrm>
              <a:off x="2405264" y="2820008"/>
              <a:ext cx="249522" cy="423287"/>
            </a:xfrm>
            <a:prstGeom prst="rect">
              <a:avLst/>
            </a:prstGeom>
            <a:solidFill>
              <a:srgbClr val="E2231A">
                <a:alpha val="100000"/>
              </a:srgbClr>
            </a:solidFill>
          </p:spPr>
          <p:txBody>
            <a:bodyPr/>
            <a:lstStyle/>
            <a:p/>
          </p:txBody>
        </p:sp>
        <p:sp>
          <p:nvSpPr>
            <p:cNvPr id="33" name="rc33"/>
            <p:cNvSpPr/>
            <p:nvPr/>
          </p:nvSpPr>
          <p:spPr>
            <a:xfrm>
              <a:off x="2682512" y="3202810"/>
              <a:ext cx="249522" cy="899886"/>
            </a:xfrm>
            <a:prstGeom prst="rect">
              <a:avLst/>
            </a:prstGeom>
            <a:solidFill>
              <a:srgbClr val="80BD41">
                <a:alpha val="100000"/>
              </a:srgbClr>
            </a:solidFill>
          </p:spPr>
          <p:txBody>
            <a:bodyPr/>
            <a:lstStyle/>
            <a:p/>
          </p:txBody>
        </p:sp>
        <p:sp>
          <p:nvSpPr>
            <p:cNvPr id="34" name="rc34"/>
            <p:cNvSpPr/>
            <p:nvPr/>
          </p:nvSpPr>
          <p:spPr>
            <a:xfrm>
              <a:off x="2682512" y="2798513"/>
              <a:ext cx="249522" cy="404296"/>
            </a:xfrm>
            <a:prstGeom prst="rect">
              <a:avLst/>
            </a:prstGeom>
            <a:solidFill>
              <a:srgbClr val="E2231A">
                <a:alpha val="100000"/>
              </a:srgbClr>
            </a:solidFill>
          </p:spPr>
          <p:txBody>
            <a:bodyPr/>
            <a:lstStyle/>
            <a:p/>
          </p:txBody>
        </p:sp>
        <p:sp>
          <p:nvSpPr>
            <p:cNvPr id="35" name="rc35"/>
            <p:cNvSpPr/>
            <p:nvPr/>
          </p:nvSpPr>
          <p:spPr>
            <a:xfrm>
              <a:off x="2959759" y="3133623"/>
              <a:ext cx="249522" cy="969073"/>
            </a:xfrm>
            <a:prstGeom prst="rect">
              <a:avLst/>
            </a:prstGeom>
            <a:solidFill>
              <a:srgbClr val="80BD41">
                <a:alpha val="100000"/>
              </a:srgbClr>
            </a:solidFill>
          </p:spPr>
          <p:txBody>
            <a:bodyPr/>
            <a:lstStyle/>
            <a:p/>
          </p:txBody>
        </p:sp>
        <p:sp>
          <p:nvSpPr>
            <p:cNvPr id="36" name="rc36"/>
            <p:cNvSpPr/>
            <p:nvPr/>
          </p:nvSpPr>
          <p:spPr>
            <a:xfrm>
              <a:off x="2959759" y="2775199"/>
              <a:ext cx="249522" cy="358424"/>
            </a:xfrm>
            <a:prstGeom prst="rect">
              <a:avLst/>
            </a:prstGeom>
            <a:solidFill>
              <a:srgbClr val="E2231A">
                <a:alpha val="100000"/>
              </a:srgbClr>
            </a:solidFill>
          </p:spPr>
          <p:txBody>
            <a:bodyPr/>
            <a:lstStyle/>
            <a:p/>
          </p:txBody>
        </p:sp>
        <p:sp>
          <p:nvSpPr>
            <p:cNvPr id="37" name="rc37"/>
            <p:cNvSpPr/>
            <p:nvPr/>
          </p:nvSpPr>
          <p:spPr>
            <a:xfrm>
              <a:off x="3237007" y="3032433"/>
              <a:ext cx="249522" cy="1070263"/>
            </a:xfrm>
            <a:prstGeom prst="rect">
              <a:avLst/>
            </a:prstGeom>
            <a:solidFill>
              <a:srgbClr val="80BD41">
                <a:alpha val="100000"/>
              </a:srgbClr>
            </a:solidFill>
          </p:spPr>
          <p:txBody>
            <a:bodyPr/>
            <a:lstStyle/>
            <a:p/>
          </p:txBody>
        </p:sp>
        <p:sp>
          <p:nvSpPr>
            <p:cNvPr id="38" name="rc38"/>
            <p:cNvSpPr/>
            <p:nvPr/>
          </p:nvSpPr>
          <p:spPr>
            <a:xfrm>
              <a:off x="3237007" y="2747933"/>
              <a:ext cx="249522" cy="284500"/>
            </a:xfrm>
            <a:prstGeom prst="rect">
              <a:avLst/>
            </a:prstGeom>
            <a:solidFill>
              <a:srgbClr val="E2231A">
                <a:alpha val="100000"/>
              </a:srgbClr>
            </a:solidFill>
          </p:spPr>
          <p:txBody>
            <a:bodyPr/>
            <a:lstStyle/>
            <a:p/>
          </p:txBody>
        </p:sp>
        <p:sp>
          <p:nvSpPr>
            <p:cNvPr id="39" name="rc39"/>
            <p:cNvSpPr/>
            <p:nvPr/>
          </p:nvSpPr>
          <p:spPr>
            <a:xfrm>
              <a:off x="3514255" y="3012194"/>
              <a:ext cx="249522" cy="1090503"/>
            </a:xfrm>
            <a:prstGeom prst="rect">
              <a:avLst/>
            </a:prstGeom>
            <a:solidFill>
              <a:srgbClr val="80BD41">
                <a:alpha val="100000"/>
              </a:srgbClr>
            </a:solidFill>
          </p:spPr>
          <p:txBody>
            <a:bodyPr/>
            <a:lstStyle/>
            <a:p/>
          </p:txBody>
        </p:sp>
        <p:sp>
          <p:nvSpPr>
            <p:cNvPr id="40" name="rc40"/>
            <p:cNvSpPr/>
            <p:nvPr/>
          </p:nvSpPr>
          <p:spPr>
            <a:xfrm>
              <a:off x="3514255" y="2722313"/>
              <a:ext cx="249522" cy="289880"/>
            </a:xfrm>
            <a:prstGeom prst="rect">
              <a:avLst/>
            </a:prstGeom>
            <a:solidFill>
              <a:srgbClr val="E2231A">
                <a:alpha val="100000"/>
              </a:srgbClr>
            </a:solidFill>
          </p:spPr>
          <p:txBody>
            <a:bodyPr/>
            <a:lstStyle/>
            <a:p/>
          </p:txBody>
        </p:sp>
        <p:sp>
          <p:nvSpPr>
            <p:cNvPr id="41" name="rc41"/>
            <p:cNvSpPr/>
            <p:nvPr/>
          </p:nvSpPr>
          <p:spPr>
            <a:xfrm>
              <a:off x="3791502" y="2942991"/>
              <a:ext cx="249522" cy="1159705"/>
            </a:xfrm>
            <a:prstGeom prst="rect">
              <a:avLst/>
            </a:prstGeom>
            <a:solidFill>
              <a:srgbClr val="80BD41">
                <a:alpha val="100000"/>
              </a:srgbClr>
            </a:solidFill>
          </p:spPr>
          <p:txBody>
            <a:bodyPr/>
            <a:lstStyle/>
            <a:p/>
          </p:txBody>
        </p:sp>
        <p:sp>
          <p:nvSpPr>
            <p:cNvPr id="42" name="rc42"/>
            <p:cNvSpPr/>
            <p:nvPr/>
          </p:nvSpPr>
          <p:spPr>
            <a:xfrm>
              <a:off x="3791502" y="2688421"/>
              <a:ext cx="249522" cy="254569"/>
            </a:xfrm>
            <a:prstGeom prst="rect">
              <a:avLst/>
            </a:prstGeom>
            <a:solidFill>
              <a:srgbClr val="E2231A">
                <a:alpha val="100000"/>
              </a:srgbClr>
            </a:solidFill>
          </p:spPr>
          <p:txBody>
            <a:bodyPr/>
            <a:lstStyle/>
            <a:p/>
          </p:txBody>
        </p:sp>
        <p:sp>
          <p:nvSpPr>
            <p:cNvPr id="43" name="rc43"/>
            <p:cNvSpPr/>
            <p:nvPr/>
          </p:nvSpPr>
          <p:spPr>
            <a:xfrm>
              <a:off x="4068750" y="2799905"/>
              <a:ext cx="249522" cy="1302791"/>
            </a:xfrm>
            <a:prstGeom prst="rect">
              <a:avLst/>
            </a:prstGeom>
            <a:solidFill>
              <a:srgbClr val="80BD41">
                <a:alpha val="100000"/>
              </a:srgbClr>
            </a:solidFill>
          </p:spPr>
          <p:txBody>
            <a:bodyPr/>
            <a:lstStyle/>
            <a:p/>
          </p:txBody>
        </p:sp>
        <p:sp>
          <p:nvSpPr>
            <p:cNvPr id="44" name="rc44"/>
            <p:cNvSpPr/>
            <p:nvPr/>
          </p:nvSpPr>
          <p:spPr>
            <a:xfrm>
              <a:off x="4068750" y="2655151"/>
              <a:ext cx="249522" cy="144754"/>
            </a:xfrm>
            <a:prstGeom prst="rect">
              <a:avLst/>
            </a:prstGeom>
            <a:solidFill>
              <a:srgbClr val="E2231A">
                <a:alpha val="100000"/>
              </a:srgbClr>
            </a:solidFill>
          </p:spPr>
          <p:txBody>
            <a:bodyPr/>
            <a:lstStyle/>
            <a:p/>
          </p:txBody>
        </p:sp>
        <p:sp>
          <p:nvSpPr>
            <p:cNvPr id="45" name="rc45"/>
            <p:cNvSpPr/>
            <p:nvPr/>
          </p:nvSpPr>
          <p:spPr>
            <a:xfrm>
              <a:off x="4345998" y="3119389"/>
              <a:ext cx="249522" cy="983307"/>
            </a:xfrm>
            <a:prstGeom prst="rect">
              <a:avLst/>
            </a:prstGeom>
            <a:solidFill>
              <a:srgbClr val="80BD41">
                <a:alpha val="100000"/>
              </a:srgbClr>
            </a:solidFill>
          </p:spPr>
          <p:txBody>
            <a:bodyPr/>
            <a:lstStyle/>
            <a:p/>
          </p:txBody>
        </p:sp>
        <p:sp>
          <p:nvSpPr>
            <p:cNvPr id="46" name="rc46"/>
            <p:cNvSpPr/>
            <p:nvPr/>
          </p:nvSpPr>
          <p:spPr>
            <a:xfrm>
              <a:off x="4345998" y="2972458"/>
              <a:ext cx="249522" cy="146931"/>
            </a:xfrm>
            <a:prstGeom prst="rect">
              <a:avLst/>
            </a:prstGeom>
            <a:solidFill>
              <a:srgbClr val="E2231A">
                <a:alpha val="100000"/>
              </a:srgbClr>
            </a:solidFill>
          </p:spPr>
          <p:txBody>
            <a:bodyPr/>
            <a:lstStyle/>
            <a:p/>
          </p:txBody>
        </p:sp>
        <p:sp>
          <p:nvSpPr>
            <p:cNvPr id="47" name="rc47"/>
            <p:cNvSpPr/>
            <p:nvPr/>
          </p:nvSpPr>
          <p:spPr>
            <a:xfrm>
              <a:off x="4623245" y="3139562"/>
              <a:ext cx="249522" cy="963135"/>
            </a:xfrm>
            <a:prstGeom prst="rect">
              <a:avLst/>
            </a:prstGeom>
            <a:solidFill>
              <a:srgbClr val="80BD41">
                <a:alpha val="100000"/>
              </a:srgbClr>
            </a:solidFill>
          </p:spPr>
          <p:txBody>
            <a:bodyPr/>
            <a:lstStyle/>
            <a:p/>
          </p:txBody>
        </p:sp>
        <p:sp>
          <p:nvSpPr>
            <p:cNvPr id="48" name="rc48"/>
            <p:cNvSpPr/>
            <p:nvPr/>
          </p:nvSpPr>
          <p:spPr>
            <a:xfrm>
              <a:off x="4623245" y="2969597"/>
              <a:ext cx="249522" cy="169965"/>
            </a:xfrm>
            <a:prstGeom prst="rect">
              <a:avLst/>
            </a:prstGeom>
            <a:solidFill>
              <a:srgbClr val="E2231A">
                <a:alpha val="100000"/>
              </a:srgbClr>
            </a:solidFill>
          </p:spPr>
          <p:txBody>
            <a:bodyPr/>
            <a:lstStyle/>
            <a:p/>
          </p:txBody>
        </p:sp>
        <p:sp>
          <p:nvSpPr>
            <p:cNvPr id="49" name="rc49"/>
            <p:cNvSpPr/>
            <p:nvPr/>
          </p:nvSpPr>
          <p:spPr>
            <a:xfrm>
              <a:off x="4900493" y="3131828"/>
              <a:ext cx="249522" cy="970869"/>
            </a:xfrm>
            <a:prstGeom prst="rect">
              <a:avLst/>
            </a:prstGeom>
            <a:solidFill>
              <a:srgbClr val="80BD41">
                <a:alpha val="100000"/>
              </a:srgbClr>
            </a:solidFill>
          </p:spPr>
          <p:txBody>
            <a:bodyPr/>
            <a:lstStyle/>
            <a:p/>
          </p:txBody>
        </p:sp>
        <p:sp>
          <p:nvSpPr>
            <p:cNvPr id="50" name="rc50"/>
            <p:cNvSpPr/>
            <p:nvPr/>
          </p:nvSpPr>
          <p:spPr>
            <a:xfrm>
              <a:off x="4900493" y="2960497"/>
              <a:ext cx="249522" cy="171330"/>
            </a:xfrm>
            <a:prstGeom prst="rect">
              <a:avLst/>
            </a:prstGeom>
            <a:solidFill>
              <a:srgbClr val="E2231A">
                <a:alpha val="100000"/>
              </a:srgbClr>
            </a:solidFill>
          </p:spPr>
          <p:txBody>
            <a:bodyPr/>
            <a:lstStyle/>
            <a:p/>
          </p:txBody>
        </p:sp>
        <p:sp>
          <p:nvSpPr>
            <p:cNvPr id="51" name="rc51"/>
            <p:cNvSpPr/>
            <p:nvPr/>
          </p:nvSpPr>
          <p:spPr>
            <a:xfrm>
              <a:off x="5177741" y="3107331"/>
              <a:ext cx="249522" cy="995365"/>
            </a:xfrm>
            <a:prstGeom prst="rect">
              <a:avLst/>
            </a:prstGeom>
            <a:solidFill>
              <a:srgbClr val="80BD41">
                <a:alpha val="100000"/>
              </a:srgbClr>
            </a:solidFill>
          </p:spPr>
          <p:txBody>
            <a:bodyPr/>
            <a:lstStyle/>
            <a:p/>
          </p:txBody>
        </p:sp>
        <p:sp>
          <p:nvSpPr>
            <p:cNvPr id="52" name="rc52"/>
            <p:cNvSpPr/>
            <p:nvPr/>
          </p:nvSpPr>
          <p:spPr>
            <a:xfrm>
              <a:off x="5177741" y="2945295"/>
              <a:ext cx="249522" cy="162036"/>
            </a:xfrm>
            <a:prstGeom prst="rect">
              <a:avLst/>
            </a:prstGeom>
            <a:solidFill>
              <a:srgbClr val="E2231A">
                <a:alpha val="100000"/>
              </a:srgbClr>
            </a:solidFill>
          </p:spPr>
          <p:txBody>
            <a:bodyPr/>
            <a:lstStyle/>
            <a:p/>
          </p:txBody>
        </p:sp>
        <p:sp>
          <p:nvSpPr>
            <p:cNvPr id="53" name="rc53"/>
            <p:cNvSpPr/>
            <p:nvPr/>
          </p:nvSpPr>
          <p:spPr>
            <a:xfrm>
              <a:off x="5454988" y="3058148"/>
              <a:ext cx="249522" cy="1044549"/>
            </a:xfrm>
            <a:prstGeom prst="rect">
              <a:avLst/>
            </a:prstGeom>
            <a:solidFill>
              <a:srgbClr val="80BD41">
                <a:alpha val="100000"/>
              </a:srgbClr>
            </a:solidFill>
          </p:spPr>
          <p:txBody>
            <a:bodyPr/>
            <a:lstStyle/>
            <a:p/>
          </p:txBody>
        </p:sp>
        <p:sp>
          <p:nvSpPr>
            <p:cNvPr id="54" name="rc54"/>
            <p:cNvSpPr/>
            <p:nvPr/>
          </p:nvSpPr>
          <p:spPr>
            <a:xfrm>
              <a:off x="5454988" y="2902066"/>
              <a:ext cx="249522" cy="156082"/>
            </a:xfrm>
            <a:prstGeom prst="rect">
              <a:avLst/>
            </a:prstGeom>
            <a:solidFill>
              <a:srgbClr val="E2231A">
                <a:alpha val="100000"/>
              </a:srgbClr>
            </a:solidFill>
          </p:spPr>
          <p:txBody>
            <a:bodyPr/>
            <a:lstStyle/>
            <a:p/>
          </p:txBody>
        </p:sp>
        <p:sp>
          <p:nvSpPr>
            <p:cNvPr id="55" name="rc55"/>
            <p:cNvSpPr/>
            <p:nvPr/>
          </p:nvSpPr>
          <p:spPr>
            <a:xfrm>
              <a:off x="5732236" y="3033262"/>
              <a:ext cx="249522" cy="1069435"/>
            </a:xfrm>
            <a:prstGeom prst="rect">
              <a:avLst/>
            </a:prstGeom>
            <a:solidFill>
              <a:srgbClr val="80BD41">
                <a:alpha val="100000"/>
              </a:srgbClr>
            </a:solidFill>
          </p:spPr>
          <p:txBody>
            <a:bodyPr/>
            <a:lstStyle/>
            <a:p/>
          </p:txBody>
        </p:sp>
        <p:sp>
          <p:nvSpPr>
            <p:cNvPr id="56" name="rc56"/>
            <p:cNvSpPr/>
            <p:nvPr/>
          </p:nvSpPr>
          <p:spPr>
            <a:xfrm>
              <a:off x="5732236" y="2873461"/>
              <a:ext cx="249522" cy="159800"/>
            </a:xfrm>
            <a:prstGeom prst="rect">
              <a:avLst/>
            </a:prstGeom>
            <a:solidFill>
              <a:srgbClr val="E2231A">
                <a:alpha val="100000"/>
              </a:srgbClr>
            </a:solidFill>
          </p:spPr>
          <p:txBody>
            <a:bodyPr/>
            <a:lstStyle/>
            <a:p/>
          </p:txBody>
        </p:sp>
        <p:sp>
          <p:nvSpPr>
            <p:cNvPr id="57" name="rc57"/>
            <p:cNvSpPr/>
            <p:nvPr/>
          </p:nvSpPr>
          <p:spPr>
            <a:xfrm>
              <a:off x="6009484" y="2969055"/>
              <a:ext cx="249522" cy="1133641"/>
            </a:xfrm>
            <a:prstGeom prst="rect">
              <a:avLst/>
            </a:prstGeom>
            <a:solidFill>
              <a:srgbClr val="80BD41">
                <a:alpha val="100000"/>
              </a:srgbClr>
            </a:solidFill>
          </p:spPr>
          <p:txBody>
            <a:bodyPr/>
            <a:lstStyle/>
            <a:p/>
          </p:txBody>
        </p:sp>
        <p:sp>
          <p:nvSpPr>
            <p:cNvPr id="58" name="rc58"/>
            <p:cNvSpPr/>
            <p:nvPr/>
          </p:nvSpPr>
          <p:spPr>
            <a:xfrm>
              <a:off x="6009484" y="2843095"/>
              <a:ext cx="249522" cy="125960"/>
            </a:xfrm>
            <a:prstGeom prst="rect">
              <a:avLst/>
            </a:prstGeom>
            <a:solidFill>
              <a:srgbClr val="E2231A">
                <a:alpha val="100000"/>
              </a:srgbClr>
            </a:solidFill>
          </p:spPr>
          <p:txBody>
            <a:bodyPr/>
            <a:lstStyle/>
            <a:p/>
          </p:txBody>
        </p:sp>
        <p:sp>
          <p:nvSpPr>
            <p:cNvPr id="59" name="rc59"/>
            <p:cNvSpPr/>
            <p:nvPr/>
          </p:nvSpPr>
          <p:spPr>
            <a:xfrm>
              <a:off x="6286731" y="2952276"/>
              <a:ext cx="249522" cy="1150420"/>
            </a:xfrm>
            <a:prstGeom prst="rect">
              <a:avLst/>
            </a:prstGeom>
            <a:solidFill>
              <a:srgbClr val="80BD41">
                <a:alpha val="100000"/>
              </a:srgbClr>
            </a:solidFill>
          </p:spPr>
          <p:txBody>
            <a:bodyPr/>
            <a:lstStyle/>
            <a:p/>
          </p:txBody>
        </p:sp>
        <p:sp>
          <p:nvSpPr>
            <p:cNvPr id="60" name="rc60"/>
            <p:cNvSpPr/>
            <p:nvPr/>
          </p:nvSpPr>
          <p:spPr>
            <a:xfrm>
              <a:off x="6286731" y="2795401"/>
              <a:ext cx="249522" cy="156875"/>
            </a:xfrm>
            <a:prstGeom prst="rect">
              <a:avLst/>
            </a:prstGeom>
            <a:solidFill>
              <a:srgbClr val="E2231A">
                <a:alpha val="100000"/>
              </a:srgbClr>
            </a:solidFill>
          </p:spPr>
          <p:txBody>
            <a:bodyPr/>
            <a:lstStyle/>
            <a:p/>
          </p:txBody>
        </p:sp>
        <p:sp>
          <p:nvSpPr>
            <p:cNvPr id="61" name="rc61"/>
            <p:cNvSpPr/>
            <p:nvPr/>
          </p:nvSpPr>
          <p:spPr>
            <a:xfrm>
              <a:off x="6563979" y="2895809"/>
              <a:ext cx="249522" cy="1206887"/>
            </a:xfrm>
            <a:prstGeom prst="rect">
              <a:avLst/>
            </a:prstGeom>
            <a:solidFill>
              <a:srgbClr val="80BD41">
                <a:alpha val="100000"/>
              </a:srgbClr>
            </a:solidFill>
          </p:spPr>
          <p:txBody>
            <a:bodyPr/>
            <a:lstStyle/>
            <a:p/>
          </p:txBody>
        </p:sp>
        <p:sp>
          <p:nvSpPr>
            <p:cNvPr id="62" name="rc62"/>
            <p:cNvSpPr/>
            <p:nvPr/>
          </p:nvSpPr>
          <p:spPr>
            <a:xfrm>
              <a:off x="6563979" y="2761711"/>
              <a:ext cx="249522" cy="134098"/>
            </a:xfrm>
            <a:prstGeom prst="rect">
              <a:avLst/>
            </a:prstGeom>
            <a:solidFill>
              <a:srgbClr val="E2231A">
                <a:alpha val="100000"/>
              </a:srgbClr>
            </a:solidFill>
          </p:spPr>
          <p:txBody>
            <a:bodyPr/>
            <a:lstStyle/>
            <a:p/>
          </p:txBody>
        </p:sp>
        <p:sp>
          <p:nvSpPr>
            <p:cNvPr id="63" name="rc63"/>
            <p:cNvSpPr/>
            <p:nvPr/>
          </p:nvSpPr>
          <p:spPr>
            <a:xfrm>
              <a:off x="6841227" y="2931613"/>
              <a:ext cx="249522" cy="1171083"/>
            </a:xfrm>
            <a:prstGeom prst="rect">
              <a:avLst/>
            </a:prstGeom>
            <a:solidFill>
              <a:srgbClr val="80BD41">
                <a:alpha val="100000"/>
              </a:srgbClr>
            </a:solidFill>
          </p:spPr>
          <p:txBody>
            <a:bodyPr/>
            <a:lstStyle/>
            <a:p/>
          </p:txBody>
        </p:sp>
        <p:sp>
          <p:nvSpPr>
            <p:cNvPr id="64" name="rc64"/>
            <p:cNvSpPr/>
            <p:nvPr/>
          </p:nvSpPr>
          <p:spPr>
            <a:xfrm>
              <a:off x="6841227" y="2740972"/>
              <a:ext cx="249522" cy="190641"/>
            </a:xfrm>
            <a:prstGeom prst="rect">
              <a:avLst/>
            </a:prstGeom>
            <a:solidFill>
              <a:srgbClr val="E2231A">
                <a:alpha val="100000"/>
              </a:srgbClr>
            </a:solidFill>
          </p:spPr>
          <p:txBody>
            <a:bodyPr/>
            <a:lstStyle/>
            <a:p/>
          </p:txBody>
        </p:sp>
        <p:sp>
          <p:nvSpPr>
            <p:cNvPr id="65" name="rc65"/>
            <p:cNvSpPr/>
            <p:nvPr/>
          </p:nvSpPr>
          <p:spPr>
            <a:xfrm>
              <a:off x="7118474" y="2987326"/>
              <a:ext cx="249522" cy="1115371"/>
            </a:xfrm>
            <a:prstGeom prst="rect">
              <a:avLst/>
            </a:prstGeom>
            <a:solidFill>
              <a:srgbClr val="80BD41">
                <a:alpha val="100000"/>
              </a:srgbClr>
            </a:solidFill>
          </p:spPr>
          <p:txBody>
            <a:bodyPr/>
            <a:lstStyle/>
            <a:p/>
          </p:txBody>
        </p:sp>
        <p:sp>
          <p:nvSpPr>
            <p:cNvPr id="66" name="rc66"/>
            <p:cNvSpPr/>
            <p:nvPr/>
          </p:nvSpPr>
          <p:spPr>
            <a:xfrm>
              <a:off x="7118474" y="2725695"/>
              <a:ext cx="249522" cy="261630"/>
            </a:xfrm>
            <a:prstGeom prst="rect">
              <a:avLst/>
            </a:prstGeom>
            <a:solidFill>
              <a:srgbClr val="E2231A">
                <a:alpha val="100000"/>
              </a:srgbClr>
            </a:solidFill>
          </p:spPr>
          <p:txBody>
            <a:bodyPr/>
            <a:lstStyle/>
            <a:p/>
          </p:txBody>
        </p:sp>
        <p:sp>
          <p:nvSpPr>
            <p:cNvPr id="67" name="rc67"/>
            <p:cNvSpPr/>
            <p:nvPr/>
          </p:nvSpPr>
          <p:spPr>
            <a:xfrm>
              <a:off x="7395722" y="2982692"/>
              <a:ext cx="249522" cy="1120004"/>
            </a:xfrm>
            <a:prstGeom prst="rect">
              <a:avLst/>
            </a:prstGeom>
            <a:solidFill>
              <a:srgbClr val="80BD41">
                <a:alpha val="100000"/>
              </a:srgbClr>
            </a:solidFill>
          </p:spPr>
          <p:txBody>
            <a:bodyPr/>
            <a:lstStyle/>
            <a:p/>
          </p:txBody>
        </p:sp>
        <p:sp>
          <p:nvSpPr>
            <p:cNvPr id="68" name="rc68"/>
            <p:cNvSpPr/>
            <p:nvPr/>
          </p:nvSpPr>
          <p:spPr>
            <a:xfrm>
              <a:off x="7395722" y="2702691"/>
              <a:ext cx="249522" cy="280001"/>
            </a:xfrm>
            <a:prstGeom prst="rect">
              <a:avLst/>
            </a:prstGeom>
            <a:solidFill>
              <a:srgbClr val="E2231A">
                <a:alpha val="100000"/>
              </a:srgbClr>
            </a:solidFill>
          </p:spPr>
          <p:txBody>
            <a:bodyPr/>
            <a:lstStyle/>
            <a:p/>
          </p:txBody>
        </p:sp>
        <p:sp>
          <p:nvSpPr>
            <p:cNvPr id="69" name="rc69"/>
            <p:cNvSpPr/>
            <p:nvPr/>
          </p:nvSpPr>
          <p:spPr>
            <a:xfrm>
              <a:off x="7672970" y="3377011"/>
              <a:ext cx="249522" cy="725686"/>
            </a:xfrm>
            <a:prstGeom prst="rect">
              <a:avLst/>
            </a:prstGeom>
            <a:solidFill>
              <a:srgbClr val="80BD41">
                <a:alpha val="100000"/>
              </a:srgbClr>
            </a:solidFill>
          </p:spPr>
          <p:txBody>
            <a:bodyPr/>
            <a:lstStyle/>
            <a:p/>
          </p:txBody>
        </p:sp>
        <p:sp>
          <p:nvSpPr>
            <p:cNvPr id="70" name="rc70"/>
            <p:cNvSpPr/>
            <p:nvPr/>
          </p:nvSpPr>
          <p:spPr>
            <a:xfrm>
              <a:off x="7672970" y="2679784"/>
              <a:ext cx="249522" cy="697227"/>
            </a:xfrm>
            <a:prstGeom prst="rect">
              <a:avLst/>
            </a:prstGeom>
            <a:solidFill>
              <a:srgbClr val="E2231A">
                <a:alpha val="100000"/>
              </a:srgbClr>
            </a:solidFill>
          </p:spPr>
          <p:txBody>
            <a:bodyPr/>
            <a:lstStyle/>
            <a:p/>
          </p:txBody>
        </p:sp>
        <p:sp>
          <p:nvSpPr>
            <p:cNvPr id="71" name="rc71"/>
            <p:cNvSpPr/>
            <p:nvPr/>
          </p:nvSpPr>
          <p:spPr>
            <a:xfrm>
              <a:off x="7950217" y="3455479"/>
              <a:ext cx="249522" cy="647218"/>
            </a:xfrm>
            <a:prstGeom prst="rect">
              <a:avLst/>
            </a:prstGeom>
            <a:solidFill>
              <a:srgbClr val="80BD41">
                <a:alpha val="100000"/>
              </a:srgbClr>
            </a:solidFill>
          </p:spPr>
          <p:txBody>
            <a:bodyPr/>
            <a:lstStyle/>
            <a:p/>
          </p:txBody>
        </p:sp>
        <p:sp>
          <p:nvSpPr>
            <p:cNvPr id="72" name="rc72"/>
            <p:cNvSpPr/>
            <p:nvPr/>
          </p:nvSpPr>
          <p:spPr>
            <a:xfrm>
              <a:off x="7950217" y="2695701"/>
              <a:ext cx="249522" cy="759777"/>
            </a:xfrm>
            <a:prstGeom prst="rect">
              <a:avLst/>
            </a:prstGeom>
            <a:solidFill>
              <a:srgbClr val="E2231A">
                <a:alpha val="100000"/>
              </a:srgbClr>
            </a:solidFill>
          </p:spPr>
          <p:txBody>
            <a:bodyPr/>
            <a:lstStyle/>
            <a:p/>
          </p:txBody>
        </p:sp>
        <p:sp>
          <p:nvSpPr>
            <p:cNvPr id="73" name="pl73"/>
            <p:cNvSpPr/>
            <p:nvPr/>
          </p:nvSpPr>
          <p:spPr>
            <a:xfrm>
              <a:off x="1421035" y="1497114"/>
              <a:ext cx="6653943" cy="1273840"/>
            </a:xfrm>
            <a:custGeom>
              <a:avLst/>
              <a:pathLst>
                <a:path w="6653943" h="1273840">
                  <a:moveTo>
                    <a:pt x="0" y="926429"/>
                  </a:moveTo>
                  <a:lnTo>
                    <a:pt x="277247" y="926429"/>
                  </a:lnTo>
                  <a:lnTo>
                    <a:pt x="554495" y="926429"/>
                  </a:lnTo>
                  <a:lnTo>
                    <a:pt x="831742" y="723773"/>
                  </a:lnTo>
                  <a:lnTo>
                    <a:pt x="1108990" y="665871"/>
                  </a:lnTo>
                  <a:lnTo>
                    <a:pt x="1386238" y="607969"/>
                  </a:lnTo>
                  <a:lnTo>
                    <a:pt x="1663485" y="492165"/>
                  </a:lnTo>
                  <a:lnTo>
                    <a:pt x="1940733" y="318460"/>
                  </a:lnTo>
                  <a:lnTo>
                    <a:pt x="2217981" y="318460"/>
                  </a:lnTo>
                  <a:lnTo>
                    <a:pt x="2495228" y="231607"/>
                  </a:lnTo>
                  <a:lnTo>
                    <a:pt x="2772476" y="0"/>
                  </a:lnTo>
                  <a:lnTo>
                    <a:pt x="3049724" y="86852"/>
                  </a:lnTo>
                  <a:lnTo>
                    <a:pt x="3326971" y="144754"/>
                  </a:lnTo>
                  <a:lnTo>
                    <a:pt x="3604219" y="144754"/>
                  </a:lnTo>
                  <a:lnTo>
                    <a:pt x="3881467" y="115803"/>
                  </a:lnTo>
                  <a:lnTo>
                    <a:pt x="4158714" y="86852"/>
                  </a:lnTo>
                  <a:lnTo>
                    <a:pt x="4435962" y="86852"/>
                  </a:lnTo>
                  <a:lnTo>
                    <a:pt x="4713210" y="0"/>
                  </a:lnTo>
                  <a:lnTo>
                    <a:pt x="4990457" y="57901"/>
                  </a:lnTo>
                  <a:lnTo>
                    <a:pt x="5267705" y="0"/>
                  </a:lnTo>
                  <a:lnTo>
                    <a:pt x="5544953" y="115803"/>
                  </a:lnTo>
                  <a:lnTo>
                    <a:pt x="5822200" y="260558"/>
                  </a:lnTo>
                  <a:lnTo>
                    <a:pt x="6099448" y="289509"/>
                  </a:lnTo>
                  <a:lnTo>
                    <a:pt x="6376696" y="1129085"/>
                  </a:lnTo>
                  <a:lnTo>
                    <a:pt x="6653943" y="127384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4" name="tx84"/>
            <p:cNvSpPr/>
            <p:nvPr/>
          </p:nvSpPr>
          <p:spPr>
            <a:xfrm>
              <a:off x="1329607" y="27824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85" name="tx85"/>
            <p:cNvSpPr/>
            <p:nvPr/>
          </p:nvSpPr>
          <p:spPr>
            <a:xfrm>
              <a:off x="2715845" y="26625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1.49</a:t>
              </a:r>
            </a:p>
          </p:txBody>
        </p:sp>
        <p:sp>
          <p:nvSpPr>
            <p:cNvPr id="86" name="tx86"/>
            <p:cNvSpPr/>
            <p:nvPr/>
          </p:nvSpPr>
          <p:spPr>
            <a:xfrm>
              <a:off x="4102084" y="25192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a:t>
              </a:r>
            </a:p>
          </p:txBody>
        </p:sp>
        <p:sp>
          <p:nvSpPr>
            <p:cNvPr id="87" name="tx87"/>
            <p:cNvSpPr/>
            <p:nvPr/>
          </p:nvSpPr>
          <p:spPr>
            <a:xfrm>
              <a:off x="5488322" y="27660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88" name="tx88"/>
            <p:cNvSpPr/>
            <p:nvPr/>
          </p:nvSpPr>
          <p:spPr>
            <a:xfrm>
              <a:off x="6597312" y="26257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1.54</a:t>
              </a:r>
            </a:p>
          </p:txBody>
        </p:sp>
        <p:sp>
          <p:nvSpPr>
            <p:cNvPr id="89" name="tx89"/>
            <p:cNvSpPr/>
            <p:nvPr/>
          </p:nvSpPr>
          <p:spPr>
            <a:xfrm>
              <a:off x="6874560" y="26050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1.56</a:t>
              </a:r>
            </a:p>
          </p:txBody>
        </p:sp>
        <p:sp>
          <p:nvSpPr>
            <p:cNvPr id="90" name="tx90"/>
            <p:cNvSpPr/>
            <p:nvPr/>
          </p:nvSpPr>
          <p:spPr>
            <a:xfrm>
              <a:off x="7151808" y="25897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a:t>
              </a:r>
            </a:p>
          </p:txBody>
        </p:sp>
        <p:sp>
          <p:nvSpPr>
            <p:cNvPr id="91" name="tx91"/>
            <p:cNvSpPr/>
            <p:nvPr/>
          </p:nvSpPr>
          <p:spPr>
            <a:xfrm>
              <a:off x="7455181" y="25667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2" name="tx92"/>
            <p:cNvSpPr/>
            <p:nvPr/>
          </p:nvSpPr>
          <p:spPr>
            <a:xfrm>
              <a:off x="7706303" y="25438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a:t>
              </a:r>
            </a:p>
          </p:txBody>
        </p:sp>
        <p:sp>
          <p:nvSpPr>
            <p:cNvPr id="93" name="tx93"/>
            <p:cNvSpPr/>
            <p:nvPr/>
          </p:nvSpPr>
          <p:spPr>
            <a:xfrm>
              <a:off x="7983551" y="25597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a:t>
              </a:r>
            </a:p>
          </p:txBody>
        </p:sp>
        <p:sp>
          <p:nvSpPr>
            <p:cNvPr id="94" name="pl94"/>
            <p:cNvSpPr/>
            <p:nvPr/>
          </p:nvSpPr>
          <p:spPr>
            <a:xfrm>
              <a:off x="1421035" y="1207605"/>
              <a:ext cx="0" cy="1215938"/>
            </a:xfrm>
            <a:custGeom>
              <a:avLst/>
              <a:pathLst>
                <a:path w="0" h="1215938">
                  <a:moveTo>
                    <a:pt x="0" y="12159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418595"/>
            </a:xfrm>
            <a:custGeom>
              <a:avLst/>
              <a:pathLst>
                <a:path w="0" h="1418595">
                  <a:moveTo>
                    <a:pt x="0" y="14185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563349"/>
            </a:xfrm>
            <a:custGeom>
              <a:avLst/>
              <a:pathLst>
                <a:path w="0" h="1563349">
                  <a:moveTo>
                    <a:pt x="0" y="1563349"/>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7242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05" name="tx105"/>
            <p:cNvSpPr/>
            <p:nvPr/>
          </p:nvSpPr>
          <p:spPr>
            <a:xfrm>
              <a:off x="1329607" y="31320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0.57</a:t>
              </a:r>
            </a:p>
          </p:txBody>
        </p:sp>
        <p:sp>
          <p:nvSpPr>
            <p:cNvPr id="106" name="tx106"/>
            <p:cNvSpPr/>
            <p:nvPr/>
          </p:nvSpPr>
          <p:spPr>
            <a:xfrm>
              <a:off x="2715845" y="36176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07" name="tx107"/>
            <p:cNvSpPr/>
            <p:nvPr/>
          </p:nvSpPr>
          <p:spPr>
            <a:xfrm>
              <a:off x="2715845" y="29656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0.46</a:t>
              </a:r>
            </a:p>
          </p:txBody>
        </p:sp>
        <p:sp>
          <p:nvSpPr>
            <p:cNvPr id="108" name="tx108"/>
            <p:cNvSpPr/>
            <p:nvPr/>
          </p:nvSpPr>
          <p:spPr>
            <a:xfrm>
              <a:off x="4102084" y="34162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09" name="tx109"/>
            <p:cNvSpPr/>
            <p:nvPr/>
          </p:nvSpPr>
          <p:spPr>
            <a:xfrm>
              <a:off x="4102084" y="26924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0" name="tx110"/>
            <p:cNvSpPr/>
            <p:nvPr/>
          </p:nvSpPr>
          <p:spPr>
            <a:xfrm>
              <a:off x="5514447" y="35465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1" name="tx111"/>
            <p:cNvSpPr/>
            <p:nvPr/>
          </p:nvSpPr>
          <p:spPr>
            <a:xfrm>
              <a:off x="5488322" y="29450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2" name="tx112"/>
            <p:cNvSpPr/>
            <p:nvPr/>
          </p:nvSpPr>
          <p:spPr>
            <a:xfrm>
              <a:off x="6597312" y="34641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13" name="tx113"/>
            <p:cNvSpPr/>
            <p:nvPr/>
          </p:nvSpPr>
          <p:spPr>
            <a:xfrm>
              <a:off x="6597312" y="27937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4" name="tx114"/>
            <p:cNvSpPr/>
            <p:nvPr/>
          </p:nvSpPr>
          <p:spPr>
            <a:xfrm>
              <a:off x="6874560" y="34820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15" name="tx115"/>
            <p:cNvSpPr/>
            <p:nvPr/>
          </p:nvSpPr>
          <p:spPr>
            <a:xfrm>
              <a:off x="6874560" y="28012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16" name="tx116"/>
            <p:cNvSpPr/>
            <p:nvPr/>
          </p:nvSpPr>
          <p:spPr>
            <a:xfrm>
              <a:off x="7151808" y="35099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17" name="tx117"/>
            <p:cNvSpPr/>
            <p:nvPr/>
          </p:nvSpPr>
          <p:spPr>
            <a:xfrm>
              <a:off x="7177933" y="282141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18" name="tx118"/>
            <p:cNvSpPr/>
            <p:nvPr/>
          </p:nvSpPr>
          <p:spPr>
            <a:xfrm>
              <a:off x="7429055" y="35076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19" name="tx119"/>
            <p:cNvSpPr/>
            <p:nvPr/>
          </p:nvSpPr>
          <p:spPr>
            <a:xfrm>
              <a:off x="7429055" y="28075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20" name="tx120"/>
            <p:cNvSpPr/>
            <p:nvPr/>
          </p:nvSpPr>
          <p:spPr>
            <a:xfrm>
              <a:off x="7706303" y="37047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21" name="tx121"/>
            <p:cNvSpPr/>
            <p:nvPr/>
          </p:nvSpPr>
          <p:spPr>
            <a:xfrm>
              <a:off x="7732429" y="29933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22" name="tx122"/>
            <p:cNvSpPr/>
            <p:nvPr/>
          </p:nvSpPr>
          <p:spPr>
            <a:xfrm>
              <a:off x="7983551" y="37440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23" name="tx123"/>
            <p:cNvSpPr/>
            <p:nvPr/>
          </p:nvSpPr>
          <p:spPr>
            <a:xfrm>
              <a:off x="7983551" y="30405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24" name="tx124"/>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17936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6" name="tx126"/>
            <p:cNvSpPr/>
            <p:nvPr/>
          </p:nvSpPr>
          <p:spPr>
            <a:xfrm>
              <a:off x="694404" y="230644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7" name="tx127"/>
            <p:cNvSpPr/>
            <p:nvPr/>
          </p:nvSpPr>
          <p:spPr>
            <a:xfrm>
              <a:off x="694404" y="1431745"/>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0204"/>
              <a:ext cx="13795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Sudan, 2000-2024</a:t>
              </a:r>
            </a:p>
          </p:txBody>
        </p:sp>
        <p:sp>
          <p:nvSpPr>
            <p:cNvPr id="153" name="pl153"/>
            <p:cNvSpPr/>
            <p:nvPr/>
          </p:nvSpPr>
          <p:spPr>
            <a:xfrm>
              <a:off x="230463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3213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33807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35479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31299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32971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3464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5576559" cy="167191"/>
            </a:xfrm>
            <a:prstGeom prst="rect">
              <a:avLst/>
            </a:prstGeom>
            <a:solidFill>
              <a:srgbClr val="80BD41">
                <a:alpha val="100000"/>
              </a:srgbClr>
            </a:solidFill>
          </p:spPr>
          <p:txBody>
            <a:bodyPr/>
            <a:lstStyle/>
            <a:p/>
          </p:txBody>
        </p:sp>
        <p:sp>
          <p:nvSpPr>
            <p:cNvPr id="165" name="rc165"/>
            <p:cNvSpPr/>
            <p:nvPr/>
          </p:nvSpPr>
          <p:spPr>
            <a:xfrm>
              <a:off x="6872833" y="5889059"/>
              <a:ext cx="619616" cy="167191"/>
            </a:xfrm>
            <a:prstGeom prst="rect">
              <a:avLst/>
            </a:prstGeom>
            <a:solidFill>
              <a:srgbClr val="E2231A">
                <a:alpha val="100000"/>
              </a:srgbClr>
            </a:solidFill>
          </p:spPr>
          <p:txBody>
            <a:bodyPr/>
            <a:lstStyle/>
            <a:p/>
          </p:txBody>
        </p:sp>
        <p:sp>
          <p:nvSpPr>
            <p:cNvPr id="166" name="rc166"/>
            <p:cNvSpPr/>
            <p:nvPr/>
          </p:nvSpPr>
          <p:spPr>
            <a:xfrm>
              <a:off x="1296273" y="5680069"/>
              <a:ext cx="3353114" cy="167191"/>
            </a:xfrm>
            <a:prstGeom prst="rect">
              <a:avLst/>
            </a:prstGeom>
            <a:solidFill>
              <a:srgbClr val="80BD41">
                <a:alpha val="100000"/>
              </a:srgbClr>
            </a:solidFill>
          </p:spPr>
          <p:txBody>
            <a:bodyPr/>
            <a:lstStyle/>
            <a:p/>
          </p:txBody>
        </p:sp>
        <p:sp>
          <p:nvSpPr>
            <p:cNvPr id="167" name="rc167"/>
            <p:cNvSpPr/>
            <p:nvPr/>
          </p:nvSpPr>
          <p:spPr>
            <a:xfrm>
              <a:off x="4649388" y="5680069"/>
              <a:ext cx="3221616" cy="167191"/>
            </a:xfrm>
            <a:prstGeom prst="rect">
              <a:avLst/>
            </a:prstGeom>
            <a:solidFill>
              <a:srgbClr val="E2231A">
                <a:alpha val="100000"/>
              </a:srgbClr>
            </a:solidFill>
          </p:spPr>
          <p:txBody>
            <a:bodyPr/>
            <a:lstStyle/>
            <a:p/>
          </p:txBody>
        </p:sp>
        <p:sp>
          <p:nvSpPr>
            <p:cNvPr id="168" name="rc168"/>
            <p:cNvSpPr/>
            <p:nvPr/>
          </p:nvSpPr>
          <p:spPr>
            <a:xfrm>
              <a:off x="1296273" y="5471080"/>
              <a:ext cx="2990544" cy="167191"/>
            </a:xfrm>
            <a:prstGeom prst="rect">
              <a:avLst/>
            </a:prstGeom>
            <a:solidFill>
              <a:srgbClr val="80BD41">
                <a:alpha val="100000"/>
              </a:srgbClr>
            </a:solidFill>
          </p:spPr>
          <p:txBody>
            <a:bodyPr/>
            <a:lstStyle/>
            <a:p/>
          </p:txBody>
        </p:sp>
        <p:sp>
          <p:nvSpPr>
            <p:cNvPr id="169" name="rc169"/>
            <p:cNvSpPr/>
            <p:nvPr/>
          </p:nvSpPr>
          <p:spPr>
            <a:xfrm>
              <a:off x="4286818" y="5471080"/>
              <a:ext cx="3510636" cy="167191"/>
            </a:xfrm>
            <a:prstGeom prst="rect">
              <a:avLst/>
            </a:prstGeom>
            <a:solidFill>
              <a:srgbClr val="E2231A">
                <a:alpha val="100000"/>
              </a:srgbClr>
            </a:solidFill>
          </p:spPr>
          <p:txBody>
            <a:bodyPr/>
            <a:lstStyle/>
            <a:p/>
          </p:txBody>
        </p:sp>
        <p:sp>
          <p:nvSpPr>
            <p:cNvPr id="170" name="tx170"/>
            <p:cNvSpPr/>
            <p:nvPr/>
          </p:nvSpPr>
          <p:spPr>
            <a:xfrm>
              <a:off x="7689731"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1.54</a:t>
              </a:r>
            </a:p>
          </p:txBody>
        </p:sp>
        <p:sp>
          <p:nvSpPr>
            <p:cNvPr id="171" name="tx171"/>
            <p:cNvSpPr/>
            <p:nvPr/>
          </p:nvSpPr>
          <p:spPr>
            <a:xfrm>
              <a:off x="8087213"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1.63</a:t>
              </a:r>
            </a:p>
          </p:txBody>
        </p:sp>
        <p:sp>
          <p:nvSpPr>
            <p:cNvPr id="172" name="tx172"/>
            <p:cNvSpPr/>
            <p:nvPr/>
          </p:nvSpPr>
          <p:spPr>
            <a:xfrm>
              <a:off x="8009986"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1.61</a:t>
              </a:r>
            </a:p>
          </p:txBody>
        </p:sp>
        <p:sp>
          <p:nvSpPr>
            <p:cNvPr id="173" name="tx173"/>
            <p:cNvSpPr/>
            <p:nvPr/>
          </p:nvSpPr>
          <p:spPr>
            <a:xfrm>
              <a:off x="3979059"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74" name="tx174"/>
            <p:cNvSpPr/>
            <p:nvPr/>
          </p:nvSpPr>
          <p:spPr>
            <a:xfrm>
              <a:off x="707714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0.15</a:t>
              </a:r>
            </a:p>
          </p:txBody>
        </p:sp>
        <p:sp>
          <p:nvSpPr>
            <p:cNvPr id="175" name="tx175"/>
            <p:cNvSpPr/>
            <p:nvPr/>
          </p:nvSpPr>
          <p:spPr>
            <a:xfrm>
              <a:off x="2867337"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0.83</a:t>
              </a:r>
            </a:p>
          </p:txBody>
        </p:sp>
        <p:sp>
          <p:nvSpPr>
            <p:cNvPr id="176" name="tx176"/>
            <p:cNvSpPr/>
            <p:nvPr/>
          </p:nvSpPr>
          <p:spPr>
            <a:xfrm>
              <a:off x="6184847"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77" name="tx177"/>
            <p:cNvSpPr/>
            <p:nvPr/>
          </p:nvSpPr>
          <p:spPr>
            <a:xfrm>
              <a:off x="2686052"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0.74</a:t>
              </a:r>
            </a:p>
          </p:txBody>
        </p:sp>
        <p:sp>
          <p:nvSpPr>
            <p:cNvPr id="178" name="tx178"/>
            <p:cNvSpPr/>
            <p:nvPr/>
          </p:nvSpPr>
          <p:spPr>
            <a:xfrm>
              <a:off x="5936642"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0.87</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3" name="tx183"/>
            <p:cNvSpPr/>
            <p:nvPr/>
          </p:nvSpPr>
          <p:spPr>
            <a:xfrm>
              <a:off x="3138299"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4" name="tx184"/>
            <p:cNvSpPr/>
            <p:nvPr/>
          </p:nvSpPr>
          <p:spPr>
            <a:xfrm>
              <a:off x="5155018"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5" name="tx185"/>
            <p:cNvSpPr/>
            <p:nvPr/>
          </p:nvSpPr>
          <p:spPr>
            <a:xfrm>
              <a:off x="7171738"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6" name="tx186"/>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(46%) was lower than in 2019 (90%).
The number of children vaccinated with MCV1 decreased 46% compared to in 2019.
The number of surviving infants increased approximately 5% compared to in 2019.
In 2024, 600,000 fewer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59890"/>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03809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151629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532078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79899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27719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75539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128126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1808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490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9172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42854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6536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50218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3900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5821"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12641"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4946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8628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2309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039697" y="4024065"/>
              <a:ext cx="483137" cy="1296723"/>
            </a:xfrm>
            <a:prstGeom prst="rect">
              <a:avLst/>
            </a:prstGeom>
            <a:solidFill>
              <a:srgbClr val="1CABE2">
                <a:alpha val="100000"/>
              </a:srgbClr>
            </a:solidFill>
          </p:spPr>
          <p:txBody>
            <a:bodyPr/>
            <a:lstStyle/>
            <a:p/>
          </p:txBody>
        </p:sp>
        <p:sp>
          <p:nvSpPr>
            <p:cNvPr id="25" name="rc25"/>
            <p:cNvSpPr/>
            <p:nvPr/>
          </p:nvSpPr>
          <p:spPr>
            <a:xfrm>
              <a:off x="1576517" y="4893011"/>
              <a:ext cx="483137" cy="427777"/>
            </a:xfrm>
            <a:prstGeom prst="rect">
              <a:avLst/>
            </a:prstGeom>
            <a:solidFill>
              <a:srgbClr val="1CABE2">
                <a:alpha val="100000"/>
              </a:srgbClr>
            </a:solidFill>
          </p:spPr>
          <p:txBody>
            <a:bodyPr/>
            <a:lstStyle/>
            <a:p/>
          </p:txBody>
        </p:sp>
        <p:sp>
          <p:nvSpPr>
            <p:cNvPr id="26" name="rc26"/>
            <p:cNvSpPr/>
            <p:nvPr/>
          </p:nvSpPr>
          <p:spPr>
            <a:xfrm>
              <a:off x="2113336" y="5217763"/>
              <a:ext cx="483137" cy="103025"/>
            </a:xfrm>
            <a:prstGeom prst="rect">
              <a:avLst/>
            </a:prstGeom>
            <a:solidFill>
              <a:srgbClr val="1CABE2">
                <a:alpha val="100000"/>
              </a:srgbClr>
            </a:solidFill>
          </p:spPr>
          <p:txBody>
            <a:bodyPr/>
            <a:lstStyle/>
            <a:p/>
          </p:txBody>
        </p:sp>
        <p:sp>
          <p:nvSpPr>
            <p:cNvPr id="27" name="rc27"/>
            <p:cNvSpPr/>
            <p:nvPr/>
          </p:nvSpPr>
          <p:spPr>
            <a:xfrm>
              <a:off x="2650156" y="4775224"/>
              <a:ext cx="483137" cy="545564"/>
            </a:xfrm>
            <a:prstGeom prst="rect">
              <a:avLst/>
            </a:prstGeom>
            <a:solidFill>
              <a:srgbClr val="1CABE2">
                <a:alpha val="100000"/>
              </a:srgbClr>
            </a:solidFill>
          </p:spPr>
          <p:txBody>
            <a:bodyPr/>
            <a:lstStyle/>
            <a:p/>
          </p:txBody>
        </p:sp>
        <p:sp>
          <p:nvSpPr>
            <p:cNvPr id="28" name="rc28"/>
            <p:cNvSpPr/>
            <p:nvPr/>
          </p:nvSpPr>
          <p:spPr>
            <a:xfrm>
              <a:off x="3186975" y="5051887"/>
              <a:ext cx="483137" cy="268901"/>
            </a:xfrm>
            <a:prstGeom prst="rect">
              <a:avLst/>
            </a:prstGeom>
            <a:solidFill>
              <a:srgbClr val="1CABE2">
                <a:alpha val="100000"/>
              </a:srgbClr>
            </a:solidFill>
          </p:spPr>
          <p:txBody>
            <a:bodyPr/>
            <a:lstStyle/>
            <a:p/>
          </p:txBody>
        </p:sp>
        <p:sp>
          <p:nvSpPr>
            <p:cNvPr id="29" name="rc29"/>
            <p:cNvSpPr/>
            <p:nvPr/>
          </p:nvSpPr>
          <p:spPr>
            <a:xfrm>
              <a:off x="3723794" y="5219589"/>
              <a:ext cx="483137" cy="101199"/>
            </a:xfrm>
            <a:prstGeom prst="rect">
              <a:avLst/>
            </a:prstGeom>
            <a:solidFill>
              <a:srgbClr val="1CABE2">
                <a:alpha val="100000"/>
              </a:srgbClr>
            </a:solidFill>
          </p:spPr>
          <p:txBody>
            <a:bodyPr/>
            <a:lstStyle/>
            <a:p/>
          </p:txBody>
        </p:sp>
        <p:sp>
          <p:nvSpPr>
            <p:cNvPr id="30" name="rc30"/>
            <p:cNvSpPr/>
            <p:nvPr/>
          </p:nvSpPr>
          <p:spPr>
            <a:xfrm>
              <a:off x="4260614" y="4562934"/>
              <a:ext cx="483137" cy="757854"/>
            </a:xfrm>
            <a:prstGeom prst="rect">
              <a:avLst/>
            </a:prstGeom>
            <a:solidFill>
              <a:srgbClr val="1CABE2">
                <a:alpha val="100000"/>
              </a:srgbClr>
            </a:solidFill>
          </p:spPr>
          <p:txBody>
            <a:bodyPr/>
            <a:lstStyle/>
            <a:p/>
          </p:txBody>
        </p:sp>
        <p:sp>
          <p:nvSpPr>
            <p:cNvPr id="31" name="rc31"/>
            <p:cNvSpPr/>
            <p:nvPr/>
          </p:nvSpPr>
          <p:spPr>
            <a:xfrm>
              <a:off x="4797433" y="4779790"/>
              <a:ext cx="483137" cy="540998"/>
            </a:xfrm>
            <a:prstGeom prst="rect">
              <a:avLst/>
            </a:prstGeom>
            <a:solidFill>
              <a:srgbClr val="1CABE2">
                <a:alpha val="100000"/>
              </a:srgbClr>
            </a:solidFill>
          </p:spPr>
          <p:txBody>
            <a:bodyPr/>
            <a:lstStyle/>
            <a:p/>
          </p:txBody>
        </p:sp>
        <p:sp>
          <p:nvSpPr>
            <p:cNvPr id="32" name="rc32"/>
            <p:cNvSpPr/>
            <p:nvPr/>
          </p:nvSpPr>
          <p:spPr>
            <a:xfrm>
              <a:off x="5334253" y="5243481"/>
              <a:ext cx="483137" cy="77307"/>
            </a:xfrm>
            <a:prstGeom prst="rect">
              <a:avLst/>
            </a:prstGeom>
            <a:solidFill>
              <a:srgbClr val="1CABE2">
                <a:alpha val="100000"/>
              </a:srgbClr>
            </a:solidFill>
          </p:spPr>
          <p:txBody>
            <a:bodyPr/>
            <a:lstStyle/>
            <a:p/>
          </p:txBody>
        </p:sp>
        <p:sp>
          <p:nvSpPr>
            <p:cNvPr id="33" name="rc33"/>
            <p:cNvSpPr/>
            <p:nvPr/>
          </p:nvSpPr>
          <p:spPr>
            <a:xfrm>
              <a:off x="5871072" y="5202240"/>
              <a:ext cx="483137" cy="118547"/>
            </a:xfrm>
            <a:prstGeom prst="rect">
              <a:avLst/>
            </a:prstGeom>
            <a:solidFill>
              <a:srgbClr val="1CABE2">
                <a:alpha val="100000"/>
              </a:srgbClr>
            </a:solidFill>
          </p:spPr>
          <p:txBody>
            <a:bodyPr/>
            <a:lstStyle/>
            <a:p/>
          </p:txBody>
        </p:sp>
        <p:sp>
          <p:nvSpPr>
            <p:cNvPr id="34" name="rc34"/>
            <p:cNvSpPr/>
            <p:nvPr/>
          </p:nvSpPr>
          <p:spPr>
            <a:xfrm>
              <a:off x="6407891" y="5012016"/>
              <a:ext cx="483137" cy="308772"/>
            </a:xfrm>
            <a:prstGeom prst="rect">
              <a:avLst/>
            </a:prstGeom>
            <a:solidFill>
              <a:srgbClr val="1CABE2">
                <a:alpha val="100000"/>
              </a:srgbClr>
            </a:solidFill>
          </p:spPr>
          <p:txBody>
            <a:bodyPr/>
            <a:lstStyle/>
            <a:p/>
          </p:txBody>
        </p:sp>
        <p:sp>
          <p:nvSpPr>
            <p:cNvPr id="35" name="rc35"/>
            <p:cNvSpPr/>
            <p:nvPr/>
          </p:nvSpPr>
          <p:spPr>
            <a:xfrm>
              <a:off x="6944711" y="4646785"/>
              <a:ext cx="483137" cy="674003"/>
            </a:xfrm>
            <a:prstGeom prst="rect">
              <a:avLst/>
            </a:prstGeom>
            <a:solidFill>
              <a:srgbClr val="1CABE2">
                <a:alpha val="100000"/>
              </a:srgbClr>
            </a:solidFill>
          </p:spPr>
          <p:txBody>
            <a:bodyPr/>
            <a:lstStyle/>
            <a:p/>
          </p:txBody>
        </p:sp>
        <p:sp>
          <p:nvSpPr>
            <p:cNvPr id="36" name="rc36"/>
            <p:cNvSpPr/>
            <p:nvPr/>
          </p:nvSpPr>
          <p:spPr>
            <a:xfrm>
              <a:off x="7481530" y="5099824"/>
              <a:ext cx="483137" cy="220964"/>
            </a:xfrm>
            <a:prstGeom prst="rect">
              <a:avLst/>
            </a:prstGeom>
            <a:solidFill>
              <a:srgbClr val="1CABE2">
                <a:alpha val="100000"/>
              </a:srgbClr>
            </a:solidFill>
          </p:spPr>
          <p:txBody>
            <a:bodyPr/>
            <a:lstStyle/>
            <a:p/>
          </p:txBody>
        </p:sp>
        <p:sp>
          <p:nvSpPr>
            <p:cNvPr id="37" name="pl37"/>
            <p:cNvSpPr/>
            <p:nvPr/>
          </p:nvSpPr>
          <p:spPr>
            <a:xfrm>
              <a:off x="1281266" y="1430619"/>
              <a:ext cx="6441832" cy="1901860"/>
            </a:xfrm>
            <a:custGeom>
              <a:avLst/>
              <a:pathLst>
                <a:path w="6441832" h="1901860">
                  <a:moveTo>
                    <a:pt x="0" y="216120"/>
                  </a:moveTo>
                  <a:lnTo>
                    <a:pt x="536819" y="216120"/>
                  </a:lnTo>
                  <a:lnTo>
                    <a:pt x="1073638" y="172896"/>
                  </a:lnTo>
                  <a:lnTo>
                    <a:pt x="1610458" y="129672"/>
                  </a:lnTo>
                  <a:lnTo>
                    <a:pt x="2147277" y="129672"/>
                  </a:lnTo>
                  <a:lnTo>
                    <a:pt x="2684097" y="0"/>
                  </a:lnTo>
                  <a:lnTo>
                    <a:pt x="3220916" y="86448"/>
                  </a:lnTo>
                  <a:lnTo>
                    <a:pt x="3757735" y="0"/>
                  </a:lnTo>
                  <a:lnTo>
                    <a:pt x="4294555" y="172896"/>
                  </a:lnTo>
                  <a:lnTo>
                    <a:pt x="4831374" y="389016"/>
                  </a:lnTo>
                  <a:lnTo>
                    <a:pt x="5368194" y="432241"/>
                  </a:lnTo>
                  <a:lnTo>
                    <a:pt x="5905013" y="1685740"/>
                  </a:lnTo>
                  <a:lnTo>
                    <a:pt x="6441832" y="1901860"/>
                  </a:lnTo>
                </a:path>
              </a:pathLst>
            </a:custGeom>
            <a:ln w="27101" cap="flat">
              <a:solidFill>
                <a:srgbClr val="00833D">
                  <a:alpha val="100000"/>
                </a:srgbClr>
              </a:solidFill>
              <a:prstDash val="solid"/>
              <a:round/>
            </a:ln>
          </p:spPr>
          <p:txBody>
            <a:bodyPr/>
            <a:lstStyle/>
            <a:p/>
          </p:txBody>
        </p:sp>
        <p:sp>
          <p:nvSpPr>
            <p:cNvPr id="38" name="pl38"/>
            <p:cNvSpPr/>
            <p:nvPr/>
          </p:nvSpPr>
          <p:spPr>
            <a:xfrm>
              <a:off x="1281266" y="2122204"/>
              <a:ext cx="6441832" cy="2161205"/>
            </a:xfrm>
            <a:custGeom>
              <a:avLst/>
              <a:pathLst>
                <a:path w="6441832" h="2161205">
                  <a:moveTo>
                    <a:pt x="0" y="2161205"/>
                  </a:moveTo>
                  <a:lnTo>
                    <a:pt x="536819" y="734809"/>
                  </a:lnTo>
                  <a:lnTo>
                    <a:pt x="1073638" y="561913"/>
                  </a:lnTo>
                  <a:lnTo>
                    <a:pt x="1610458" y="216120"/>
                  </a:lnTo>
                  <a:lnTo>
                    <a:pt x="2147277" y="216120"/>
                  </a:lnTo>
                  <a:lnTo>
                    <a:pt x="2684097" y="86448"/>
                  </a:lnTo>
                  <a:lnTo>
                    <a:pt x="3220916" y="86448"/>
                  </a:lnTo>
                  <a:lnTo>
                    <a:pt x="3757735" y="0"/>
                  </a:lnTo>
                  <a:lnTo>
                    <a:pt x="4294555" y="259344"/>
                  </a:lnTo>
                  <a:lnTo>
                    <a:pt x="4831374" y="475465"/>
                  </a:lnTo>
                  <a:lnTo>
                    <a:pt x="5368194" y="475465"/>
                  </a:lnTo>
                  <a:lnTo>
                    <a:pt x="5905013" y="1556067"/>
                  </a:lnTo>
                  <a:lnTo>
                    <a:pt x="6441832" y="1642516"/>
                  </a:lnTo>
                </a:path>
              </a:pathLst>
            </a:custGeom>
            <a:ln w="27101" cap="flat">
              <a:solidFill>
                <a:srgbClr val="002759">
                  <a:alpha val="100000"/>
                </a:srgbClr>
              </a:solidFill>
              <a:prstDash val="solid"/>
              <a:round/>
            </a:ln>
          </p:spPr>
          <p:txBody>
            <a:bodyPr/>
            <a:lstStyle/>
            <a:p/>
          </p:txBody>
        </p:sp>
        <p:sp>
          <p:nvSpPr>
            <p:cNvPr id="39" name="pt39"/>
            <p:cNvSpPr/>
            <p:nvPr/>
          </p:nvSpPr>
          <p:spPr>
            <a:xfrm>
              <a:off x="1249665" y="1615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786484" y="1615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323304" y="15719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860123" y="15286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396942" y="15286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933762" y="13990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470581" y="14854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007401" y="13990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544220" y="15719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81039" y="17880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617859" y="18312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54678" y="30847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91498" y="3300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1249665" y="42518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786484" y="28254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323304" y="26525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860123" y="23067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396942" y="23067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933762" y="21770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470581" y="21770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007401" y="20906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44220" y="234994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81039" y="25660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617859" y="25660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54678" y="364667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91498" y="37331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132064" y="387879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8,521</a:t>
              </a:r>
            </a:p>
          </p:txBody>
        </p:sp>
        <p:sp>
          <p:nvSpPr>
            <p:cNvPr id="66" name="tx66"/>
            <p:cNvSpPr/>
            <p:nvPr/>
          </p:nvSpPr>
          <p:spPr>
            <a:xfrm>
              <a:off x="1668883" y="474773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2,811</a:t>
              </a:r>
            </a:p>
          </p:txBody>
        </p:sp>
        <p:sp>
          <p:nvSpPr>
            <p:cNvPr id="67" name="tx67"/>
            <p:cNvSpPr/>
            <p:nvPr/>
          </p:nvSpPr>
          <p:spPr>
            <a:xfrm>
              <a:off x="2255427" y="508792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677</a:t>
              </a:r>
            </a:p>
          </p:txBody>
        </p:sp>
        <p:sp>
          <p:nvSpPr>
            <p:cNvPr id="68" name="tx68"/>
            <p:cNvSpPr/>
            <p:nvPr/>
          </p:nvSpPr>
          <p:spPr>
            <a:xfrm>
              <a:off x="2742522" y="462995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3,585</a:t>
              </a:r>
            </a:p>
          </p:txBody>
        </p:sp>
        <p:sp>
          <p:nvSpPr>
            <p:cNvPr id="69" name="tx69"/>
            <p:cNvSpPr/>
            <p:nvPr/>
          </p:nvSpPr>
          <p:spPr>
            <a:xfrm>
              <a:off x="3279341" y="490661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1,767</a:t>
              </a:r>
            </a:p>
          </p:txBody>
        </p:sp>
        <p:sp>
          <p:nvSpPr>
            <p:cNvPr id="70" name="tx70"/>
            <p:cNvSpPr/>
            <p:nvPr/>
          </p:nvSpPr>
          <p:spPr>
            <a:xfrm>
              <a:off x="3865885" y="508974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665</a:t>
              </a:r>
            </a:p>
          </p:txBody>
        </p:sp>
        <p:sp>
          <p:nvSpPr>
            <p:cNvPr id="71" name="tx71"/>
            <p:cNvSpPr/>
            <p:nvPr/>
          </p:nvSpPr>
          <p:spPr>
            <a:xfrm>
              <a:off x="4352980" y="441766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4,980</a:t>
              </a:r>
            </a:p>
          </p:txBody>
        </p:sp>
        <p:sp>
          <p:nvSpPr>
            <p:cNvPr id="72" name="tx72"/>
            <p:cNvSpPr/>
            <p:nvPr/>
          </p:nvSpPr>
          <p:spPr>
            <a:xfrm>
              <a:off x="4889799" y="463451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3,555</a:t>
              </a:r>
            </a:p>
          </p:txBody>
        </p:sp>
        <p:sp>
          <p:nvSpPr>
            <p:cNvPr id="73" name="tx73"/>
            <p:cNvSpPr/>
            <p:nvPr/>
          </p:nvSpPr>
          <p:spPr>
            <a:xfrm>
              <a:off x="5476343" y="511363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508</a:t>
              </a:r>
            </a:p>
          </p:txBody>
        </p:sp>
        <p:sp>
          <p:nvSpPr>
            <p:cNvPr id="74" name="tx74"/>
            <p:cNvSpPr/>
            <p:nvPr/>
          </p:nvSpPr>
          <p:spPr>
            <a:xfrm>
              <a:off x="6013163" y="507239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779</a:t>
              </a:r>
            </a:p>
          </p:txBody>
        </p:sp>
        <p:sp>
          <p:nvSpPr>
            <p:cNvPr id="75" name="tx75"/>
            <p:cNvSpPr/>
            <p:nvPr/>
          </p:nvSpPr>
          <p:spPr>
            <a:xfrm>
              <a:off x="6500258" y="486674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2,029</a:t>
              </a:r>
            </a:p>
          </p:txBody>
        </p:sp>
        <p:sp>
          <p:nvSpPr>
            <p:cNvPr id="76" name="tx76"/>
            <p:cNvSpPr/>
            <p:nvPr/>
          </p:nvSpPr>
          <p:spPr>
            <a:xfrm>
              <a:off x="7037077" y="450151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4,429</a:t>
              </a:r>
            </a:p>
          </p:txBody>
        </p:sp>
        <p:sp>
          <p:nvSpPr>
            <p:cNvPr id="77" name="tx77"/>
            <p:cNvSpPr/>
            <p:nvPr/>
          </p:nvSpPr>
          <p:spPr>
            <a:xfrm>
              <a:off x="7573896" y="495455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1,452</a:t>
              </a:r>
            </a:p>
          </p:txBody>
        </p:sp>
        <p:sp>
          <p:nvSpPr>
            <p:cNvPr id="78" name="pl78"/>
            <p:cNvSpPr/>
            <p:nvPr/>
          </p:nvSpPr>
          <p:spPr>
            <a:xfrm>
              <a:off x="7741150" y="3332519"/>
              <a:ext cx="121153" cy="267"/>
            </a:xfrm>
            <a:custGeom>
              <a:avLst/>
              <a:pathLst>
                <a:path w="121153" h="267">
                  <a:moveTo>
                    <a:pt x="121153" y="267"/>
                  </a:moveTo>
                  <a:lnTo>
                    <a:pt x="0" y="0"/>
                  </a:lnTo>
                </a:path>
              </a:pathLst>
            </a:custGeom>
          </p:spPr>
          <p:txBody>
            <a:bodyPr/>
            <a:lstStyle/>
            <a:p/>
          </p:txBody>
        </p:sp>
        <p:sp>
          <p:nvSpPr>
            <p:cNvPr id="79" name="pl79"/>
            <p:cNvSpPr/>
            <p:nvPr/>
          </p:nvSpPr>
          <p:spPr>
            <a:xfrm>
              <a:off x="7741150" y="3764778"/>
              <a:ext cx="121153" cy="388"/>
            </a:xfrm>
            <a:custGeom>
              <a:avLst/>
              <a:pathLst>
                <a:path w="121153" h="388">
                  <a:moveTo>
                    <a:pt x="121153" y="388"/>
                  </a:moveTo>
                  <a:lnTo>
                    <a:pt x="0" y="0"/>
                  </a:lnTo>
                </a:path>
              </a:pathLst>
            </a:custGeom>
          </p:spPr>
          <p:txBody>
            <a:bodyPr/>
            <a:lstStyle/>
            <a:p/>
          </p:txBody>
        </p:sp>
        <p:sp>
          <p:nvSpPr>
            <p:cNvPr id="80" name="pg80"/>
            <p:cNvSpPr/>
            <p:nvPr/>
          </p:nvSpPr>
          <p:spPr>
            <a:xfrm>
              <a:off x="7793724" y="324438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328550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46%</a:t>
              </a:r>
            </a:p>
          </p:txBody>
        </p:sp>
        <p:sp>
          <p:nvSpPr>
            <p:cNvPr id="82" name="pg82"/>
            <p:cNvSpPr/>
            <p:nvPr/>
          </p:nvSpPr>
          <p:spPr>
            <a:xfrm>
              <a:off x="7793724" y="367676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371788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36%</a:t>
              </a:r>
            </a:p>
          </p:txBody>
        </p:sp>
        <p:sp>
          <p:nvSpPr>
            <p:cNvPr id="84" name="rc84"/>
            <p:cNvSpPr/>
            <p:nvPr/>
          </p:nvSpPr>
          <p:spPr>
            <a:xfrm>
              <a:off x="959174" y="646101"/>
              <a:ext cx="7676517" cy="4897291"/>
            </a:xfrm>
            <a:prstGeom prst="rect">
              <a:avLst/>
            </a:prstGeom>
            <a:ln w="13550" cap="rnd">
              <a:solidFill>
                <a:srgbClr val="BEBEBE">
                  <a:alpha val="100000"/>
                </a:srgbClr>
              </a:solidFill>
              <a:prstDash val="solid"/>
              <a:round/>
            </a:ln>
          </p:spPr>
          <p:txBody>
            <a:bodyPr/>
            <a:lstStyle/>
            <a:p/>
          </p:txBody>
        </p:sp>
        <p:sp>
          <p:nvSpPr>
            <p:cNvPr id="85" name="tx85"/>
            <p:cNvSpPr/>
            <p:nvPr/>
          </p:nvSpPr>
          <p:spPr>
            <a:xfrm>
              <a:off x="825913"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508103" y="3735181"/>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7" name="tx87"/>
            <p:cNvSpPr/>
            <p:nvPr/>
          </p:nvSpPr>
          <p:spPr>
            <a:xfrm>
              <a:off x="508103" y="221338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8" name="tx88"/>
            <p:cNvSpPr/>
            <p:nvPr/>
          </p:nvSpPr>
          <p:spPr>
            <a:xfrm>
              <a:off x="508103" y="69158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30,000</a:t>
              </a:r>
            </a:p>
          </p:txBody>
        </p:sp>
        <p:sp>
          <p:nvSpPr>
            <p:cNvPr id="89" name="tx89"/>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113904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675831"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21268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74950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28632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82313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35995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871477"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408297"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970417"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507236"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7013639" y="5730046"/>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25778"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tx115"/>
            <p:cNvSpPr/>
            <p:nvPr/>
          </p:nvSpPr>
          <p:spPr>
            <a:xfrm>
              <a:off x="2120424" y="401416"/>
              <a:ext cx="535401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Sudan, 2012-2024</a:t>
              </a:r>
            </a:p>
          </p:txBody>
        </p:sp>
        <p:sp>
          <p:nvSpPr>
            <p:cNvPr id="116" name="tx11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8" name="tx11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9" name="tx11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1,452 confirmed measles cases in Sudan. In the same year, MCV1 coverage was 46% and MCV2 coverage was 36%.
The number of cases in 2024 was 67% lower than in 2023 (n=4,429).
The highest number of measles cases was reported in 2012 (n=8,521). In this year, MCV1 coverage was 85%.
Sudan reported measles vaccine stockouts in 2004, 2005, 2007, 2008, 2009, 2010, 2019, 2020, and 2024.
There were measles-containing vaccine supplementary immunization activities/campaigns in 2023 and 2024.</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039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3834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06297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0436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272321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14027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2723213"/>
              <a:ext cx="3520101" cy="2112774"/>
            </a:xfrm>
            <a:custGeom>
              <a:avLst/>
              <a:pathLst>
                <a:path w="3520101" h="2112774">
                  <a:moveTo>
                    <a:pt x="0" y="396145"/>
                  </a:moveTo>
                  <a:lnTo>
                    <a:pt x="146670" y="528193"/>
                  </a:lnTo>
                  <a:lnTo>
                    <a:pt x="293341" y="0"/>
                  </a:lnTo>
                  <a:lnTo>
                    <a:pt x="440012" y="396145"/>
                  </a:lnTo>
                  <a:lnTo>
                    <a:pt x="586683" y="1320484"/>
                  </a:lnTo>
                  <a:lnTo>
                    <a:pt x="733354" y="1188435"/>
                  </a:lnTo>
                  <a:lnTo>
                    <a:pt x="880025" y="792290"/>
                  </a:lnTo>
                  <a:lnTo>
                    <a:pt x="1026696" y="1056387"/>
                  </a:lnTo>
                  <a:lnTo>
                    <a:pt x="1173367" y="1320484"/>
                  </a:lnTo>
                  <a:lnTo>
                    <a:pt x="1320038" y="1056387"/>
                  </a:lnTo>
                  <a:lnTo>
                    <a:pt x="1466709" y="1452532"/>
                  </a:lnTo>
                  <a:lnTo>
                    <a:pt x="1613379" y="1848677"/>
                  </a:lnTo>
                  <a:lnTo>
                    <a:pt x="1760050" y="1716629"/>
                  </a:lnTo>
                  <a:lnTo>
                    <a:pt x="1906721" y="1848677"/>
                  </a:lnTo>
                  <a:lnTo>
                    <a:pt x="2053392" y="1980726"/>
                  </a:lnTo>
                  <a:lnTo>
                    <a:pt x="2200063" y="1980726"/>
                  </a:lnTo>
                  <a:lnTo>
                    <a:pt x="2346734" y="1848677"/>
                  </a:lnTo>
                  <a:lnTo>
                    <a:pt x="2493405" y="2112774"/>
                  </a:lnTo>
                  <a:lnTo>
                    <a:pt x="2640076" y="1848677"/>
                  </a:lnTo>
                  <a:lnTo>
                    <a:pt x="2786747" y="1848677"/>
                  </a:lnTo>
                  <a:lnTo>
                    <a:pt x="2933418" y="1584581"/>
                  </a:lnTo>
                  <a:lnTo>
                    <a:pt x="3080089" y="1320484"/>
                  </a:lnTo>
                  <a:lnTo>
                    <a:pt x="3226759" y="1320484"/>
                  </a:lnTo>
                  <a:lnTo>
                    <a:pt x="3373430" y="1188435"/>
                  </a:lnTo>
                  <a:lnTo>
                    <a:pt x="3520101" y="132048"/>
                  </a:lnTo>
                </a:path>
              </a:pathLst>
            </a:custGeom>
            <a:ln w="27101" cap="flat">
              <a:solidFill>
                <a:srgbClr val="0058AB">
                  <a:alpha val="80000"/>
                </a:srgbClr>
              </a:solidFill>
              <a:prstDash val="solid"/>
              <a:round/>
            </a:ln>
          </p:spPr>
          <p:txBody>
            <a:bodyPr/>
            <a:lstStyle/>
            <a:p/>
          </p:txBody>
        </p:sp>
        <p:sp>
          <p:nvSpPr>
            <p:cNvPr id="19" name="pl19"/>
            <p:cNvSpPr/>
            <p:nvPr/>
          </p:nvSpPr>
          <p:spPr>
            <a:xfrm>
              <a:off x="943464" y="3647552"/>
              <a:ext cx="3520101" cy="1056387"/>
            </a:xfrm>
            <a:custGeom>
              <a:avLst/>
              <a:pathLst>
                <a:path w="3520101" h="1056387">
                  <a:moveTo>
                    <a:pt x="0" y="0"/>
                  </a:moveTo>
                  <a:lnTo>
                    <a:pt x="146670" y="132048"/>
                  </a:lnTo>
                  <a:lnTo>
                    <a:pt x="293341" y="0"/>
                  </a:lnTo>
                  <a:lnTo>
                    <a:pt x="440012" y="264096"/>
                  </a:lnTo>
                  <a:lnTo>
                    <a:pt x="586683" y="396145"/>
                  </a:lnTo>
                  <a:lnTo>
                    <a:pt x="733354" y="264096"/>
                  </a:lnTo>
                  <a:lnTo>
                    <a:pt x="880025" y="396145"/>
                  </a:lnTo>
                  <a:lnTo>
                    <a:pt x="1026696" y="396145"/>
                  </a:lnTo>
                  <a:lnTo>
                    <a:pt x="1173367" y="660242"/>
                  </a:lnTo>
                  <a:lnTo>
                    <a:pt x="1320038" y="792290"/>
                  </a:lnTo>
                  <a:lnTo>
                    <a:pt x="1466709" y="924338"/>
                  </a:lnTo>
                  <a:lnTo>
                    <a:pt x="1613379" y="924338"/>
                  </a:lnTo>
                  <a:lnTo>
                    <a:pt x="1760050" y="924338"/>
                  </a:lnTo>
                  <a:lnTo>
                    <a:pt x="1906721" y="924338"/>
                  </a:lnTo>
                  <a:lnTo>
                    <a:pt x="2053392" y="1056387"/>
                  </a:lnTo>
                  <a:lnTo>
                    <a:pt x="2200063" y="1056387"/>
                  </a:lnTo>
                  <a:lnTo>
                    <a:pt x="2346734" y="1056387"/>
                  </a:lnTo>
                  <a:lnTo>
                    <a:pt x="2493405" y="1056387"/>
                  </a:lnTo>
                  <a:lnTo>
                    <a:pt x="2640076" y="1056387"/>
                  </a:lnTo>
                  <a:lnTo>
                    <a:pt x="2786747" y="1056387"/>
                  </a:lnTo>
                  <a:lnTo>
                    <a:pt x="2933418" y="1056387"/>
                  </a:lnTo>
                  <a:lnTo>
                    <a:pt x="3080089" y="924338"/>
                  </a:lnTo>
                  <a:lnTo>
                    <a:pt x="3226759" y="1056387"/>
                  </a:lnTo>
                  <a:lnTo>
                    <a:pt x="3373430" y="1056387"/>
                  </a:lnTo>
                  <a:lnTo>
                    <a:pt x="3520101" y="1056387"/>
                  </a:lnTo>
                </a:path>
              </a:pathLst>
            </a:custGeom>
            <a:ln w="27101" cap="flat">
              <a:solidFill>
                <a:srgbClr val="1CABE2">
                  <a:alpha val="80000"/>
                </a:srgbClr>
              </a:solidFill>
              <a:prstDash val="solid"/>
              <a:round/>
            </a:ln>
          </p:spPr>
          <p:txBody>
            <a:bodyPr/>
            <a:lstStyle/>
            <a:p/>
          </p:txBody>
        </p:sp>
        <p:sp>
          <p:nvSpPr>
            <p:cNvPr id="20" name="pl20"/>
            <p:cNvSpPr/>
            <p:nvPr/>
          </p:nvSpPr>
          <p:spPr>
            <a:xfrm>
              <a:off x="943464" y="4439842"/>
              <a:ext cx="3520101" cy="528193"/>
            </a:xfrm>
            <a:custGeom>
              <a:avLst/>
              <a:pathLst>
                <a:path w="3520101" h="528193">
                  <a:moveTo>
                    <a:pt x="0" y="132048"/>
                  </a:moveTo>
                  <a:lnTo>
                    <a:pt x="146670" y="132048"/>
                  </a:lnTo>
                  <a:lnTo>
                    <a:pt x="293341" y="0"/>
                  </a:lnTo>
                  <a:lnTo>
                    <a:pt x="440012" y="0"/>
                  </a:lnTo>
                  <a:lnTo>
                    <a:pt x="586683" y="132048"/>
                  </a:lnTo>
                  <a:lnTo>
                    <a:pt x="733354" y="132048"/>
                  </a:lnTo>
                  <a:lnTo>
                    <a:pt x="880025" y="132048"/>
                  </a:lnTo>
                  <a:lnTo>
                    <a:pt x="1026696" y="264096"/>
                  </a:lnTo>
                  <a:lnTo>
                    <a:pt x="1173367" y="264096"/>
                  </a:lnTo>
                  <a:lnTo>
                    <a:pt x="1320038" y="396145"/>
                  </a:lnTo>
                  <a:lnTo>
                    <a:pt x="1466709" y="396145"/>
                  </a:lnTo>
                  <a:lnTo>
                    <a:pt x="1613379" y="396145"/>
                  </a:lnTo>
                  <a:lnTo>
                    <a:pt x="1760050" y="132048"/>
                  </a:lnTo>
                  <a:lnTo>
                    <a:pt x="1906721" y="396145"/>
                  </a:lnTo>
                  <a:lnTo>
                    <a:pt x="2053392" y="396145"/>
                  </a:lnTo>
                  <a:lnTo>
                    <a:pt x="2200063" y="396145"/>
                  </a:lnTo>
                  <a:lnTo>
                    <a:pt x="2346734" y="528193"/>
                  </a:lnTo>
                  <a:lnTo>
                    <a:pt x="2493405" y="528193"/>
                  </a:lnTo>
                  <a:lnTo>
                    <a:pt x="2640076" y="396145"/>
                  </a:lnTo>
                  <a:lnTo>
                    <a:pt x="2786747" y="396145"/>
                  </a:lnTo>
                  <a:lnTo>
                    <a:pt x="2933418" y="132048"/>
                  </a:lnTo>
                  <a:lnTo>
                    <a:pt x="3080089" y="132048"/>
                  </a:lnTo>
                  <a:lnTo>
                    <a:pt x="3226759" y="132048"/>
                  </a:lnTo>
                  <a:lnTo>
                    <a:pt x="3373430" y="264096"/>
                  </a:lnTo>
                  <a:lnTo>
                    <a:pt x="3520101" y="132048"/>
                  </a:lnTo>
                </a:path>
              </a:pathLst>
            </a:custGeom>
            <a:ln w="27101" cap="flat">
              <a:solidFill>
                <a:srgbClr val="00833D">
                  <a:alpha val="80000"/>
                </a:srgbClr>
              </a:solidFill>
              <a:prstDash val="solid"/>
              <a:round/>
            </a:ln>
          </p:spPr>
          <p:txBody>
            <a:bodyPr/>
            <a:lstStyle/>
            <a:p/>
          </p:txBody>
        </p:sp>
        <p:sp>
          <p:nvSpPr>
            <p:cNvPr id="21" name="pl21"/>
            <p:cNvSpPr/>
            <p:nvPr/>
          </p:nvSpPr>
          <p:spPr>
            <a:xfrm>
              <a:off x="943464" y="2723213"/>
              <a:ext cx="3520101" cy="2112774"/>
            </a:xfrm>
            <a:custGeom>
              <a:avLst/>
              <a:pathLst>
                <a:path w="3520101" h="2112774">
                  <a:moveTo>
                    <a:pt x="0" y="396145"/>
                  </a:moveTo>
                  <a:lnTo>
                    <a:pt x="146670" y="528193"/>
                  </a:lnTo>
                  <a:lnTo>
                    <a:pt x="293341" y="0"/>
                  </a:lnTo>
                  <a:lnTo>
                    <a:pt x="440012" y="396145"/>
                  </a:lnTo>
                  <a:lnTo>
                    <a:pt x="586683" y="1320484"/>
                  </a:lnTo>
                  <a:lnTo>
                    <a:pt x="733354" y="1188435"/>
                  </a:lnTo>
                  <a:lnTo>
                    <a:pt x="880025" y="792290"/>
                  </a:lnTo>
                  <a:lnTo>
                    <a:pt x="1026696" y="1056387"/>
                  </a:lnTo>
                  <a:lnTo>
                    <a:pt x="1173367" y="1320484"/>
                  </a:lnTo>
                  <a:lnTo>
                    <a:pt x="1320038" y="1056387"/>
                  </a:lnTo>
                  <a:lnTo>
                    <a:pt x="1466709" y="1452532"/>
                  </a:lnTo>
                  <a:lnTo>
                    <a:pt x="1613379" y="1848677"/>
                  </a:lnTo>
                  <a:lnTo>
                    <a:pt x="1760050" y="1716629"/>
                  </a:lnTo>
                  <a:lnTo>
                    <a:pt x="1906721" y="1848677"/>
                  </a:lnTo>
                  <a:lnTo>
                    <a:pt x="2053392" y="1980726"/>
                  </a:lnTo>
                  <a:lnTo>
                    <a:pt x="2200063" y="1980726"/>
                  </a:lnTo>
                  <a:lnTo>
                    <a:pt x="2346734" y="1848677"/>
                  </a:lnTo>
                  <a:lnTo>
                    <a:pt x="2493405" y="2112774"/>
                  </a:lnTo>
                  <a:lnTo>
                    <a:pt x="2640076" y="1848677"/>
                  </a:lnTo>
                  <a:lnTo>
                    <a:pt x="2786747" y="1848677"/>
                  </a:lnTo>
                  <a:lnTo>
                    <a:pt x="2933418" y="1584581"/>
                  </a:lnTo>
                  <a:lnTo>
                    <a:pt x="3080089" y="1320484"/>
                  </a:lnTo>
                  <a:lnTo>
                    <a:pt x="3226759" y="1320484"/>
                  </a:lnTo>
                  <a:lnTo>
                    <a:pt x="3373430" y="1188435"/>
                  </a:lnTo>
                  <a:lnTo>
                    <a:pt x="3520101" y="132048"/>
                  </a:lnTo>
                </a:path>
              </a:pathLst>
            </a:custGeom>
            <a:ln w="43362" cap="flat">
              <a:solidFill>
                <a:srgbClr val="000000">
                  <a:alpha val="100000"/>
                </a:srgbClr>
              </a:solidFill>
              <a:prstDash val="solid"/>
              <a:round/>
            </a:ln>
          </p:spPr>
          <p:txBody>
            <a:bodyPr/>
            <a:lstStyle/>
            <a:p/>
          </p:txBody>
        </p:sp>
        <p:sp>
          <p:nvSpPr>
            <p:cNvPr id="22" name="pl22"/>
            <p:cNvSpPr/>
            <p:nvPr/>
          </p:nvSpPr>
          <p:spPr>
            <a:xfrm>
              <a:off x="943464" y="2723213"/>
              <a:ext cx="3520101" cy="2112774"/>
            </a:xfrm>
            <a:custGeom>
              <a:avLst/>
              <a:pathLst>
                <a:path w="3520101" h="2112774">
                  <a:moveTo>
                    <a:pt x="0" y="396145"/>
                  </a:moveTo>
                  <a:lnTo>
                    <a:pt x="146670" y="528193"/>
                  </a:lnTo>
                  <a:lnTo>
                    <a:pt x="293341" y="0"/>
                  </a:lnTo>
                  <a:lnTo>
                    <a:pt x="440012" y="396145"/>
                  </a:lnTo>
                  <a:lnTo>
                    <a:pt x="586683" y="1320484"/>
                  </a:lnTo>
                  <a:lnTo>
                    <a:pt x="733354" y="1188435"/>
                  </a:lnTo>
                  <a:lnTo>
                    <a:pt x="880025" y="792290"/>
                  </a:lnTo>
                  <a:lnTo>
                    <a:pt x="1026696" y="1056387"/>
                  </a:lnTo>
                  <a:lnTo>
                    <a:pt x="1173367" y="1320484"/>
                  </a:lnTo>
                  <a:lnTo>
                    <a:pt x="1320038" y="1056387"/>
                  </a:lnTo>
                  <a:lnTo>
                    <a:pt x="1466709" y="1452532"/>
                  </a:lnTo>
                  <a:lnTo>
                    <a:pt x="1613379" y="1848677"/>
                  </a:lnTo>
                  <a:lnTo>
                    <a:pt x="1760050" y="1716629"/>
                  </a:lnTo>
                  <a:lnTo>
                    <a:pt x="1906721" y="1848677"/>
                  </a:lnTo>
                  <a:lnTo>
                    <a:pt x="2053392" y="1980726"/>
                  </a:lnTo>
                  <a:lnTo>
                    <a:pt x="2200063" y="1980726"/>
                  </a:lnTo>
                  <a:lnTo>
                    <a:pt x="2346734" y="1848677"/>
                  </a:lnTo>
                  <a:lnTo>
                    <a:pt x="2493405" y="2112774"/>
                  </a:lnTo>
                  <a:lnTo>
                    <a:pt x="2640076" y="1848677"/>
                  </a:lnTo>
                  <a:lnTo>
                    <a:pt x="2786747" y="1848677"/>
                  </a:lnTo>
                  <a:lnTo>
                    <a:pt x="2933418" y="1584581"/>
                  </a:lnTo>
                  <a:lnTo>
                    <a:pt x="3080089" y="1320484"/>
                  </a:lnTo>
                  <a:lnTo>
                    <a:pt x="3226759" y="1320484"/>
                  </a:lnTo>
                  <a:lnTo>
                    <a:pt x="3373430" y="1188435"/>
                  </a:lnTo>
                  <a:lnTo>
                    <a:pt x="3520101" y="132048"/>
                  </a:lnTo>
                </a:path>
              </a:pathLst>
            </a:custGeom>
            <a:ln w="27101" cap="flat">
              <a:solidFill>
                <a:srgbClr val="0058AB">
                  <a:alpha val="100000"/>
                </a:srgbClr>
              </a:solidFill>
              <a:prstDash val="solid"/>
              <a:round/>
            </a:ln>
          </p:spPr>
          <p:txBody>
            <a:bodyPr/>
            <a:lstStyle/>
            <a:p/>
          </p:txBody>
        </p:sp>
        <p:sp>
          <p:nvSpPr>
            <p:cNvPr id="23" name="pl23"/>
            <p:cNvSpPr/>
            <p:nvPr/>
          </p:nvSpPr>
          <p:spPr>
            <a:xfrm>
              <a:off x="943464" y="272321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4" name="pl24"/>
            <p:cNvSpPr/>
            <p:nvPr/>
          </p:nvSpPr>
          <p:spPr>
            <a:xfrm>
              <a:off x="1676818" y="351550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2410173" y="3779600"/>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3143527" y="4307794"/>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730211" y="4175745"/>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4316894" y="351550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463565" y="2459116"/>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0" name="pg30"/>
            <p:cNvSpPr/>
            <p:nvPr/>
          </p:nvSpPr>
          <p:spPr>
            <a:xfrm>
              <a:off x="856840" y="26566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 name="tx31"/>
            <p:cNvSpPr/>
            <p:nvPr/>
          </p:nvSpPr>
          <p:spPr>
            <a:xfrm>
              <a:off x="887193" y="268670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32" name="pg32"/>
            <p:cNvSpPr/>
            <p:nvPr/>
          </p:nvSpPr>
          <p:spPr>
            <a:xfrm>
              <a:off x="1590194" y="344893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1620548" y="347899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4" name="pg34"/>
            <p:cNvSpPr/>
            <p:nvPr/>
          </p:nvSpPr>
          <p:spPr>
            <a:xfrm>
              <a:off x="2351684"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2382037" y="37418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6" name="pg36"/>
            <p:cNvSpPr/>
            <p:nvPr/>
          </p:nvSpPr>
          <p:spPr>
            <a:xfrm>
              <a:off x="3085039"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3115392" y="427133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8" name="pg38"/>
            <p:cNvSpPr/>
            <p:nvPr/>
          </p:nvSpPr>
          <p:spPr>
            <a:xfrm>
              <a:off x="3671722" y="41091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702076" y="41380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0" name="pg40"/>
            <p:cNvSpPr/>
            <p:nvPr/>
          </p:nvSpPr>
          <p:spPr>
            <a:xfrm>
              <a:off x="4230271" y="344893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4260624" y="347899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2" name="pg42"/>
            <p:cNvSpPr/>
            <p:nvPr/>
          </p:nvSpPr>
          <p:spPr>
            <a:xfrm>
              <a:off x="4376942" y="23925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407295" y="242137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44" name="tx44"/>
            <p:cNvSpPr/>
            <p:nvPr/>
          </p:nvSpPr>
          <p:spPr>
            <a:xfrm>
              <a:off x="4523855" y="466487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5" name="tx45"/>
            <p:cNvSpPr/>
            <p:nvPr/>
          </p:nvSpPr>
          <p:spPr>
            <a:xfrm>
              <a:off x="4523855" y="45314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6" name="tx46"/>
            <p:cNvSpPr/>
            <p:nvPr/>
          </p:nvSpPr>
          <p:spPr>
            <a:xfrm>
              <a:off x="577692" y="40010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7" name="tx47"/>
            <p:cNvSpPr/>
            <p:nvPr/>
          </p:nvSpPr>
          <p:spPr>
            <a:xfrm>
              <a:off x="577692" y="2680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8" name="tx48"/>
            <p:cNvSpPr/>
            <p:nvPr/>
          </p:nvSpPr>
          <p:spPr>
            <a:xfrm>
              <a:off x="577692" y="1360033"/>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49" name="tx49"/>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0" name="tx50"/>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1" name="tx51"/>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2" name="tx52"/>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3" name="tx53"/>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4" name="tx54"/>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5" name="tx55"/>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7" name="pl57"/>
            <p:cNvSpPr/>
            <p:nvPr/>
          </p:nvSpPr>
          <p:spPr>
            <a:xfrm>
              <a:off x="161660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8" name="pl58"/>
            <p:cNvSpPr/>
            <p:nvPr/>
          </p:nvSpPr>
          <p:spPr>
            <a:xfrm>
              <a:off x="161660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9" name="pl59"/>
            <p:cNvSpPr/>
            <p:nvPr/>
          </p:nvSpPr>
          <p:spPr>
            <a:xfrm>
              <a:off x="237919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0" name="pl60"/>
            <p:cNvSpPr/>
            <p:nvPr/>
          </p:nvSpPr>
          <p:spPr>
            <a:xfrm>
              <a:off x="314165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1" name="tx61"/>
            <p:cNvSpPr/>
            <p:nvPr/>
          </p:nvSpPr>
          <p:spPr>
            <a:xfrm>
              <a:off x="1883707" y="6100844"/>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Sudan</a:t>
              </a:r>
            </a:p>
          </p:txBody>
        </p:sp>
        <p:sp>
          <p:nvSpPr>
            <p:cNvPr id="62" name="tx62"/>
            <p:cNvSpPr/>
            <p:nvPr/>
          </p:nvSpPr>
          <p:spPr>
            <a:xfrm>
              <a:off x="264629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3" name="tx63"/>
            <p:cNvSpPr/>
            <p:nvPr/>
          </p:nvSpPr>
          <p:spPr>
            <a:xfrm>
              <a:off x="3408752"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4" name="tx64"/>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5" name="pl65"/>
            <p:cNvSpPr/>
            <p:nvPr/>
          </p:nvSpPr>
          <p:spPr>
            <a:xfrm>
              <a:off x="5132709" y="47039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6" name="pl66"/>
            <p:cNvSpPr/>
            <p:nvPr/>
          </p:nvSpPr>
          <p:spPr>
            <a:xfrm>
              <a:off x="5132709" y="33834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206297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40436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69" name="pl69"/>
            <p:cNvSpPr/>
            <p:nvPr/>
          </p:nvSpPr>
          <p:spPr>
            <a:xfrm>
              <a:off x="5132709" y="272321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14027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308715" y="1798874"/>
              <a:ext cx="3520101" cy="3037113"/>
            </a:xfrm>
            <a:custGeom>
              <a:avLst/>
              <a:pathLst>
                <a:path w="3520101" h="3037113">
                  <a:moveTo>
                    <a:pt x="0" y="528193"/>
                  </a:moveTo>
                  <a:lnTo>
                    <a:pt x="146670" y="0"/>
                  </a:lnTo>
                  <a:lnTo>
                    <a:pt x="293341" y="528193"/>
                  </a:lnTo>
                  <a:lnTo>
                    <a:pt x="440012" y="660242"/>
                  </a:lnTo>
                  <a:lnTo>
                    <a:pt x="586683" y="1188435"/>
                  </a:lnTo>
                  <a:lnTo>
                    <a:pt x="733354" y="660242"/>
                  </a:lnTo>
                  <a:lnTo>
                    <a:pt x="880025" y="924338"/>
                  </a:lnTo>
                  <a:lnTo>
                    <a:pt x="1026696" y="1320484"/>
                  </a:lnTo>
                  <a:lnTo>
                    <a:pt x="1173367" y="1188435"/>
                  </a:lnTo>
                  <a:lnTo>
                    <a:pt x="1320038" y="2112774"/>
                  </a:lnTo>
                  <a:lnTo>
                    <a:pt x="1466709" y="2376871"/>
                  </a:lnTo>
                  <a:lnTo>
                    <a:pt x="1613379" y="1980726"/>
                  </a:lnTo>
                  <a:lnTo>
                    <a:pt x="1760050" y="1716629"/>
                  </a:lnTo>
                  <a:lnTo>
                    <a:pt x="1906721" y="1716629"/>
                  </a:lnTo>
                  <a:lnTo>
                    <a:pt x="2053392" y="1848677"/>
                  </a:lnTo>
                  <a:lnTo>
                    <a:pt x="2200063" y="2112774"/>
                  </a:lnTo>
                  <a:lnTo>
                    <a:pt x="2346734" y="1980726"/>
                  </a:lnTo>
                  <a:lnTo>
                    <a:pt x="2493405" y="2376871"/>
                  </a:lnTo>
                  <a:lnTo>
                    <a:pt x="2640076" y="2112774"/>
                  </a:lnTo>
                  <a:lnTo>
                    <a:pt x="2786747" y="2376871"/>
                  </a:lnTo>
                  <a:lnTo>
                    <a:pt x="2933418" y="1980726"/>
                  </a:lnTo>
                  <a:lnTo>
                    <a:pt x="3080089" y="1848677"/>
                  </a:lnTo>
                  <a:lnTo>
                    <a:pt x="3226759" y="1716629"/>
                  </a:lnTo>
                  <a:lnTo>
                    <a:pt x="3373430" y="2112774"/>
                  </a:lnTo>
                  <a:lnTo>
                    <a:pt x="3520101" y="3037113"/>
                  </a:lnTo>
                </a:path>
              </a:pathLst>
            </a:custGeom>
            <a:ln w="27101" cap="flat">
              <a:solidFill>
                <a:srgbClr val="0058AB">
                  <a:alpha val="80000"/>
                </a:srgbClr>
              </a:solidFill>
              <a:prstDash val="solid"/>
              <a:round/>
            </a:ln>
          </p:spPr>
          <p:txBody>
            <a:bodyPr/>
            <a:lstStyle/>
            <a:p/>
          </p:txBody>
        </p:sp>
        <p:sp>
          <p:nvSpPr>
            <p:cNvPr id="79" name="pl79"/>
            <p:cNvSpPr/>
            <p:nvPr/>
          </p:nvSpPr>
          <p:spPr>
            <a:xfrm>
              <a:off x="5308715" y="3515503"/>
              <a:ext cx="3520101" cy="1188435"/>
            </a:xfrm>
            <a:custGeom>
              <a:avLst/>
              <a:pathLst>
                <a:path w="3520101" h="1188435">
                  <a:moveTo>
                    <a:pt x="0" y="0"/>
                  </a:moveTo>
                  <a:lnTo>
                    <a:pt x="146670" y="132048"/>
                  </a:lnTo>
                  <a:lnTo>
                    <a:pt x="293341" y="132048"/>
                  </a:lnTo>
                  <a:lnTo>
                    <a:pt x="440012" y="264096"/>
                  </a:lnTo>
                  <a:lnTo>
                    <a:pt x="586683" y="396145"/>
                  </a:lnTo>
                  <a:lnTo>
                    <a:pt x="733354" y="396145"/>
                  </a:lnTo>
                  <a:lnTo>
                    <a:pt x="880025" y="528193"/>
                  </a:lnTo>
                  <a:lnTo>
                    <a:pt x="1026696" y="660242"/>
                  </a:lnTo>
                  <a:lnTo>
                    <a:pt x="1173367" y="792290"/>
                  </a:lnTo>
                  <a:lnTo>
                    <a:pt x="1320038" y="924338"/>
                  </a:lnTo>
                  <a:lnTo>
                    <a:pt x="1466709" y="1056387"/>
                  </a:lnTo>
                  <a:lnTo>
                    <a:pt x="1613379" y="1056387"/>
                  </a:lnTo>
                  <a:lnTo>
                    <a:pt x="1760050" y="1056387"/>
                  </a:lnTo>
                  <a:lnTo>
                    <a:pt x="1906721" y="1188435"/>
                  </a:lnTo>
                  <a:lnTo>
                    <a:pt x="2053392" y="1056387"/>
                  </a:lnTo>
                  <a:lnTo>
                    <a:pt x="2200063" y="1188435"/>
                  </a:lnTo>
                  <a:lnTo>
                    <a:pt x="2346734" y="1056387"/>
                  </a:lnTo>
                  <a:lnTo>
                    <a:pt x="2493405" y="1056387"/>
                  </a:lnTo>
                  <a:lnTo>
                    <a:pt x="2640076" y="1188435"/>
                  </a:lnTo>
                  <a:lnTo>
                    <a:pt x="2786747" y="1188435"/>
                  </a:lnTo>
                  <a:lnTo>
                    <a:pt x="2933418" y="1188435"/>
                  </a:lnTo>
                  <a:lnTo>
                    <a:pt x="3080089" y="1056387"/>
                  </a:lnTo>
                  <a:lnTo>
                    <a:pt x="3226759" y="924338"/>
                  </a:lnTo>
                  <a:lnTo>
                    <a:pt x="3373430" y="924338"/>
                  </a:lnTo>
                  <a:lnTo>
                    <a:pt x="3520101" y="1056387"/>
                  </a:lnTo>
                </a:path>
              </a:pathLst>
            </a:custGeom>
            <a:ln w="27101" cap="flat">
              <a:solidFill>
                <a:srgbClr val="1CABE2">
                  <a:alpha val="80000"/>
                </a:srgbClr>
              </a:solidFill>
              <a:prstDash val="solid"/>
              <a:round/>
            </a:ln>
          </p:spPr>
          <p:txBody>
            <a:bodyPr/>
            <a:lstStyle/>
            <a:p/>
          </p:txBody>
        </p:sp>
        <p:sp>
          <p:nvSpPr>
            <p:cNvPr id="80" name="pl80"/>
            <p:cNvSpPr/>
            <p:nvPr/>
          </p:nvSpPr>
          <p:spPr>
            <a:xfrm>
              <a:off x="5308715" y="4175745"/>
              <a:ext cx="3520101" cy="924338"/>
            </a:xfrm>
            <a:custGeom>
              <a:avLst/>
              <a:pathLst>
                <a:path w="3520101" h="924338">
                  <a:moveTo>
                    <a:pt x="0" y="132048"/>
                  </a:moveTo>
                  <a:lnTo>
                    <a:pt x="146670" y="0"/>
                  </a:lnTo>
                  <a:lnTo>
                    <a:pt x="293341" y="132048"/>
                  </a:lnTo>
                  <a:lnTo>
                    <a:pt x="440012" y="132048"/>
                  </a:lnTo>
                  <a:lnTo>
                    <a:pt x="586683" y="0"/>
                  </a:lnTo>
                  <a:lnTo>
                    <a:pt x="733354" y="0"/>
                  </a:lnTo>
                  <a:lnTo>
                    <a:pt x="880025" y="132048"/>
                  </a:lnTo>
                  <a:lnTo>
                    <a:pt x="1026696" y="264096"/>
                  </a:lnTo>
                  <a:lnTo>
                    <a:pt x="1173367" y="132048"/>
                  </a:lnTo>
                  <a:lnTo>
                    <a:pt x="1320038" y="396145"/>
                  </a:lnTo>
                  <a:lnTo>
                    <a:pt x="1466709" y="528193"/>
                  </a:lnTo>
                  <a:lnTo>
                    <a:pt x="1613379" y="528193"/>
                  </a:lnTo>
                  <a:lnTo>
                    <a:pt x="1760050" y="396145"/>
                  </a:lnTo>
                  <a:lnTo>
                    <a:pt x="1906721" y="528193"/>
                  </a:lnTo>
                  <a:lnTo>
                    <a:pt x="2053392" y="396145"/>
                  </a:lnTo>
                  <a:lnTo>
                    <a:pt x="2200063" y="528193"/>
                  </a:lnTo>
                  <a:lnTo>
                    <a:pt x="2346734" y="924338"/>
                  </a:lnTo>
                  <a:lnTo>
                    <a:pt x="2493405" y="660242"/>
                  </a:lnTo>
                  <a:lnTo>
                    <a:pt x="2640076" y="396145"/>
                  </a:lnTo>
                  <a:lnTo>
                    <a:pt x="2786747" y="528193"/>
                  </a:lnTo>
                  <a:lnTo>
                    <a:pt x="2933418" y="528193"/>
                  </a:lnTo>
                  <a:lnTo>
                    <a:pt x="3080089" y="396145"/>
                  </a:lnTo>
                  <a:lnTo>
                    <a:pt x="3226759" y="264096"/>
                  </a:lnTo>
                  <a:lnTo>
                    <a:pt x="3373430" y="792290"/>
                  </a:lnTo>
                  <a:lnTo>
                    <a:pt x="3520101" y="660242"/>
                  </a:lnTo>
                </a:path>
              </a:pathLst>
            </a:custGeom>
            <a:ln w="27101" cap="flat">
              <a:solidFill>
                <a:srgbClr val="00833D">
                  <a:alpha val="80000"/>
                </a:srgbClr>
              </a:solidFill>
              <a:prstDash val="solid"/>
              <a:round/>
            </a:ln>
          </p:spPr>
          <p:txBody>
            <a:bodyPr/>
            <a:lstStyle/>
            <a:p/>
          </p:txBody>
        </p:sp>
        <p:sp>
          <p:nvSpPr>
            <p:cNvPr id="81" name="pl81"/>
            <p:cNvSpPr/>
            <p:nvPr/>
          </p:nvSpPr>
          <p:spPr>
            <a:xfrm>
              <a:off x="5308715" y="1798874"/>
              <a:ext cx="3520101" cy="3037113"/>
            </a:xfrm>
            <a:custGeom>
              <a:avLst/>
              <a:pathLst>
                <a:path w="3520101" h="3037113">
                  <a:moveTo>
                    <a:pt x="0" y="528193"/>
                  </a:moveTo>
                  <a:lnTo>
                    <a:pt x="146670" y="0"/>
                  </a:lnTo>
                  <a:lnTo>
                    <a:pt x="293341" y="528193"/>
                  </a:lnTo>
                  <a:lnTo>
                    <a:pt x="440012" y="660242"/>
                  </a:lnTo>
                  <a:lnTo>
                    <a:pt x="586683" y="1188435"/>
                  </a:lnTo>
                  <a:lnTo>
                    <a:pt x="733354" y="660242"/>
                  </a:lnTo>
                  <a:lnTo>
                    <a:pt x="880025" y="924338"/>
                  </a:lnTo>
                  <a:lnTo>
                    <a:pt x="1026696" y="1320484"/>
                  </a:lnTo>
                  <a:lnTo>
                    <a:pt x="1173367" y="1188435"/>
                  </a:lnTo>
                  <a:lnTo>
                    <a:pt x="1320038" y="2112774"/>
                  </a:lnTo>
                  <a:lnTo>
                    <a:pt x="1466709" y="2376871"/>
                  </a:lnTo>
                  <a:lnTo>
                    <a:pt x="1613379" y="1980726"/>
                  </a:lnTo>
                  <a:lnTo>
                    <a:pt x="1760050" y="1716629"/>
                  </a:lnTo>
                  <a:lnTo>
                    <a:pt x="1906721" y="1716629"/>
                  </a:lnTo>
                  <a:lnTo>
                    <a:pt x="2053392" y="1848677"/>
                  </a:lnTo>
                  <a:lnTo>
                    <a:pt x="2200063" y="2112774"/>
                  </a:lnTo>
                  <a:lnTo>
                    <a:pt x="2346734" y="1980726"/>
                  </a:lnTo>
                  <a:lnTo>
                    <a:pt x="2493405" y="2376871"/>
                  </a:lnTo>
                  <a:lnTo>
                    <a:pt x="2640076" y="2112774"/>
                  </a:lnTo>
                  <a:lnTo>
                    <a:pt x="2786747" y="2376871"/>
                  </a:lnTo>
                  <a:lnTo>
                    <a:pt x="2933418" y="1980726"/>
                  </a:lnTo>
                  <a:lnTo>
                    <a:pt x="3080089" y="1848677"/>
                  </a:lnTo>
                  <a:lnTo>
                    <a:pt x="3226759" y="1716629"/>
                  </a:lnTo>
                  <a:lnTo>
                    <a:pt x="3373430" y="2112774"/>
                  </a:lnTo>
                  <a:lnTo>
                    <a:pt x="3520101" y="3037113"/>
                  </a:lnTo>
                </a:path>
              </a:pathLst>
            </a:custGeom>
            <a:ln w="43362" cap="flat">
              <a:solidFill>
                <a:srgbClr val="000000">
                  <a:alpha val="100000"/>
                </a:srgbClr>
              </a:solidFill>
              <a:prstDash val="solid"/>
              <a:round/>
            </a:ln>
          </p:spPr>
          <p:txBody>
            <a:bodyPr/>
            <a:lstStyle/>
            <a:p/>
          </p:txBody>
        </p:sp>
        <p:sp>
          <p:nvSpPr>
            <p:cNvPr id="82" name="pl82"/>
            <p:cNvSpPr/>
            <p:nvPr/>
          </p:nvSpPr>
          <p:spPr>
            <a:xfrm>
              <a:off x="5308715" y="1798874"/>
              <a:ext cx="3520101" cy="3037113"/>
            </a:xfrm>
            <a:custGeom>
              <a:avLst/>
              <a:pathLst>
                <a:path w="3520101" h="3037113">
                  <a:moveTo>
                    <a:pt x="0" y="528193"/>
                  </a:moveTo>
                  <a:lnTo>
                    <a:pt x="146670" y="0"/>
                  </a:lnTo>
                  <a:lnTo>
                    <a:pt x="293341" y="528193"/>
                  </a:lnTo>
                  <a:lnTo>
                    <a:pt x="440012" y="660242"/>
                  </a:lnTo>
                  <a:lnTo>
                    <a:pt x="586683" y="1188435"/>
                  </a:lnTo>
                  <a:lnTo>
                    <a:pt x="733354" y="660242"/>
                  </a:lnTo>
                  <a:lnTo>
                    <a:pt x="880025" y="924338"/>
                  </a:lnTo>
                  <a:lnTo>
                    <a:pt x="1026696" y="1320484"/>
                  </a:lnTo>
                  <a:lnTo>
                    <a:pt x="1173367" y="1188435"/>
                  </a:lnTo>
                  <a:lnTo>
                    <a:pt x="1320038" y="2112774"/>
                  </a:lnTo>
                  <a:lnTo>
                    <a:pt x="1466709" y="2376871"/>
                  </a:lnTo>
                  <a:lnTo>
                    <a:pt x="1613379" y="1980726"/>
                  </a:lnTo>
                  <a:lnTo>
                    <a:pt x="1760050" y="1716629"/>
                  </a:lnTo>
                  <a:lnTo>
                    <a:pt x="1906721" y="1716629"/>
                  </a:lnTo>
                  <a:lnTo>
                    <a:pt x="2053392" y="1848677"/>
                  </a:lnTo>
                  <a:lnTo>
                    <a:pt x="2200063" y="2112774"/>
                  </a:lnTo>
                  <a:lnTo>
                    <a:pt x="2346734" y="1980726"/>
                  </a:lnTo>
                  <a:lnTo>
                    <a:pt x="2493405" y="2376871"/>
                  </a:lnTo>
                  <a:lnTo>
                    <a:pt x="2640076" y="2112774"/>
                  </a:lnTo>
                  <a:lnTo>
                    <a:pt x="2786747" y="2376871"/>
                  </a:lnTo>
                  <a:lnTo>
                    <a:pt x="2933418" y="1980726"/>
                  </a:lnTo>
                  <a:lnTo>
                    <a:pt x="3080089" y="1848677"/>
                  </a:lnTo>
                  <a:lnTo>
                    <a:pt x="3226759" y="1716629"/>
                  </a:lnTo>
                  <a:lnTo>
                    <a:pt x="3373430" y="2112774"/>
                  </a:lnTo>
                  <a:lnTo>
                    <a:pt x="3520101" y="3037113"/>
                  </a:lnTo>
                </a:path>
              </a:pathLst>
            </a:custGeom>
            <a:ln w="27101" cap="flat">
              <a:solidFill>
                <a:srgbClr val="0058AB">
                  <a:alpha val="100000"/>
                </a:srgbClr>
              </a:solidFill>
              <a:prstDash val="solid"/>
              <a:round/>
            </a:ln>
          </p:spPr>
          <p:txBody>
            <a:bodyPr/>
            <a:lstStyle/>
            <a:p/>
          </p:txBody>
        </p:sp>
        <p:sp>
          <p:nvSpPr>
            <p:cNvPr id="83" name="pl83"/>
            <p:cNvSpPr/>
            <p:nvPr/>
          </p:nvSpPr>
          <p:spPr>
            <a:xfrm>
              <a:off x="5308715" y="1930922"/>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042069" y="206297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75424" y="3779600"/>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08778" y="351550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95462" y="3779600"/>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82145" y="351550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28816" y="4439842"/>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0" name="pg90"/>
            <p:cNvSpPr/>
            <p:nvPr/>
          </p:nvSpPr>
          <p:spPr>
            <a:xfrm>
              <a:off x="5222091" y="18643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1" name="tx91"/>
            <p:cNvSpPr/>
            <p:nvPr/>
          </p:nvSpPr>
          <p:spPr>
            <a:xfrm>
              <a:off x="5252444" y="189312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92" name="pg92"/>
            <p:cNvSpPr/>
            <p:nvPr/>
          </p:nvSpPr>
          <p:spPr>
            <a:xfrm>
              <a:off x="5955445" y="199640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985799" y="202646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94" name="pg94"/>
            <p:cNvSpPr/>
            <p:nvPr/>
          </p:nvSpPr>
          <p:spPr>
            <a:xfrm>
              <a:off x="6716935"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747288" y="37418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6" name="pg96"/>
            <p:cNvSpPr/>
            <p:nvPr/>
          </p:nvSpPr>
          <p:spPr>
            <a:xfrm>
              <a:off x="7422154" y="344893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7452508" y="347899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98" name="pg98"/>
            <p:cNvSpPr/>
            <p:nvPr/>
          </p:nvSpPr>
          <p:spPr>
            <a:xfrm>
              <a:off x="8036973"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8067327" y="37418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0" name="pg100"/>
            <p:cNvSpPr/>
            <p:nvPr/>
          </p:nvSpPr>
          <p:spPr>
            <a:xfrm>
              <a:off x="8595522" y="344893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625875" y="347899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2" name="pg102"/>
            <p:cNvSpPr/>
            <p:nvPr/>
          </p:nvSpPr>
          <p:spPr>
            <a:xfrm>
              <a:off x="8770328" y="43732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800681" y="440363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4" name="tx104"/>
            <p:cNvSpPr/>
            <p:nvPr/>
          </p:nvSpPr>
          <p:spPr>
            <a:xfrm>
              <a:off x="8889106" y="45314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5" name="tx105"/>
            <p:cNvSpPr/>
            <p:nvPr/>
          </p:nvSpPr>
          <p:spPr>
            <a:xfrm>
              <a:off x="8889106" y="479718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06" name="tx106"/>
            <p:cNvSpPr/>
            <p:nvPr/>
          </p:nvSpPr>
          <p:spPr>
            <a:xfrm>
              <a:off x="4942943" y="40010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7" name="tx107"/>
            <p:cNvSpPr/>
            <p:nvPr/>
          </p:nvSpPr>
          <p:spPr>
            <a:xfrm>
              <a:off x="4942943" y="2680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08" name="tx108"/>
            <p:cNvSpPr/>
            <p:nvPr/>
          </p:nvSpPr>
          <p:spPr>
            <a:xfrm>
              <a:off x="4942943" y="1360033"/>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09" name="tx109"/>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7" name="pl117"/>
            <p:cNvSpPr/>
            <p:nvPr/>
          </p:nvSpPr>
          <p:spPr>
            <a:xfrm>
              <a:off x="598185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18" name="pl118"/>
            <p:cNvSpPr/>
            <p:nvPr/>
          </p:nvSpPr>
          <p:spPr>
            <a:xfrm>
              <a:off x="598185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74444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0" name="pl120"/>
            <p:cNvSpPr/>
            <p:nvPr/>
          </p:nvSpPr>
          <p:spPr>
            <a:xfrm>
              <a:off x="750690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1" name="tx121"/>
            <p:cNvSpPr/>
            <p:nvPr/>
          </p:nvSpPr>
          <p:spPr>
            <a:xfrm>
              <a:off x="6248958" y="6100844"/>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Sudan</a:t>
              </a:r>
            </a:p>
          </p:txBody>
        </p:sp>
        <p:sp>
          <p:nvSpPr>
            <p:cNvPr id="122" name="tx122"/>
            <p:cNvSpPr/>
            <p:nvPr/>
          </p:nvSpPr>
          <p:spPr>
            <a:xfrm>
              <a:off x="701154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774003"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4" name="tx124"/>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5" name="tx12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6" name="tx126"/>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7" name="tx127"/>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19% of children who received DTP1 did not receive DTP3 (left), and 4% of children who received DTP1 did not receive MCV1 (right).
The high DTP drop-out rates imply poor ability to provide a complete series of vaccines early in life. The low DTP-MCV drop-out rates imply good retention in immunization programmes and ability to provide a full course of vaccines in infancy (up to one year).
In 2024, Sudan DTP drop-out was higher and DTP-MCV drop-out was higher than global drop-out rates, respectively.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104021"/>
              <a:ext cx="1578741" cy="594010"/>
            </a:xfrm>
            <a:custGeom>
              <a:avLst/>
              <a:pathLst>
                <a:path w="1578741" h="594010">
                  <a:moveTo>
                    <a:pt x="0" y="507384"/>
                  </a:moveTo>
                  <a:lnTo>
                    <a:pt x="65780" y="371256"/>
                  </a:lnTo>
                  <a:lnTo>
                    <a:pt x="131561" y="396007"/>
                  </a:lnTo>
                  <a:lnTo>
                    <a:pt x="197342" y="346506"/>
                  </a:lnTo>
                  <a:lnTo>
                    <a:pt x="263123" y="383632"/>
                  </a:lnTo>
                  <a:lnTo>
                    <a:pt x="328904" y="309380"/>
                  </a:lnTo>
                  <a:lnTo>
                    <a:pt x="394685" y="247504"/>
                  </a:lnTo>
                  <a:lnTo>
                    <a:pt x="460466" y="173253"/>
                  </a:lnTo>
                  <a:lnTo>
                    <a:pt x="526247" y="111377"/>
                  </a:lnTo>
                  <a:lnTo>
                    <a:pt x="592028" y="185628"/>
                  </a:lnTo>
                  <a:lnTo>
                    <a:pt x="657808" y="86626"/>
                  </a:lnTo>
                  <a:lnTo>
                    <a:pt x="723589" y="61876"/>
                  </a:lnTo>
                  <a:lnTo>
                    <a:pt x="789370" y="61876"/>
                  </a:lnTo>
                  <a:lnTo>
                    <a:pt x="855151" y="49500"/>
                  </a:lnTo>
                  <a:lnTo>
                    <a:pt x="920932" y="24750"/>
                  </a:lnTo>
                  <a:lnTo>
                    <a:pt x="986713" y="111377"/>
                  </a:lnTo>
                  <a:lnTo>
                    <a:pt x="1052494" y="12375"/>
                  </a:lnTo>
                  <a:lnTo>
                    <a:pt x="1118275" y="0"/>
                  </a:lnTo>
                  <a:lnTo>
                    <a:pt x="1184056" y="111377"/>
                  </a:lnTo>
                  <a:lnTo>
                    <a:pt x="1249836" y="61876"/>
                  </a:lnTo>
                  <a:lnTo>
                    <a:pt x="1315617" y="61876"/>
                  </a:lnTo>
                  <a:lnTo>
                    <a:pt x="1381398" y="210378"/>
                  </a:lnTo>
                  <a:lnTo>
                    <a:pt x="1447179" y="198003"/>
                  </a:lnTo>
                  <a:lnTo>
                    <a:pt x="1512960" y="594010"/>
                  </a:lnTo>
                  <a:lnTo>
                    <a:pt x="1578741" y="594010"/>
                  </a:lnTo>
                </a:path>
              </a:pathLst>
            </a:custGeom>
            <a:ln w="27101" cap="flat">
              <a:solidFill>
                <a:srgbClr val="1CABE2">
                  <a:alpha val="100000"/>
                </a:srgbClr>
              </a:solidFill>
              <a:prstDash val="solid"/>
              <a:round/>
            </a:ln>
          </p:spPr>
          <p:txBody>
            <a:bodyPr/>
            <a:lstStyle/>
            <a:p/>
          </p:txBody>
        </p:sp>
        <p:sp>
          <p:nvSpPr>
            <p:cNvPr id="24" name="tx24"/>
            <p:cNvSpPr/>
            <p:nvPr/>
          </p:nvSpPr>
          <p:spPr>
            <a:xfrm>
              <a:off x="833163" y="15191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5" name="tx25"/>
            <p:cNvSpPr/>
            <p:nvPr/>
          </p:nvSpPr>
          <p:spPr>
            <a:xfrm>
              <a:off x="2596391" y="16057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26" name="tx26"/>
            <p:cNvSpPr/>
            <p:nvPr/>
          </p:nvSpPr>
          <p:spPr>
            <a:xfrm>
              <a:off x="2180669"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7" name="tx27"/>
            <p:cNvSpPr/>
            <p:nvPr/>
          </p:nvSpPr>
          <p:spPr>
            <a:xfrm>
              <a:off x="2443792" y="15568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972502"/>
              <a:ext cx="1578741" cy="544509"/>
            </a:xfrm>
            <a:custGeom>
              <a:avLst/>
              <a:pathLst>
                <a:path w="1578741" h="544509">
                  <a:moveTo>
                    <a:pt x="0" y="396007"/>
                  </a:moveTo>
                  <a:lnTo>
                    <a:pt x="65780" y="396007"/>
                  </a:lnTo>
                  <a:lnTo>
                    <a:pt x="131561" y="396007"/>
                  </a:lnTo>
                  <a:lnTo>
                    <a:pt x="197342" y="309380"/>
                  </a:lnTo>
                  <a:lnTo>
                    <a:pt x="263123" y="284630"/>
                  </a:lnTo>
                  <a:lnTo>
                    <a:pt x="328904" y="259879"/>
                  </a:lnTo>
                  <a:lnTo>
                    <a:pt x="394685" y="210378"/>
                  </a:lnTo>
                  <a:lnTo>
                    <a:pt x="460466" y="136127"/>
                  </a:lnTo>
                  <a:lnTo>
                    <a:pt x="526247" y="136127"/>
                  </a:lnTo>
                  <a:lnTo>
                    <a:pt x="592028" y="99001"/>
                  </a:lnTo>
                  <a:lnTo>
                    <a:pt x="657808" y="0"/>
                  </a:lnTo>
                  <a:lnTo>
                    <a:pt x="723589" y="37125"/>
                  </a:lnTo>
                  <a:lnTo>
                    <a:pt x="789370" y="61876"/>
                  </a:lnTo>
                  <a:lnTo>
                    <a:pt x="855151" y="61876"/>
                  </a:lnTo>
                  <a:lnTo>
                    <a:pt x="920932" y="49500"/>
                  </a:lnTo>
                  <a:lnTo>
                    <a:pt x="986713" y="37125"/>
                  </a:lnTo>
                  <a:lnTo>
                    <a:pt x="1052494" y="37125"/>
                  </a:lnTo>
                  <a:lnTo>
                    <a:pt x="1118275" y="0"/>
                  </a:lnTo>
                  <a:lnTo>
                    <a:pt x="1184056" y="24750"/>
                  </a:lnTo>
                  <a:lnTo>
                    <a:pt x="1249836" y="0"/>
                  </a:lnTo>
                  <a:lnTo>
                    <a:pt x="1315617" y="49500"/>
                  </a:lnTo>
                  <a:lnTo>
                    <a:pt x="1381398" y="111377"/>
                  </a:lnTo>
                  <a:lnTo>
                    <a:pt x="1447179" y="123752"/>
                  </a:lnTo>
                  <a:lnTo>
                    <a:pt x="1512960" y="482633"/>
                  </a:lnTo>
                  <a:lnTo>
                    <a:pt x="1578741" y="544509"/>
                  </a:lnTo>
                </a:path>
              </a:pathLst>
            </a:custGeom>
            <a:ln w="27101" cap="flat">
              <a:solidFill>
                <a:srgbClr val="1CABE2">
                  <a:alpha val="100000"/>
                </a:srgbClr>
              </a:solidFill>
              <a:prstDash val="solid"/>
              <a:round/>
            </a:ln>
          </p:spPr>
          <p:txBody>
            <a:bodyPr/>
            <a:lstStyle/>
            <a:p/>
          </p:txBody>
        </p:sp>
        <p:sp>
          <p:nvSpPr>
            <p:cNvPr id="48" name="tx48"/>
            <p:cNvSpPr/>
            <p:nvPr/>
          </p:nvSpPr>
          <p:spPr>
            <a:xfrm>
              <a:off x="833163" y="32762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49" name="tx49"/>
            <p:cNvSpPr/>
            <p:nvPr/>
          </p:nvSpPr>
          <p:spPr>
            <a:xfrm>
              <a:off x="2596391" y="3424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50" name="tx50"/>
            <p:cNvSpPr/>
            <p:nvPr/>
          </p:nvSpPr>
          <p:spPr>
            <a:xfrm>
              <a:off x="2180669"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1" name="tx51"/>
            <p:cNvSpPr/>
            <p:nvPr/>
          </p:nvSpPr>
          <p:spPr>
            <a:xfrm>
              <a:off x="2443792" y="33139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708683" y="4692479"/>
              <a:ext cx="855151" cy="841515"/>
            </a:xfrm>
            <a:custGeom>
              <a:avLst/>
              <a:pathLst>
                <a:path w="855151" h="841515">
                  <a:moveTo>
                    <a:pt x="0" y="841515"/>
                  </a:moveTo>
                  <a:lnTo>
                    <a:pt x="65780" y="247504"/>
                  </a:lnTo>
                  <a:lnTo>
                    <a:pt x="131561" y="185628"/>
                  </a:lnTo>
                  <a:lnTo>
                    <a:pt x="197342" y="111377"/>
                  </a:lnTo>
                  <a:lnTo>
                    <a:pt x="263123" y="136127"/>
                  </a:lnTo>
                  <a:lnTo>
                    <a:pt x="328904" y="61876"/>
                  </a:lnTo>
                  <a:lnTo>
                    <a:pt x="394685" y="0"/>
                  </a:lnTo>
                  <a:lnTo>
                    <a:pt x="460466" y="12375"/>
                  </a:lnTo>
                  <a:lnTo>
                    <a:pt x="526247" y="12375"/>
                  </a:lnTo>
                  <a:lnTo>
                    <a:pt x="592028" y="37125"/>
                  </a:lnTo>
                  <a:lnTo>
                    <a:pt x="657808" y="136127"/>
                  </a:lnTo>
                  <a:lnTo>
                    <a:pt x="723589" y="433132"/>
                  </a:lnTo>
                  <a:lnTo>
                    <a:pt x="789370" y="693012"/>
                  </a:lnTo>
                  <a:lnTo>
                    <a:pt x="855151" y="717763"/>
                  </a:lnTo>
                </a:path>
              </a:pathLst>
            </a:custGeom>
            <a:ln w="27101" cap="flat">
              <a:solidFill>
                <a:srgbClr val="1CABE2">
                  <a:alpha val="100000"/>
                </a:srgbClr>
              </a:solidFill>
              <a:prstDash val="solid"/>
              <a:round/>
            </a:ln>
          </p:spPr>
          <p:txBody>
            <a:bodyPr/>
            <a:lstStyle/>
            <a:p/>
          </p:txBody>
        </p:sp>
        <p:sp>
          <p:nvSpPr>
            <p:cNvPr id="72" name="tx72"/>
            <p:cNvSpPr/>
            <p:nvPr/>
          </p:nvSpPr>
          <p:spPr>
            <a:xfrm>
              <a:off x="1556752" y="544291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73" name="tx73"/>
            <p:cNvSpPr/>
            <p:nvPr/>
          </p:nvSpPr>
          <p:spPr>
            <a:xfrm>
              <a:off x="2596391" y="53179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74" name="tx74"/>
            <p:cNvSpPr/>
            <p:nvPr/>
          </p:nvSpPr>
          <p:spPr>
            <a:xfrm>
              <a:off x="2180669"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5" name="tx75"/>
            <p:cNvSpPr/>
            <p:nvPr/>
          </p:nvSpPr>
          <p:spPr>
            <a:xfrm>
              <a:off x="2443792" y="524429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79271"/>
              <a:ext cx="1578741" cy="631136"/>
            </a:xfrm>
            <a:custGeom>
              <a:avLst/>
              <a:pathLst>
                <a:path w="1578741" h="631136">
                  <a:moveTo>
                    <a:pt x="0" y="297005"/>
                  </a:moveTo>
                  <a:lnTo>
                    <a:pt x="65780" y="247504"/>
                  </a:lnTo>
                  <a:lnTo>
                    <a:pt x="131561" y="297005"/>
                  </a:lnTo>
                  <a:lnTo>
                    <a:pt x="197342" y="198003"/>
                  </a:lnTo>
                  <a:lnTo>
                    <a:pt x="263123" y="210378"/>
                  </a:lnTo>
                  <a:lnTo>
                    <a:pt x="328904" y="136127"/>
                  </a:lnTo>
                  <a:lnTo>
                    <a:pt x="394685" y="99001"/>
                  </a:lnTo>
                  <a:lnTo>
                    <a:pt x="460466" y="49500"/>
                  </a:lnTo>
                  <a:lnTo>
                    <a:pt x="526247" y="37125"/>
                  </a:lnTo>
                  <a:lnTo>
                    <a:pt x="592028" y="86626"/>
                  </a:lnTo>
                  <a:lnTo>
                    <a:pt x="657808" y="0"/>
                  </a:lnTo>
                  <a:lnTo>
                    <a:pt x="723589" y="0"/>
                  </a:lnTo>
                  <a:lnTo>
                    <a:pt x="789370" y="0"/>
                  </a:lnTo>
                  <a:lnTo>
                    <a:pt x="855151" y="0"/>
                  </a:lnTo>
                  <a:lnTo>
                    <a:pt x="920932" y="0"/>
                  </a:lnTo>
                  <a:lnTo>
                    <a:pt x="986713" y="12375"/>
                  </a:lnTo>
                  <a:lnTo>
                    <a:pt x="1052494" y="0"/>
                  </a:lnTo>
                  <a:lnTo>
                    <a:pt x="1118275" y="0"/>
                  </a:lnTo>
                  <a:lnTo>
                    <a:pt x="1184056" y="0"/>
                  </a:lnTo>
                  <a:lnTo>
                    <a:pt x="1249836" y="0"/>
                  </a:lnTo>
                  <a:lnTo>
                    <a:pt x="1315617" y="12375"/>
                  </a:lnTo>
                  <a:lnTo>
                    <a:pt x="1381398" y="74251"/>
                  </a:lnTo>
                  <a:lnTo>
                    <a:pt x="1447179" y="74251"/>
                  </a:lnTo>
                  <a:lnTo>
                    <a:pt x="1512960" y="519759"/>
                  </a:lnTo>
                  <a:lnTo>
                    <a:pt x="1578741" y="631136"/>
                  </a:lnTo>
                </a:path>
              </a:pathLst>
            </a:custGeom>
            <a:ln w="27101" cap="flat">
              <a:solidFill>
                <a:srgbClr val="1CABE2">
                  <a:alpha val="100000"/>
                </a:srgbClr>
              </a:solidFill>
              <a:prstDash val="solid"/>
              <a:round/>
            </a:ln>
          </p:spPr>
          <p:txBody>
            <a:bodyPr/>
            <a:lstStyle/>
            <a:p/>
          </p:txBody>
        </p:sp>
        <p:sp>
          <p:nvSpPr>
            <p:cNvPr id="96" name="tx96"/>
            <p:cNvSpPr/>
            <p:nvPr/>
          </p:nvSpPr>
          <p:spPr>
            <a:xfrm>
              <a:off x="2928803"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97" name="tx97"/>
            <p:cNvSpPr/>
            <p:nvPr/>
          </p:nvSpPr>
          <p:spPr>
            <a:xfrm>
              <a:off x="4692031" y="16181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98" name="tx98"/>
            <p:cNvSpPr/>
            <p:nvPr/>
          </p:nvSpPr>
          <p:spPr>
            <a:xfrm>
              <a:off x="4276309"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4539433" y="14590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70104" y="3170505"/>
              <a:ext cx="789370" cy="618761"/>
            </a:xfrm>
            <a:custGeom>
              <a:avLst/>
              <a:pathLst>
                <a:path w="789370" h="618761">
                  <a:moveTo>
                    <a:pt x="0" y="618761"/>
                  </a:moveTo>
                  <a:lnTo>
                    <a:pt x="65780" y="210378"/>
                  </a:lnTo>
                  <a:lnTo>
                    <a:pt x="131561" y="160877"/>
                  </a:lnTo>
                  <a:lnTo>
                    <a:pt x="197342" y="61876"/>
                  </a:lnTo>
                  <a:lnTo>
                    <a:pt x="263123" y="61876"/>
                  </a:lnTo>
                  <a:lnTo>
                    <a:pt x="328904" y="24750"/>
                  </a:lnTo>
                  <a:lnTo>
                    <a:pt x="394685" y="24750"/>
                  </a:lnTo>
                  <a:lnTo>
                    <a:pt x="460466" y="0"/>
                  </a:lnTo>
                  <a:lnTo>
                    <a:pt x="526247" y="74251"/>
                  </a:lnTo>
                  <a:lnTo>
                    <a:pt x="592028" y="136127"/>
                  </a:lnTo>
                  <a:lnTo>
                    <a:pt x="657808" y="136127"/>
                  </a:lnTo>
                  <a:lnTo>
                    <a:pt x="723589" y="445508"/>
                  </a:lnTo>
                  <a:lnTo>
                    <a:pt x="789370" y="470258"/>
                  </a:lnTo>
                </a:path>
              </a:pathLst>
            </a:custGeom>
            <a:ln w="27101" cap="flat">
              <a:solidFill>
                <a:srgbClr val="1CABE2">
                  <a:alpha val="100000"/>
                </a:srgbClr>
              </a:solidFill>
              <a:prstDash val="solid"/>
              <a:round/>
            </a:ln>
          </p:spPr>
          <p:txBody>
            <a:bodyPr/>
            <a:lstStyle/>
            <a:p/>
          </p:txBody>
        </p:sp>
        <p:sp>
          <p:nvSpPr>
            <p:cNvPr id="120" name="tx120"/>
            <p:cNvSpPr/>
            <p:nvPr/>
          </p:nvSpPr>
          <p:spPr>
            <a:xfrm>
              <a:off x="3718174" y="369819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21" name="tx121"/>
            <p:cNvSpPr/>
            <p:nvPr/>
          </p:nvSpPr>
          <p:spPr>
            <a:xfrm>
              <a:off x="4692031" y="354844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22" name="tx122"/>
            <p:cNvSpPr/>
            <p:nvPr/>
          </p:nvSpPr>
          <p:spPr>
            <a:xfrm>
              <a:off x="4276309"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23" name="tx123"/>
            <p:cNvSpPr/>
            <p:nvPr/>
          </p:nvSpPr>
          <p:spPr>
            <a:xfrm>
              <a:off x="4539433" y="347481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462132" y="5249365"/>
              <a:ext cx="197342" cy="136127"/>
            </a:xfrm>
            <a:custGeom>
              <a:avLst/>
              <a:pathLst>
                <a:path w="197342" h="136127">
                  <a:moveTo>
                    <a:pt x="0" y="136127"/>
                  </a:moveTo>
                  <a:lnTo>
                    <a:pt x="65780" y="61876"/>
                  </a:lnTo>
                  <a:lnTo>
                    <a:pt x="131561" y="0"/>
                  </a:lnTo>
                  <a:lnTo>
                    <a:pt x="197342" y="61876"/>
                  </a:lnTo>
                </a:path>
              </a:pathLst>
            </a:custGeom>
            <a:ln w="27101" cap="flat">
              <a:solidFill>
                <a:srgbClr val="1CABE2">
                  <a:alpha val="100000"/>
                </a:srgbClr>
              </a:solidFill>
              <a:prstDash val="solid"/>
              <a:round/>
            </a:ln>
          </p:spPr>
          <p:txBody>
            <a:bodyPr/>
            <a:lstStyle/>
            <a:p/>
          </p:txBody>
        </p:sp>
        <p:sp>
          <p:nvSpPr>
            <p:cNvPr id="144" name="tx144"/>
            <p:cNvSpPr/>
            <p:nvPr/>
          </p:nvSpPr>
          <p:spPr>
            <a:xfrm>
              <a:off x="4310202" y="529317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45" name="tx145"/>
            <p:cNvSpPr/>
            <p:nvPr/>
          </p:nvSpPr>
          <p:spPr>
            <a:xfrm>
              <a:off x="4692031" y="5219260"/>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46" name="tx146"/>
            <p:cNvSpPr/>
            <p:nvPr/>
          </p:nvSpPr>
          <p:spPr>
            <a:xfrm>
              <a:off x="4539433" y="5108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47" name="pl147"/>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8" name="pl148"/>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4" name="pl154"/>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176374" y="1128772"/>
              <a:ext cx="1578741" cy="693012"/>
            </a:xfrm>
            <a:custGeom>
              <a:avLst/>
              <a:pathLst>
                <a:path w="1578741" h="693012">
                  <a:moveTo>
                    <a:pt x="0" y="408382"/>
                  </a:moveTo>
                  <a:lnTo>
                    <a:pt x="65780" y="358881"/>
                  </a:lnTo>
                  <a:lnTo>
                    <a:pt x="131561" y="433132"/>
                  </a:lnTo>
                  <a:lnTo>
                    <a:pt x="197342" y="321755"/>
                  </a:lnTo>
                  <a:lnTo>
                    <a:pt x="263123" y="259879"/>
                  </a:lnTo>
                  <a:lnTo>
                    <a:pt x="328904" y="210378"/>
                  </a:lnTo>
                  <a:lnTo>
                    <a:pt x="394685" y="210378"/>
                  </a:lnTo>
                  <a:lnTo>
                    <a:pt x="460466" y="136127"/>
                  </a:lnTo>
                  <a:lnTo>
                    <a:pt x="526247" y="111377"/>
                  </a:lnTo>
                  <a:lnTo>
                    <a:pt x="592028" y="173253"/>
                  </a:lnTo>
                  <a:lnTo>
                    <a:pt x="657808" y="61876"/>
                  </a:lnTo>
                  <a:lnTo>
                    <a:pt x="723589" y="24750"/>
                  </a:lnTo>
                  <a:lnTo>
                    <a:pt x="789370" y="37125"/>
                  </a:lnTo>
                  <a:lnTo>
                    <a:pt x="855151" y="24750"/>
                  </a:lnTo>
                  <a:lnTo>
                    <a:pt x="920932" y="12375"/>
                  </a:lnTo>
                  <a:lnTo>
                    <a:pt x="986713" y="24750"/>
                  </a:lnTo>
                  <a:lnTo>
                    <a:pt x="1052494" y="24750"/>
                  </a:lnTo>
                  <a:lnTo>
                    <a:pt x="1118275" y="0"/>
                  </a:lnTo>
                  <a:lnTo>
                    <a:pt x="1184056" y="24750"/>
                  </a:lnTo>
                  <a:lnTo>
                    <a:pt x="1249836" y="24750"/>
                  </a:lnTo>
                  <a:lnTo>
                    <a:pt x="1315617" y="61876"/>
                  </a:lnTo>
                  <a:lnTo>
                    <a:pt x="1381398" y="136127"/>
                  </a:lnTo>
                  <a:lnTo>
                    <a:pt x="1447179" y="136127"/>
                  </a:lnTo>
                  <a:lnTo>
                    <a:pt x="1512960" y="544509"/>
                  </a:lnTo>
                  <a:lnTo>
                    <a:pt x="1578741" y="693012"/>
                  </a:lnTo>
                </a:path>
              </a:pathLst>
            </a:custGeom>
            <a:ln w="27101" cap="flat">
              <a:solidFill>
                <a:srgbClr val="1CABE2">
                  <a:alpha val="100000"/>
                </a:srgbClr>
              </a:solidFill>
              <a:prstDash val="solid"/>
              <a:round/>
            </a:ln>
          </p:spPr>
          <p:txBody>
            <a:bodyPr/>
            <a:lstStyle/>
            <a:p/>
          </p:txBody>
        </p:sp>
        <p:sp>
          <p:nvSpPr>
            <p:cNvPr id="167" name="tx167"/>
            <p:cNvSpPr/>
            <p:nvPr/>
          </p:nvSpPr>
          <p:spPr>
            <a:xfrm>
              <a:off x="5024444" y="14448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68" name="tx168"/>
            <p:cNvSpPr/>
            <p:nvPr/>
          </p:nvSpPr>
          <p:spPr>
            <a:xfrm>
              <a:off x="6787671" y="172947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69" name="tx169"/>
            <p:cNvSpPr/>
            <p:nvPr/>
          </p:nvSpPr>
          <p:spPr>
            <a:xfrm>
              <a:off x="6371950"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0" name="tx170"/>
            <p:cNvSpPr/>
            <p:nvPr/>
          </p:nvSpPr>
          <p:spPr>
            <a:xfrm>
              <a:off x="6635073" y="15321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71" name="pl171"/>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2" name="pl172"/>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8" name="pl178"/>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031525" y="2885875"/>
              <a:ext cx="723589" cy="829140"/>
            </a:xfrm>
            <a:custGeom>
              <a:avLst/>
              <a:pathLst>
                <a:path w="723589" h="829140">
                  <a:moveTo>
                    <a:pt x="0" y="829140"/>
                  </a:moveTo>
                  <a:lnTo>
                    <a:pt x="65780" y="0"/>
                  </a:lnTo>
                  <a:lnTo>
                    <a:pt x="131561" y="49500"/>
                  </a:lnTo>
                  <a:lnTo>
                    <a:pt x="197342" y="49500"/>
                  </a:lnTo>
                  <a:lnTo>
                    <a:pt x="263123" y="24750"/>
                  </a:lnTo>
                  <a:lnTo>
                    <a:pt x="328904" y="49500"/>
                  </a:lnTo>
                  <a:lnTo>
                    <a:pt x="394685" y="49500"/>
                  </a:lnTo>
                  <a:lnTo>
                    <a:pt x="460466" y="86626"/>
                  </a:lnTo>
                  <a:lnTo>
                    <a:pt x="526247" y="148502"/>
                  </a:lnTo>
                  <a:lnTo>
                    <a:pt x="592028" y="173253"/>
                  </a:lnTo>
                  <a:lnTo>
                    <a:pt x="657808" y="556885"/>
                  </a:lnTo>
                  <a:lnTo>
                    <a:pt x="723589" y="705387"/>
                  </a:lnTo>
                </a:path>
              </a:pathLst>
            </a:custGeom>
            <a:ln w="27101" cap="flat">
              <a:solidFill>
                <a:srgbClr val="1CABE2">
                  <a:alpha val="100000"/>
                </a:srgbClr>
              </a:solidFill>
              <a:prstDash val="solid"/>
              <a:round/>
            </a:ln>
          </p:spPr>
          <p:txBody>
            <a:bodyPr/>
            <a:lstStyle/>
            <a:p/>
          </p:txBody>
        </p:sp>
        <p:sp>
          <p:nvSpPr>
            <p:cNvPr id="191" name="tx191"/>
            <p:cNvSpPr/>
            <p:nvPr/>
          </p:nvSpPr>
          <p:spPr>
            <a:xfrm>
              <a:off x="5879595" y="362270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a:t>
              </a:r>
            </a:p>
          </p:txBody>
        </p:sp>
        <p:sp>
          <p:nvSpPr>
            <p:cNvPr id="192" name="tx192"/>
            <p:cNvSpPr/>
            <p:nvPr/>
          </p:nvSpPr>
          <p:spPr>
            <a:xfrm>
              <a:off x="6787671" y="34989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193" name="tx193"/>
            <p:cNvSpPr/>
            <p:nvPr/>
          </p:nvSpPr>
          <p:spPr>
            <a:xfrm>
              <a:off x="6371950"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4" name="tx194"/>
            <p:cNvSpPr/>
            <p:nvPr/>
          </p:nvSpPr>
          <p:spPr>
            <a:xfrm>
              <a:off x="6635073" y="33016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95" name="pl195"/>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6" name="pl196"/>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2" name="pl202"/>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258727" y="1141147"/>
              <a:ext cx="592028" cy="1163271"/>
            </a:xfrm>
            <a:custGeom>
              <a:avLst/>
              <a:pathLst>
                <a:path w="592028" h="1163271">
                  <a:moveTo>
                    <a:pt x="0" y="309380"/>
                  </a:moveTo>
                  <a:lnTo>
                    <a:pt x="65780" y="371256"/>
                  </a:lnTo>
                  <a:lnTo>
                    <a:pt x="131561" y="1163271"/>
                  </a:lnTo>
                  <a:lnTo>
                    <a:pt x="197342" y="123752"/>
                  </a:lnTo>
                  <a:lnTo>
                    <a:pt x="263123" y="37125"/>
                  </a:lnTo>
                  <a:lnTo>
                    <a:pt x="328904" y="49500"/>
                  </a:lnTo>
                  <a:lnTo>
                    <a:pt x="394685" y="0"/>
                  </a:lnTo>
                  <a:lnTo>
                    <a:pt x="460466" y="12375"/>
                  </a:lnTo>
                  <a:lnTo>
                    <a:pt x="526247" y="445508"/>
                  </a:lnTo>
                  <a:lnTo>
                    <a:pt x="592028" y="544509"/>
                  </a:lnTo>
                </a:path>
              </a:pathLst>
            </a:custGeom>
            <a:ln w="27101" cap="flat">
              <a:solidFill>
                <a:srgbClr val="1CABE2">
                  <a:alpha val="100000"/>
                </a:srgbClr>
              </a:solidFill>
              <a:prstDash val="solid"/>
              <a:round/>
            </a:ln>
          </p:spPr>
          <p:txBody>
            <a:bodyPr/>
            <a:lstStyle/>
            <a:p/>
          </p:txBody>
        </p:sp>
        <p:sp>
          <p:nvSpPr>
            <p:cNvPr id="215" name="tx215"/>
            <p:cNvSpPr/>
            <p:nvPr/>
          </p:nvSpPr>
          <p:spPr>
            <a:xfrm>
              <a:off x="8106797" y="13582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16" name="tx216"/>
            <p:cNvSpPr/>
            <p:nvPr/>
          </p:nvSpPr>
          <p:spPr>
            <a:xfrm>
              <a:off x="8883312" y="1593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217" name="tx217"/>
            <p:cNvSpPr/>
            <p:nvPr/>
          </p:nvSpPr>
          <p:spPr>
            <a:xfrm>
              <a:off x="8467590"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18" name="tx218"/>
            <p:cNvSpPr/>
            <p:nvPr/>
          </p:nvSpPr>
          <p:spPr>
            <a:xfrm>
              <a:off x="8730714" y="14455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219" name="pl219"/>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0" name="pl220"/>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6" name="pl226"/>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272014" y="2910626"/>
              <a:ext cx="1578741" cy="680637"/>
            </a:xfrm>
            <a:custGeom>
              <a:avLst/>
              <a:pathLst>
                <a:path w="1578741" h="680637">
                  <a:moveTo>
                    <a:pt x="0" y="408382"/>
                  </a:moveTo>
                  <a:lnTo>
                    <a:pt x="65780" y="358881"/>
                  </a:lnTo>
                  <a:lnTo>
                    <a:pt x="131561" y="433132"/>
                  </a:lnTo>
                  <a:lnTo>
                    <a:pt x="197342" y="321755"/>
                  </a:lnTo>
                  <a:lnTo>
                    <a:pt x="263123" y="259879"/>
                  </a:lnTo>
                  <a:lnTo>
                    <a:pt x="328904" y="210378"/>
                  </a:lnTo>
                  <a:lnTo>
                    <a:pt x="394685" y="222754"/>
                  </a:lnTo>
                  <a:lnTo>
                    <a:pt x="460466" y="136127"/>
                  </a:lnTo>
                  <a:lnTo>
                    <a:pt x="526247" y="123752"/>
                  </a:lnTo>
                  <a:lnTo>
                    <a:pt x="592028" y="173253"/>
                  </a:lnTo>
                  <a:lnTo>
                    <a:pt x="657808" y="61876"/>
                  </a:lnTo>
                  <a:lnTo>
                    <a:pt x="723589" y="24750"/>
                  </a:lnTo>
                  <a:lnTo>
                    <a:pt x="789370" y="37125"/>
                  </a:lnTo>
                  <a:lnTo>
                    <a:pt x="855151" y="24750"/>
                  </a:lnTo>
                  <a:lnTo>
                    <a:pt x="920932" y="12375"/>
                  </a:lnTo>
                  <a:lnTo>
                    <a:pt x="986713" y="24750"/>
                  </a:lnTo>
                  <a:lnTo>
                    <a:pt x="1052494" y="24750"/>
                  </a:lnTo>
                  <a:lnTo>
                    <a:pt x="1118275" y="0"/>
                  </a:lnTo>
                  <a:lnTo>
                    <a:pt x="1184056" y="24750"/>
                  </a:lnTo>
                  <a:lnTo>
                    <a:pt x="1249836" y="24750"/>
                  </a:lnTo>
                  <a:lnTo>
                    <a:pt x="1315617" y="61876"/>
                  </a:lnTo>
                  <a:lnTo>
                    <a:pt x="1381398" y="123752"/>
                  </a:lnTo>
                  <a:lnTo>
                    <a:pt x="1447179" y="123752"/>
                  </a:lnTo>
                  <a:lnTo>
                    <a:pt x="1512960" y="519759"/>
                  </a:lnTo>
                  <a:lnTo>
                    <a:pt x="1578741" y="680637"/>
                  </a:lnTo>
                </a:path>
              </a:pathLst>
            </a:custGeom>
            <a:ln w="27101" cap="flat">
              <a:solidFill>
                <a:srgbClr val="1CABE2">
                  <a:alpha val="100000"/>
                </a:srgbClr>
              </a:solidFill>
              <a:prstDash val="solid"/>
              <a:round/>
            </a:ln>
          </p:spPr>
          <p:txBody>
            <a:bodyPr/>
            <a:lstStyle/>
            <a:p/>
          </p:txBody>
        </p:sp>
        <p:sp>
          <p:nvSpPr>
            <p:cNvPr id="239" name="tx239"/>
            <p:cNvSpPr/>
            <p:nvPr/>
          </p:nvSpPr>
          <p:spPr>
            <a:xfrm>
              <a:off x="7120084" y="32267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40" name="tx240"/>
            <p:cNvSpPr/>
            <p:nvPr/>
          </p:nvSpPr>
          <p:spPr>
            <a:xfrm>
              <a:off x="8883312" y="34989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241" name="tx241"/>
            <p:cNvSpPr/>
            <p:nvPr/>
          </p:nvSpPr>
          <p:spPr>
            <a:xfrm>
              <a:off x="8467590"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42" name="tx242"/>
            <p:cNvSpPr/>
            <p:nvPr/>
          </p:nvSpPr>
          <p:spPr>
            <a:xfrm>
              <a:off x="8730714" y="328918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243" name="tx243"/>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4" name="tx244"/>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5" name="tx245"/>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6" name="tx246"/>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7" name="tx247"/>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8" name="tx248"/>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49" name="tx249"/>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0" name="tx250"/>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1" name="tx251"/>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2" name="tx252"/>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3" name="tx253"/>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4" name="tx254"/>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5" name="tx255"/>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6" name="tx256"/>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7" name="tx257"/>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8" name="tx258"/>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59" name="tx259"/>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0" name="tx260"/>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1" name="tx261"/>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2" name="tx262"/>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3" name="tx263"/>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4" name="tx264"/>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5" name="tx265"/>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6" name="tx266"/>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7" name="tx267"/>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8" name="tx268"/>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9" name="tx269"/>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0" name="tx270"/>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1" name="tx271"/>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2" name="tx272"/>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3" name="tx273"/>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4" name="tx274"/>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5" name="tx275"/>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6" name="tx276"/>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7" name="tx277"/>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8" name="tx278"/>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9" name="tx279"/>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0" name="tx280"/>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1" name="tx281"/>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2" name="tx282"/>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3" name="tx283"/>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4" name="tx284"/>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5" name="tx285"/>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6" name="tx286"/>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7" name="tx287"/>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8" name="tx288"/>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9" name="tx289"/>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0" name="tx290"/>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1" name="tx291"/>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2" name="tx292"/>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3" name="tx293"/>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4" name="tx294"/>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5" name="tx295"/>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6" name="tx296"/>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7" name="tx297"/>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8" name="tx298"/>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9" name="tx299"/>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0" name="tx300"/>
            <p:cNvSpPr/>
            <p:nvPr/>
          </p:nvSpPr>
          <p:spPr>
            <a:xfrm>
              <a:off x="2434306" y="398022"/>
              <a:ext cx="49672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Sudan, 2000-2024</a:t>
              </a:r>
            </a:p>
          </p:txBody>
        </p:sp>
        <p:sp>
          <p:nvSpPr>
            <p:cNvPr id="301" name="tx30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2" name="tx302"/>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(36%), followed by ROTAC (37%).
Compared to 2019, coverage of 9 vaccines decreased (BCG, DTP1, DTP3, IPV1, MCV1, MCV2, PCV3, POL3 and ROTAC).
Compared to 2023, coverage of one vaccine remained constant (BCG) and 9 vaccines decreased (DTP1, DTP3, IPV1, MCV1, MCV2, PCV3, POL3, ROTAC and YFV).</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20597"/>
              <a:ext cx="6480943" cy="2657178"/>
            </a:xfrm>
            <a:custGeom>
              <a:avLst/>
              <a:pathLst>
                <a:path w="6480943" h="2657178">
                  <a:moveTo>
                    <a:pt x="0" y="1565837"/>
                  </a:moveTo>
                  <a:lnTo>
                    <a:pt x="270039" y="1376038"/>
                  </a:lnTo>
                  <a:lnTo>
                    <a:pt x="540078" y="1660736"/>
                  </a:lnTo>
                  <a:lnTo>
                    <a:pt x="810117" y="1233689"/>
                  </a:lnTo>
                  <a:lnTo>
                    <a:pt x="1080157" y="996441"/>
                  </a:lnTo>
                  <a:lnTo>
                    <a:pt x="1350196" y="806643"/>
                  </a:lnTo>
                  <a:lnTo>
                    <a:pt x="1620235" y="806643"/>
                  </a:lnTo>
                  <a:lnTo>
                    <a:pt x="1890275" y="521945"/>
                  </a:lnTo>
                  <a:lnTo>
                    <a:pt x="2160314" y="427046"/>
                  </a:lnTo>
                  <a:lnTo>
                    <a:pt x="2430353" y="664294"/>
                  </a:lnTo>
                  <a:lnTo>
                    <a:pt x="2700393" y="237248"/>
                  </a:lnTo>
                  <a:lnTo>
                    <a:pt x="2970432" y="94899"/>
                  </a:lnTo>
                  <a:lnTo>
                    <a:pt x="3240471" y="142348"/>
                  </a:lnTo>
                  <a:lnTo>
                    <a:pt x="3510510" y="94899"/>
                  </a:lnTo>
                  <a:lnTo>
                    <a:pt x="3780550" y="47449"/>
                  </a:lnTo>
                  <a:lnTo>
                    <a:pt x="4050589" y="94899"/>
                  </a:lnTo>
                  <a:lnTo>
                    <a:pt x="4320628" y="94899"/>
                  </a:lnTo>
                  <a:lnTo>
                    <a:pt x="4590668" y="0"/>
                  </a:lnTo>
                  <a:lnTo>
                    <a:pt x="4860707" y="94899"/>
                  </a:lnTo>
                  <a:lnTo>
                    <a:pt x="5130746" y="94899"/>
                  </a:lnTo>
                  <a:lnTo>
                    <a:pt x="5400786" y="237248"/>
                  </a:lnTo>
                  <a:lnTo>
                    <a:pt x="5670825" y="521945"/>
                  </a:lnTo>
                  <a:lnTo>
                    <a:pt x="5940864" y="521945"/>
                  </a:lnTo>
                  <a:lnTo>
                    <a:pt x="6210904" y="2087782"/>
                  </a:lnTo>
                  <a:lnTo>
                    <a:pt x="6480943" y="2657178"/>
                  </a:lnTo>
                </a:path>
              </a:pathLst>
            </a:custGeom>
            <a:ln w="27101" cap="flat">
              <a:solidFill>
                <a:srgbClr val="1C86EE">
                  <a:alpha val="100000"/>
                </a:srgbClr>
              </a:solidFill>
              <a:prstDash val="solid"/>
              <a:round/>
            </a:ln>
          </p:spPr>
          <p:txBody>
            <a:bodyPr/>
            <a:lstStyle/>
            <a:p/>
          </p:txBody>
        </p:sp>
        <p:sp>
          <p:nvSpPr>
            <p:cNvPr id="38" name="pl38"/>
            <p:cNvSpPr/>
            <p:nvPr/>
          </p:nvSpPr>
          <p:spPr>
            <a:xfrm>
              <a:off x="2485451" y="1120597"/>
              <a:ext cx="5130746" cy="3463821"/>
            </a:xfrm>
            <a:custGeom>
              <a:avLst/>
              <a:pathLst>
                <a:path w="5130746" h="3463821">
                  <a:moveTo>
                    <a:pt x="0" y="3463821"/>
                  </a:moveTo>
                  <a:lnTo>
                    <a:pt x="270039" y="1660736"/>
                  </a:lnTo>
                  <a:lnTo>
                    <a:pt x="540078" y="806643"/>
                  </a:lnTo>
                  <a:lnTo>
                    <a:pt x="810117" y="806643"/>
                  </a:lnTo>
                  <a:lnTo>
                    <a:pt x="1080157" y="1091341"/>
                  </a:lnTo>
                  <a:lnTo>
                    <a:pt x="1350196" y="948992"/>
                  </a:lnTo>
                  <a:lnTo>
                    <a:pt x="1620235" y="94899"/>
                  </a:lnTo>
                  <a:lnTo>
                    <a:pt x="1890275" y="142348"/>
                  </a:lnTo>
                  <a:lnTo>
                    <a:pt x="2160314" y="94899"/>
                  </a:lnTo>
                  <a:lnTo>
                    <a:pt x="2430353" y="47449"/>
                  </a:lnTo>
                  <a:lnTo>
                    <a:pt x="2700393" y="94899"/>
                  </a:lnTo>
                  <a:lnTo>
                    <a:pt x="2970432" y="94899"/>
                  </a:lnTo>
                  <a:lnTo>
                    <a:pt x="3240471" y="0"/>
                  </a:lnTo>
                  <a:lnTo>
                    <a:pt x="3510510" y="94899"/>
                  </a:lnTo>
                  <a:lnTo>
                    <a:pt x="3780550" y="94899"/>
                  </a:lnTo>
                  <a:lnTo>
                    <a:pt x="4050589" y="237248"/>
                  </a:lnTo>
                  <a:lnTo>
                    <a:pt x="4320628" y="521945"/>
                  </a:lnTo>
                  <a:lnTo>
                    <a:pt x="4590668" y="521945"/>
                  </a:lnTo>
                  <a:lnTo>
                    <a:pt x="4860707" y="2087782"/>
                  </a:lnTo>
                  <a:lnTo>
                    <a:pt x="5130746" y="2657178"/>
                  </a:lnTo>
                </a:path>
              </a:pathLst>
            </a:custGeom>
            <a:ln w="27101" cap="flat">
              <a:solidFill>
                <a:srgbClr val="80BD41">
                  <a:alpha val="100000"/>
                </a:srgbClr>
              </a:solidFill>
              <a:prstDash val="solid"/>
              <a:round/>
            </a:ln>
          </p:spPr>
          <p:txBody>
            <a:bodyPr/>
            <a:lstStyle/>
            <a:p/>
          </p:txBody>
        </p:sp>
        <p:sp>
          <p:nvSpPr>
            <p:cNvPr id="39" name="pl39"/>
            <p:cNvSpPr/>
            <p:nvPr/>
          </p:nvSpPr>
          <p:spPr>
            <a:xfrm>
              <a:off x="3295569" y="1120597"/>
              <a:ext cx="4320628" cy="2657178"/>
            </a:xfrm>
            <a:custGeom>
              <a:avLst/>
              <a:pathLst>
                <a:path w="4320628" h="2657178">
                  <a:moveTo>
                    <a:pt x="0" y="806643"/>
                  </a:moveTo>
                  <a:lnTo>
                    <a:pt x="270039" y="1091341"/>
                  </a:lnTo>
                  <a:lnTo>
                    <a:pt x="540078" y="948992"/>
                  </a:lnTo>
                  <a:lnTo>
                    <a:pt x="810117" y="94899"/>
                  </a:lnTo>
                  <a:lnTo>
                    <a:pt x="1080157" y="142348"/>
                  </a:lnTo>
                  <a:lnTo>
                    <a:pt x="1350196" y="94899"/>
                  </a:lnTo>
                  <a:lnTo>
                    <a:pt x="1620235" y="47449"/>
                  </a:lnTo>
                  <a:lnTo>
                    <a:pt x="1890275" y="94899"/>
                  </a:lnTo>
                  <a:lnTo>
                    <a:pt x="2160314" y="94899"/>
                  </a:lnTo>
                  <a:lnTo>
                    <a:pt x="2430353" y="0"/>
                  </a:lnTo>
                  <a:lnTo>
                    <a:pt x="2700393" y="94899"/>
                  </a:lnTo>
                  <a:lnTo>
                    <a:pt x="2970432" y="94899"/>
                  </a:lnTo>
                  <a:lnTo>
                    <a:pt x="3240471" y="284697"/>
                  </a:lnTo>
                  <a:lnTo>
                    <a:pt x="3510510" y="521945"/>
                  </a:lnTo>
                  <a:lnTo>
                    <a:pt x="3780550" y="521945"/>
                  </a:lnTo>
                  <a:lnTo>
                    <a:pt x="4050589" y="2087782"/>
                  </a:lnTo>
                  <a:lnTo>
                    <a:pt x="4320628" y="2657178"/>
                  </a:lnTo>
                </a:path>
              </a:pathLst>
            </a:custGeom>
            <a:ln w="27101" cap="flat">
              <a:solidFill>
                <a:srgbClr val="EE00EE">
                  <a:alpha val="100000"/>
                </a:srgbClr>
              </a:solidFill>
              <a:prstDash val="solid"/>
              <a:round/>
            </a:ln>
          </p:spPr>
          <p:txBody>
            <a:bodyPr/>
            <a:lstStyle/>
            <a:p/>
          </p:txBody>
        </p:sp>
        <p:sp>
          <p:nvSpPr>
            <p:cNvPr id="40" name="pl40"/>
            <p:cNvSpPr/>
            <p:nvPr/>
          </p:nvSpPr>
          <p:spPr>
            <a:xfrm>
              <a:off x="5185844" y="1168047"/>
              <a:ext cx="2430353" cy="4460263"/>
            </a:xfrm>
            <a:custGeom>
              <a:avLst/>
              <a:pathLst>
                <a:path w="2430353" h="4460263">
                  <a:moveTo>
                    <a:pt x="0" y="1186240"/>
                  </a:moveTo>
                  <a:lnTo>
                    <a:pt x="270039" y="1423488"/>
                  </a:lnTo>
                  <a:lnTo>
                    <a:pt x="540078" y="4460263"/>
                  </a:lnTo>
                  <a:lnTo>
                    <a:pt x="810117" y="474496"/>
                  </a:lnTo>
                  <a:lnTo>
                    <a:pt x="1080157" y="142348"/>
                  </a:lnTo>
                  <a:lnTo>
                    <a:pt x="1350196" y="189798"/>
                  </a:lnTo>
                  <a:lnTo>
                    <a:pt x="1620235" y="0"/>
                  </a:lnTo>
                  <a:lnTo>
                    <a:pt x="1890275" y="47449"/>
                  </a:lnTo>
                  <a:lnTo>
                    <a:pt x="2160314" y="1708186"/>
                  </a:lnTo>
                  <a:lnTo>
                    <a:pt x="2430353" y="2087782"/>
                  </a:lnTo>
                </a:path>
              </a:pathLst>
            </a:custGeom>
            <a:ln w="27101" cap="flat">
              <a:solidFill>
                <a:srgbClr val="6A3D9A">
                  <a:alpha val="100000"/>
                </a:srgbClr>
              </a:solidFill>
              <a:prstDash val="solid"/>
              <a:round/>
            </a:ln>
          </p:spPr>
          <p:txBody>
            <a:bodyPr/>
            <a:lstStyle/>
            <a:p/>
          </p:txBody>
        </p:sp>
        <p:sp>
          <p:nvSpPr>
            <p:cNvPr id="41" name="pl41"/>
            <p:cNvSpPr/>
            <p:nvPr/>
          </p:nvSpPr>
          <p:spPr>
            <a:xfrm>
              <a:off x="1135255" y="1357845"/>
              <a:ext cx="6480943" cy="2087782"/>
            </a:xfrm>
            <a:custGeom>
              <a:avLst/>
              <a:pathLst>
                <a:path w="6480943" h="2087782">
                  <a:moveTo>
                    <a:pt x="0" y="1518387"/>
                  </a:moveTo>
                  <a:lnTo>
                    <a:pt x="270039" y="1518387"/>
                  </a:lnTo>
                  <a:lnTo>
                    <a:pt x="540078" y="1518387"/>
                  </a:lnTo>
                  <a:lnTo>
                    <a:pt x="810117" y="1186240"/>
                  </a:lnTo>
                  <a:lnTo>
                    <a:pt x="1080157" y="1091341"/>
                  </a:lnTo>
                  <a:lnTo>
                    <a:pt x="1350196" y="996441"/>
                  </a:lnTo>
                  <a:lnTo>
                    <a:pt x="1620235" y="806643"/>
                  </a:lnTo>
                  <a:lnTo>
                    <a:pt x="1890275" y="521945"/>
                  </a:lnTo>
                  <a:lnTo>
                    <a:pt x="2160314" y="521945"/>
                  </a:lnTo>
                  <a:lnTo>
                    <a:pt x="2430353" y="379596"/>
                  </a:lnTo>
                  <a:lnTo>
                    <a:pt x="2700393" y="0"/>
                  </a:lnTo>
                  <a:lnTo>
                    <a:pt x="2970432" y="142348"/>
                  </a:lnTo>
                  <a:lnTo>
                    <a:pt x="3240471" y="237248"/>
                  </a:lnTo>
                  <a:lnTo>
                    <a:pt x="3510510" y="237248"/>
                  </a:lnTo>
                  <a:lnTo>
                    <a:pt x="3780550" y="189798"/>
                  </a:lnTo>
                  <a:lnTo>
                    <a:pt x="4050589" y="142348"/>
                  </a:lnTo>
                  <a:lnTo>
                    <a:pt x="4320628" y="142348"/>
                  </a:lnTo>
                  <a:lnTo>
                    <a:pt x="4590668" y="0"/>
                  </a:lnTo>
                  <a:lnTo>
                    <a:pt x="4860707" y="94899"/>
                  </a:lnTo>
                  <a:lnTo>
                    <a:pt x="5130746" y="0"/>
                  </a:lnTo>
                  <a:lnTo>
                    <a:pt x="5400786" y="189798"/>
                  </a:lnTo>
                  <a:lnTo>
                    <a:pt x="5670825" y="427046"/>
                  </a:lnTo>
                  <a:lnTo>
                    <a:pt x="5940864" y="474496"/>
                  </a:lnTo>
                  <a:lnTo>
                    <a:pt x="6210904" y="1850534"/>
                  </a:lnTo>
                  <a:lnTo>
                    <a:pt x="6480943" y="2087782"/>
                  </a:lnTo>
                </a:path>
              </a:pathLst>
            </a:custGeom>
            <a:ln w="27101" cap="flat">
              <a:solidFill>
                <a:srgbClr val="E31A1C">
                  <a:alpha val="100000"/>
                </a:srgbClr>
              </a:solidFill>
              <a:prstDash val="solid"/>
              <a:round/>
            </a:ln>
          </p:spPr>
          <p:txBody>
            <a:bodyPr/>
            <a:lstStyle/>
            <a:p/>
          </p:txBody>
        </p:sp>
        <p:sp>
          <p:nvSpPr>
            <p:cNvPr id="42" name="pl42"/>
            <p:cNvSpPr/>
            <p:nvPr/>
          </p:nvSpPr>
          <p:spPr>
            <a:xfrm>
              <a:off x="4375727" y="2117039"/>
              <a:ext cx="3240471" cy="2372480"/>
            </a:xfrm>
            <a:custGeom>
              <a:avLst/>
              <a:pathLst>
                <a:path w="3240471" h="2372480">
                  <a:moveTo>
                    <a:pt x="0" y="2372480"/>
                  </a:moveTo>
                  <a:lnTo>
                    <a:pt x="270039" y="806643"/>
                  </a:lnTo>
                  <a:lnTo>
                    <a:pt x="540078" y="616844"/>
                  </a:lnTo>
                  <a:lnTo>
                    <a:pt x="810117" y="237248"/>
                  </a:lnTo>
                  <a:lnTo>
                    <a:pt x="1080157" y="237248"/>
                  </a:lnTo>
                  <a:lnTo>
                    <a:pt x="1350196" y="94899"/>
                  </a:lnTo>
                  <a:lnTo>
                    <a:pt x="1620235" y="94899"/>
                  </a:lnTo>
                  <a:lnTo>
                    <a:pt x="1890275" y="0"/>
                  </a:lnTo>
                  <a:lnTo>
                    <a:pt x="2160314" y="284697"/>
                  </a:lnTo>
                  <a:lnTo>
                    <a:pt x="2430353" y="521945"/>
                  </a:lnTo>
                  <a:lnTo>
                    <a:pt x="2700393" y="521945"/>
                  </a:lnTo>
                  <a:lnTo>
                    <a:pt x="2970432" y="1708186"/>
                  </a:lnTo>
                  <a:lnTo>
                    <a:pt x="3240471" y="1803085"/>
                  </a:lnTo>
                </a:path>
              </a:pathLst>
            </a:custGeom>
            <a:ln w="27101" cap="flat">
              <a:solidFill>
                <a:srgbClr val="FF7F00">
                  <a:alpha val="100000"/>
                </a:srgbClr>
              </a:solidFill>
              <a:prstDash val="solid"/>
              <a:round/>
            </a:ln>
          </p:spPr>
          <p:txBody>
            <a:bodyPr/>
            <a:lstStyle/>
            <a:p/>
          </p:txBody>
        </p:sp>
        <p:sp>
          <p:nvSpPr>
            <p:cNvPr id="43" name="pl43"/>
            <p:cNvSpPr/>
            <p:nvPr/>
          </p:nvSpPr>
          <p:spPr>
            <a:xfrm>
              <a:off x="4645766" y="1025698"/>
              <a:ext cx="2970432" cy="3179123"/>
            </a:xfrm>
            <a:custGeom>
              <a:avLst/>
              <a:pathLst>
                <a:path w="2970432" h="3179123">
                  <a:moveTo>
                    <a:pt x="0" y="3179123"/>
                  </a:moveTo>
                  <a:lnTo>
                    <a:pt x="270039" y="0"/>
                  </a:lnTo>
                  <a:lnTo>
                    <a:pt x="540078" y="189798"/>
                  </a:lnTo>
                  <a:lnTo>
                    <a:pt x="810117" y="189798"/>
                  </a:lnTo>
                  <a:lnTo>
                    <a:pt x="1080157" y="94899"/>
                  </a:lnTo>
                  <a:lnTo>
                    <a:pt x="1350196" y="189798"/>
                  </a:lnTo>
                  <a:lnTo>
                    <a:pt x="1620235" y="189798"/>
                  </a:lnTo>
                  <a:lnTo>
                    <a:pt x="1890275" y="332147"/>
                  </a:lnTo>
                  <a:lnTo>
                    <a:pt x="2160314" y="569395"/>
                  </a:lnTo>
                  <a:lnTo>
                    <a:pt x="2430353" y="664294"/>
                  </a:lnTo>
                  <a:lnTo>
                    <a:pt x="2700393" y="2135232"/>
                  </a:lnTo>
                  <a:lnTo>
                    <a:pt x="2970432" y="2704627"/>
                  </a:lnTo>
                </a:path>
              </a:pathLst>
            </a:custGeom>
            <a:ln w="27101" cap="flat">
              <a:solidFill>
                <a:srgbClr val="FFC20E">
                  <a:alpha val="100000"/>
                </a:srgbClr>
              </a:solidFill>
              <a:prstDash val="solid"/>
              <a:round/>
            </a:ln>
          </p:spPr>
          <p:txBody>
            <a:bodyPr/>
            <a:lstStyle/>
            <a:p/>
          </p:txBody>
        </p:sp>
        <p:sp>
          <p:nvSpPr>
            <p:cNvPr id="44" name="pl44"/>
            <p:cNvSpPr/>
            <p:nvPr/>
          </p:nvSpPr>
          <p:spPr>
            <a:xfrm>
              <a:off x="1135255" y="1120597"/>
              <a:ext cx="6480943" cy="2609728"/>
            </a:xfrm>
            <a:custGeom>
              <a:avLst/>
              <a:pathLst>
                <a:path w="6480943" h="2609728">
                  <a:moveTo>
                    <a:pt x="0" y="1565837"/>
                  </a:moveTo>
                  <a:lnTo>
                    <a:pt x="270039" y="1376038"/>
                  </a:lnTo>
                  <a:lnTo>
                    <a:pt x="540078" y="1660736"/>
                  </a:lnTo>
                  <a:lnTo>
                    <a:pt x="810117" y="1233689"/>
                  </a:lnTo>
                  <a:lnTo>
                    <a:pt x="1080157" y="996441"/>
                  </a:lnTo>
                  <a:lnTo>
                    <a:pt x="1350196" y="806643"/>
                  </a:lnTo>
                  <a:lnTo>
                    <a:pt x="1620235" y="854093"/>
                  </a:lnTo>
                  <a:lnTo>
                    <a:pt x="1890275" y="521945"/>
                  </a:lnTo>
                  <a:lnTo>
                    <a:pt x="2160314" y="474496"/>
                  </a:lnTo>
                  <a:lnTo>
                    <a:pt x="2430353" y="664294"/>
                  </a:lnTo>
                  <a:lnTo>
                    <a:pt x="2700393" y="237248"/>
                  </a:lnTo>
                  <a:lnTo>
                    <a:pt x="2970432" y="94899"/>
                  </a:lnTo>
                  <a:lnTo>
                    <a:pt x="3240471" y="142348"/>
                  </a:lnTo>
                  <a:lnTo>
                    <a:pt x="3510510" y="94899"/>
                  </a:lnTo>
                  <a:lnTo>
                    <a:pt x="3780550" y="47449"/>
                  </a:lnTo>
                  <a:lnTo>
                    <a:pt x="4050589" y="94899"/>
                  </a:lnTo>
                  <a:lnTo>
                    <a:pt x="4320628" y="94899"/>
                  </a:lnTo>
                  <a:lnTo>
                    <a:pt x="4590668" y="0"/>
                  </a:lnTo>
                  <a:lnTo>
                    <a:pt x="4860707" y="94899"/>
                  </a:lnTo>
                  <a:lnTo>
                    <a:pt x="5130746" y="94899"/>
                  </a:lnTo>
                  <a:lnTo>
                    <a:pt x="5400786" y="237248"/>
                  </a:lnTo>
                  <a:lnTo>
                    <a:pt x="5670825" y="474496"/>
                  </a:lnTo>
                  <a:lnTo>
                    <a:pt x="5940864" y="474496"/>
                  </a:lnTo>
                  <a:lnTo>
                    <a:pt x="6210904" y="1992883"/>
                  </a:lnTo>
                  <a:lnTo>
                    <a:pt x="6480943" y="2609728"/>
                  </a:lnTo>
                </a:path>
              </a:pathLst>
            </a:custGeom>
            <a:ln w="27101" cap="flat">
              <a:solidFill>
                <a:srgbClr val="008B00">
                  <a:alpha val="100000"/>
                </a:srgbClr>
              </a:solidFill>
              <a:prstDash val="solid"/>
              <a:round/>
            </a:ln>
          </p:spPr>
          <p:txBody>
            <a:bodyPr/>
            <a:lstStyle/>
            <a:p/>
          </p:txBody>
        </p:sp>
        <p:sp>
          <p:nvSpPr>
            <p:cNvPr id="45" name="pl45"/>
            <p:cNvSpPr/>
            <p:nvPr/>
          </p:nvSpPr>
          <p:spPr>
            <a:xfrm>
              <a:off x="4105687" y="1120597"/>
              <a:ext cx="3510510" cy="3226573"/>
            </a:xfrm>
            <a:custGeom>
              <a:avLst/>
              <a:pathLst>
                <a:path w="3510510" h="3226573">
                  <a:moveTo>
                    <a:pt x="0" y="3226573"/>
                  </a:moveTo>
                  <a:lnTo>
                    <a:pt x="270039" y="948992"/>
                  </a:lnTo>
                  <a:lnTo>
                    <a:pt x="540078" y="711744"/>
                  </a:lnTo>
                  <a:lnTo>
                    <a:pt x="810117" y="427046"/>
                  </a:lnTo>
                  <a:lnTo>
                    <a:pt x="1080157" y="521945"/>
                  </a:lnTo>
                  <a:lnTo>
                    <a:pt x="1350196" y="237248"/>
                  </a:lnTo>
                  <a:lnTo>
                    <a:pt x="1620235" y="0"/>
                  </a:lnTo>
                  <a:lnTo>
                    <a:pt x="1890275" y="47449"/>
                  </a:lnTo>
                  <a:lnTo>
                    <a:pt x="2160314" y="47449"/>
                  </a:lnTo>
                  <a:lnTo>
                    <a:pt x="2430353" y="142348"/>
                  </a:lnTo>
                  <a:lnTo>
                    <a:pt x="2700393" y="521945"/>
                  </a:lnTo>
                  <a:lnTo>
                    <a:pt x="2970432" y="1660736"/>
                  </a:lnTo>
                  <a:lnTo>
                    <a:pt x="3240471" y="2657178"/>
                  </a:lnTo>
                  <a:lnTo>
                    <a:pt x="3510510" y="2752077"/>
                  </a:lnTo>
                </a:path>
              </a:pathLst>
            </a:custGeom>
            <a:ln w="27101" cap="flat">
              <a:solidFill>
                <a:srgbClr val="9A32CD">
                  <a:alpha val="100000"/>
                </a:srgbClr>
              </a:solidFill>
              <a:prstDash val="solid"/>
              <a:round/>
            </a:ln>
          </p:spPr>
          <p:txBody>
            <a:bodyPr/>
            <a:lstStyle/>
            <a:p/>
          </p:txBody>
        </p:sp>
        <p:sp>
          <p:nvSpPr>
            <p:cNvPr id="46" name="pl46"/>
            <p:cNvSpPr/>
            <p:nvPr/>
          </p:nvSpPr>
          <p:spPr>
            <a:xfrm>
              <a:off x="7625722" y="2432988"/>
              <a:ext cx="799304" cy="813153"/>
            </a:xfrm>
            <a:custGeom>
              <a:avLst/>
              <a:pathLst>
                <a:path w="799304" h="813153">
                  <a:moveTo>
                    <a:pt x="799304" y="0"/>
                  </a:moveTo>
                  <a:lnTo>
                    <a:pt x="0" y="813153"/>
                  </a:lnTo>
                </a:path>
              </a:pathLst>
            </a:custGeom>
          </p:spPr>
          <p:txBody>
            <a:bodyPr/>
            <a:lstStyle/>
            <a:p/>
          </p:txBody>
        </p:sp>
        <p:sp>
          <p:nvSpPr>
            <p:cNvPr id="47" name="pl47"/>
            <p:cNvSpPr/>
            <p:nvPr/>
          </p:nvSpPr>
          <p:spPr>
            <a:xfrm>
              <a:off x="7625790" y="2697531"/>
              <a:ext cx="733070" cy="738435"/>
            </a:xfrm>
            <a:custGeom>
              <a:avLst/>
              <a:pathLst>
                <a:path w="733070" h="738435">
                  <a:moveTo>
                    <a:pt x="733070" y="0"/>
                  </a:moveTo>
                  <a:lnTo>
                    <a:pt x="0" y="738435"/>
                  </a:lnTo>
                </a:path>
              </a:pathLst>
            </a:custGeom>
          </p:spPr>
          <p:txBody>
            <a:bodyPr/>
            <a:lstStyle/>
            <a:p/>
          </p:txBody>
        </p:sp>
        <p:sp>
          <p:nvSpPr>
            <p:cNvPr id="48" name="pl48"/>
            <p:cNvSpPr/>
            <p:nvPr/>
          </p:nvSpPr>
          <p:spPr>
            <a:xfrm>
              <a:off x="7628157" y="2961596"/>
              <a:ext cx="664274" cy="475472"/>
            </a:xfrm>
            <a:custGeom>
              <a:avLst/>
              <a:pathLst>
                <a:path w="664274" h="475472">
                  <a:moveTo>
                    <a:pt x="664274" y="0"/>
                  </a:moveTo>
                  <a:lnTo>
                    <a:pt x="0" y="475472"/>
                  </a:lnTo>
                </a:path>
              </a:pathLst>
            </a:custGeom>
          </p:spPr>
          <p:txBody>
            <a:bodyPr/>
            <a:lstStyle/>
            <a:p/>
          </p:txBody>
        </p:sp>
        <p:sp>
          <p:nvSpPr>
            <p:cNvPr id="49" name="pl49"/>
            <p:cNvSpPr/>
            <p:nvPr/>
          </p:nvSpPr>
          <p:spPr>
            <a:xfrm>
              <a:off x="7628841" y="3223585"/>
              <a:ext cx="772101" cy="498577"/>
            </a:xfrm>
            <a:custGeom>
              <a:avLst/>
              <a:pathLst>
                <a:path w="772101" h="498577">
                  <a:moveTo>
                    <a:pt x="772101" y="0"/>
                  </a:moveTo>
                  <a:lnTo>
                    <a:pt x="0" y="498577"/>
                  </a:lnTo>
                </a:path>
              </a:pathLst>
            </a:custGeom>
          </p:spPr>
          <p:txBody>
            <a:bodyPr/>
            <a:lstStyle/>
            <a:p/>
          </p:txBody>
        </p:sp>
        <p:sp>
          <p:nvSpPr>
            <p:cNvPr id="50" name="pl50"/>
            <p:cNvSpPr/>
            <p:nvPr/>
          </p:nvSpPr>
          <p:spPr>
            <a:xfrm>
              <a:off x="7632244" y="3484585"/>
              <a:ext cx="726458" cy="240430"/>
            </a:xfrm>
            <a:custGeom>
              <a:avLst/>
              <a:pathLst>
                <a:path w="726458" h="240430">
                  <a:moveTo>
                    <a:pt x="726458" y="0"/>
                  </a:moveTo>
                  <a:lnTo>
                    <a:pt x="0" y="240430"/>
                  </a:lnTo>
                </a:path>
              </a:pathLst>
            </a:custGeom>
          </p:spPr>
          <p:txBody>
            <a:bodyPr/>
            <a:lstStyle/>
            <a:p/>
          </p:txBody>
        </p:sp>
        <p:sp>
          <p:nvSpPr>
            <p:cNvPr id="51" name="pl51"/>
            <p:cNvSpPr/>
            <p:nvPr/>
          </p:nvSpPr>
          <p:spPr>
            <a:xfrm>
              <a:off x="7634285" y="3740535"/>
              <a:ext cx="748660" cy="36361"/>
            </a:xfrm>
            <a:custGeom>
              <a:avLst/>
              <a:pathLst>
                <a:path w="748660" h="36361">
                  <a:moveTo>
                    <a:pt x="748660" y="0"/>
                  </a:moveTo>
                  <a:lnTo>
                    <a:pt x="0" y="36361"/>
                  </a:lnTo>
                </a:path>
              </a:pathLst>
            </a:custGeom>
          </p:spPr>
          <p:txBody>
            <a:bodyPr/>
            <a:lstStyle/>
            <a:p/>
          </p:txBody>
        </p:sp>
        <p:sp>
          <p:nvSpPr>
            <p:cNvPr id="52" name="pl52"/>
            <p:cNvSpPr/>
            <p:nvPr/>
          </p:nvSpPr>
          <p:spPr>
            <a:xfrm>
              <a:off x="7628545" y="3786116"/>
              <a:ext cx="700039" cy="472898"/>
            </a:xfrm>
            <a:custGeom>
              <a:avLst/>
              <a:pathLst>
                <a:path w="700039" h="472898">
                  <a:moveTo>
                    <a:pt x="700039" y="472898"/>
                  </a:moveTo>
                  <a:lnTo>
                    <a:pt x="0" y="0"/>
                  </a:lnTo>
                </a:path>
              </a:pathLst>
            </a:custGeom>
          </p:spPr>
          <p:txBody>
            <a:bodyPr/>
            <a:lstStyle/>
            <a:p/>
          </p:txBody>
        </p:sp>
        <p:sp>
          <p:nvSpPr>
            <p:cNvPr id="53" name="pl53"/>
            <p:cNvSpPr/>
            <p:nvPr/>
          </p:nvSpPr>
          <p:spPr>
            <a:xfrm>
              <a:off x="7632881" y="3782247"/>
              <a:ext cx="804214" cy="215564"/>
            </a:xfrm>
            <a:custGeom>
              <a:avLst/>
              <a:pathLst>
                <a:path w="804214" h="215564">
                  <a:moveTo>
                    <a:pt x="804214" y="215564"/>
                  </a:moveTo>
                  <a:lnTo>
                    <a:pt x="0" y="0"/>
                  </a:lnTo>
                </a:path>
              </a:pathLst>
            </a:custGeom>
          </p:spPr>
          <p:txBody>
            <a:bodyPr/>
            <a:lstStyle/>
            <a:p/>
          </p:txBody>
        </p:sp>
        <p:sp>
          <p:nvSpPr>
            <p:cNvPr id="54" name="pl54"/>
            <p:cNvSpPr/>
            <p:nvPr/>
          </p:nvSpPr>
          <p:spPr>
            <a:xfrm>
              <a:off x="7626725" y="3881946"/>
              <a:ext cx="726048" cy="639442"/>
            </a:xfrm>
            <a:custGeom>
              <a:avLst/>
              <a:pathLst>
                <a:path w="726048" h="639442">
                  <a:moveTo>
                    <a:pt x="726048" y="639442"/>
                  </a:moveTo>
                  <a:lnTo>
                    <a:pt x="0" y="0"/>
                  </a:lnTo>
                </a:path>
              </a:pathLst>
            </a:custGeom>
          </p:spPr>
          <p:txBody>
            <a:bodyPr/>
            <a:lstStyle/>
            <a:p/>
          </p:txBody>
        </p:sp>
        <p:sp>
          <p:nvSpPr>
            <p:cNvPr id="55" name="pl55"/>
            <p:cNvSpPr/>
            <p:nvPr/>
          </p:nvSpPr>
          <p:spPr>
            <a:xfrm>
              <a:off x="7624817" y="3930141"/>
              <a:ext cx="734043" cy="853097"/>
            </a:xfrm>
            <a:custGeom>
              <a:avLst/>
              <a:pathLst>
                <a:path w="734043" h="853097">
                  <a:moveTo>
                    <a:pt x="734043" y="853097"/>
                  </a:moveTo>
                  <a:lnTo>
                    <a:pt x="0" y="0"/>
                  </a:lnTo>
                </a:path>
              </a:pathLst>
            </a:custGeom>
          </p:spPr>
          <p:txBody>
            <a:bodyPr/>
            <a:lstStyle/>
            <a:p/>
          </p:txBody>
        </p:sp>
        <p:sp>
          <p:nvSpPr>
            <p:cNvPr id="56" name="pg56"/>
            <p:cNvSpPr/>
            <p:nvPr/>
          </p:nvSpPr>
          <p:spPr>
            <a:xfrm>
              <a:off x="8356446" y="234229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7" name="tx57"/>
            <p:cNvSpPr/>
            <p:nvPr/>
          </p:nvSpPr>
          <p:spPr>
            <a:xfrm>
              <a:off x="8379306" y="238383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50%</a:t>
              </a:r>
            </a:p>
          </p:txBody>
        </p:sp>
        <p:sp>
          <p:nvSpPr>
            <p:cNvPr id="58" name="pg58"/>
            <p:cNvSpPr/>
            <p:nvPr/>
          </p:nvSpPr>
          <p:spPr>
            <a:xfrm>
              <a:off x="8290281" y="260627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13141" y="264781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46%</a:t>
              </a:r>
            </a:p>
          </p:txBody>
        </p:sp>
        <p:sp>
          <p:nvSpPr>
            <p:cNvPr id="60" name="pg60"/>
            <p:cNvSpPr/>
            <p:nvPr/>
          </p:nvSpPr>
          <p:spPr>
            <a:xfrm>
              <a:off x="8223851" y="286908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1" name="tx61"/>
            <p:cNvSpPr/>
            <p:nvPr/>
          </p:nvSpPr>
          <p:spPr>
            <a:xfrm>
              <a:off x="8246711" y="291062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46%</a:t>
              </a:r>
            </a:p>
          </p:txBody>
        </p:sp>
        <p:sp>
          <p:nvSpPr>
            <p:cNvPr id="62" name="pg62"/>
            <p:cNvSpPr/>
            <p:nvPr/>
          </p:nvSpPr>
          <p:spPr>
            <a:xfrm>
              <a:off x="8332362" y="3132131"/>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2"/>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55222" y="317366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40%</a:t>
              </a:r>
            </a:p>
          </p:txBody>
        </p:sp>
        <p:sp>
          <p:nvSpPr>
            <p:cNvPr id="64" name="pg64"/>
            <p:cNvSpPr/>
            <p:nvPr/>
          </p:nvSpPr>
          <p:spPr>
            <a:xfrm>
              <a:off x="8290122" y="3394559"/>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2"/>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5" name="tx65"/>
            <p:cNvSpPr/>
            <p:nvPr/>
          </p:nvSpPr>
          <p:spPr>
            <a:xfrm>
              <a:off x="8312982" y="3436097"/>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40%</a:t>
              </a:r>
            </a:p>
          </p:txBody>
        </p:sp>
        <p:sp>
          <p:nvSpPr>
            <p:cNvPr id="66" name="pg66"/>
            <p:cNvSpPr/>
            <p:nvPr/>
          </p:nvSpPr>
          <p:spPr>
            <a:xfrm>
              <a:off x="8314365" y="365590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7" name="tx67"/>
            <p:cNvSpPr/>
            <p:nvPr/>
          </p:nvSpPr>
          <p:spPr>
            <a:xfrm>
              <a:off x="8337225" y="369744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39%</a:t>
              </a:r>
            </a:p>
          </p:txBody>
        </p:sp>
        <p:sp>
          <p:nvSpPr>
            <p:cNvPr id="68" name="pg68"/>
            <p:cNvSpPr/>
            <p:nvPr/>
          </p:nvSpPr>
          <p:spPr>
            <a:xfrm>
              <a:off x="8260004" y="418210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9" name="tx69"/>
            <p:cNvSpPr/>
            <p:nvPr/>
          </p:nvSpPr>
          <p:spPr>
            <a:xfrm>
              <a:off x="8282864" y="420496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39%</a:t>
              </a:r>
            </a:p>
          </p:txBody>
        </p:sp>
        <p:sp>
          <p:nvSpPr>
            <p:cNvPr id="70" name="pg70"/>
            <p:cNvSpPr/>
            <p:nvPr/>
          </p:nvSpPr>
          <p:spPr>
            <a:xfrm>
              <a:off x="8368515" y="391751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2"/>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395905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39%</a:t>
              </a:r>
            </a:p>
          </p:txBody>
        </p:sp>
        <p:sp>
          <p:nvSpPr>
            <p:cNvPr id="72" name="pg72"/>
            <p:cNvSpPr/>
            <p:nvPr/>
          </p:nvSpPr>
          <p:spPr>
            <a:xfrm>
              <a:off x="8284194" y="444397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3" name="tx73"/>
            <p:cNvSpPr/>
            <p:nvPr/>
          </p:nvSpPr>
          <p:spPr>
            <a:xfrm>
              <a:off x="8307054" y="448551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37%</a:t>
              </a:r>
            </a:p>
          </p:txBody>
        </p:sp>
        <p:sp>
          <p:nvSpPr>
            <p:cNvPr id="74" name="pg74"/>
            <p:cNvSpPr/>
            <p:nvPr/>
          </p:nvSpPr>
          <p:spPr>
            <a:xfrm>
              <a:off x="8290281" y="470502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5" name="tx75"/>
            <p:cNvSpPr/>
            <p:nvPr/>
          </p:nvSpPr>
          <p:spPr>
            <a:xfrm>
              <a:off x="8313141" y="474656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36%</a:t>
              </a:r>
            </a:p>
          </p:txBody>
        </p:sp>
        <p:sp>
          <p:nvSpPr>
            <p:cNvPr id="76" name="pl76"/>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7" name="pt77"/>
            <p:cNvSpPr/>
            <p:nvPr/>
          </p:nvSpPr>
          <p:spPr>
            <a:xfrm>
              <a:off x="7584597" y="3414027"/>
              <a:ext cx="63202" cy="63202"/>
            </a:xfrm>
            <a:prstGeom prst="ellipse">
              <a:avLst/>
            </a:prstGeom>
            <a:solidFill>
              <a:srgbClr val="836FFF">
                <a:alpha val="100000"/>
              </a:srgbClr>
            </a:solidFill>
            <a:ln w="9000" cap="rnd">
              <a:solidFill>
                <a:srgbClr val="836FFF">
                  <a:alpha val="100000"/>
                </a:srgbClr>
              </a:solidFill>
              <a:prstDash val="solid"/>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500971" y="401416"/>
              <a:ext cx="28296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Sudan,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MCV2 had the lowest coverage of all vaccines (36%), followed by ROTAC (37%).
Coverage of 9 vaccines decreased (DTP3, HepB3, Hib3, IPV1, MCV1, MCV2, PcV3, Polio3 and RotaC) compared to respective coverage in 2019.
Coverage of 9 vaccines decreased (DTP3, HepB3, Hib3, IPV1, MCV1, MCV2, PcV3, Polio3 and RotaC) compared to respective coverage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5678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67777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29875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91974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54072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316171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782699"/>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240368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202467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164565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093845" y="126664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5" name="pl15"/>
            <p:cNvSpPr/>
            <p:nvPr/>
          </p:nvSpPr>
          <p:spPr>
            <a:xfrm>
              <a:off x="1093845" y="88762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6" name="pl16"/>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011577" y="887626"/>
              <a:ext cx="3119675" cy="0"/>
            </a:xfrm>
            <a:custGeom>
              <a:avLst/>
              <a:pathLst>
                <a:path w="3119675" h="0">
                  <a:moveTo>
                    <a:pt x="0" y="0"/>
                  </a:moveTo>
                  <a:lnTo>
                    <a:pt x="0" y="0"/>
                  </a:lnTo>
                  <a:lnTo>
                    <a:pt x="2249068" y="0"/>
                  </a:lnTo>
                  <a:lnTo>
                    <a:pt x="2321618" y="0"/>
                  </a:lnTo>
                  <a:lnTo>
                    <a:pt x="3119675" y="0"/>
                  </a:lnTo>
                  <a:lnTo>
                    <a:pt x="3119675" y="0"/>
                  </a:lnTo>
                </a:path>
              </a:pathLst>
            </a:custGeom>
            <a:ln w="116535" cap="flat">
              <a:solidFill>
                <a:srgbClr val="E8E8E8">
                  <a:alpha val="100000"/>
                </a:srgbClr>
              </a:solidFill>
              <a:prstDash val="solid"/>
              <a:round/>
            </a:ln>
          </p:spPr>
          <p:txBody>
            <a:bodyPr/>
            <a:lstStyle/>
            <a:p/>
          </p:txBody>
        </p:sp>
        <p:sp>
          <p:nvSpPr>
            <p:cNvPr id="22" name="pl22"/>
            <p:cNvSpPr/>
            <p:nvPr/>
          </p:nvSpPr>
          <p:spPr>
            <a:xfrm>
              <a:off x="4939027" y="1266641"/>
              <a:ext cx="3700080" cy="0"/>
            </a:xfrm>
            <a:custGeom>
              <a:avLst/>
              <a:pathLst>
                <a:path w="3700080" h="0">
                  <a:moveTo>
                    <a:pt x="0" y="0"/>
                  </a:moveTo>
                  <a:lnTo>
                    <a:pt x="652955" y="0"/>
                  </a:lnTo>
                  <a:lnTo>
                    <a:pt x="3264776" y="0"/>
                  </a:lnTo>
                  <a:lnTo>
                    <a:pt x="3264776" y="0"/>
                  </a:lnTo>
                  <a:lnTo>
                    <a:pt x="3627529" y="0"/>
                  </a:lnTo>
                  <a:lnTo>
                    <a:pt x="3700080" y="0"/>
                  </a:lnTo>
                </a:path>
              </a:pathLst>
            </a:custGeom>
            <a:ln w="116535" cap="flat">
              <a:solidFill>
                <a:srgbClr val="E8E8E8">
                  <a:alpha val="100000"/>
                </a:srgbClr>
              </a:solidFill>
              <a:prstDash val="solid"/>
              <a:round/>
            </a:ln>
          </p:spPr>
          <p:txBody>
            <a:bodyPr/>
            <a:lstStyle/>
            <a:p/>
          </p:txBody>
        </p:sp>
        <p:sp>
          <p:nvSpPr>
            <p:cNvPr id="23" name="pl23"/>
            <p:cNvSpPr/>
            <p:nvPr/>
          </p:nvSpPr>
          <p:spPr>
            <a:xfrm>
              <a:off x="4286071" y="1645655"/>
              <a:ext cx="3917731" cy="0"/>
            </a:xfrm>
            <a:custGeom>
              <a:avLst/>
              <a:pathLst>
                <a:path w="3917731" h="0">
                  <a:moveTo>
                    <a:pt x="0" y="0"/>
                  </a:moveTo>
                  <a:lnTo>
                    <a:pt x="870607" y="0"/>
                  </a:lnTo>
                  <a:lnTo>
                    <a:pt x="3264776" y="0"/>
                  </a:lnTo>
                  <a:lnTo>
                    <a:pt x="3264776" y="0"/>
                  </a:lnTo>
                  <a:lnTo>
                    <a:pt x="3700080" y="0"/>
                  </a:lnTo>
                  <a:lnTo>
                    <a:pt x="3917731" y="0"/>
                  </a:lnTo>
                </a:path>
              </a:pathLst>
            </a:custGeom>
            <a:ln w="116535" cap="flat">
              <a:solidFill>
                <a:srgbClr val="E8E8E8">
                  <a:alpha val="100000"/>
                </a:srgbClr>
              </a:solidFill>
              <a:prstDash val="solid"/>
              <a:round/>
            </a:ln>
          </p:spPr>
          <p:txBody>
            <a:bodyPr/>
            <a:lstStyle/>
            <a:p/>
          </p:txBody>
        </p:sp>
        <p:sp>
          <p:nvSpPr>
            <p:cNvPr id="24" name="pl24"/>
            <p:cNvSpPr/>
            <p:nvPr/>
          </p:nvSpPr>
          <p:spPr>
            <a:xfrm>
              <a:off x="4286071" y="2024670"/>
              <a:ext cx="3917731" cy="0"/>
            </a:xfrm>
            <a:custGeom>
              <a:avLst/>
              <a:pathLst>
                <a:path w="3917731" h="0">
                  <a:moveTo>
                    <a:pt x="0" y="0"/>
                  </a:moveTo>
                  <a:lnTo>
                    <a:pt x="870607" y="0"/>
                  </a:lnTo>
                  <a:lnTo>
                    <a:pt x="3264776" y="0"/>
                  </a:lnTo>
                  <a:lnTo>
                    <a:pt x="3264776" y="0"/>
                  </a:lnTo>
                  <a:lnTo>
                    <a:pt x="3700080" y="0"/>
                  </a:lnTo>
                  <a:lnTo>
                    <a:pt x="3917731" y="0"/>
                  </a:lnTo>
                </a:path>
              </a:pathLst>
            </a:custGeom>
            <a:ln w="116535" cap="flat">
              <a:solidFill>
                <a:srgbClr val="E8E8E8">
                  <a:alpha val="100000"/>
                </a:srgbClr>
              </a:solidFill>
              <a:prstDash val="solid"/>
              <a:round/>
            </a:ln>
          </p:spPr>
          <p:txBody>
            <a:bodyPr/>
            <a:lstStyle/>
            <a:p/>
          </p:txBody>
        </p:sp>
        <p:sp>
          <p:nvSpPr>
            <p:cNvPr id="25" name="pl25"/>
            <p:cNvSpPr/>
            <p:nvPr/>
          </p:nvSpPr>
          <p:spPr>
            <a:xfrm>
              <a:off x="4286071" y="2403685"/>
              <a:ext cx="3917731" cy="0"/>
            </a:xfrm>
            <a:custGeom>
              <a:avLst/>
              <a:pathLst>
                <a:path w="3917731" h="0">
                  <a:moveTo>
                    <a:pt x="0" y="0"/>
                  </a:moveTo>
                  <a:lnTo>
                    <a:pt x="870607" y="0"/>
                  </a:lnTo>
                  <a:lnTo>
                    <a:pt x="3264776" y="0"/>
                  </a:lnTo>
                  <a:lnTo>
                    <a:pt x="3264776" y="0"/>
                  </a:lnTo>
                  <a:lnTo>
                    <a:pt x="3627529" y="0"/>
                  </a:lnTo>
                  <a:lnTo>
                    <a:pt x="3917731" y="0"/>
                  </a:lnTo>
                </a:path>
              </a:pathLst>
            </a:custGeom>
            <a:ln w="116535" cap="flat">
              <a:solidFill>
                <a:srgbClr val="E8E8E8">
                  <a:alpha val="100000"/>
                </a:srgbClr>
              </a:solidFill>
              <a:prstDash val="solid"/>
              <a:round/>
            </a:ln>
          </p:spPr>
          <p:txBody>
            <a:bodyPr/>
            <a:lstStyle/>
            <a:p/>
          </p:txBody>
        </p:sp>
        <p:sp>
          <p:nvSpPr>
            <p:cNvPr id="26" name="pl26"/>
            <p:cNvSpPr/>
            <p:nvPr/>
          </p:nvSpPr>
          <p:spPr>
            <a:xfrm>
              <a:off x="5084128" y="2782699"/>
              <a:ext cx="3192226" cy="0"/>
            </a:xfrm>
            <a:custGeom>
              <a:avLst/>
              <a:pathLst>
                <a:path w="3192226" h="0">
                  <a:moveTo>
                    <a:pt x="0" y="0"/>
                  </a:moveTo>
                  <a:lnTo>
                    <a:pt x="580404" y="0"/>
                  </a:lnTo>
                  <a:lnTo>
                    <a:pt x="2902023" y="0"/>
                  </a:lnTo>
                  <a:lnTo>
                    <a:pt x="2974574" y="0"/>
                  </a:lnTo>
                  <a:lnTo>
                    <a:pt x="3119675" y="0"/>
                  </a:lnTo>
                  <a:lnTo>
                    <a:pt x="3192226" y="0"/>
                  </a:lnTo>
                </a:path>
              </a:pathLst>
            </a:custGeom>
            <a:ln w="116535" cap="flat">
              <a:solidFill>
                <a:srgbClr val="E8E8E8">
                  <a:alpha val="100000"/>
                </a:srgbClr>
              </a:solidFill>
              <a:prstDash val="solid"/>
              <a:round/>
            </a:ln>
          </p:spPr>
          <p:txBody>
            <a:bodyPr/>
            <a:lstStyle/>
            <a:p/>
          </p:txBody>
        </p:sp>
        <p:sp>
          <p:nvSpPr>
            <p:cNvPr id="27" name="pl27"/>
            <p:cNvSpPr/>
            <p:nvPr/>
          </p:nvSpPr>
          <p:spPr>
            <a:xfrm>
              <a:off x="4793926" y="3161714"/>
              <a:ext cx="3192226" cy="0"/>
            </a:xfrm>
            <a:custGeom>
              <a:avLst/>
              <a:pathLst>
                <a:path w="3192226" h="0">
                  <a:moveTo>
                    <a:pt x="0" y="0"/>
                  </a:moveTo>
                  <a:lnTo>
                    <a:pt x="362752" y="0"/>
                  </a:lnTo>
                  <a:lnTo>
                    <a:pt x="2466720" y="0"/>
                  </a:lnTo>
                  <a:lnTo>
                    <a:pt x="2539270" y="0"/>
                  </a:lnTo>
                  <a:lnTo>
                    <a:pt x="2902023" y="0"/>
                  </a:lnTo>
                  <a:lnTo>
                    <a:pt x="3192226" y="0"/>
                  </a:lnTo>
                </a:path>
              </a:pathLst>
            </a:custGeom>
            <a:ln w="116535" cap="flat">
              <a:solidFill>
                <a:srgbClr val="E8E8E8">
                  <a:alpha val="100000"/>
                </a:srgbClr>
              </a:solidFill>
              <a:prstDash val="solid"/>
              <a:round/>
            </a:ln>
          </p:spPr>
          <p:txBody>
            <a:bodyPr/>
            <a:lstStyle/>
            <a:p/>
          </p:txBody>
        </p:sp>
        <p:sp>
          <p:nvSpPr>
            <p:cNvPr id="28" name="pl28"/>
            <p:cNvSpPr/>
            <p:nvPr/>
          </p:nvSpPr>
          <p:spPr>
            <a:xfrm>
              <a:off x="4068420" y="3540728"/>
              <a:ext cx="2756922" cy="0"/>
            </a:xfrm>
            <a:custGeom>
              <a:avLst/>
              <a:pathLst>
                <a:path w="2756922" h="0">
                  <a:moveTo>
                    <a:pt x="0" y="0"/>
                  </a:moveTo>
                  <a:lnTo>
                    <a:pt x="145101" y="0"/>
                  </a:lnTo>
                  <a:lnTo>
                    <a:pt x="1958865" y="0"/>
                  </a:lnTo>
                  <a:lnTo>
                    <a:pt x="1958865" y="0"/>
                  </a:lnTo>
                  <a:lnTo>
                    <a:pt x="2321618" y="0"/>
                  </a:lnTo>
                  <a:lnTo>
                    <a:pt x="2756922" y="0"/>
                  </a:lnTo>
                </a:path>
              </a:pathLst>
            </a:custGeom>
            <a:ln w="116535" cap="flat">
              <a:solidFill>
                <a:srgbClr val="E8E8E8">
                  <a:alpha val="100000"/>
                </a:srgbClr>
              </a:solidFill>
              <a:prstDash val="solid"/>
              <a:round/>
            </a:ln>
          </p:spPr>
          <p:txBody>
            <a:bodyPr/>
            <a:lstStyle/>
            <a:p/>
          </p:txBody>
        </p:sp>
        <p:sp>
          <p:nvSpPr>
            <p:cNvPr id="29" name="pl29"/>
            <p:cNvSpPr/>
            <p:nvPr/>
          </p:nvSpPr>
          <p:spPr>
            <a:xfrm>
              <a:off x="4793926" y="3919743"/>
              <a:ext cx="2902023" cy="0"/>
            </a:xfrm>
            <a:custGeom>
              <a:avLst/>
              <a:pathLst>
                <a:path w="2902023" h="0">
                  <a:moveTo>
                    <a:pt x="0" y="0"/>
                  </a:moveTo>
                  <a:lnTo>
                    <a:pt x="362752" y="0"/>
                  </a:lnTo>
                  <a:lnTo>
                    <a:pt x="2176517" y="0"/>
                  </a:lnTo>
                  <a:lnTo>
                    <a:pt x="2466720" y="0"/>
                  </a:lnTo>
                  <a:lnTo>
                    <a:pt x="2756922" y="0"/>
                  </a:lnTo>
                  <a:lnTo>
                    <a:pt x="2902023" y="0"/>
                  </a:lnTo>
                </a:path>
              </a:pathLst>
            </a:custGeom>
            <a:ln w="116535" cap="flat">
              <a:solidFill>
                <a:srgbClr val="E8E8E8">
                  <a:alpha val="100000"/>
                </a:srgbClr>
              </a:solidFill>
              <a:prstDash val="solid"/>
              <a:round/>
            </a:ln>
          </p:spPr>
          <p:txBody>
            <a:bodyPr/>
            <a:lstStyle/>
            <a:p/>
          </p:txBody>
        </p:sp>
        <p:sp>
          <p:nvSpPr>
            <p:cNvPr id="30" name="pl30"/>
            <p:cNvSpPr/>
            <p:nvPr/>
          </p:nvSpPr>
          <p:spPr>
            <a:xfrm>
              <a:off x="4358622" y="4298757"/>
              <a:ext cx="3845181" cy="0"/>
            </a:xfrm>
            <a:custGeom>
              <a:avLst/>
              <a:pathLst>
                <a:path w="3845181" h="0">
                  <a:moveTo>
                    <a:pt x="0" y="0"/>
                  </a:moveTo>
                  <a:lnTo>
                    <a:pt x="870607" y="0"/>
                  </a:lnTo>
                  <a:lnTo>
                    <a:pt x="3119675" y="0"/>
                  </a:lnTo>
                  <a:lnTo>
                    <a:pt x="3264776" y="0"/>
                  </a:lnTo>
                  <a:lnTo>
                    <a:pt x="3627529" y="0"/>
                  </a:lnTo>
                  <a:lnTo>
                    <a:pt x="3845181" y="0"/>
                  </a:lnTo>
                </a:path>
              </a:pathLst>
            </a:custGeom>
            <a:ln w="116535" cap="flat">
              <a:solidFill>
                <a:srgbClr val="E8E8E8">
                  <a:alpha val="100000"/>
                </a:srgbClr>
              </a:solidFill>
              <a:prstDash val="solid"/>
              <a:round/>
            </a:ln>
          </p:spPr>
          <p:txBody>
            <a:bodyPr/>
            <a:lstStyle/>
            <a:p/>
          </p:txBody>
        </p:sp>
        <p:sp>
          <p:nvSpPr>
            <p:cNvPr id="31" name="pl31"/>
            <p:cNvSpPr/>
            <p:nvPr/>
          </p:nvSpPr>
          <p:spPr>
            <a:xfrm>
              <a:off x="4358622" y="4677772"/>
              <a:ext cx="3845181" cy="0"/>
            </a:xfrm>
            <a:custGeom>
              <a:avLst/>
              <a:pathLst>
                <a:path w="3845181" h="0">
                  <a:moveTo>
                    <a:pt x="0" y="0"/>
                  </a:moveTo>
                  <a:lnTo>
                    <a:pt x="943157" y="0"/>
                  </a:lnTo>
                  <a:lnTo>
                    <a:pt x="3264776" y="0"/>
                  </a:lnTo>
                  <a:lnTo>
                    <a:pt x="3264776" y="0"/>
                  </a:lnTo>
                  <a:lnTo>
                    <a:pt x="3627529" y="0"/>
                  </a:lnTo>
                  <a:lnTo>
                    <a:pt x="3845181" y="0"/>
                  </a:lnTo>
                </a:path>
              </a:pathLst>
            </a:custGeom>
            <a:ln w="116535" cap="flat">
              <a:solidFill>
                <a:srgbClr val="E8E8E8">
                  <a:alpha val="100000"/>
                </a:srgbClr>
              </a:solidFill>
              <a:prstDash val="solid"/>
              <a:round/>
            </a:ln>
          </p:spPr>
          <p:txBody>
            <a:bodyPr/>
            <a:lstStyle/>
            <a:p/>
          </p:txBody>
        </p:sp>
        <p:sp>
          <p:nvSpPr>
            <p:cNvPr id="32" name="pl32"/>
            <p:cNvSpPr/>
            <p:nvPr/>
          </p:nvSpPr>
          <p:spPr>
            <a:xfrm>
              <a:off x="4140970" y="5056787"/>
              <a:ext cx="4135383" cy="0"/>
            </a:xfrm>
            <a:custGeom>
              <a:avLst/>
              <a:pathLst>
                <a:path w="4135383" h="0">
                  <a:moveTo>
                    <a:pt x="0" y="0"/>
                  </a:moveTo>
                  <a:lnTo>
                    <a:pt x="145101" y="0"/>
                  </a:lnTo>
                  <a:lnTo>
                    <a:pt x="1668663" y="0"/>
                  </a:lnTo>
                  <a:lnTo>
                    <a:pt x="3409877" y="0"/>
                  </a:lnTo>
                  <a:lnTo>
                    <a:pt x="3990282" y="0"/>
                  </a:lnTo>
                  <a:lnTo>
                    <a:pt x="4135383" y="0"/>
                  </a:lnTo>
                </a:path>
              </a:pathLst>
            </a:custGeom>
            <a:ln w="116535" cap="flat">
              <a:solidFill>
                <a:srgbClr val="E8E8E8">
                  <a:alpha val="100000"/>
                </a:srgbClr>
              </a:solidFill>
              <a:prstDash val="solid"/>
              <a:round/>
            </a:ln>
          </p:spPr>
          <p:txBody>
            <a:bodyPr/>
            <a:lstStyle/>
            <a:p/>
          </p:txBody>
        </p:sp>
        <p:sp>
          <p:nvSpPr>
            <p:cNvPr id="33" name="pt33"/>
            <p:cNvSpPr/>
            <p:nvPr/>
          </p:nvSpPr>
          <p:spPr>
            <a:xfrm>
              <a:off x="812675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12675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2561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3286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500707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00707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460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205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9930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9930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58748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493452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19930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98165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5463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5463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15217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28157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19930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165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5463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5463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15217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28157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19930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0910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54634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54634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15217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428157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05420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8165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7185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19930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66003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07962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165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9144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3286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561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15217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478942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82084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38553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02278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02278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20902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06392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9144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54634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2561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96594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15217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78942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19930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8165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188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737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22472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35412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19930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8165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188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188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29728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435412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27185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12675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5463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80513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28157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13647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068485"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4948810"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4948810"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6339"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5529214"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4876259"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141036"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5093911"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4223304"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141036"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5093911"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4223304"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141036"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5093911"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4223304"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99593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5601765"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5021360"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92338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5093911"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473115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762574"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4150753"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4005652"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633182"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5093911"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4731158"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141036"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5166461"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4295854"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141036"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5239012"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4295854"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13586"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4223304"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407820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6324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7227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3" name="tx143"/>
            <p:cNvSpPr/>
            <p:nvPr/>
          </p:nvSpPr>
          <p:spPr>
            <a:xfrm>
              <a:off x="63660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4" name="tx144"/>
            <p:cNvSpPr/>
            <p:nvPr/>
          </p:nvSpPr>
          <p:spPr>
            <a:xfrm>
              <a:off x="508103" y="3808534"/>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MengA</a:t>
              </a:r>
            </a:p>
          </p:txBody>
        </p:sp>
        <p:sp>
          <p:nvSpPr>
            <p:cNvPr id="145" name="tx145"/>
            <p:cNvSpPr/>
            <p:nvPr/>
          </p:nvSpPr>
          <p:spPr>
            <a:xfrm>
              <a:off x="572514"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6" name="tx146"/>
            <p:cNvSpPr/>
            <p:nvPr/>
          </p:nvSpPr>
          <p:spPr>
            <a:xfrm>
              <a:off x="572514"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7" name="tx147"/>
            <p:cNvSpPr/>
            <p:nvPr/>
          </p:nvSpPr>
          <p:spPr>
            <a:xfrm>
              <a:off x="67328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8" name="tx148"/>
            <p:cNvSpPr/>
            <p:nvPr/>
          </p:nvSpPr>
          <p:spPr>
            <a:xfrm>
              <a:off x="69166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9" name="tx149"/>
            <p:cNvSpPr/>
            <p:nvPr/>
          </p:nvSpPr>
          <p:spPr>
            <a:xfrm>
              <a:off x="52640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09194"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09194"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67344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5322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79803"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093845" y="398022"/>
              <a:ext cx="31126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Sudan,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(57%). DTP1 coverage declined in 2024 (48%) compared to 2023, and was lower than in 2019. In 2019-2024, DTP1 coverage was at it's lowest level in 2024 (48%).
In 2023, 12 vaccines had lower coverage than in 2019.
In 2024, 12 vaccines had lower coverage than in 2019.
In 2024, 11 vaccines had lower coverage than in 2023.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30821"/>
              <a:ext cx="6444618" cy="2181493"/>
            </a:xfrm>
            <a:custGeom>
              <a:avLst/>
              <a:pathLst>
                <a:path w="6444618" h="2181493">
                  <a:moveTo>
                    <a:pt x="0" y="1285522"/>
                  </a:moveTo>
                  <a:lnTo>
                    <a:pt x="268525" y="1129701"/>
                  </a:lnTo>
                  <a:lnTo>
                    <a:pt x="537051" y="1363433"/>
                  </a:lnTo>
                  <a:lnTo>
                    <a:pt x="805577" y="1012836"/>
                  </a:lnTo>
                  <a:lnTo>
                    <a:pt x="1074103" y="818059"/>
                  </a:lnTo>
                  <a:lnTo>
                    <a:pt x="1342628" y="662239"/>
                  </a:lnTo>
                  <a:lnTo>
                    <a:pt x="1611154" y="662239"/>
                  </a:lnTo>
                  <a:lnTo>
                    <a:pt x="1879680" y="428507"/>
                  </a:lnTo>
                  <a:lnTo>
                    <a:pt x="2148206" y="350597"/>
                  </a:lnTo>
                  <a:lnTo>
                    <a:pt x="2416732" y="545373"/>
                  </a:lnTo>
                  <a:lnTo>
                    <a:pt x="2685257" y="194776"/>
                  </a:lnTo>
                  <a:lnTo>
                    <a:pt x="2953783" y="77910"/>
                  </a:lnTo>
                  <a:lnTo>
                    <a:pt x="3222309" y="116865"/>
                  </a:lnTo>
                  <a:lnTo>
                    <a:pt x="3490835" y="77910"/>
                  </a:lnTo>
                  <a:lnTo>
                    <a:pt x="3759360" y="38955"/>
                  </a:lnTo>
                  <a:lnTo>
                    <a:pt x="4027886" y="77910"/>
                  </a:lnTo>
                  <a:lnTo>
                    <a:pt x="4296412" y="77910"/>
                  </a:lnTo>
                  <a:lnTo>
                    <a:pt x="4564938" y="0"/>
                  </a:lnTo>
                  <a:lnTo>
                    <a:pt x="4833464" y="77910"/>
                  </a:lnTo>
                  <a:lnTo>
                    <a:pt x="5101989" y="77910"/>
                  </a:lnTo>
                  <a:lnTo>
                    <a:pt x="5370515" y="194776"/>
                  </a:lnTo>
                  <a:lnTo>
                    <a:pt x="5639041" y="428507"/>
                  </a:lnTo>
                  <a:lnTo>
                    <a:pt x="5907567" y="428507"/>
                  </a:lnTo>
                  <a:lnTo>
                    <a:pt x="6176092" y="1714030"/>
                  </a:lnTo>
                  <a:lnTo>
                    <a:pt x="6444618" y="2181493"/>
                  </a:lnTo>
                </a:path>
              </a:pathLst>
            </a:custGeom>
            <a:ln w="27101" cap="flat">
              <a:solidFill>
                <a:srgbClr val="F8766D">
                  <a:alpha val="100000"/>
                </a:srgbClr>
              </a:solidFill>
              <a:prstDash val="solid"/>
              <a:round/>
            </a:ln>
          </p:spPr>
          <p:txBody>
            <a:bodyPr/>
            <a:lstStyle/>
            <a:p/>
          </p:txBody>
        </p:sp>
        <p:sp>
          <p:nvSpPr>
            <p:cNvPr id="27" name="pl27"/>
            <p:cNvSpPr/>
            <p:nvPr/>
          </p:nvSpPr>
          <p:spPr>
            <a:xfrm>
              <a:off x="4670588" y="2048881"/>
              <a:ext cx="3222309" cy="1947761"/>
            </a:xfrm>
            <a:custGeom>
              <a:avLst/>
              <a:pathLst>
                <a:path w="3222309" h="1947761">
                  <a:moveTo>
                    <a:pt x="0" y="1947761"/>
                  </a:moveTo>
                  <a:lnTo>
                    <a:pt x="268525" y="662239"/>
                  </a:lnTo>
                  <a:lnTo>
                    <a:pt x="537051" y="506418"/>
                  </a:lnTo>
                  <a:lnTo>
                    <a:pt x="805577" y="194776"/>
                  </a:lnTo>
                  <a:lnTo>
                    <a:pt x="1074103" y="194776"/>
                  </a:lnTo>
                  <a:lnTo>
                    <a:pt x="1342628" y="77910"/>
                  </a:lnTo>
                  <a:lnTo>
                    <a:pt x="1611154" y="77910"/>
                  </a:lnTo>
                  <a:lnTo>
                    <a:pt x="1879680" y="0"/>
                  </a:lnTo>
                  <a:lnTo>
                    <a:pt x="2148206" y="233731"/>
                  </a:lnTo>
                  <a:lnTo>
                    <a:pt x="2416732" y="428507"/>
                  </a:lnTo>
                  <a:lnTo>
                    <a:pt x="2685257" y="428507"/>
                  </a:lnTo>
                  <a:lnTo>
                    <a:pt x="2953783" y="1402388"/>
                  </a:lnTo>
                  <a:lnTo>
                    <a:pt x="3222309" y="1480298"/>
                  </a:lnTo>
                </a:path>
              </a:pathLst>
            </a:custGeom>
            <a:ln w="27101" cap="flat">
              <a:solidFill>
                <a:srgbClr val="00BA38">
                  <a:alpha val="100000"/>
                </a:srgbClr>
              </a:solidFill>
              <a:prstDash val="solid"/>
              <a:round/>
            </a:ln>
          </p:spPr>
          <p:txBody>
            <a:bodyPr/>
            <a:lstStyle/>
            <a:p/>
          </p:txBody>
        </p:sp>
        <p:sp>
          <p:nvSpPr>
            <p:cNvPr id="28" name="pl28"/>
            <p:cNvSpPr/>
            <p:nvPr/>
          </p:nvSpPr>
          <p:spPr>
            <a:xfrm>
              <a:off x="4939113" y="1152910"/>
              <a:ext cx="2953783" cy="2610000"/>
            </a:xfrm>
            <a:custGeom>
              <a:avLst/>
              <a:pathLst>
                <a:path w="2953783" h="2610000">
                  <a:moveTo>
                    <a:pt x="0" y="2610000"/>
                  </a:moveTo>
                  <a:lnTo>
                    <a:pt x="268525" y="0"/>
                  </a:lnTo>
                  <a:lnTo>
                    <a:pt x="537051" y="155820"/>
                  </a:lnTo>
                  <a:lnTo>
                    <a:pt x="805577" y="155820"/>
                  </a:lnTo>
                  <a:lnTo>
                    <a:pt x="1074103" y="77910"/>
                  </a:lnTo>
                  <a:lnTo>
                    <a:pt x="1342628" y="155820"/>
                  </a:lnTo>
                  <a:lnTo>
                    <a:pt x="1611154" y="155820"/>
                  </a:lnTo>
                  <a:lnTo>
                    <a:pt x="1879680" y="272686"/>
                  </a:lnTo>
                  <a:lnTo>
                    <a:pt x="2148206" y="467462"/>
                  </a:lnTo>
                  <a:lnTo>
                    <a:pt x="2416732" y="545373"/>
                  </a:lnTo>
                  <a:lnTo>
                    <a:pt x="2685257" y="1752985"/>
                  </a:lnTo>
                  <a:lnTo>
                    <a:pt x="2953783" y="2220448"/>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337393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349080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333498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247796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4632211" y="395826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4900737" y="372453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4931" y="3204599"/>
              <a:ext cx="256491" cy="161197"/>
            </a:xfrm>
            <a:custGeom>
              <a:avLst/>
              <a:pathLst>
                <a:path w="256491" h="161197">
                  <a:moveTo>
                    <a:pt x="256491" y="0"/>
                  </a:moveTo>
                  <a:lnTo>
                    <a:pt x="0" y="161197"/>
                  </a:lnTo>
                </a:path>
              </a:pathLst>
            </a:custGeom>
          </p:spPr>
          <p:txBody>
            <a:bodyPr/>
            <a:lstStyle/>
            <a:p/>
          </p:txBody>
        </p:sp>
        <p:sp>
          <p:nvSpPr>
            <p:cNvPr id="37" name="pl37"/>
            <p:cNvSpPr/>
            <p:nvPr/>
          </p:nvSpPr>
          <p:spPr>
            <a:xfrm>
              <a:off x="7911123" y="3414941"/>
              <a:ext cx="250299" cy="36075"/>
            </a:xfrm>
            <a:custGeom>
              <a:avLst/>
              <a:pathLst>
                <a:path w="250299" h="36075">
                  <a:moveTo>
                    <a:pt x="250299" y="36075"/>
                  </a:moveTo>
                  <a:lnTo>
                    <a:pt x="0" y="0"/>
                  </a:lnTo>
                </a:path>
              </a:pathLst>
            </a:custGeom>
          </p:spPr>
          <p:txBody>
            <a:bodyPr/>
            <a:lstStyle/>
            <a:p/>
          </p:txBody>
        </p:sp>
        <p:sp>
          <p:nvSpPr>
            <p:cNvPr id="38" name="pl38"/>
            <p:cNvSpPr/>
            <p:nvPr/>
          </p:nvSpPr>
          <p:spPr>
            <a:xfrm>
              <a:off x="7904828" y="3536787"/>
              <a:ext cx="256594" cy="163594"/>
            </a:xfrm>
            <a:custGeom>
              <a:avLst/>
              <a:pathLst>
                <a:path w="256594" h="163594">
                  <a:moveTo>
                    <a:pt x="256594" y="163594"/>
                  </a:moveTo>
                  <a:lnTo>
                    <a:pt x="0" y="0"/>
                  </a:lnTo>
                </a:path>
              </a:pathLst>
            </a:custGeom>
          </p:spPr>
          <p:txBody>
            <a:bodyPr/>
            <a:lstStyle/>
            <a:p/>
          </p:txBody>
        </p:sp>
        <p:sp>
          <p:nvSpPr>
            <p:cNvPr id="39" name="pg39"/>
            <p:cNvSpPr/>
            <p:nvPr/>
          </p:nvSpPr>
          <p:spPr>
            <a:xfrm>
              <a:off x="8092843" y="308860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0" name="tx40"/>
            <p:cNvSpPr/>
            <p:nvPr/>
          </p:nvSpPr>
          <p:spPr>
            <a:xfrm>
              <a:off x="8115703" y="312944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40%</a:t>
              </a:r>
            </a:p>
          </p:txBody>
        </p:sp>
        <p:sp>
          <p:nvSpPr>
            <p:cNvPr id="41" name="pg41"/>
            <p:cNvSpPr/>
            <p:nvPr/>
          </p:nvSpPr>
          <p:spPr>
            <a:xfrm>
              <a:off x="8092843" y="336162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2" name="tx42"/>
            <p:cNvSpPr/>
            <p:nvPr/>
          </p:nvSpPr>
          <p:spPr>
            <a:xfrm>
              <a:off x="8115703" y="340246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39%</a:t>
              </a:r>
            </a:p>
          </p:txBody>
        </p:sp>
        <p:sp>
          <p:nvSpPr>
            <p:cNvPr id="43" name="pg43"/>
            <p:cNvSpPr/>
            <p:nvPr/>
          </p:nvSpPr>
          <p:spPr>
            <a:xfrm>
              <a:off x="8092843" y="363439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367523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36%</a:t>
              </a:r>
            </a:p>
          </p:txBody>
        </p:sp>
        <p:sp>
          <p:nvSpPr>
            <p:cNvPr id="45" name="pg45"/>
            <p:cNvSpPr/>
            <p:nvPr/>
          </p:nvSpPr>
          <p:spPr>
            <a:xfrm>
              <a:off x="1152721" y="251905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8441" y="25628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62</a:t>
              </a:r>
            </a:p>
          </p:txBody>
        </p:sp>
        <p:sp>
          <p:nvSpPr>
            <p:cNvPr id="47" name="pg47"/>
            <p:cNvSpPr/>
            <p:nvPr/>
          </p:nvSpPr>
          <p:spPr>
            <a:xfrm>
              <a:off x="4374981" y="399836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4420701" y="404371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24</a:t>
              </a:r>
            </a:p>
          </p:txBody>
        </p:sp>
        <p:sp>
          <p:nvSpPr>
            <p:cNvPr id="49" name="pg49"/>
            <p:cNvSpPr/>
            <p:nvPr/>
          </p:nvSpPr>
          <p:spPr>
            <a:xfrm>
              <a:off x="5003172" y="357911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5048892" y="36228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30</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182413" y="579074"/>
              <a:ext cx="35134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Sudan,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Sudan has 3 out of the 4 SDG vaccines.
In 2024, Sudan had achieved at least 90% coverage of none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9 percentage points from 57% in 2023 to 48% in 2024.
• DTP3 coverage declined 12 percentage points from 51% in 2023 to 39% in 2024.
• There were there were 137,000 more zero-dose children in 2024. This leaves 838,000 children without vaccination, vulnerable to vaccine-preventable diseases and a further 145,000 with incomplete protection.
• Sudan accounted for 47.2% of zero-dose children in Middle East and North Africa (MENA) and 5.9% of zero-dose children globally.
• MCV1 coverage declined 5 percentage points from 51% in 2023 to 46% in 2024. There were 870,000 children who missed out on the first measles vaccination.
• MCV2 coverage declined 2 percentage points from 38% in 2023 to 36%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Sudan,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Sudan.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DAPMHHIV-502652578-1605432</_dlc_DocId>
    <_dlc_DocIdUrl xmlns="9e17fbd9-fb4c-4d20-9ec4-18aa77a91b0d">
      <Url>https://unicef.sharepoint.com/teams/DAPM-Health-HIV/_layouts/15/DocIdRedir.aspx?ID=DAPMHHIV-502652578-1605432</Url>
      <Description>DAPMHHIV-502652578-1605432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2025-07-14T21:22:35Z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160ff0c6-2f51-4375-8b5a-831707841f6c</vt:lpwstr>
  </property>
  <property fmtid="{D5CDD505-2E9C-101B-9397-08002B2CF9AE}" pid="4" name="MediaServiceImageTags">
    <vt:lpwstr/>
  </property>
</Properties>
</file>