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1136518af5c0358a8036adc2a9b464e9f8a0a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159610"/>
                  </a:moveTo>
                  <a:lnTo>
                    <a:pt x="268525" y="0"/>
                  </a:lnTo>
                  <a:lnTo>
                    <a:pt x="537051" y="79805"/>
                  </a:lnTo>
                  <a:lnTo>
                    <a:pt x="805577" y="119708"/>
                  </a:lnTo>
                  <a:lnTo>
                    <a:pt x="1074103" y="119708"/>
                  </a:lnTo>
                  <a:lnTo>
                    <a:pt x="1342628" y="79805"/>
                  </a:lnTo>
                  <a:lnTo>
                    <a:pt x="1611154" y="79805"/>
                  </a:lnTo>
                  <a:lnTo>
                    <a:pt x="1879680" y="79805"/>
                  </a:lnTo>
                  <a:lnTo>
                    <a:pt x="2148206" y="39902"/>
                  </a:lnTo>
                  <a:lnTo>
                    <a:pt x="2416732" y="39902"/>
                  </a:lnTo>
                  <a:lnTo>
                    <a:pt x="2685257" y="39902"/>
                  </a:lnTo>
                  <a:lnTo>
                    <a:pt x="2953783" y="0"/>
                  </a:lnTo>
                  <a:lnTo>
                    <a:pt x="3222309" y="39902"/>
                  </a:lnTo>
                  <a:lnTo>
                    <a:pt x="3490835" y="39902"/>
                  </a:lnTo>
                  <a:lnTo>
                    <a:pt x="3759360" y="0"/>
                  </a:lnTo>
                  <a:lnTo>
                    <a:pt x="4027886" y="39902"/>
                  </a:lnTo>
                  <a:lnTo>
                    <a:pt x="4296412" y="39902"/>
                  </a:lnTo>
                  <a:lnTo>
                    <a:pt x="4564938" y="0"/>
                  </a:lnTo>
                  <a:lnTo>
                    <a:pt x="4833464" y="119708"/>
                  </a:lnTo>
                  <a:lnTo>
                    <a:pt x="5101989" y="79805"/>
                  </a:lnTo>
                  <a:lnTo>
                    <a:pt x="5370515" y="119708"/>
                  </a:lnTo>
                  <a:lnTo>
                    <a:pt x="5639041" y="79805"/>
                  </a:lnTo>
                  <a:lnTo>
                    <a:pt x="5907567" y="39902"/>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19708"/>
            </a:xfrm>
            <a:custGeom>
              <a:avLst/>
              <a:pathLst>
                <a:path w="6444618" h="119708">
                  <a:moveTo>
                    <a:pt x="0" y="119708"/>
                  </a:moveTo>
                  <a:lnTo>
                    <a:pt x="268525" y="39902"/>
                  </a:lnTo>
                  <a:lnTo>
                    <a:pt x="537051" y="119708"/>
                  </a:lnTo>
                  <a:lnTo>
                    <a:pt x="805577" y="119708"/>
                  </a:lnTo>
                  <a:lnTo>
                    <a:pt x="1074103" y="79805"/>
                  </a:lnTo>
                  <a:lnTo>
                    <a:pt x="1342628" y="79805"/>
                  </a:lnTo>
                  <a:lnTo>
                    <a:pt x="1611154" y="79805"/>
                  </a:lnTo>
                  <a:lnTo>
                    <a:pt x="1879680" y="79805"/>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79805"/>
                  </a:lnTo>
                  <a:lnTo>
                    <a:pt x="5101989" y="79805"/>
                  </a:lnTo>
                  <a:lnTo>
                    <a:pt x="5370515" y="119708"/>
                  </a:lnTo>
                  <a:lnTo>
                    <a:pt x="5639041" y="39902"/>
                  </a:lnTo>
                  <a:lnTo>
                    <a:pt x="5907567" y="0"/>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59610"/>
            </a:xfrm>
            <a:custGeom>
              <a:avLst/>
              <a:pathLst>
                <a:path w="6444618" h="159610">
                  <a:moveTo>
                    <a:pt x="0" y="159610"/>
                  </a:moveTo>
                  <a:lnTo>
                    <a:pt x="268525" y="159610"/>
                  </a:lnTo>
                  <a:lnTo>
                    <a:pt x="537051" y="39902"/>
                  </a:lnTo>
                  <a:lnTo>
                    <a:pt x="805577" y="79805"/>
                  </a:lnTo>
                  <a:lnTo>
                    <a:pt x="1074103" y="39902"/>
                  </a:lnTo>
                  <a:lnTo>
                    <a:pt x="1342628" y="39902"/>
                  </a:lnTo>
                  <a:lnTo>
                    <a:pt x="1611154" y="119708"/>
                  </a:lnTo>
                  <a:lnTo>
                    <a:pt x="1879680" y="79805"/>
                  </a:lnTo>
                  <a:lnTo>
                    <a:pt x="2148206" y="39902"/>
                  </a:lnTo>
                  <a:lnTo>
                    <a:pt x="2416732" y="0"/>
                  </a:lnTo>
                  <a:lnTo>
                    <a:pt x="2685257" y="0"/>
                  </a:lnTo>
                  <a:lnTo>
                    <a:pt x="2953783" y="0"/>
                  </a:lnTo>
                  <a:lnTo>
                    <a:pt x="3222309" y="0"/>
                  </a:lnTo>
                  <a:lnTo>
                    <a:pt x="3490835" y="0"/>
                  </a:lnTo>
                  <a:lnTo>
                    <a:pt x="3759360" y="0"/>
                  </a:lnTo>
                  <a:lnTo>
                    <a:pt x="4027886" y="0"/>
                  </a:lnTo>
                  <a:lnTo>
                    <a:pt x="4296412" y="0"/>
                  </a:lnTo>
                  <a:lnTo>
                    <a:pt x="4564938" y="79805"/>
                  </a:lnTo>
                  <a:lnTo>
                    <a:pt x="4833464" y="0"/>
                  </a:lnTo>
                  <a:lnTo>
                    <a:pt x="5101989" y="119708"/>
                  </a:lnTo>
                  <a:lnTo>
                    <a:pt x="5370515" y="79805"/>
                  </a:lnTo>
                  <a:lnTo>
                    <a:pt x="5639041" y="0"/>
                  </a:lnTo>
                  <a:lnTo>
                    <a:pt x="5907567" y="0"/>
                  </a:lnTo>
                  <a:lnTo>
                    <a:pt x="6176092" y="39902"/>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19708"/>
            </a:xfrm>
            <a:custGeom>
              <a:avLst/>
              <a:pathLst>
                <a:path w="6176092" h="119708">
                  <a:moveTo>
                    <a:pt x="0" y="119708"/>
                  </a:moveTo>
                  <a:lnTo>
                    <a:pt x="268525" y="119708"/>
                  </a:lnTo>
                  <a:lnTo>
                    <a:pt x="537051" y="79805"/>
                  </a:lnTo>
                  <a:lnTo>
                    <a:pt x="805577" y="79805"/>
                  </a:lnTo>
                  <a:lnTo>
                    <a:pt x="1074103" y="79805"/>
                  </a:lnTo>
                  <a:lnTo>
                    <a:pt x="1342628" y="79805"/>
                  </a:lnTo>
                  <a:lnTo>
                    <a:pt x="1611154" y="39902"/>
                  </a:lnTo>
                  <a:lnTo>
                    <a:pt x="1879680" y="39902"/>
                  </a:lnTo>
                  <a:lnTo>
                    <a:pt x="2148206" y="39902"/>
                  </a:lnTo>
                  <a:lnTo>
                    <a:pt x="2416732" y="39902"/>
                  </a:lnTo>
                  <a:lnTo>
                    <a:pt x="2685257" y="79805"/>
                  </a:lnTo>
                  <a:lnTo>
                    <a:pt x="2953783" y="39902"/>
                  </a:lnTo>
                  <a:lnTo>
                    <a:pt x="3222309" y="0"/>
                  </a:lnTo>
                  <a:lnTo>
                    <a:pt x="3490835" y="39902"/>
                  </a:lnTo>
                  <a:lnTo>
                    <a:pt x="3759360" y="119708"/>
                  </a:lnTo>
                  <a:lnTo>
                    <a:pt x="4027886" y="119708"/>
                  </a:lnTo>
                  <a:lnTo>
                    <a:pt x="4296412" y="119708"/>
                  </a:lnTo>
                  <a:lnTo>
                    <a:pt x="4564938" y="79805"/>
                  </a:lnTo>
                  <a:lnTo>
                    <a:pt x="4833464" y="119708"/>
                  </a:lnTo>
                  <a:lnTo>
                    <a:pt x="5101989" y="119708"/>
                  </a:lnTo>
                  <a:lnTo>
                    <a:pt x="5370515" y="79805"/>
                  </a:lnTo>
                  <a:lnTo>
                    <a:pt x="5639041" y="39902"/>
                  </a:lnTo>
                  <a:lnTo>
                    <a:pt x="5907567" y="119708"/>
                  </a:lnTo>
                  <a:lnTo>
                    <a:pt x="6176092"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627" y="1301602"/>
              <a:ext cx="252796" cy="91144"/>
            </a:xfrm>
            <a:custGeom>
              <a:avLst/>
              <a:pathLst>
                <a:path w="252796" h="91144">
                  <a:moveTo>
                    <a:pt x="252796" y="0"/>
                  </a:moveTo>
                  <a:lnTo>
                    <a:pt x="0" y="91144"/>
                  </a:lnTo>
                </a:path>
              </a:pathLst>
            </a:custGeom>
          </p:spPr>
          <p:txBody>
            <a:bodyPr/>
            <a:lstStyle/>
            <a:p/>
          </p:txBody>
        </p:sp>
        <p:sp>
          <p:nvSpPr>
            <p:cNvPr id="41" name="pl41"/>
            <p:cNvSpPr/>
            <p:nvPr/>
          </p:nvSpPr>
          <p:spPr>
            <a:xfrm>
              <a:off x="7900135" y="1029951"/>
              <a:ext cx="261288" cy="358534"/>
            </a:xfrm>
            <a:custGeom>
              <a:avLst/>
              <a:pathLst>
                <a:path w="261288" h="358534">
                  <a:moveTo>
                    <a:pt x="261288" y="0"/>
                  </a:moveTo>
                  <a:lnTo>
                    <a:pt x="0" y="358534"/>
                  </a:lnTo>
                </a:path>
              </a:pathLst>
            </a:custGeom>
          </p:spPr>
          <p:txBody>
            <a:bodyPr/>
            <a:lstStyle/>
            <a:p/>
          </p:txBody>
        </p:sp>
        <p:sp>
          <p:nvSpPr>
            <p:cNvPr id="42" name="pl42"/>
            <p:cNvSpPr/>
            <p:nvPr/>
          </p:nvSpPr>
          <p:spPr>
            <a:xfrm>
              <a:off x="7908375" y="1444223"/>
              <a:ext cx="253047" cy="96493"/>
            </a:xfrm>
            <a:custGeom>
              <a:avLst/>
              <a:pathLst>
                <a:path w="253047" h="96493">
                  <a:moveTo>
                    <a:pt x="253047" y="96493"/>
                  </a:moveTo>
                  <a:lnTo>
                    <a:pt x="0" y="0"/>
                  </a:lnTo>
                </a:path>
              </a:pathLst>
            </a:custGeom>
          </p:spPr>
          <p:txBody>
            <a:bodyPr/>
            <a:lstStyle/>
            <a:p/>
          </p:txBody>
        </p:sp>
        <p:sp>
          <p:nvSpPr>
            <p:cNvPr id="43" name="pl43"/>
            <p:cNvSpPr/>
            <p:nvPr/>
          </p:nvSpPr>
          <p:spPr>
            <a:xfrm>
              <a:off x="7900024" y="1448279"/>
              <a:ext cx="261398" cy="365255"/>
            </a:xfrm>
            <a:custGeom>
              <a:avLst/>
              <a:pathLst>
                <a:path w="261398" h="365255">
                  <a:moveTo>
                    <a:pt x="261398" y="365255"/>
                  </a:moveTo>
                  <a:lnTo>
                    <a:pt x="0" y="0"/>
                  </a:lnTo>
                </a:path>
              </a:pathLst>
            </a:custGeom>
          </p:spPr>
          <p:txBody>
            <a:bodyPr/>
            <a:lstStyle/>
            <a:p/>
          </p:txBody>
        </p:sp>
        <p:sp>
          <p:nvSpPr>
            <p:cNvPr id="44" name="pg44"/>
            <p:cNvSpPr/>
            <p:nvPr/>
          </p:nvSpPr>
          <p:spPr>
            <a:xfrm>
              <a:off x="8092843" y="11941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349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9209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617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4672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080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7403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812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389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Saudi Arabia,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1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99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2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5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379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8706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06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9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16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042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413630"/>
              <a:ext cx="249522" cy="1460009"/>
            </a:xfrm>
            <a:prstGeom prst="rect">
              <a:avLst/>
            </a:prstGeom>
            <a:solidFill>
              <a:srgbClr val="1CABE2">
                <a:alpha val="100000"/>
              </a:srgbClr>
            </a:solidFill>
          </p:spPr>
          <p:txBody>
            <a:bodyPr/>
            <a:lstStyle/>
            <a:p/>
          </p:txBody>
        </p:sp>
        <p:sp>
          <p:nvSpPr>
            <p:cNvPr id="26" name="rc26"/>
            <p:cNvSpPr/>
            <p:nvPr/>
          </p:nvSpPr>
          <p:spPr>
            <a:xfrm>
              <a:off x="1573521" y="3587684"/>
              <a:ext cx="249522" cy="285955"/>
            </a:xfrm>
            <a:prstGeom prst="rect">
              <a:avLst/>
            </a:prstGeom>
            <a:solidFill>
              <a:srgbClr val="1CABE2">
                <a:alpha val="100000"/>
              </a:srgbClr>
            </a:solidFill>
          </p:spPr>
          <p:txBody>
            <a:bodyPr/>
            <a:lstStyle/>
            <a:p/>
          </p:txBody>
        </p:sp>
        <p:sp>
          <p:nvSpPr>
            <p:cNvPr id="27" name="rc27"/>
            <p:cNvSpPr/>
            <p:nvPr/>
          </p:nvSpPr>
          <p:spPr>
            <a:xfrm>
              <a:off x="1850769" y="3033524"/>
              <a:ext cx="249522" cy="840115"/>
            </a:xfrm>
            <a:prstGeom prst="rect">
              <a:avLst/>
            </a:prstGeom>
            <a:solidFill>
              <a:srgbClr val="1CABE2">
                <a:alpha val="100000"/>
              </a:srgbClr>
            </a:solidFill>
          </p:spPr>
          <p:txBody>
            <a:bodyPr/>
            <a:lstStyle/>
            <a:p/>
          </p:txBody>
        </p:sp>
        <p:sp>
          <p:nvSpPr>
            <p:cNvPr id="28" name="rc28"/>
            <p:cNvSpPr/>
            <p:nvPr/>
          </p:nvSpPr>
          <p:spPr>
            <a:xfrm>
              <a:off x="2128016" y="2770191"/>
              <a:ext cx="249522" cy="1103448"/>
            </a:xfrm>
            <a:prstGeom prst="rect">
              <a:avLst/>
            </a:prstGeom>
            <a:solidFill>
              <a:srgbClr val="1CABE2">
                <a:alpha val="100000"/>
              </a:srgbClr>
            </a:solidFill>
          </p:spPr>
          <p:txBody>
            <a:bodyPr/>
            <a:lstStyle/>
            <a:p/>
          </p:txBody>
        </p:sp>
        <p:sp>
          <p:nvSpPr>
            <p:cNvPr id="29" name="rc29"/>
            <p:cNvSpPr/>
            <p:nvPr/>
          </p:nvSpPr>
          <p:spPr>
            <a:xfrm>
              <a:off x="2405264" y="2770791"/>
              <a:ext cx="249522" cy="1102848"/>
            </a:xfrm>
            <a:prstGeom prst="rect">
              <a:avLst/>
            </a:prstGeom>
            <a:solidFill>
              <a:srgbClr val="1CABE2">
                <a:alpha val="100000"/>
              </a:srgbClr>
            </a:solidFill>
          </p:spPr>
          <p:txBody>
            <a:bodyPr/>
            <a:lstStyle/>
            <a:p/>
          </p:txBody>
        </p:sp>
        <p:sp>
          <p:nvSpPr>
            <p:cNvPr id="30" name="rc30"/>
            <p:cNvSpPr/>
            <p:nvPr/>
          </p:nvSpPr>
          <p:spPr>
            <a:xfrm>
              <a:off x="2682512" y="3017040"/>
              <a:ext cx="249522" cy="856599"/>
            </a:xfrm>
            <a:prstGeom prst="rect">
              <a:avLst/>
            </a:prstGeom>
            <a:solidFill>
              <a:srgbClr val="1CABE2">
                <a:alpha val="100000"/>
              </a:srgbClr>
            </a:solidFill>
          </p:spPr>
          <p:txBody>
            <a:bodyPr/>
            <a:lstStyle/>
            <a:p/>
          </p:txBody>
        </p:sp>
        <p:sp>
          <p:nvSpPr>
            <p:cNvPr id="31" name="rc31"/>
            <p:cNvSpPr/>
            <p:nvPr/>
          </p:nvSpPr>
          <p:spPr>
            <a:xfrm>
              <a:off x="2959759" y="2966656"/>
              <a:ext cx="249522" cy="906983"/>
            </a:xfrm>
            <a:prstGeom prst="rect">
              <a:avLst/>
            </a:prstGeom>
            <a:solidFill>
              <a:srgbClr val="1CABE2">
                <a:alpha val="100000"/>
              </a:srgbClr>
            </a:solidFill>
          </p:spPr>
          <p:txBody>
            <a:bodyPr/>
            <a:lstStyle/>
            <a:p/>
          </p:txBody>
        </p:sp>
        <p:sp>
          <p:nvSpPr>
            <p:cNvPr id="32" name="rc32"/>
            <p:cNvSpPr/>
            <p:nvPr/>
          </p:nvSpPr>
          <p:spPr>
            <a:xfrm>
              <a:off x="3237007" y="2910800"/>
              <a:ext cx="249522" cy="962840"/>
            </a:xfrm>
            <a:prstGeom prst="rect">
              <a:avLst/>
            </a:prstGeom>
            <a:solidFill>
              <a:srgbClr val="1CABE2">
                <a:alpha val="100000"/>
              </a:srgbClr>
            </a:solidFill>
          </p:spPr>
          <p:txBody>
            <a:bodyPr/>
            <a:lstStyle/>
            <a:p/>
          </p:txBody>
        </p:sp>
        <p:sp>
          <p:nvSpPr>
            <p:cNvPr id="33" name="rc33"/>
            <p:cNvSpPr/>
            <p:nvPr/>
          </p:nvSpPr>
          <p:spPr>
            <a:xfrm>
              <a:off x="3514255" y="3217710"/>
              <a:ext cx="249522" cy="655929"/>
            </a:xfrm>
            <a:prstGeom prst="rect">
              <a:avLst/>
            </a:prstGeom>
            <a:solidFill>
              <a:srgbClr val="1CABE2">
                <a:alpha val="100000"/>
              </a:srgbClr>
            </a:solidFill>
          </p:spPr>
          <p:txBody>
            <a:bodyPr/>
            <a:lstStyle/>
            <a:p/>
          </p:txBody>
        </p:sp>
        <p:sp>
          <p:nvSpPr>
            <p:cNvPr id="34" name="rc34"/>
            <p:cNvSpPr/>
            <p:nvPr/>
          </p:nvSpPr>
          <p:spPr>
            <a:xfrm>
              <a:off x="3791502" y="3207566"/>
              <a:ext cx="249522" cy="666073"/>
            </a:xfrm>
            <a:prstGeom prst="rect">
              <a:avLst/>
            </a:prstGeom>
            <a:solidFill>
              <a:srgbClr val="1CABE2">
                <a:alpha val="100000"/>
              </a:srgbClr>
            </a:solidFill>
          </p:spPr>
          <p:txBody>
            <a:bodyPr/>
            <a:lstStyle/>
            <a:p/>
          </p:txBody>
        </p:sp>
        <p:sp>
          <p:nvSpPr>
            <p:cNvPr id="35" name="rc35"/>
            <p:cNvSpPr/>
            <p:nvPr/>
          </p:nvSpPr>
          <p:spPr>
            <a:xfrm>
              <a:off x="4068750" y="3203762"/>
              <a:ext cx="249522" cy="669877"/>
            </a:xfrm>
            <a:prstGeom prst="rect">
              <a:avLst/>
            </a:prstGeom>
            <a:solidFill>
              <a:srgbClr val="1CABE2">
                <a:alpha val="100000"/>
              </a:srgbClr>
            </a:solidFill>
          </p:spPr>
          <p:txBody>
            <a:bodyPr/>
            <a:lstStyle/>
            <a:p/>
          </p:txBody>
        </p:sp>
        <p:sp>
          <p:nvSpPr>
            <p:cNvPr id="36" name="rc36"/>
            <p:cNvSpPr/>
            <p:nvPr/>
          </p:nvSpPr>
          <p:spPr>
            <a:xfrm>
              <a:off x="4345998" y="3522485"/>
              <a:ext cx="249522" cy="351154"/>
            </a:xfrm>
            <a:prstGeom prst="rect">
              <a:avLst/>
            </a:prstGeom>
            <a:solidFill>
              <a:srgbClr val="1CABE2">
                <a:alpha val="100000"/>
              </a:srgbClr>
            </a:solidFill>
          </p:spPr>
          <p:txBody>
            <a:bodyPr/>
            <a:lstStyle/>
            <a:p/>
          </p:txBody>
        </p:sp>
        <p:sp>
          <p:nvSpPr>
            <p:cNvPr id="37" name="rc37"/>
            <p:cNvSpPr/>
            <p:nvPr/>
          </p:nvSpPr>
          <p:spPr>
            <a:xfrm>
              <a:off x="4623245" y="3142968"/>
              <a:ext cx="249522" cy="730671"/>
            </a:xfrm>
            <a:prstGeom prst="rect">
              <a:avLst/>
            </a:prstGeom>
            <a:solidFill>
              <a:srgbClr val="1CABE2">
                <a:alpha val="100000"/>
              </a:srgbClr>
            </a:solidFill>
          </p:spPr>
          <p:txBody>
            <a:bodyPr/>
            <a:lstStyle/>
            <a:p/>
          </p:txBody>
        </p:sp>
        <p:sp>
          <p:nvSpPr>
            <p:cNvPr id="38" name="rc38"/>
            <p:cNvSpPr/>
            <p:nvPr/>
          </p:nvSpPr>
          <p:spPr>
            <a:xfrm>
              <a:off x="4900493" y="3141633"/>
              <a:ext cx="249522" cy="732006"/>
            </a:xfrm>
            <a:prstGeom prst="rect">
              <a:avLst/>
            </a:prstGeom>
            <a:solidFill>
              <a:srgbClr val="1CABE2">
                <a:alpha val="100000"/>
              </a:srgbClr>
            </a:solidFill>
          </p:spPr>
          <p:txBody>
            <a:bodyPr/>
            <a:lstStyle/>
            <a:p/>
          </p:txBody>
        </p:sp>
        <p:sp>
          <p:nvSpPr>
            <p:cNvPr id="39" name="rc39"/>
            <p:cNvSpPr/>
            <p:nvPr/>
          </p:nvSpPr>
          <p:spPr>
            <a:xfrm>
              <a:off x="5177741" y="3492721"/>
              <a:ext cx="249522" cy="380918"/>
            </a:xfrm>
            <a:prstGeom prst="rect">
              <a:avLst/>
            </a:prstGeom>
            <a:solidFill>
              <a:srgbClr val="1CABE2">
                <a:alpha val="100000"/>
              </a:srgbClr>
            </a:solidFill>
          </p:spPr>
          <p:txBody>
            <a:bodyPr/>
            <a:lstStyle/>
            <a:p/>
          </p:txBody>
        </p:sp>
        <p:sp>
          <p:nvSpPr>
            <p:cNvPr id="40" name="rc40"/>
            <p:cNvSpPr/>
            <p:nvPr/>
          </p:nvSpPr>
          <p:spPr>
            <a:xfrm>
              <a:off x="5454988" y="3102327"/>
              <a:ext cx="249522" cy="771313"/>
            </a:xfrm>
            <a:prstGeom prst="rect">
              <a:avLst/>
            </a:prstGeom>
            <a:solidFill>
              <a:srgbClr val="1CABE2">
                <a:alpha val="100000"/>
              </a:srgbClr>
            </a:solidFill>
          </p:spPr>
          <p:txBody>
            <a:bodyPr/>
            <a:lstStyle/>
            <a:p/>
          </p:txBody>
        </p:sp>
        <p:sp>
          <p:nvSpPr>
            <p:cNvPr id="41" name="rc41"/>
            <p:cNvSpPr/>
            <p:nvPr/>
          </p:nvSpPr>
          <p:spPr>
            <a:xfrm>
              <a:off x="5732236" y="3076901"/>
              <a:ext cx="249522" cy="796738"/>
            </a:xfrm>
            <a:prstGeom prst="rect">
              <a:avLst/>
            </a:prstGeom>
            <a:solidFill>
              <a:srgbClr val="1CABE2">
                <a:alpha val="100000"/>
              </a:srgbClr>
            </a:solidFill>
          </p:spPr>
          <p:txBody>
            <a:bodyPr/>
            <a:lstStyle/>
            <a:p/>
          </p:txBody>
        </p:sp>
        <p:sp>
          <p:nvSpPr>
            <p:cNvPr id="42" name="rc42"/>
            <p:cNvSpPr/>
            <p:nvPr/>
          </p:nvSpPr>
          <p:spPr>
            <a:xfrm>
              <a:off x="6009484" y="3468764"/>
              <a:ext cx="249522" cy="404875"/>
            </a:xfrm>
            <a:prstGeom prst="rect">
              <a:avLst/>
            </a:prstGeom>
            <a:solidFill>
              <a:srgbClr val="1CABE2">
                <a:alpha val="100000"/>
              </a:srgbClr>
            </a:solidFill>
          </p:spPr>
          <p:txBody>
            <a:bodyPr/>
            <a:lstStyle/>
            <a:p/>
          </p:txBody>
        </p:sp>
        <p:sp>
          <p:nvSpPr>
            <p:cNvPr id="43" name="rc43"/>
            <p:cNvSpPr/>
            <p:nvPr/>
          </p:nvSpPr>
          <p:spPr>
            <a:xfrm>
              <a:off x="6286731" y="2282498"/>
              <a:ext cx="249522" cy="1591141"/>
            </a:xfrm>
            <a:prstGeom prst="rect">
              <a:avLst/>
            </a:prstGeom>
            <a:solidFill>
              <a:srgbClr val="1CABE2">
                <a:alpha val="100000"/>
              </a:srgbClr>
            </a:solidFill>
          </p:spPr>
          <p:txBody>
            <a:bodyPr/>
            <a:lstStyle/>
            <a:p/>
          </p:txBody>
        </p:sp>
        <p:sp>
          <p:nvSpPr>
            <p:cNvPr id="44" name="rc44"/>
            <p:cNvSpPr/>
            <p:nvPr/>
          </p:nvSpPr>
          <p:spPr>
            <a:xfrm>
              <a:off x="6563979" y="2776731"/>
              <a:ext cx="249522" cy="1096908"/>
            </a:xfrm>
            <a:prstGeom prst="rect">
              <a:avLst/>
            </a:prstGeom>
            <a:solidFill>
              <a:srgbClr val="1CABE2">
                <a:alpha val="100000"/>
              </a:srgbClr>
            </a:solidFill>
          </p:spPr>
          <p:txBody>
            <a:bodyPr/>
            <a:lstStyle/>
            <a:p/>
          </p:txBody>
        </p:sp>
        <p:sp>
          <p:nvSpPr>
            <p:cNvPr id="45" name="rc45"/>
            <p:cNvSpPr/>
            <p:nvPr/>
          </p:nvSpPr>
          <p:spPr>
            <a:xfrm>
              <a:off x="6841227" y="2504856"/>
              <a:ext cx="249522" cy="1368783"/>
            </a:xfrm>
            <a:prstGeom prst="rect">
              <a:avLst/>
            </a:prstGeom>
            <a:solidFill>
              <a:srgbClr val="1CABE2">
                <a:alpha val="100000"/>
              </a:srgbClr>
            </a:solidFill>
          </p:spPr>
          <p:txBody>
            <a:bodyPr/>
            <a:lstStyle/>
            <a:p/>
          </p:txBody>
        </p:sp>
        <p:sp>
          <p:nvSpPr>
            <p:cNvPr id="46" name="rc46"/>
            <p:cNvSpPr/>
            <p:nvPr/>
          </p:nvSpPr>
          <p:spPr>
            <a:xfrm>
              <a:off x="7118474" y="2881036"/>
              <a:ext cx="249522" cy="992603"/>
            </a:xfrm>
            <a:prstGeom prst="rect">
              <a:avLst/>
            </a:prstGeom>
            <a:solidFill>
              <a:srgbClr val="1CABE2">
                <a:alpha val="100000"/>
              </a:srgbClr>
            </a:solidFill>
          </p:spPr>
          <p:txBody>
            <a:bodyPr/>
            <a:lstStyle/>
            <a:p/>
          </p:txBody>
        </p:sp>
        <p:sp>
          <p:nvSpPr>
            <p:cNvPr id="47" name="rc47"/>
            <p:cNvSpPr/>
            <p:nvPr/>
          </p:nvSpPr>
          <p:spPr>
            <a:xfrm>
              <a:off x="7395722" y="3223115"/>
              <a:ext cx="249522" cy="650524"/>
            </a:xfrm>
            <a:prstGeom prst="rect">
              <a:avLst/>
            </a:prstGeom>
            <a:solidFill>
              <a:srgbClr val="1CABE2">
                <a:alpha val="100000"/>
              </a:srgbClr>
            </a:solidFill>
          </p:spPr>
          <p:txBody>
            <a:bodyPr/>
            <a:lstStyle/>
            <a:p/>
          </p:txBody>
        </p:sp>
        <p:sp>
          <p:nvSpPr>
            <p:cNvPr id="48" name="rc48"/>
            <p:cNvSpPr/>
            <p:nvPr/>
          </p:nvSpPr>
          <p:spPr>
            <a:xfrm>
              <a:off x="7672970" y="2785206"/>
              <a:ext cx="249522" cy="1088433"/>
            </a:xfrm>
            <a:prstGeom prst="rect">
              <a:avLst/>
            </a:prstGeom>
            <a:solidFill>
              <a:srgbClr val="1CABE2">
                <a:alpha val="100000"/>
              </a:srgbClr>
            </a:solidFill>
          </p:spPr>
          <p:txBody>
            <a:bodyPr/>
            <a:lstStyle/>
            <a:p/>
          </p:txBody>
        </p:sp>
        <p:sp>
          <p:nvSpPr>
            <p:cNvPr id="49" name="rc49"/>
            <p:cNvSpPr/>
            <p:nvPr/>
          </p:nvSpPr>
          <p:spPr>
            <a:xfrm>
              <a:off x="7950217" y="2757912"/>
              <a:ext cx="249522" cy="1115727"/>
            </a:xfrm>
            <a:prstGeom prst="rect">
              <a:avLst/>
            </a:prstGeom>
            <a:solidFill>
              <a:srgbClr val="1CABE2">
                <a:alpha val="100000"/>
              </a:srgbClr>
            </a:solidFill>
          </p:spPr>
          <p:txBody>
            <a:bodyPr/>
            <a:lstStyle/>
            <a:p/>
          </p:txBody>
        </p:sp>
        <p:sp>
          <p:nvSpPr>
            <p:cNvPr id="50" name="rc50"/>
            <p:cNvSpPr/>
            <p:nvPr/>
          </p:nvSpPr>
          <p:spPr>
            <a:xfrm>
              <a:off x="1296273" y="2413630"/>
              <a:ext cx="249522" cy="0"/>
            </a:xfrm>
            <a:prstGeom prst="rect">
              <a:avLst/>
            </a:prstGeom>
            <a:solidFill>
              <a:srgbClr val="B3B3B3">
                <a:alpha val="100000"/>
              </a:srgbClr>
            </a:solidFill>
          </p:spPr>
          <p:txBody>
            <a:bodyPr/>
            <a:lstStyle/>
            <a:p/>
          </p:txBody>
        </p:sp>
        <p:sp>
          <p:nvSpPr>
            <p:cNvPr id="51" name="rc51"/>
            <p:cNvSpPr/>
            <p:nvPr/>
          </p:nvSpPr>
          <p:spPr>
            <a:xfrm>
              <a:off x="1573521" y="3015839"/>
              <a:ext cx="249522" cy="571844"/>
            </a:xfrm>
            <a:prstGeom prst="rect">
              <a:avLst/>
            </a:prstGeom>
            <a:solidFill>
              <a:srgbClr val="B3B3B3">
                <a:alpha val="100000"/>
              </a:srgbClr>
            </a:solidFill>
          </p:spPr>
          <p:txBody>
            <a:bodyPr/>
            <a:lstStyle/>
            <a:p/>
          </p:txBody>
        </p:sp>
        <p:sp>
          <p:nvSpPr>
            <p:cNvPr id="52" name="rc52"/>
            <p:cNvSpPr/>
            <p:nvPr/>
          </p:nvSpPr>
          <p:spPr>
            <a:xfrm>
              <a:off x="1850769" y="2473491"/>
              <a:ext cx="249522" cy="560032"/>
            </a:xfrm>
            <a:prstGeom prst="rect">
              <a:avLst/>
            </a:prstGeom>
            <a:solidFill>
              <a:srgbClr val="B3B3B3">
                <a:alpha val="100000"/>
              </a:srgbClr>
            </a:solidFill>
          </p:spPr>
          <p:txBody>
            <a:bodyPr/>
            <a:lstStyle/>
            <a:p/>
          </p:txBody>
        </p:sp>
        <p:sp>
          <p:nvSpPr>
            <p:cNvPr id="53" name="rc53"/>
            <p:cNvSpPr/>
            <p:nvPr/>
          </p:nvSpPr>
          <p:spPr>
            <a:xfrm>
              <a:off x="2128016" y="2494379"/>
              <a:ext cx="249522" cy="275812"/>
            </a:xfrm>
            <a:prstGeom prst="rect">
              <a:avLst/>
            </a:prstGeom>
            <a:solidFill>
              <a:srgbClr val="B3B3B3">
                <a:alpha val="100000"/>
              </a:srgbClr>
            </a:solidFill>
          </p:spPr>
          <p:txBody>
            <a:bodyPr/>
            <a:lstStyle/>
            <a:p/>
          </p:txBody>
        </p:sp>
        <p:sp>
          <p:nvSpPr>
            <p:cNvPr id="54" name="rc54"/>
            <p:cNvSpPr/>
            <p:nvPr/>
          </p:nvSpPr>
          <p:spPr>
            <a:xfrm>
              <a:off x="2405264" y="2770791"/>
              <a:ext cx="249522" cy="0"/>
            </a:xfrm>
            <a:prstGeom prst="rect">
              <a:avLst/>
            </a:prstGeom>
            <a:solidFill>
              <a:srgbClr val="B3B3B3">
                <a:alpha val="100000"/>
              </a:srgbClr>
            </a:solidFill>
          </p:spPr>
          <p:txBody>
            <a:bodyPr/>
            <a:lstStyle/>
            <a:p/>
          </p:txBody>
        </p:sp>
        <p:sp>
          <p:nvSpPr>
            <p:cNvPr id="55" name="rc55"/>
            <p:cNvSpPr/>
            <p:nvPr/>
          </p:nvSpPr>
          <p:spPr>
            <a:xfrm>
              <a:off x="2682512" y="2731485"/>
              <a:ext cx="249522" cy="285555"/>
            </a:xfrm>
            <a:prstGeom prst="rect">
              <a:avLst/>
            </a:prstGeom>
            <a:solidFill>
              <a:srgbClr val="B3B3B3">
                <a:alpha val="100000"/>
              </a:srgbClr>
            </a:solidFill>
          </p:spPr>
          <p:txBody>
            <a:bodyPr/>
            <a:lstStyle/>
            <a:p/>
          </p:txBody>
        </p:sp>
        <p:sp>
          <p:nvSpPr>
            <p:cNvPr id="56" name="rc56"/>
            <p:cNvSpPr/>
            <p:nvPr/>
          </p:nvSpPr>
          <p:spPr>
            <a:xfrm>
              <a:off x="2959759" y="2664350"/>
              <a:ext cx="249522" cy="302305"/>
            </a:xfrm>
            <a:prstGeom prst="rect">
              <a:avLst/>
            </a:prstGeom>
            <a:solidFill>
              <a:srgbClr val="B3B3B3">
                <a:alpha val="100000"/>
              </a:srgbClr>
            </a:solidFill>
          </p:spPr>
          <p:txBody>
            <a:bodyPr/>
            <a:lstStyle/>
            <a:p/>
          </p:txBody>
        </p:sp>
        <p:sp>
          <p:nvSpPr>
            <p:cNvPr id="57" name="rc57"/>
            <p:cNvSpPr/>
            <p:nvPr/>
          </p:nvSpPr>
          <p:spPr>
            <a:xfrm>
              <a:off x="3237007" y="2589808"/>
              <a:ext cx="249522" cy="320991"/>
            </a:xfrm>
            <a:prstGeom prst="rect">
              <a:avLst/>
            </a:prstGeom>
            <a:solidFill>
              <a:srgbClr val="B3B3B3">
                <a:alpha val="100000"/>
              </a:srgbClr>
            </a:solidFill>
          </p:spPr>
          <p:txBody>
            <a:bodyPr/>
            <a:lstStyle/>
            <a:p/>
          </p:txBody>
        </p:sp>
        <p:sp>
          <p:nvSpPr>
            <p:cNvPr id="58" name="rc58"/>
            <p:cNvSpPr/>
            <p:nvPr/>
          </p:nvSpPr>
          <p:spPr>
            <a:xfrm>
              <a:off x="3514255" y="3217710"/>
              <a:ext cx="249522" cy="0"/>
            </a:xfrm>
            <a:prstGeom prst="rect">
              <a:avLst/>
            </a:prstGeom>
            <a:solidFill>
              <a:srgbClr val="B3B3B3">
                <a:alpha val="100000"/>
              </a:srgbClr>
            </a:solidFill>
          </p:spPr>
          <p:txBody>
            <a:bodyPr/>
            <a:lstStyle/>
            <a:p/>
          </p:txBody>
        </p:sp>
        <p:sp>
          <p:nvSpPr>
            <p:cNvPr id="59" name="rc59"/>
            <p:cNvSpPr/>
            <p:nvPr/>
          </p:nvSpPr>
          <p:spPr>
            <a:xfrm>
              <a:off x="3791502" y="3207566"/>
              <a:ext cx="249522" cy="0"/>
            </a:xfrm>
            <a:prstGeom prst="rect">
              <a:avLst/>
            </a:prstGeom>
            <a:solidFill>
              <a:srgbClr val="B3B3B3">
                <a:alpha val="100000"/>
              </a:srgbClr>
            </a:solidFill>
          </p:spPr>
          <p:txBody>
            <a:bodyPr/>
            <a:lstStyle/>
            <a:p/>
          </p:txBody>
        </p:sp>
        <p:sp>
          <p:nvSpPr>
            <p:cNvPr id="60" name="rc60"/>
            <p:cNvSpPr/>
            <p:nvPr/>
          </p:nvSpPr>
          <p:spPr>
            <a:xfrm>
              <a:off x="4068750" y="3203762"/>
              <a:ext cx="249522" cy="0"/>
            </a:xfrm>
            <a:prstGeom prst="rect">
              <a:avLst/>
            </a:prstGeom>
            <a:solidFill>
              <a:srgbClr val="B3B3B3">
                <a:alpha val="100000"/>
              </a:srgbClr>
            </a:solidFill>
          </p:spPr>
          <p:txBody>
            <a:bodyPr/>
            <a:lstStyle/>
            <a:p/>
          </p:txBody>
        </p:sp>
        <p:sp>
          <p:nvSpPr>
            <p:cNvPr id="61" name="rc61"/>
            <p:cNvSpPr/>
            <p:nvPr/>
          </p:nvSpPr>
          <p:spPr>
            <a:xfrm>
              <a:off x="4345998" y="3171330"/>
              <a:ext cx="249522" cy="351154"/>
            </a:xfrm>
            <a:prstGeom prst="rect">
              <a:avLst/>
            </a:prstGeom>
            <a:solidFill>
              <a:srgbClr val="B3B3B3">
                <a:alpha val="100000"/>
              </a:srgbClr>
            </a:solidFill>
          </p:spPr>
          <p:txBody>
            <a:bodyPr/>
            <a:lstStyle/>
            <a:p/>
          </p:txBody>
        </p:sp>
        <p:sp>
          <p:nvSpPr>
            <p:cNvPr id="62" name="rc62"/>
            <p:cNvSpPr/>
            <p:nvPr/>
          </p:nvSpPr>
          <p:spPr>
            <a:xfrm>
              <a:off x="4623245" y="3142968"/>
              <a:ext cx="249522" cy="0"/>
            </a:xfrm>
            <a:prstGeom prst="rect">
              <a:avLst/>
            </a:prstGeom>
            <a:solidFill>
              <a:srgbClr val="B3B3B3">
                <a:alpha val="100000"/>
              </a:srgbClr>
            </a:solidFill>
          </p:spPr>
          <p:txBody>
            <a:bodyPr/>
            <a:lstStyle/>
            <a:p/>
          </p:txBody>
        </p:sp>
        <p:sp>
          <p:nvSpPr>
            <p:cNvPr id="63" name="rc63"/>
            <p:cNvSpPr/>
            <p:nvPr/>
          </p:nvSpPr>
          <p:spPr>
            <a:xfrm>
              <a:off x="4900493" y="3141633"/>
              <a:ext cx="249522" cy="0"/>
            </a:xfrm>
            <a:prstGeom prst="rect">
              <a:avLst/>
            </a:prstGeom>
            <a:solidFill>
              <a:srgbClr val="B3B3B3">
                <a:alpha val="100000"/>
              </a:srgbClr>
            </a:solidFill>
          </p:spPr>
          <p:txBody>
            <a:bodyPr/>
            <a:lstStyle/>
            <a:p/>
          </p:txBody>
        </p:sp>
        <p:sp>
          <p:nvSpPr>
            <p:cNvPr id="64" name="rc64"/>
            <p:cNvSpPr/>
            <p:nvPr/>
          </p:nvSpPr>
          <p:spPr>
            <a:xfrm>
              <a:off x="5177741" y="3111736"/>
              <a:ext cx="249522" cy="380985"/>
            </a:xfrm>
            <a:prstGeom prst="rect">
              <a:avLst/>
            </a:prstGeom>
            <a:solidFill>
              <a:srgbClr val="B3B3B3">
                <a:alpha val="100000"/>
              </a:srgbClr>
            </a:solidFill>
          </p:spPr>
          <p:txBody>
            <a:bodyPr/>
            <a:lstStyle/>
            <a:p/>
          </p:txBody>
        </p:sp>
        <p:sp>
          <p:nvSpPr>
            <p:cNvPr id="65" name="rc65"/>
            <p:cNvSpPr/>
            <p:nvPr/>
          </p:nvSpPr>
          <p:spPr>
            <a:xfrm>
              <a:off x="5454988" y="3102327"/>
              <a:ext cx="249522" cy="0"/>
            </a:xfrm>
            <a:prstGeom prst="rect">
              <a:avLst/>
            </a:prstGeom>
            <a:solidFill>
              <a:srgbClr val="B3B3B3">
                <a:alpha val="100000"/>
              </a:srgbClr>
            </a:solidFill>
          </p:spPr>
          <p:txBody>
            <a:bodyPr/>
            <a:lstStyle/>
            <a:p/>
          </p:txBody>
        </p:sp>
        <p:sp>
          <p:nvSpPr>
            <p:cNvPr id="66" name="rc66"/>
            <p:cNvSpPr/>
            <p:nvPr/>
          </p:nvSpPr>
          <p:spPr>
            <a:xfrm>
              <a:off x="5732236" y="3076901"/>
              <a:ext cx="249522" cy="0"/>
            </a:xfrm>
            <a:prstGeom prst="rect">
              <a:avLst/>
            </a:prstGeom>
            <a:solidFill>
              <a:srgbClr val="B3B3B3">
                <a:alpha val="100000"/>
              </a:srgbClr>
            </a:solidFill>
          </p:spPr>
          <p:txBody>
            <a:bodyPr/>
            <a:lstStyle/>
            <a:p/>
          </p:txBody>
        </p:sp>
        <p:sp>
          <p:nvSpPr>
            <p:cNvPr id="67" name="rc67"/>
            <p:cNvSpPr/>
            <p:nvPr/>
          </p:nvSpPr>
          <p:spPr>
            <a:xfrm>
              <a:off x="6009484" y="3063888"/>
              <a:ext cx="249522" cy="404875"/>
            </a:xfrm>
            <a:prstGeom prst="rect">
              <a:avLst/>
            </a:prstGeom>
            <a:solidFill>
              <a:srgbClr val="B3B3B3">
                <a:alpha val="100000"/>
              </a:srgbClr>
            </a:solidFill>
          </p:spPr>
          <p:txBody>
            <a:bodyPr/>
            <a:lstStyle/>
            <a:p/>
          </p:txBody>
        </p:sp>
        <p:sp>
          <p:nvSpPr>
            <p:cNvPr id="68" name="rc68"/>
            <p:cNvSpPr/>
            <p:nvPr/>
          </p:nvSpPr>
          <p:spPr>
            <a:xfrm>
              <a:off x="6286731" y="2282498"/>
              <a:ext cx="249522" cy="0"/>
            </a:xfrm>
            <a:prstGeom prst="rect">
              <a:avLst/>
            </a:prstGeom>
            <a:solidFill>
              <a:srgbClr val="B3B3B3">
                <a:alpha val="100000"/>
              </a:srgbClr>
            </a:solidFill>
          </p:spPr>
          <p:txBody>
            <a:bodyPr/>
            <a:lstStyle/>
            <a:p/>
          </p:txBody>
        </p:sp>
        <p:sp>
          <p:nvSpPr>
            <p:cNvPr id="69" name="rc69"/>
            <p:cNvSpPr/>
            <p:nvPr/>
          </p:nvSpPr>
          <p:spPr>
            <a:xfrm>
              <a:off x="6563979" y="2411094"/>
              <a:ext cx="249522" cy="365636"/>
            </a:xfrm>
            <a:prstGeom prst="rect">
              <a:avLst/>
            </a:prstGeom>
            <a:solidFill>
              <a:srgbClr val="B3B3B3">
                <a:alpha val="100000"/>
              </a:srgbClr>
            </a:solidFill>
          </p:spPr>
          <p:txBody>
            <a:bodyPr/>
            <a:lstStyle/>
            <a:p/>
          </p:txBody>
        </p:sp>
        <p:sp>
          <p:nvSpPr>
            <p:cNvPr id="70" name="rc70"/>
            <p:cNvSpPr/>
            <p:nvPr/>
          </p:nvSpPr>
          <p:spPr>
            <a:xfrm>
              <a:off x="6841227" y="2162710"/>
              <a:ext cx="249522" cy="342145"/>
            </a:xfrm>
            <a:prstGeom prst="rect">
              <a:avLst/>
            </a:prstGeom>
            <a:solidFill>
              <a:srgbClr val="B3B3B3">
                <a:alpha val="100000"/>
              </a:srgbClr>
            </a:solidFill>
          </p:spPr>
          <p:txBody>
            <a:bodyPr/>
            <a:lstStyle/>
            <a:p/>
          </p:txBody>
        </p:sp>
        <p:sp>
          <p:nvSpPr>
            <p:cNvPr id="71" name="rc71"/>
            <p:cNvSpPr/>
            <p:nvPr/>
          </p:nvSpPr>
          <p:spPr>
            <a:xfrm>
              <a:off x="7118474" y="2881036"/>
              <a:ext cx="249522" cy="0"/>
            </a:xfrm>
            <a:prstGeom prst="rect">
              <a:avLst/>
            </a:prstGeom>
            <a:solidFill>
              <a:srgbClr val="B3B3B3">
                <a:alpha val="100000"/>
              </a:srgbClr>
            </a:solidFill>
          </p:spPr>
          <p:txBody>
            <a:bodyPr/>
            <a:lstStyle/>
            <a:p/>
          </p:txBody>
        </p:sp>
        <p:sp>
          <p:nvSpPr>
            <p:cNvPr id="72" name="rc72"/>
            <p:cNvSpPr/>
            <p:nvPr/>
          </p:nvSpPr>
          <p:spPr>
            <a:xfrm>
              <a:off x="7395722" y="3223115"/>
              <a:ext cx="249522" cy="0"/>
            </a:xfrm>
            <a:prstGeom prst="rect">
              <a:avLst/>
            </a:prstGeom>
            <a:solidFill>
              <a:srgbClr val="B3B3B3">
                <a:alpha val="100000"/>
              </a:srgbClr>
            </a:solidFill>
          </p:spPr>
          <p:txBody>
            <a:bodyPr/>
            <a:lstStyle/>
            <a:p/>
          </p:txBody>
        </p:sp>
        <p:sp>
          <p:nvSpPr>
            <p:cNvPr id="73" name="rc73"/>
            <p:cNvSpPr/>
            <p:nvPr/>
          </p:nvSpPr>
          <p:spPr>
            <a:xfrm>
              <a:off x="7672970" y="2785206"/>
              <a:ext cx="249522" cy="0"/>
            </a:xfrm>
            <a:prstGeom prst="rect">
              <a:avLst/>
            </a:prstGeom>
            <a:solidFill>
              <a:srgbClr val="B3B3B3">
                <a:alpha val="100000"/>
              </a:srgbClr>
            </a:solidFill>
          </p:spPr>
          <p:txBody>
            <a:bodyPr/>
            <a:lstStyle/>
            <a:p/>
          </p:txBody>
        </p:sp>
        <p:sp>
          <p:nvSpPr>
            <p:cNvPr id="74" name="rc74"/>
            <p:cNvSpPr/>
            <p:nvPr/>
          </p:nvSpPr>
          <p:spPr>
            <a:xfrm>
              <a:off x="7950217" y="2757912"/>
              <a:ext cx="249522" cy="0"/>
            </a:xfrm>
            <a:prstGeom prst="rect">
              <a:avLst/>
            </a:prstGeom>
            <a:solidFill>
              <a:srgbClr val="B3B3B3">
                <a:alpha val="100000"/>
              </a:srgbClr>
            </a:solidFill>
          </p:spPr>
          <p:txBody>
            <a:bodyPr/>
            <a:lstStyle/>
            <a:p/>
          </p:txBody>
        </p:sp>
        <p:sp>
          <p:nvSpPr>
            <p:cNvPr id="75" name="pl75"/>
            <p:cNvSpPr/>
            <p:nvPr/>
          </p:nvSpPr>
          <p:spPr>
            <a:xfrm>
              <a:off x="1421035" y="1050606"/>
              <a:ext cx="6653943" cy="114061"/>
            </a:xfrm>
            <a:custGeom>
              <a:avLst/>
              <a:pathLst>
                <a:path w="6653943" h="114061">
                  <a:moveTo>
                    <a:pt x="0" y="114061"/>
                  </a:moveTo>
                  <a:lnTo>
                    <a:pt x="277247" y="0"/>
                  </a:lnTo>
                  <a:lnTo>
                    <a:pt x="554495" y="57030"/>
                  </a:lnTo>
                  <a:lnTo>
                    <a:pt x="831742" y="85546"/>
                  </a:lnTo>
                  <a:lnTo>
                    <a:pt x="1108990" y="85546"/>
                  </a:lnTo>
                  <a:lnTo>
                    <a:pt x="1386238" y="57030"/>
                  </a:lnTo>
                  <a:lnTo>
                    <a:pt x="1663485" y="57030"/>
                  </a:lnTo>
                  <a:lnTo>
                    <a:pt x="1940733" y="57030"/>
                  </a:lnTo>
                  <a:lnTo>
                    <a:pt x="2217981" y="28515"/>
                  </a:lnTo>
                  <a:lnTo>
                    <a:pt x="2495228" y="28515"/>
                  </a:lnTo>
                  <a:lnTo>
                    <a:pt x="2772476" y="28515"/>
                  </a:lnTo>
                  <a:lnTo>
                    <a:pt x="3049724" y="0"/>
                  </a:lnTo>
                  <a:lnTo>
                    <a:pt x="3326971" y="28515"/>
                  </a:lnTo>
                  <a:lnTo>
                    <a:pt x="3604219" y="28515"/>
                  </a:lnTo>
                  <a:lnTo>
                    <a:pt x="3881467" y="0"/>
                  </a:lnTo>
                  <a:lnTo>
                    <a:pt x="4158714" y="28515"/>
                  </a:lnTo>
                  <a:lnTo>
                    <a:pt x="4435962" y="28515"/>
                  </a:lnTo>
                  <a:lnTo>
                    <a:pt x="4713210" y="0"/>
                  </a:lnTo>
                  <a:lnTo>
                    <a:pt x="4990457" y="85546"/>
                  </a:lnTo>
                  <a:lnTo>
                    <a:pt x="5267705" y="57030"/>
                  </a:lnTo>
                  <a:lnTo>
                    <a:pt x="5544953" y="85546"/>
                  </a:lnTo>
                  <a:lnTo>
                    <a:pt x="5822200" y="57030"/>
                  </a:lnTo>
                  <a:lnTo>
                    <a:pt x="6099448" y="28515"/>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6" name="pl76"/>
            <p:cNvSpPr/>
            <p:nvPr/>
          </p:nvSpPr>
          <p:spPr>
            <a:xfrm>
              <a:off x="1421035" y="1079121"/>
              <a:ext cx="6653943" cy="85546"/>
            </a:xfrm>
            <a:custGeom>
              <a:avLst/>
              <a:pathLst>
                <a:path w="6653943" h="85546">
                  <a:moveTo>
                    <a:pt x="0" y="85546"/>
                  </a:moveTo>
                  <a:lnTo>
                    <a:pt x="277247" y="28515"/>
                  </a:lnTo>
                  <a:lnTo>
                    <a:pt x="554495" y="85546"/>
                  </a:lnTo>
                  <a:lnTo>
                    <a:pt x="831742" y="85546"/>
                  </a:lnTo>
                  <a:lnTo>
                    <a:pt x="1108990" y="57030"/>
                  </a:lnTo>
                  <a:lnTo>
                    <a:pt x="1386238" y="57030"/>
                  </a:lnTo>
                  <a:lnTo>
                    <a:pt x="1663485" y="57030"/>
                  </a:lnTo>
                  <a:lnTo>
                    <a:pt x="1940733" y="5703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57030"/>
                  </a:lnTo>
                  <a:lnTo>
                    <a:pt x="5267705" y="57030"/>
                  </a:lnTo>
                  <a:lnTo>
                    <a:pt x="5544953" y="85546"/>
                  </a:lnTo>
                  <a:lnTo>
                    <a:pt x="5822200" y="28515"/>
                  </a:lnTo>
                  <a:lnTo>
                    <a:pt x="6099448" y="0"/>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7" name="tx77"/>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8" name="tx88"/>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9" name="tx89"/>
            <p:cNvSpPr/>
            <p:nvPr/>
          </p:nvSpPr>
          <p:spPr>
            <a:xfrm>
              <a:off x="1315541" y="31031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0" name="tx90"/>
            <p:cNvSpPr/>
            <p:nvPr/>
          </p:nvSpPr>
          <p:spPr>
            <a:xfrm>
              <a:off x="2701779" y="34049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1" name="tx91"/>
            <p:cNvSpPr/>
            <p:nvPr/>
          </p:nvSpPr>
          <p:spPr>
            <a:xfrm>
              <a:off x="4133222" y="3498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2" name="tx92"/>
            <p:cNvSpPr/>
            <p:nvPr/>
          </p:nvSpPr>
          <p:spPr>
            <a:xfrm>
              <a:off x="5474256" y="34475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3" name="tx93"/>
            <p:cNvSpPr/>
            <p:nvPr/>
          </p:nvSpPr>
          <p:spPr>
            <a:xfrm>
              <a:off x="6583247" y="32847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94" name="tx94"/>
            <p:cNvSpPr/>
            <p:nvPr/>
          </p:nvSpPr>
          <p:spPr>
            <a:xfrm>
              <a:off x="6860494" y="31488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95" name="tx95"/>
            <p:cNvSpPr/>
            <p:nvPr/>
          </p:nvSpPr>
          <p:spPr>
            <a:xfrm>
              <a:off x="7137742" y="33368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6" name="tx96"/>
            <p:cNvSpPr/>
            <p:nvPr/>
          </p:nvSpPr>
          <p:spPr>
            <a:xfrm>
              <a:off x="7445134" y="35079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7" name="tx97"/>
            <p:cNvSpPr/>
            <p:nvPr/>
          </p:nvSpPr>
          <p:spPr>
            <a:xfrm>
              <a:off x="7692237" y="32889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8" name="tx98"/>
            <p:cNvSpPr/>
            <p:nvPr/>
          </p:nvSpPr>
          <p:spPr>
            <a:xfrm>
              <a:off x="7969485" y="32753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99" name="tx99"/>
            <p:cNvSpPr/>
            <p:nvPr/>
          </p:nvSpPr>
          <p:spPr>
            <a:xfrm>
              <a:off x="2731924" y="28337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0" name="tx100"/>
            <p:cNvSpPr/>
            <p:nvPr/>
          </p:nvSpPr>
          <p:spPr>
            <a:xfrm>
              <a:off x="6613391" y="255484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1" name="tx101"/>
            <p:cNvSpPr/>
            <p:nvPr/>
          </p:nvSpPr>
          <p:spPr>
            <a:xfrm>
              <a:off x="6890639" y="22933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1315541" y="22955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a:t>
              </a:r>
            </a:p>
          </p:txBody>
        </p:sp>
        <p:sp>
          <p:nvSpPr>
            <p:cNvPr id="103" name="tx103"/>
            <p:cNvSpPr/>
            <p:nvPr/>
          </p:nvSpPr>
          <p:spPr>
            <a:xfrm>
              <a:off x="2701779" y="261477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04" name="tx104"/>
            <p:cNvSpPr/>
            <p:nvPr/>
          </p:nvSpPr>
          <p:spPr>
            <a:xfrm>
              <a:off x="4133222" y="30857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5" name="tx105"/>
            <p:cNvSpPr/>
            <p:nvPr/>
          </p:nvSpPr>
          <p:spPr>
            <a:xfrm>
              <a:off x="5474256" y="29842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06" name="tx106"/>
            <p:cNvSpPr/>
            <p:nvPr/>
          </p:nvSpPr>
          <p:spPr>
            <a:xfrm>
              <a:off x="6583247" y="22930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a:t>
              </a:r>
            </a:p>
          </p:txBody>
        </p:sp>
        <p:sp>
          <p:nvSpPr>
            <p:cNvPr id="107" name="tx107"/>
            <p:cNvSpPr/>
            <p:nvPr/>
          </p:nvSpPr>
          <p:spPr>
            <a:xfrm>
              <a:off x="6860494"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08" name="tx108"/>
            <p:cNvSpPr/>
            <p:nvPr/>
          </p:nvSpPr>
          <p:spPr>
            <a:xfrm>
              <a:off x="7137742" y="27629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09" name="tx109"/>
            <p:cNvSpPr/>
            <p:nvPr/>
          </p:nvSpPr>
          <p:spPr>
            <a:xfrm>
              <a:off x="7445134" y="3105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 name="tx110"/>
            <p:cNvSpPr/>
            <p:nvPr/>
          </p:nvSpPr>
          <p:spPr>
            <a:xfrm>
              <a:off x="7692237" y="26671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11" name="tx111"/>
            <p:cNvSpPr/>
            <p:nvPr/>
          </p:nvSpPr>
          <p:spPr>
            <a:xfrm>
              <a:off x="7969485" y="26398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639902" y="31541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4" name="tx114"/>
            <p:cNvSpPr/>
            <p:nvPr/>
          </p:nvSpPr>
          <p:spPr>
            <a:xfrm>
              <a:off x="639902" y="248684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5" name="tx115"/>
            <p:cNvSpPr/>
            <p:nvPr/>
          </p:nvSpPr>
          <p:spPr>
            <a:xfrm>
              <a:off x="639902" y="181943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6" name="tx116"/>
            <p:cNvSpPr/>
            <p:nvPr/>
          </p:nvSpPr>
          <p:spPr>
            <a:xfrm>
              <a:off x="639902" y="115216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7" name="tx117"/>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4" name="pl134"/>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5" name="pl135"/>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6" name="tx136"/>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7" name="tx137"/>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8" name="rc138"/>
            <p:cNvSpPr/>
            <p:nvPr/>
          </p:nvSpPr>
          <p:spPr>
            <a:xfrm>
              <a:off x="4663170" y="4778716"/>
              <a:ext cx="201456" cy="201456"/>
            </a:xfrm>
            <a:prstGeom prst="rect">
              <a:avLst/>
            </a:prstGeom>
            <a:solidFill>
              <a:srgbClr val="B3B3B3">
                <a:alpha val="100000"/>
              </a:srgbClr>
            </a:solidFill>
          </p:spPr>
          <p:txBody>
            <a:bodyPr/>
            <a:lstStyle/>
            <a:p/>
          </p:txBody>
        </p:sp>
        <p:sp>
          <p:nvSpPr>
            <p:cNvPr id="139" name="rc139"/>
            <p:cNvSpPr/>
            <p:nvPr/>
          </p:nvSpPr>
          <p:spPr>
            <a:xfrm>
              <a:off x="5565324" y="4778716"/>
              <a:ext cx="201456" cy="201456"/>
            </a:xfrm>
            <a:prstGeom prst="rect">
              <a:avLst/>
            </a:prstGeom>
            <a:solidFill>
              <a:srgbClr val="1CABE2">
                <a:alpha val="100000"/>
              </a:srgbClr>
            </a:solidFill>
          </p:spPr>
          <p:txBody>
            <a:bodyPr/>
            <a:lstStyle/>
            <a:p/>
          </p:txBody>
        </p:sp>
        <p:sp>
          <p:nvSpPr>
            <p:cNvPr id="140" name="tx140"/>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1" name="tx141"/>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951100" y="467611"/>
              <a:ext cx="77625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Saudi Arabia, 2000-2024</a:t>
              </a:r>
            </a:p>
          </p:txBody>
        </p:sp>
        <p:sp>
          <p:nvSpPr>
            <p:cNvPr id="143" name="pl143"/>
            <p:cNvSpPr/>
            <p:nvPr/>
          </p:nvSpPr>
          <p:spPr>
            <a:xfrm>
              <a:off x="20837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6587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2337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8087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3836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87125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4462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0212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5962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650800"/>
              <a:ext cx="5177600" cy="164676"/>
            </a:xfrm>
            <a:prstGeom prst="rect">
              <a:avLst/>
            </a:prstGeom>
            <a:solidFill>
              <a:srgbClr val="1CABE2">
                <a:alpha val="100000"/>
              </a:srgbClr>
            </a:solidFill>
          </p:spPr>
          <p:txBody>
            <a:bodyPr/>
            <a:lstStyle/>
            <a:p/>
          </p:txBody>
        </p:sp>
        <p:sp>
          <p:nvSpPr>
            <p:cNvPr id="157" name="rc157"/>
            <p:cNvSpPr/>
            <p:nvPr/>
          </p:nvSpPr>
          <p:spPr>
            <a:xfrm>
              <a:off x="1296273" y="5444954"/>
              <a:ext cx="5137595" cy="164676"/>
            </a:xfrm>
            <a:prstGeom prst="rect">
              <a:avLst/>
            </a:prstGeom>
            <a:solidFill>
              <a:srgbClr val="1CABE2">
                <a:alpha val="100000"/>
              </a:srgbClr>
            </a:solidFill>
          </p:spPr>
          <p:txBody>
            <a:bodyPr/>
            <a:lstStyle/>
            <a:p/>
          </p:txBody>
        </p:sp>
        <p:sp>
          <p:nvSpPr>
            <p:cNvPr id="158" name="rc158"/>
            <p:cNvSpPr/>
            <p:nvPr/>
          </p:nvSpPr>
          <p:spPr>
            <a:xfrm>
              <a:off x="1296273" y="5239108"/>
              <a:ext cx="5266429" cy="164676"/>
            </a:xfrm>
            <a:prstGeom prst="rect">
              <a:avLst/>
            </a:prstGeom>
            <a:solidFill>
              <a:srgbClr val="1CABE2">
                <a:alpha val="100000"/>
              </a:srgbClr>
            </a:solidFill>
          </p:spPr>
          <p:txBody>
            <a:bodyPr/>
            <a:lstStyle/>
            <a:p/>
          </p:txBody>
        </p:sp>
        <p:sp>
          <p:nvSpPr>
            <p:cNvPr id="159" name="rc159"/>
            <p:cNvSpPr/>
            <p:nvPr/>
          </p:nvSpPr>
          <p:spPr>
            <a:xfrm>
              <a:off x="6473873" y="5650800"/>
              <a:ext cx="1725866" cy="164676"/>
            </a:xfrm>
            <a:prstGeom prst="rect">
              <a:avLst/>
            </a:prstGeom>
            <a:solidFill>
              <a:srgbClr val="B3B3B3">
                <a:alpha val="100000"/>
              </a:srgbClr>
            </a:solidFill>
          </p:spPr>
          <p:txBody>
            <a:bodyPr/>
            <a:lstStyle/>
            <a:p/>
          </p:txBody>
        </p:sp>
        <p:sp>
          <p:nvSpPr>
            <p:cNvPr id="160" name="rc160"/>
            <p:cNvSpPr/>
            <p:nvPr/>
          </p:nvSpPr>
          <p:spPr>
            <a:xfrm>
              <a:off x="6433869" y="5444954"/>
              <a:ext cx="0" cy="164676"/>
            </a:xfrm>
            <a:prstGeom prst="rect">
              <a:avLst/>
            </a:prstGeom>
            <a:solidFill>
              <a:srgbClr val="B3B3B3">
                <a:alpha val="100000"/>
              </a:srgbClr>
            </a:solidFill>
          </p:spPr>
          <p:txBody>
            <a:bodyPr/>
            <a:lstStyle/>
            <a:p/>
          </p:txBody>
        </p:sp>
        <p:sp>
          <p:nvSpPr>
            <p:cNvPr id="161" name="rc161"/>
            <p:cNvSpPr/>
            <p:nvPr/>
          </p:nvSpPr>
          <p:spPr>
            <a:xfrm>
              <a:off x="6562702" y="5239108"/>
              <a:ext cx="0" cy="164676"/>
            </a:xfrm>
            <a:prstGeom prst="rect">
              <a:avLst/>
            </a:prstGeom>
            <a:solidFill>
              <a:srgbClr val="B3B3B3">
                <a:alpha val="100000"/>
              </a:srgbClr>
            </a:solidFill>
          </p:spPr>
          <p:txBody>
            <a:bodyPr/>
            <a:lstStyle/>
            <a:p/>
          </p:txBody>
        </p:sp>
        <p:sp>
          <p:nvSpPr>
            <p:cNvPr id="162" name="tx162"/>
            <p:cNvSpPr/>
            <p:nvPr/>
          </p:nvSpPr>
          <p:spPr>
            <a:xfrm>
              <a:off x="831226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a:t>
              </a:r>
            </a:p>
          </p:txBody>
        </p:sp>
        <p:sp>
          <p:nvSpPr>
            <p:cNvPr id="163" name="tx163"/>
            <p:cNvSpPr/>
            <p:nvPr/>
          </p:nvSpPr>
          <p:spPr>
            <a:xfrm>
              <a:off x="6546396"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64" name="tx164"/>
            <p:cNvSpPr/>
            <p:nvPr/>
          </p:nvSpPr>
          <p:spPr>
            <a:xfrm>
              <a:off x="667522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a:t>
              </a:r>
            </a:p>
          </p:txBody>
        </p:sp>
        <p:sp>
          <p:nvSpPr>
            <p:cNvPr id="165" name="tx165"/>
            <p:cNvSpPr/>
            <p:nvPr/>
          </p:nvSpPr>
          <p:spPr>
            <a:xfrm>
              <a:off x="377254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16.4</a:t>
              </a:r>
            </a:p>
          </p:txBody>
        </p:sp>
        <p:sp>
          <p:nvSpPr>
            <p:cNvPr id="166" name="tx166"/>
            <p:cNvSpPr/>
            <p:nvPr/>
          </p:nvSpPr>
          <p:spPr>
            <a:xfrm>
              <a:off x="375254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16.3</a:t>
              </a:r>
            </a:p>
          </p:txBody>
        </p:sp>
        <p:sp>
          <p:nvSpPr>
            <p:cNvPr id="167" name="tx167"/>
            <p:cNvSpPr/>
            <p:nvPr/>
          </p:nvSpPr>
          <p:spPr>
            <a:xfrm>
              <a:off x="381696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68" name="tx168"/>
            <p:cNvSpPr/>
            <p:nvPr/>
          </p:nvSpPr>
          <p:spPr>
            <a:xfrm>
              <a:off x="7256435" y="5691471"/>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69" name="tx169"/>
            <p:cNvSpPr/>
            <p:nvPr/>
          </p:nvSpPr>
          <p:spPr>
            <a:xfrm>
              <a:off x="631973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6448567"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78582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6" name="tx176"/>
            <p:cNvSpPr/>
            <p:nvPr/>
          </p:nvSpPr>
          <p:spPr>
            <a:xfrm>
              <a:off x="432195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589693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8" name="tx178"/>
            <p:cNvSpPr/>
            <p:nvPr/>
          </p:nvSpPr>
          <p:spPr>
            <a:xfrm>
              <a:off x="747192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Saudi Arabia.
In 2024, DTP1 coverage in Saudi Arabia remained constant 97%. The number of children missing out on any DTP vaccination (zero-dose children) increased from 16,000 in 2023 to 17,000 in 2024.
DTP3 coverage remained constant 97% in 2024, leaving 17,000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114281"/>
                  </a:moveTo>
                  <a:lnTo>
                    <a:pt x="142434" y="0"/>
                  </a:lnTo>
                  <a:lnTo>
                    <a:pt x="284869" y="57140"/>
                  </a:lnTo>
                  <a:lnTo>
                    <a:pt x="427304" y="85710"/>
                  </a:lnTo>
                  <a:lnTo>
                    <a:pt x="569739" y="85710"/>
                  </a:lnTo>
                  <a:lnTo>
                    <a:pt x="712174" y="57140"/>
                  </a:lnTo>
                  <a:lnTo>
                    <a:pt x="854609" y="57140"/>
                  </a:lnTo>
                  <a:lnTo>
                    <a:pt x="997044" y="57140"/>
                  </a:lnTo>
                  <a:lnTo>
                    <a:pt x="1139479" y="28570"/>
                  </a:lnTo>
                  <a:lnTo>
                    <a:pt x="1281914" y="28570"/>
                  </a:lnTo>
                  <a:lnTo>
                    <a:pt x="1424349" y="28570"/>
                  </a:lnTo>
                  <a:lnTo>
                    <a:pt x="1566784" y="0"/>
                  </a:lnTo>
                  <a:lnTo>
                    <a:pt x="1709219" y="28570"/>
                  </a:lnTo>
                  <a:lnTo>
                    <a:pt x="1851654" y="28570"/>
                  </a:lnTo>
                  <a:lnTo>
                    <a:pt x="1994089" y="0"/>
                  </a:lnTo>
                  <a:lnTo>
                    <a:pt x="2136524" y="28570"/>
                  </a:lnTo>
                  <a:lnTo>
                    <a:pt x="2278959" y="28570"/>
                  </a:lnTo>
                  <a:lnTo>
                    <a:pt x="2421394" y="0"/>
                  </a:lnTo>
                  <a:lnTo>
                    <a:pt x="2563829" y="85710"/>
                  </a:lnTo>
                  <a:lnTo>
                    <a:pt x="2706264" y="57140"/>
                  </a:lnTo>
                  <a:lnTo>
                    <a:pt x="2848699" y="85710"/>
                  </a:lnTo>
                  <a:lnTo>
                    <a:pt x="2991134" y="57140"/>
                  </a:lnTo>
                  <a:lnTo>
                    <a:pt x="3133569" y="2857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114281"/>
                  </a:moveTo>
                  <a:lnTo>
                    <a:pt x="142434" y="0"/>
                  </a:lnTo>
                  <a:lnTo>
                    <a:pt x="284869" y="57140"/>
                  </a:lnTo>
                  <a:lnTo>
                    <a:pt x="427304" y="85710"/>
                  </a:lnTo>
                  <a:lnTo>
                    <a:pt x="569739" y="85710"/>
                  </a:lnTo>
                  <a:lnTo>
                    <a:pt x="712174" y="57140"/>
                  </a:lnTo>
                  <a:lnTo>
                    <a:pt x="854609" y="57140"/>
                  </a:lnTo>
                  <a:lnTo>
                    <a:pt x="997044" y="57140"/>
                  </a:lnTo>
                  <a:lnTo>
                    <a:pt x="1139479" y="28570"/>
                  </a:lnTo>
                  <a:lnTo>
                    <a:pt x="1281914" y="28570"/>
                  </a:lnTo>
                  <a:lnTo>
                    <a:pt x="1424349" y="28570"/>
                  </a:lnTo>
                  <a:lnTo>
                    <a:pt x="1566784" y="0"/>
                  </a:lnTo>
                  <a:lnTo>
                    <a:pt x="1709219" y="28570"/>
                  </a:lnTo>
                  <a:lnTo>
                    <a:pt x="1851654" y="28570"/>
                  </a:lnTo>
                  <a:lnTo>
                    <a:pt x="1994089" y="0"/>
                  </a:lnTo>
                  <a:lnTo>
                    <a:pt x="2136524" y="28570"/>
                  </a:lnTo>
                  <a:lnTo>
                    <a:pt x="2278959" y="28570"/>
                  </a:lnTo>
                  <a:lnTo>
                    <a:pt x="2421394" y="0"/>
                  </a:lnTo>
                  <a:lnTo>
                    <a:pt x="2563829" y="85710"/>
                  </a:lnTo>
                  <a:lnTo>
                    <a:pt x="2706264" y="57140"/>
                  </a:lnTo>
                  <a:lnTo>
                    <a:pt x="2848699" y="85710"/>
                  </a:lnTo>
                  <a:lnTo>
                    <a:pt x="2991134" y="57140"/>
                  </a:lnTo>
                  <a:lnTo>
                    <a:pt x="3133569" y="28570"/>
                  </a:lnTo>
                  <a:lnTo>
                    <a:pt x="3276004" y="5714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114281"/>
                  </a:moveTo>
                  <a:lnTo>
                    <a:pt x="142434" y="0"/>
                  </a:lnTo>
                  <a:lnTo>
                    <a:pt x="284869" y="57140"/>
                  </a:lnTo>
                  <a:lnTo>
                    <a:pt x="427304" y="85710"/>
                  </a:lnTo>
                  <a:lnTo>
                    <a:pt x="569739" y="85710"/>
                  </a:lnTo>
                  <a:lnTo>
                    <a:pt x="712174" y="57140"/>
                  </a:lnTo>
                  <a:lnTo>
                    <a:pt x="854609" y="57140"/>
                  </a:lnTo>
                  <a:lnTo>
                    <a:pt x="997044" y="57140"/>
                  </a:lnTo>
                  <a:lnTo>
                    <a:pt x="1139479" y="28570"/>
                  </a:lnTo>
                  <a:lnTo>
                    <a:pt x="1281914" y="28570"/>
                  </a:lnTo>
                  <a:lnTo>
                    <a:pt x="1424349" y="28570"/>
                  </a:lnTo>
                  <a:lnTo>
                    <a:pt x="1566784" y="0"/>
                  </a:lnTo>
                  <a:lnTo>
                    <a:pt x="1709219" y="28570"/>
                  </a:lnTo>
                  <a:lnTo>
                    <a:pt x="1851654" y="28570"/>
                  </a:lnTo>
                  <a:lnTo>
                    <a:pt x="1994089" y="0"/>
                  </a:lnTo>
                  <a:lnTo>
                    <a:pt x="2136524" y="28570"/>
                  </a:lnTo>
                  <a:lnTo>
                    <a:pt x="2278959" y="28570"/>
                  </a:lnTo>
                  <a:lnTo>
                    <a:pt x="2421394" y="0"/>
                  </a:lnTo>
                  <a:lnTo>
                    <a:pt x="2563829" y="85710"/>
                  </a:lnTo>
                  <a:lnTo>
                    <a:pt x="2706264" y="57140"/>
                  </a:lnTo>
                  <a:lnTo>
                    <a:pt x="2848699" y="85710"/>
                  </a:lnTo>
                  <a:lnTo>
                    <a:pt x="2991134" y="57140"/>
                  </a:lnTo>
                  <a:lnTo>
                    <a:pt x="3133569" y="2857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63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63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49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736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3446"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60" name="tx60"/>
            <p:cNvSpPr/>
            <p:nvPr/>
          </p:nvSpPr>
          <p:spPr>
            <a:xfrm>
              <a:off x="297201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446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416407" y="471005"/>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Saudi Arabia,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437048"/>
              <a:ext cx="3418439" cy="571405"/>
            </a:xfrm>
            <a:custGeom>
              <a:avLst/>
              <a:pathLst>
                <a:path w="3418439" h="571405">
                  <a:moveTo>
                    <a:pt x="0" y="571405"/>
                  </a:moveTo>
                  <a:lnTo>
                    <a:pt x="142434" y="0"/>
                  </a:lnTo>
                  <a:lnTo>
                    <a:pt x="284869" y="285702"/>
                  </a:lnTo>
                  <a:lnTo>
                    <a:pt x="427304" y="428553"/>
                  </a:lnTo>
                  <a:lnTo>
                    <a:pt x="569739" y="428553"/>
                  </a:lnTo>
                  <a:lnTo>
                    <a:pt x="712174" y="285702"/>
                  </a:lnTo>
                  <a:lnTo>
                    <a:pt x="854609" y="285702"/>
                  </a:lnTo>
                  <a:lnTo>
                    <a:pt x="997044" y="285702"/>
                  </a:lnTo>
                  <a:lnTo>
                    <a:pt x="1139479" y="142851"/>
                  </a:lnTo>
                  <a:lnTo>
                    <a:pt x="1281914" y="142851"/>
                  </a:lnTo>
                  <a:lnTo>
                    <a:pt x="1424349" y="142851"/>
                  </a:lnTo>
                  <a:lnTo>
                    <a:pt x="1566784" y="0"/>
                  </a:lnTo>
                  <a:lnTo>
                    <a:pt x="1709219" y="142851"/>
                  </a:lnTo>
                  <a:lnTo>
                    <a:pt x="1851654" y="142851"/>
                  </a:lnTo>
                  <a:lnTo>
                    <a:pt x="1994089" y="0"/>
                  </a:lnTo>
                  <a:lnTo>
                    <a:pt x="2136524" y="142851"/>
                  </a:lnTo>
                  <a:lnTo>
                    <a:pt x="2278959" y="142851"/>
                  </a:lnTo>
                  <a:lnTo>
                    <a:pt x="2421394" y="0"/>
                  </a:lnTo>
                  <a:lnTo>
                    <a:pt x="2563829" y="428553"/>
                  </a:lnTo>
                  <a:lnTo>
                    <a:pt x="2706264" y="285702"/>
                  </a:lnTo>
                  <a:lnTo>
                    <a:pt x="2848699" y="428553"/>
                  </a:lnTo>
                  <a:lnTo>
                    <a:pt x="2991134" y="285702"/>
                  </a:lnTo>
                  <a:lnTo>
                    <a:pt x="3133569" y="142851"/>
                  </a:lnTo>
                  <a:lnTo>
                    <a:pt x="3276004" y="285702"/>
                  </a:lnTo>
                  <a:lnTo>
                    <a:pt x="3418439" y="285702"/>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437048"/>
              <a:ext cx="3418439" cy="571405"/>
            </a:xfrm>
            <a:custGeom>
              <a:avLst/>
              <a:pathLst>
                <a:path w="3418439" h="571405">
                  <a:moveTo>
                    <a:pt x="0" y="571405"/>
                  </a:moveTo>
                  <a:lnTo>
                    <a:pt x="142434" y="0"/>
                  </a:lnTo>
                  <a:lnTo>
                    <a:pt x="284869" y="285702"/>
                  </a:lnTo>
                  <a:lnTo>
                    <a:pt x="427304" y="428553"/>
                  </a:lnTo>
                  <a:lnTo>
                    <a:pt x="569739" y="428553"/>
                  </a:lnTo>
                  <a:lnTo>
                    <a:pt x="712174" y="285702"/>
                  </a:lnTo>
                  <a:lnTo>
                    <a:pt x="854609" y="285702"/>
                  </a:lnTo>
                  <a:lnTo>
                    <a:pt x="997044" y="285702"/>
                  </a:lnTo>
                  <a:lnTo>
                    <a:pt x="1139479" y="142851"/>
                  </a:lnTo>
                  <a:lnTo>
                    <a:pt x="1281914" y="142851"/>
                  </a:lnTo>
                  <a:lnTo>
                    <a:pt x="1424349" y="142851"/>
                  </a:lnTo>
                  <a:lnTo>
                    <a:pt x="1566784" y="0"/>
                  </a:lnTo>
                  <a:lnTo>
                    <a:pt x="1709219" y="142851"/>
                  </a:lnTo>
                  <a:lnTo>
                    <a:pt x="1851654" y="142851"/>
                  </a:lnTo>
                  <a:lnTo>
                    <a:pt x="1994089" y="0"/>
                  </a:lnTo>
                  <a:lnTo>
                    <a:pt x="2136524" y="142851"/>
                  </a:lnTo>
                  <a:lnTo>
                    <a:pt x="2278959" y="142851"/>
                  </a:lnTo>
                  <a:lnTo>
                    <a:pt x="2421394" y="0"/>
                  </a:lnTo>
                  <a:lnTo>
                    <a:pt x="2563829" y="428553"/>
                  </a:lnTo>
                  <a:lnTo>
                    <a:pt x="2706264" y="285702"/>
                  </a:lnTo>
                  <a:lnTo>
                    <a:pt x="2848699" y="428553"/>
                  </a:lnTo>
                  <a:lnTo>
                    <a:pt x="2991134" y="285702"/>
                  </a:lnTo>
                  <a:lnTo>
                    <a:pt x="3133569" y="142851"/>
                  </a:lnTo>
                  <a:lnTo>
                    <a:pt x="3276004" y="285702"/>
                  </a:lnTo>
                  <a:lnTo>
                    <a:pt x="3418439" y="285702"/>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1085669"/>
            </a:xfrm>
            <a:custGeom>
              <a:avLst/>
              <a:pathLst>
                <a:path w="0" h="1085669">
                  <a:moveTo>
                    <a:pt x="0" y="108566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437048"/>
              <a:ext cx="3418439" cy="571405"/>
            </a:xfrm>
            <a:custGeom>
              <a:avLst/>
              <a:pathLst>
                <a:path w="3418439" h="571405">
                  <a:moveTo>
                    <a:pt x="0" y="571405"/>
                  </a:moveTo>
                  <a:lnTo>
                    <a:pt x="142434" y="0"/>
                  </a:lnTo>
                  <a:lnTo>
                    <a:pt x="284869" y="285702"/>
                  </a:lnTo>
                  <a:lnTo>
                    <a:pt x="427304" y="428553"/>
                  </a:lnTo>
                  <a:lnTo>
                    <a:pt x="569739" y="428553"/>
                  </a:lnTo>
                  <a:lnTo>
                    <a:pt x="712174" y="285702"/>
                  </a:lnTo>
                  <a:lnTo>
                    <a:pt x="854609" y="285702"/>
                  </a:lnTo>
                  <a:lnTo>
                    <a:pt x="997044" y="285702"/>
                  </a:lnTo>
                  <a:lnTo>
                    <a:pt x="1139479" y="142851"/>
                  </a:lnTo>
                  <a:lnTo>
                    <a:pt x="1281914" y="142851"/>
                  </a:lnTo>
                  <a:lnTo>
                    <a:pt x="1424349" y="142851"/>
                  </a:lnTo>
                  <a:lnTo>
                    <a:pt x="1566784" y="0"/>
                  </a:lnTo>
                  <a:lnTo>
                    <a:pt x="1709219" y="142851"/>
                  </a:lnTo>
                  <a:lnTo>
                    <a:pt x="1851654" y="142851"/>
                  </a:lnTo>
                  <a:lnTo>
                    <a:pt x="1994089" y="0"/>
                  </a:lnTo>
                  <a:lnTo>
                    <a:pt x="2136524" y="142851"/>
                  </a:lnTo>
                  <a:lnTo>
                    <a:pt x="2278959" y="142851"/>
                  </a:lnTo>
                  <a:lnTo>
                    <a:pt x="2421394" y="0"/>
                  </a:lnTo>
                  <a:lnTo>
                    <a:pt x="2563829" y="428553"/>
                  </a:lnTo>
                  <a:lnTo>
                    <a:pt x="2706264" y="285702"/>
                  </a:lnTo>
                  <a:lnTo>
                    <a:pt x="2848699" y="428553"/>
                  </a:lnTo>
                  <a:lnTo>
                    <a:pt x="2991134" y="285702"/>
                  </a:lnTo>
                  <a:lnTo>
                    <a:pt x="3133569" y="142851"/>
                  </a:lnTo>
                  <a:lnTo>
                    <a:pt x="3276004" y="285702"/>
                  </a:lnTo>
                  <a:lnTo>
                    <a:pt x="3418439" y="285702"/>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8397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83978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9835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608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06884"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118" name="tx118"/>
            <p:cNvSpPr/>
            <p:nvPr/>
          </p:nvSpPr>
          <p:spPr>
            <a:xfrm>
              <a:off x="72654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2790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119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015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911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807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067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963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85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198071" cy="149993"/>
            </a:xfrm>
            <a:prstGeom prst="rect">
              <a:avLst/>
            </a:prstGeom>
            <a:solidFill>
              <a:srgbClr val="1CABE2">
                <a:alpha val="80000"/>
              </a:srgbClr>
            </a:solidFill>
          </p:spPr>
          <p:txBody>
            <a:bodyPr/>
            <a:lstStyle/>
            <a:p/>
          </p:txBody>
        </p:sp>
        <p:sp>
          <p:nvSpPr>
            <p:cNvPr id="133" name="rc133"/>
            <p:cNvSpPr/>
            <p:nvPr/>
          </p:nvSpPr>
          <p:spPr>
            <a:xfrm>
              <a:off x="1317178" y="5637654"/>
              <a:ext cx="7142456"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571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52690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74586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Saudi Arabia (97%) was 8 percentage points higher than the global average (89%) and 13 percentage points higher than the average across all MENA countries (84%).
National DTP1 coverage was the same as in 2019 (97%).
This equates to 17,000 zero-dose children in 2024 compared to 16,000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F26A21">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Saudi Arabia ranked number 9 out of 20 countries for lowest DTP1 coverage (based on tied ranks).
Saudi Arabia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Saudi Arabia ranked number 10 out of 20 countries with 15,000 zero-dose children.
In 2024, Saudi Arabia ranked number 9 out of 20 countries with 17,000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482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9356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73891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7088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3162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16159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425606"/>
              <a:ext cx="200644" cy="1199929"/>
            </a:xfrm>
            <a:prstGeom prst="rect">
              <a:avLst/>
            </a:prstGeom>
            <a:solidFill>
              <a:srgbClr val="80BD41">
                <a:alpha val="100000"/>
              </a:srgbClr>
            </a:solidFill>
          </p:spPr>
          <p:txBody>
            <a:bodyPr/>
            <a:lstStyle/>
            <a:p/>
          </p:txBody>
        </p:sp>
        <p:sp>
          <p:nvSpPr>
            <p:cNvPr id="25" name="rc25"/>
            <p:cNvSpPr/>
            <p:nvPr/>
          </p:nvSpPr>
          <p:spPr>
            <a:xfrm>
              <a:off x="1423662" y="3362453"/>
              <a:ext cx="200644" cy="63153"/>
            </a:xfrm>
            <a:prstGeom prst="rect">
              <a:avLst/>
            </a:prstGeom>
            <a:solidFill>
              <a:srgbClr val="0058AB">
                <a:alpha val="100000"/>
              </a:srgbClr>
            </a:solidFill>
          </p:spPr>
          <p:txBody>
            <a:bodyPr/>
            <a:lstStyle/>
            <a:p/>
          </p:txBody>
        </p:sp>
        <p:sp>
          <p:nvSpPr>
            <p:cNvPr id="26" name="rc26"/>
            <p:cNvSpPr/>
            <p:nvPr/>
          </p:nvSpPr>
          <p:spPr>
            <a:xfrm>
              <a:off x="1423662" y="3425606"/>
              <a:ext cx="200644" cy="0"/>
            </a:xfrm>
            <a:prstGeom prst="rect">
              <a:avLst/>
            </a:prstGeom>
            <a:solidFill>
              <a:srgbClr val="1CABE2">
                <a:alpha val="100000"/>
              </a:srgbClr>
            </a:solidFill>
          </p:spPr>
          <p:txBody>
            <a:bodyPr/>
            <a:lstStyle/>
            <a:p/>
          </p:txBody>
        </p:sp>
        <p:sp>
          <p:nvSpPr>
            <p:cNvPr id="27" name="rc27"/>
            <p:cNvSpPr/>
            <p:nvPr/>
          </p:nvSpPr>
          <p:spPr>
            <a:xfrm>
              <a:off x="1646600" y="3425846"/>
              <a:ext cx="200644" cy="1199689"/>
            </a:xfrm>
            <a:prstGeom prst="rect">
              <a:avLst/>
            </a:prstGeom>
            <a:solidFill>
              <a:srgbClr val="80BD41">
                <a:alpha val="100000"/>
              </a:srgbClr>
            </a:solidFill>
          </p:spPr>
          <p:txBody>
            <a:bodyPr/>
            <a:lstStyle/>
            <a:p/>
          </p:txBody>
        </p:sp>
        <p:sp>
          <p:nvSpPr>
            <p:cNvPr id="28" name="rc28"/>
            <p:cNvSpPr/>
            <p:nvPr/>
          </p:nvSpPr>
          <p:spPr>
            <a:xfrm>
              <a:off x="1646600" y="3388741"/>
              <a:ext cx="200644" cy="12369"/>
            </a:xfrm>
            <a:prstGeom prst="rect">
              <a:avLst/>
            </a:prstGeom>
            <a:solidFill>
              <a:srgbClr val="0058AB">
                <a:alpha val="100000"/>
              </a:srgbClr>
            </a:solidFill>
          </p:spPr>
          <p:txBody>
            <a:bodyPr/>
            <a:lstStyle/>
            <a:p/>
          </p:txBody>
        </p:sp>
        <p:sp>
          <p:nvSpPr>
            <p:cNvPr id="29" name="rc29"/>
            <p:cNvSpPr/>
            <p:nvPr/>
          </p:nvSpPr>
          <p:spPr>
            <a:xfrm>
              <a:off x="1646600" y="3401110"/>
              <a:ext cx="200644" cy="24735"/>
            </a:xfrm>
            <a:prstGeom prst="rect">
              <a:avLst/>
            </a:prstGeom>
            <a:solidFill>
              <a:srgbClr val="1CABE2">
                <a:alpha val="100000"/>
              </a:srgbClr>
            </a:solidFill>
          </p:spPr>
          <p:txBody>
            <a:bodyPr/>
            <a:lstStyle/>
            <a:p/>
          </p:txBody>
        </p:sp>
        <p:sp>
          <p:nvSpPr>
            <p:cNvPr id="30" name="rc30"/>
            <p:cNvSpPr/>
            <p:nvPr/>
          </p:nvSpPr>
          <p:spPr>
            <a:xfrm>
              <a:off x="1869538" y="3474826"/>
              <a:ext cx="200644" cy="1150709"/>
            </a:xfrm>
            <a:prstGeom prst="rect">
              <a:avLst/>
            </a:prstGeom>
            <a:solidFill>
              <a:srgbClr val="80BD41">
                <a:alpha val="100000"/>
              </a:srgbClr>
            </a:solidFill>
          </p:spPr>
          <p:txBody>
            <a:bodyPr/>
            <a:lstStyle/>
            <a:p/>
          </p:txBody>
        </p:sp>
        <p:sp>
          <p:nvSpPr>
            <p:cNvPr id="31" name="rc31"/>
            <p:cNvSpPr/>
            <p:nvPr/>
          </p:nvSpPr>
          <p:spPr>
            <a:xfrm>
              <a:off x="1869538" y="3414262"/>
              <a:ext cx="200644" cy="36339"/>
            </a:xfrm>
            <a:prstGeom prst="rect">
              <a:avLst/>
            </a:prstGeom>
            <a:solidFill>
              <a:srgbClr val="0058AB">
                <a:alpha val="100000"/>
              </a:srgbClr>
            </a:solidFill>
          </p:spPr>
          <p:txBody>
            <a:bodyPr/>
            <a:lstStyle/>
            <a:p/>
          </p:txBody>
        </p:sp>
        <p:sp>
          <p:nvSpPr>
            <p:cNvPr id="32" name="rc32"/>
            <p:cNvSpPr/>
            <p:nvPr/>
          </p:nvSpPr>
          <p:spPr>
            <a:xfrm>
              <a:off x="1869538" y="3450601"/>
              <a:ext cx="200644" cy="24224"/>
            </a:xfrm>
            <a:prstGeom prst="rect">
              <a:avLst/>
            </a:prstGeom>
            <a:solidFill>
              <a:srgbClr val="1CABE2">
                <a:alpha val="100000"/>
              </a:srgbClr>
            </a:solidFill>
          </p:spPr>
          <p:txBody>
            <a:bodyPr/>
            <a:lstStyle/>
            <a:p/>
          </p:txBody>
        </p:sp>
        <p:sp>
          <p:nvSpPr>
            <p:cNvPr id="33" name="rc33"/>
            <p:cNvSpPr/>
            <p:nvPr/>
          </p:nvSpPr>
          <p:spPr>
            <a:xfrm>
              <a:off x="2092476" y="3491969"/>
              <a:ext cx="200644" cy="1133565"/>
            </a:xfrm>
            <a:prstGeom prst="rect">
              <a:avLst/>
            </a:prstGeom>
            <a:solidFill>
              <a:srgbClr val="80BD41">
                <a:alpha val="100000"/>
              </a:srgbClr>
            </a:solidFill>
          </p:spPr>
          <p:txBody>
            <a:bodyPr/>
            <a:lstStyle/>
            <a:p/>
          </p:txBody>
        </p:sp>
        <p:sp>
          <p:nvSpPr>
            <p:cNvPr id="34" name="rc34"/>
            <p:cNvSpPr/>
            <p:nvPr/>
          </p:nvSpPr>
          <p:spPr>
            <a:xfrm>
              <a:off x="2092476" y="3432309"/>
              <a:ext cx="200644" cy="47730"/>
            </a:xfrm>
            <a:prstGeom prst="rect">
              <a:avLst/>
            </a:prstGeom>
            <a:solidFill>
              <a:srgbClr val="0058AB">
                <a:alpha val="100000"/>
              </a:srgbClr>
            </a:solidFill>
          </p:spPr>
          <p:txBody>
            <a:bodyPr/>
            <a:lstStyle/>
            <a:p/>
          </p:txBody>
        </p:sp>
        <p:sp>
          <p:nvSpPr>
            <p:cNvPr id="35" name="rc35"/>
            <p:cNvSpPr/>
            <p:nvPr/>
          </p:nvSpPr>
          <p:spPr>
            <a:xfrm>
              <a:off x="2092476" y="3480039"/>
              <a:ext cx="200644" cy="11930"/>
            </a:xfrm>
            <a:prstGeom prst="rect">
              <a:avLst/>
            </a:prstGeom>
            <a:solidFill>
              <a:srgbClr val="1CABE2">
                <a:alpha val="100000"/>
              </a:srgbClr>
            </a:solidFill>
          </p:spPr>
          <p:txBody>
            <a:bodyPr/>
            <a:lstStyle/>
            <a:p/>
          </p:txBody>
        </p:sp>
        <p:sp>
          <p:nvSpPr>
            <p:cNvPr id="36" name="rc36"/>
            <p:cNvSpPr/>
            <p:nvPr/>
          </p:nvSpPr>
          <p:spPr>
            <a:xfrm>
              <a:off x="2315413" y="3480602"/>
              <a:ext cx="200644" cy="1144933"/>
            </a:xfrm>
            <a:prstGeom prst="rect">
              <a:avLst/>
            </a:prstGeom>
            <a:solidFill>
              <a:srgbClr val="80BD41">
                <a:alpha val="100000"/>
              </a:srgbClr>
            </a:solidFill>
          </p:spPr>
          <p:txBody>
            <a:bodyPr/>
            <a:lstStyle/>
            <a:p/>
          </p:txBody>
        </p:sp>
        <p:sp>
          <p:nvSpPr>
            <p:cNvPr id="37" name="rc37"/>
            <p:cNvSpPr/>
            <p:nvPr/>
          </p:nvSpPr>
          <p:spPr>
            <a:xfrm>
              <a:off x="2315413" y="3432898"/>
              <a:ext cx="200644" cy="47704"/>
            </a:xfrm>
            <a:prstGeom prst="rect">
              <a:avLst/>
            </a:prstGeom>
            <a:solidFill>
              <a:srgbClr val="0058AB">
                <a:alpha val="100000"/>
              </a:srgbClr>
            </a:solidFill>
          </p:spPr>
          <p:txBody>
            <a:bodyPr/>
            <a:lstStyle/>
            <a:p/>
          </p:txBody>
        </p:sp>
        <p:sp>
          <p:nvSpPr>
            <p:cNvPr id="38" name="rc38"/>
            <p:cNvSpPr/>
            <p:nvPr/>
          </p:nvSpPr>
          <p:spPr>
            <a:xfrm>
              <a:off x="2315413" y="3480602"/>
              <a:ext cx="200644" cy="0"/>
            </a:xfrm>
            <a:prstGeom prst="rect">
              <a:avLst/>
            </a:prstGeom>
            <a:solidFill>
              <a:srgbClr val="1CABE2">
                <a:alpha val="100000"/>
              </a:srgbClr>
            </a:solidFill>
          </p:spPr>
          <p:txBody>
            <a:bodyPr/>
            <a:lstStyle/>
            <a:p/>
          </p:txBody>
        </p:sp>
        <p:sp>
          <p:nvSpPr>
            <p:cNvPr id="39" name="rc39"/>
            <p:cNvSpPr/>
            <p:nvPr/>
          </p:nvSpPr>
          <p:spPr>
            <a:xfrm>
              <a:off x="2538351" y="3439834"/>
              <a:ext cx="200644" cy="1185700"/>
            </a:xfrm>
            <a:prstGeom prst="rect">
              <a:avLst/>
            </a:prstGeom>
            <a:solidFill>
              <a:srgbClr val="80BD41">
                <a:alpha val="100000"/>
              </a:srgbClr>
            </a:solidFill>
          </p:spPr>
          <p:txBody>
            <a:bodyPr/>
            <a:lstStyle/>
            <a:p/>
          </p:txBody>
        </p:sp>
        <p:sp>
          <p:nvSpPr>
            <p:cNvPr id="40" name="rc40"/>
            <p:cNvSpPr/>
            <p:nvPr/>
          </p:nvSpPr>
          <p:spPr>
            <a:xfrm>
              <a:off x="2538351" y="3390430"/>
              <a:ext cx="200644" cy="37052"/>
            </a:xfrm>
            <a:prstGeom prst="rect">
              <a:avLst/>
            </a:prstGeom>
            <a:solidFill>
              <a:srgbClr val="0058AB">
                <a:alpha val="100000"/>
              </a:srgbClr>
            </a:solidFill>
          </p:spPr>
          <p:txBody>
            <a:bodyPr/>
            <a:lstStyle/>
            <a:p/>
          </p:txBody>
        </p:sp>
        <p:sp>
          <p:nvSpPr>
            <p:cNvPr id="41" name="rc41"/>
            <p:cNvSpPr/>
            <p:nvPr/>
          </p:nvSpPr>
          <p:spPr>
            <a:xfrm>
              <a:off x="2538351" y="3427482"/>
              <a:ext cx="200644" cy="12351"/>
            </a:xfrm>
            <a:prstGeom prst="rect">
              <a:avLst/>
            </a:prstGeom>
            <a:solidFill>
              <a:srgbClr val="1CABE2">
                <a:alpha val="100000"/>
              </a:srgbClr>
            </a:solidFill>
          </p:spPr>
          <p:txBody>
            <a:bodyPr/>
            <a:lstStyle/>
            <a:p/>
          </p:txBody>
        </p:sp>
        <p:sp>
          <p:nvSpPr>
            <p:cNvPr id="42" name="rc42"/>
            <p:cNvSpPr/>
            <p:nvPr/>
          </p:nvSpPr>
          <p:spPr>
            <a:xfrm>
              <a:off x="2761289" y="3370140"/>
              <a:ext cx="200644" cy="1255395"/>
            </a:xfrm>
            <a:prstGeom prst="rect">
              <a:avLst/>
            </a:prstGeom>
            <a:solidFill>
              <a:srgbClr val="80BD41">
                <a:alpha val="100000"/>
              </a:srgbClr>
            </a:solidFill>
          </p:spPr>
          <p:txBody>
            <a:bodyPr/>
            <a:lstStyle/>
            <a:p/>
          </p:txBody>
        </p:sp>
        <p:sp>
          <p:nvSpPr>
            <p:cNvPr id="43" name="rc43"/>
            <p:cNvSpPr/>
            <p:nvPr/>
          </p:nvSpPr>
          <p:spPr>
            <a:xfrm>
              <a:off x="2761289" y="3317831"/>
              <a:ext cx="200644" cy="39232"/>
            </a:xfrm>
            <a:prstGeom prst="rect">
              <a:avLst/>
            </a:prstGeom>
            <a:solidFill>
              <a:srgbClr val="0058AB">
                <a:alpha val="100000"/>
              </a:srgbClr>
            </a:solidFill>
          </p:spPr>
          <p:txBody>
            <a:bodyPr/>
            <a:lstStyle/>
            <a:p/>
          </p:txBody>
        </p:sp>
        <p:sp>
          <p:nvSpPr>
            <p:cNvPr id="44" name="rc44"/>
            <p:cNvSpPr/>
            <p:nvPr/>
          </p:nvSpPr>
          <p:spPr>
            <a:xfrm>
              <a:off x="2761289" y="3357063"/>
              <a:ext cx="200644" cy="13076"/>
            </a:xfrm>
            <a:prstGeom prst="rect">
              <a:avLst/>
            </a:prstGeom>
            <a:solidFill>
              <a:srgbClr val="1CABE2">
                <a:alpha val="100000"/>
              </a:srgbClr>
            </a:solidFill>
          </p:spPr>
          <p:txBody>
            <a:bodyPr/>
            <a:lstStyle/>
            <a:p/>
          </p:txBody>
        </p:sp>
        <p:sp>
          <p:nvSpPr>
            <p:cNvPr id="45" name="rc45"/>
            <p:cNvSpPr/>
            <p:nvPr/>
          </p:nvSpPr>
          <p:spPr>
            <a:xfrm>
              <a:off x="2984227" y="3292778"/>
              <a:ext cx="200644" cy="1332756"/>
            </a:xfrm>
            <a:prstGeom prst="rect">
              <a:avLst/>
            </a:prstGeom>
            <a:solidFill>
              <a:srgbClr val="80BD41">
                <a:alpha val="100000"/>
              </a:srgbClr>
            </a:solidFill>
          </p:spPr>
          <p:txBody>
            <a:bodyPr/>
            <a:lstStyle/>
            <a:p/>
          </p:txBody>
        </p:sp>
        <p:sp>
          <p:nvSpPr>
            <p:cNvPr id="46" name="rc46"/>
            <p:cNvSpPr/>
            <p:nvPr/>
          </p:nvSpPr>
          <p:spPr>
            <a:xfrm>
              <a:off x="2984227" y="3237246"/>
              <a:ext cx="200644" cy="41648"/>
            </a:xfrm>
            <a:prstGeom prst="rect">
              <a:avLst/>
            </a:prstGeom>
            <a:solidFill>
              <a:srgbClr val="0058AB">
                <a:alpha val="100000"/>
              </a:srgbClr>
            </a:solidFill>
          </p:spPr>
          <p:txBody>
            <a:bodyPr/>
            <a:lstStyle/>
            <a:p/>
          </p:txBody>
        </p:sp>
        <p:sp>
          <p:nvSpPr>
            <p:cNvPr id="47" name="rc47"/>
            <p:cNvSpPr/>
            <p:nvPr/>
          </p:nvSpPr>
          <p:spPr>
            <a:xfrm>
              <a:off x="2984227" y="3278894"/>
              <a:ext cx="200644" cy="13884"/>
            </a:xfrm>
            <a:prstGeom prst="rect">
              <a:avLst/>
            </a:prstGeom>
            <a:solidFill>
              <a:srgbClr val="1CABE2">
                <a:alpha val="100000"/>
              </a:srgbClr>
            </a:solidFill>
          </p:spPr>
          <p:txBody>
            <a:bodyPr/>
            <a:lstStyle/>
            <a:p/>
          </p:txBody>
        </p:sp>
        <p:sp>
          <p:nvSpPr>
            <p:cNvPr id="48" name="rc48"/>
            <p:cNvSpPr/>
            <p:nvPr/>
          </p:nvSpPr>
          <p:spPr>
            <a:xfrm>
              <a:off x="3207165" y="3235332"/>
              <a:ext cx="200644" cy="1390203"/>
            </a:xfrm>
            <a:prstGeom prst="rect">
              <a:avLst/>
            </a:prstGeom>
            <a:solidFill>
              <a:srgbClr val="80BD41">
                <a:alpha val="100000"/>
              </a:srgbClr>
            </a:solidFill>
          </p:spPr>
          <p:txBody>
            <a:bodyPr/>
            <a:lstStyle/>
            <a:p/>
          </p:txBody>
        </p:sp>
        <p:sp>
          <p:nvSpPr>
            <p:cNvPr id="49" name="rc49"/>
            <p:cNvSpPr/>
            <p:nvPr/>
          </p:nvSpPr>
          <p:spPr>
            <a:xfrm>
              <a:off x="3207165" y="3206959"/>
              <a:ext cx="200644" cy="28372"/>
            </a:xfrm>
            <a:prstGeom prst="rect">
              <a:avLst/>
            </a:prstGeom>
            <a:solidFill>
              <a:srgbClr val="0058AB">
                <a:alpha val="100000"/>
              </a:srgbClr>
            </a:solidFill>
          </p:spPr>
          <p:txBody>
            <a:bodyPr/>
            <a:lstStyle/>
            <a:p/>
          </p:txBody>
        </p:sp>
        <p:sp>
          <p:nvSpPr>
            <p:cNvPr id="50" name="rc50"/>
            <p:cNvSpPr/>
            <p:nvPr/>
          </p:nvSpPr>
          <p:spPr>
            <a:xfrm>
              <a:off x="3207165" y="3235332"/>
              <a:ext cx="200644" cy="0"/>
            </a:xfrm>
            <a:prstGeom prst="rect">
              <a:avLst/>
            </a:prstGeom>
            <a:solidFill>
              <a:srgbClr val="1CABE2">
                <a:alpha val="100000"/>
              </a:srgbClr>
            </a:solidFill>
          </p:spPr>
          <p:txBody>
            <a:bodyPr/>
            <a:lstStyle/>
            <a:p/>
          </p:txBody>
        </p:sp>
        <p:sp>
          <p:nvSpPr>
            <p:cNvPr id="51" name="rc51"/>
            <p:cNvSpPr/>
            <p:nvPr/>
          </p:nvSpPr>
          <p:spPr>
            <a:xfrm>
              <a:off x="3430103" y="3213818"/>
              <a:ext cx="200644" cy="1411717"/>
            </a:xfrm>
            <a:prstGeom prst="rect">
              <a:avLst/>
            </a:prstGeom>
            <a:solidFill>
              <a:srgbClr val="80BD41">
                <a:alpha val="100000"/>
              </a:srgbClr>
            </a:solidFill>
          </p:spPr>
          <p:txBody>
            <a:bodyPr/>
            <a:lstStyle/>
            <a:p/>
          </p:txBody>
        </p:sp>
        <p:sp>
          <p:nvSpPr>
            <p:cNvPr id="52" name="rc52"/>
            <p:cNvSpPr/>
            <p:nvPr/>
          </p:nvSpPr>
          <p:spPr>
            <a:xfrm>
              <a:off x="3430103" y="3185007"/>
              <a:ext cx="200644" cy="28811"/>
            </a:xfrm>
            <a:prstGeom prst="rect">
              <a:avLst/>
            </a:prstGeom>
            <a:solidFill>
              <a:srgbClr val="0058AB">
                <a:alpha val="100000"/>
              </a:srgbClr>
            </a:solidFill>
          </p:spPr>
          <p:txBody>
            <a:bodyPr/>
            <a:lstStyle/>
            <a:p/>
          </p:txBody>
        </p:sp>
        <p:sp>
          <p:nvSpPr>
            <p:cNvPr id="53" name="rc53"/>
            <p:cNvSpPr/>
            <p:nvPr/>
          </p:nvSpPr>
          <p:spPr>
            <a:xfrm>
              <a:off x="3430103" y="3213818"/>
              <a:ext cx="200644" cy="0"/>
            </a:xfrm>
            <a:prstGeom prst="rect">
              <a:avLst/>
            </a:prstGeom>
            <a:solidFill>
              <a:srgbClr val="1CABE2">
                <a:alpha val="100000"/>
              </a:srgbClr>
            </a:solidFill>
          </p:spPr>
          <p:txBody>
            <a:bodyPr/>
            <a:lstStyle/>
            <a:p/>
          </p:txBody>
        </p:sp>
        <p:sp>
          <p:nvSpPr>
            <p:cNvPr id="54" name="rc54"/>
            <p:cNvSpPr/>
            <p:nvPr/>
          </p:nvSpPr>
          <p:spPr>
            <a:xfrm>
              <a:off x="3653041" y="3205718"/>
              <a:ext cx="200644" cy="1419817"/>
            </a:xfrm>
            <a:prstGeom prst="rect">
              <a:avLst/>
            </a:prstGeom>
            <a:solidFill>
              <a:srgbClr val="80BD41">
                <a:alpha val="100000"/>
              </a:srgbClr>
            </a:solidFill>
          </p:spPr>
          <p:txBody>
            <a:bodyPr/>
            <a:lstStyle/>
            <a:p/>
          </p:txBody>
        </p:sp>
        <p:sp>
          <p:nvSpPr>
            <p:cNvPr id="55" name="rc55"/>
            <p:cNvSpPr/>
            <p:nvPr/>
          </p:nvSpPr>
          <p:spPr>
            <a:xfrm>
              <a:off x="3653041" y="3176742"/>
              <a:ext cx="200644" cy="28975"/>
            </a:xfrm>
            <a:prstGeom prst="rect">
              <a:avLst/>
            </a:prstGeom>
            <a:solidFill>
              <a:srgbClr val="0058AB">
                <a:alpha val="100000"/>
              </a:srgbClr>
            </a:solidFill>
          </p:spPr>
          <p:txBody>
            <a:bodyPr/>
            <a:lstStyle/>
            <a:p/>
          </p:txBody>
        </p:sp>
        <p:sp>
          <p:nvSpPr>
            <p:cNvPr id="56" name="rc56"/>
            <p:cNvSpPr/>
            <p:nvPr/>
          </p:nvSpPr>
          <p:spPr>
            <a:xfrm>
              <a:off x="3653041" y="3205718"/>
              <a:ext cx="200644" cy="0"/>
            </a:xfrm>
            <a:prstGeom prst="rect">
              <a:avLst/>
            </a:prstGeom>
            <a:solidFill>
              <a:srgbClr val="1CABE2">
                <a:alpha val="100000"/>
              </a:srgbClr>
            </a:solidFill>
          </p:spPr>
          <p:txBody>
            <a:bodyPr/>
            <a:lstStyle/>
            <a:p/>
          </p:txBody>
        </p:sp>
        <p:sp>
          <p:nvSpPr>
            <p:cNvPr id="57" name="rc57"/>
            <p:cNvSpPr/>
            <p:nvPr/>
          </p:nvSpPr>
          <p:spPr>
            <a:xfrm>
              <a:off x="3875979" y="3136985"/>
              <a:ext cx="200644" cy="1488550"/>
            </a:xfrm>
            <a:prstGeom prst="rect">
              <a:avLst/>
            </a:prstGeom>
            <a:solidFill>
              <a:srgbClr val="80BD41">
                <a:alpha val="100000"/>
              </a:srgbClr>
            </a:solidFill>
          </p:spPr>
          <p:txBody>
            <a:bodyPr/>
            <a:lstStyle/>
            <a:p/>
          </p:txBody>
        </p:sp>
        <p:sp>
          <p:nvSpPr>
            <p:cNvPr id="58" name="rc58"/>
            <p:cNvSpPr/>
            <p:nvPr/>
          </p:nvSpPr>
          <p:spPr>
            <a:xfrm>
              <a:off x="3875979" y="3106606"/>
              <a:ext cx="200644" cy="15189"/>
            </a:xfrm>
            <a:prstGeom prst="rect">
              <a:avLst/>
            </a:prstGeom>
            <a:solidFill>
              <a:srgbClr val="0058AB">
                <a:alpha val="100000"/>
              </a:srgbClr>
            </a:solidFill>
          </p:spPr>
          <p:txBody>
            <a:bodyPr/>
            <a:lstStyle/>
            <a:p/>
          </p:txBody>
        </p:sp>
        <p:sp>
          <p:nvSpPr>
            <p:cNvPr id="59" name="rc59"/>
            <p:cNvSpPr/>
            <p:nvPr/>
          </p:nvSpPr>
          <p:spPr>
            <a:xfrm>
              <a:off x="3875979" y="3121795"/>
              <a:ext cx="200644" cy="15189"/>
            </a:xfrm>
            <a:prstGeom prst="rect">
              <a:avLst/>
            </a:prstGeom>
            <a:solidFill>
              <a:srgbClr val="1CABE2">
                <a:alpha val="100000"/>
              </a:srgbClr>
            </a:solidFill>
          </p:spPr>
          <p:txBody>
            <a:bodyPr/>
            <a:lstStyle/>
            <a:p/>
          </p:txBody>
        </p:sp>
        <p:sp>
          <p:nvSpPr>
            <p:cNvPr id="60" name="rc60"/>
            <p:cNvSpPr/>
            <p:nvPr/>
          </p:nvSpPr>
          <p:spPr>
            <a:xfrm>
              <a:off x="4098916" y="3076932"/>
              <a:ext cx="200644" cy="1548603"/>
            </a:xfrm>
            <a:prstGeom prst="rect">
              <a:avLst/>
            </a:prstGeom>
            <a:solidFill>
              <a:srgbClr val="80BD41">
                <a:alpha val="100000"/>
              </a:srgbClr>
            </a:solidFill>
          </p:spPr>
          <p:txBody>
            <a:bodyPr/>
            <a:lstStyle/>
            <a:p/>
          </p:txBody>
        </p:sp>
        <p:sp>
          <p:nvSpPr>
            <p:cNvPr id="61" name="rc61"/>
            <p:cNvSpPr/>
            <p:nvPr/>
          </p:nvSpPr>
          <p:spPr>
            <a:xfrm>
              <a:off x="4098916" y="3045326"/>
              <a:ext cx="200644" cy="31605"/>
            </a:xfrm>
            <a:prstGeom prst="rect">
              <a:avLst/>
            </a:prstGeom>
            <a:solidFill>
              <a:srgbClr val="0058AB">
                <a:alpha val="100000"/>
              </a:srgbClr>
            </a:solidFill>
          </p:spPr>
          <p:txBody>
            <a:bodyPr/>
            <a:lstStyle/>
            <a:p/>
          </p:txBody>
        </p:sp>
        <p:sp>
          <p:nvSpPr>
            <p:cNvPr id="62" name="rc62"/>
            <p:cNvSpPr/>
            <p:nvPr/>
          </p:nvSpPr>
          <p:spPr>
            <a:xfrm>
              <a:off x="4098916" y="3076932"/>
              <a:ext cx="200644" cy="0"/>
            </a:xfrm>
            <a:prstGeom prst="rect">
              <a:avLst/>
            </a:prstGeom>
            <a:solidFill>
              <a:srgbClr val="1CABE2">
                <a:alpha val="100000"/>
              </a:srgbClr>
            </a:solidFill>
          </p:spPr>
          <p:txBody>
            <a:bodyPr/>
            <a:lstStyle/>
            <a:p/>
          </p:txBody>
        </p:sp>
        <p:sp>
          <p:nvSpPr>
            <p:cNvPr id="63" name="rc63"/>
            <p:cNvSpPr/>
            <p:nvPr/>
          </p:nvSpPr>
          <p:spPr>
            <a:xfrm>
              <a:off x="4321854" y="3074094"/>
              <a:ext cx="200644" cy="1551440"/>
            </a:xfrm>
            <a:prstGeom prst="rect">
              <a:avLst/>
            </a:prstGeom>
            <a:solidFill>
              <a:srgbClr val="80BD41">
                <a:alpha val="100000"/>
              </a:srgbClr>
            </a:solidFill>
          </p:spPr>
          <p:txBody>
            <a:bodyPr/>
            <a:lstStyle/>
            <a:p/>
          </p:txBody>
        </p:sp>
        <p:sp>
          <p:nvSpPr>
            <p:cNvPr id="64" name="rc64"/>
            <p:cNvSpPr/>
            <p:nvPr/>
          </p:nvSpPr>
          <p:spPr>
            <a:xfrm>
              <a:off x="4321854" y="3042431"/>
              <a:ext cx="200644" cy="31663"/>
            </a:xfrm>
            <a:prstGeom prst="rect">
              <a:avLst/>
            </a:prstGeom>
            <a:solidFill>
              <a:srgbClr val="0058AB">
                <a:alpha val="100000"/>
              </a:srgbClr>
            </a:solidFill>
          </p:spPr>
          <p:txBody>
            <a:bodyPr/>
            <a:lstStyle/>
            <a:p/>
          </p:txBody>
        </p:sp>
        <p:sp>
          <p:nvSpPr>
            <p:cNvPr id="65" name="rc65"/>
            <p:cNvSpPr/>
            <p:nvPr/>
          </p:nvSpPr>
          <p:spPr>
            <a:xfrm>
              <a:off x="4321854" y="3074094"/>
              <a:ext cx="200644" cy="0"/>
            </a:xfrm>
            <a:prstGeom prst="rect">
              <a:avLst/>
            </a:prstGeom>
            <a:solidFill>
              <a:srgbClr val="1CABE2">
                <a:alpha val="100000"/>
              </a:srgbClr>
            </a:solidFill>
          </p:spPr>
          <p:txBody>
            <a:bodyPr/>
            <a:lstStyle/>
            <a:p/>
          </p:txBody>
        </p:sp>
        <p:sp>
          <p:nvSpPr>
            <p:cNvPr id="66" name="rc66"/>
            <p:cNvSpPr/>
            <p:nvPr/>
          </p:nvSpPr>
          <p:spPr>
            <a:xfrm>
              <a:off x="4544792" y="3010678"/>
              <a:ext cx="200644" cy="1614857"/>
            </a:xfrm>
            <a:prstGeom prst="rect">
              <a:avLst/>
            </a:prstGeom>
            <a:solidFill>
              <a:srgbClr val="80BD41">
                <a:alpha val="100000"/>
              </a:srgbClr>
            </a:solidFill>
          </p:spPr>
          <p:txBody>
            <a:bodyPr/>
            <a:lstStyle/>
            <a:p/>
          </p:txBody>
        </p:sp>
        <p:sp>
          <p:nvSpPr>
            <p:cNvPr id="67" name="rc67"/>
            <p:cNvSpPr/>
            <p:nvPr/>
          </p:nvSpPr>
          <p:spPr>
            <a:xfrm>
              <a:off x="4544792" y="2977721"/>
              <a:ext cx="200644" cy="16476"/>
            </a:xfrm>
            <a:prstGeom prst="rect">
              <a:avLst/>
            </a:prstGeom>
            <a:solidFill>
              <a:srgbClr val="0058AB">
                <a:alpha val="100000"/>
              </a:srgbClr>
            </a:solidFill>
          </p:spPr>
          <p:txBody>
            <a:bodyPr/>
            <a:lstStyle/>
            <a:p/>
          </p:txBody>
        </p:sp>
        <p:sp>
          <p:nvSpPr>
            <p:cNvPr id="68" name="rc68"/>
            <p:cNvSpPr/>
            <p:nvPr/>
          </p:nvSpPr>
          <p:spPr>
            <a:xfrm>
              <a:off x="4544792" y="2994198"/>
              <a:ext cx="200644" cy="16479"/>
            </a:xfrm>
            <a:prstGeom prst="rect">
              <a:avLst/>
            </a:prstGeom>
            <a:solidFill>
              <a:srgbClr val="1CABE2">
                <a:alpha val="100000"/>
              </a:srgbClr>
            </a:solidFill>
          </p:spPr>
          <p:txBody>
            <a:bodyPr/>
            <a:lstStyle/>
            <a:p/>
          </p:txBody>
        </p:sp>
        <p:sp>
          <p:nvSpPr>
            <p:cNvPr id="69" name="rc69"/>
            <p:cNvSpPr/>
            <p:nvPr/>
          </p:nvSpPr>
          <p:spPr>
            <a:xfrm>
              <a:off x="4767730" y="2990775"/>
              <a:ext cx="200644" cy="1634760"/>
            </a:xfrm>
            <a:prstGeom prst="rect">
              <a:avLst/>
            </a:prstGeom>
            <a:solidFill>
              <a:srgbClr val="80BD41">
                <a:alpha val="100000"/>
              </a:srgbClr>
            </a:solidFill>
          </p:spPr>
          <p:txBody>
            <a:bodyPr/>
            <a:lstStyle/>
            <a:p/>
          </p:txBody>
        </p:sp>
        <p:sp>
          <p:nvSpPr>
            <p:cNvPr id="70" name="rc70"/>
            <p:cNvSpPr/>
            <p:nvPr/>
          </p:nvSpPr>
          <p:spPr>
            <a:xfrm>
              <a:off x="4767730" y="2957411"/>
              <a:ext cx="200644" cy="33363"/>
            </a:xfrm>
            <a:prstGeom prst="rect">
              <a:avLst/>
            </a:prstGeom>
            <a:solidFill>
              <a:srgbClr val="0058AB">
                <a:alpha val="100000"/>
              </a:srgbClr>
            </a:solidFill>
          </p:spPr>
          <p:txBody>
            <a:bodyPr/>
            <a:lstStyle/>
            <a:p/>
          </p:txBody>
        </p:sp>
        <p:sp>
          <p:nvSpPr>
            <p:cNvPr id="71" name="rc71"/>
            <p:cNvSpPr/>
            <p:nvPr/>
          </p:nvSpPr>
          <p:spPr>
            <a:xfrm>
              <a:off x="4767730" y="2990775"/>
              <a:ext cx="200644" cy="0"/>
            </a:xfrm>
            <a:prstGeom prst="rect">
              <a:avLst/>
            </a:prstGeom>
            <a:solidFill>
              <a:srgbClr val="1CABE2">
                <a:alpha val="100000"/>
              </a:srgbClr>
            </a:solidFill>
          </p:spPr>
          <p:txBody>
            <a:bodyPr/>
            <a:lstStyle/>
            <a:p/>
          </p:txBody>
        </p:sp>
        <p:sp>
          <p:nvSpPr>
            <p:cNvPr id="72" name="rc72"/>
            <p:cNvSpPr/>
            <p:nvPr/>
          </p:nvSpPr>
          <p:spPr>
            <a:xfrm>
              <a:off x="4990668" y="2936882"/>
              <a:ext cx="200644" cy="1688653"/>
            </a:xfrm>
            <a:prstGeom prst="rect">
              <a:avLst/>
            </a:prstGeom>
            <a:solidFill>
              <a:srgbClr val="80BD41">
                <a:alpha val="100000"/>
              </a:srgbClr>
            </a:solidFill>
          </p:spPr>
          <p:txBody>
            <a:bodyPr/>
            <a:lstStyle/>
            <a:p/>
          </p:txBody>
        </p:sp>
        <p:sp>
          <p:nvSpPr>
            <p:cNvPr id="73" name="rc73"/>
            <p:cNvSpPr/>
            <p:nvPr/>
          </p:nvSpPr>
          <p:spPr>
            <a:xfrm>
              <a:off x="4990668" y="2902418"/>
              <a:ext cx="200644" cy="34463"/>
            </a:xfrm>
            <a:prstGeom prst="rect">
              <a:avLst/>
            </a:prstGeom>
            <a:solidFill>
              <a:srgbClr val="0058AB">
                <a:alpha val="100000"/>
              </a:srgbClr>
            </a:solidFill>
          </p:spPr>
          <p:txBody>
            <a:bodyPr/>
            <a:lstStyle/>
            <a:p/>
          </p:txBody>
        </p:sp>
        <p:sp>
          <p:nvSpPr>
            <p:cNvPr id="74" name="rc74"/>
            <p:cNvSpPr/>
            <p:nvPr/>
          </p:nvSpPr>
          <p:spPr>
            <a:xfrm>
              <a:off x="4990668" y="2936882"/>
              <a:ext cx="200644" cy="0"/>
            </a:xfrm>
            <a:prstGeom prst="rect">
              <a:avLst/>
            </a:prstGeom>
            <a:solidFill>
              <a:srgbClr val="1CABE2">
                <a:alpha val="100000"/>
              </a:srgbClr>
            </a:solidFill>
          </p:spPr>
          <p:txBody>
            <a:bodyPr/>
            <a:lstStyle/>
            <a:p/>
          </p:txBody>
        </p:sp>
        <p:sp>
          <p:nvSpPr>
            <p:cNvPr id="75" name="rc75"/>
            <p:cNvSpPr/>
            <p:nvPr/>
          </p:nvSpPr>
          <p:spPr>
            <a:xfrm>
              <a:off x="5213606" y="2909314"/>
              <a:ext cx="200644" cy="1716220"/>
            </a:xfrm>
            <a:prstGeom prst="rect">
              <a:avLst/>
            </a:prstGeom>
            <a:solidFill>
              <a:srgbClr val="80BD41">
                <a:alpha val="100000"/>
              </a:srgbClr>
            </a:solidFill>
          </p:spPr>
          <p:txBody>
            <a:bodyPr/>
            <a:lstStyle/>
            <a:p/>
          </p:txBody>
        </p:sp>
        <p:sp>
          <p:nvSpPr>
            <p:cNvPr id="76" name="rc76"/>
            <p:cNvSpPr/>
            <p:nvPr/>
          </p:nvSpPr>
          <p:spPr>
            <a:xfrm>
              <a:off x="5213606" y="2874288"/>
              <a:ext cx="200644" cy="17513"/>
            </a:xfrm>
            <a:prstGeom prst="rect">
              <a:avLst/>
            </a:prstGeom>
            <a:solidFill>
              <a:srgbClr val="0058AB">
                <a:alpha val="100000"/>
              </a:srgbClr>
            </a:solidFill>
          </p:spPr>
          <p:txBody>
            <a:bodyPr/>
            <a:lstStyle/>
            <a:p/>
          </p:txBody>
        </p:sp>
        <p:sp>
          <p:nvSpPr>
            <p:cNvPr id="77" name="rc77"/>
            <p:cNvSpPr/>
            <p:nvPr/>
          </p:nvSpPr>
          <p:spPr>
            <a:xfrm>
              <a:off x="5213606" y="2891801"/>
              <a:ext cx="200644" cy="17513"/>
            </a:xfrm>
            <a:prstGeom prst="rect">
              <a:avLst/>
            </a:prstGeom>
            <a:solidFill>
              <a:srgbClr val="1CABE2">
                <a:alpha val="100000"/>
              </a:srgbClr>
            </a:solidFill>
          </p:spPr>
          <p:txBody>
            <a:bodyPr/>
            <a:lstStyle/>
            <a:p/>
          </p:txBody>
        </p:sp>
        <p:sp>
          <p:nvSpPr>
            <p:cNvPr id="78" name="rc78"/>
            <p:cNvSpPr/>
            <p:nvPr/>
          </p:nvSpPr>
          <p:spPr>
            <a:xfrm>
              <a:off x="5436544" y="2973735"/>
              <a:ext cx="200644" cy="1651799"/>
            </a:xfrm>
            <a:prstGeom prst="rect">
              <a:avLst/>
            </a:prstGeom>
            <a:solidFill>
              <a:srgbClr val="80BD41">
                <a:alpha val="100000"/>
              </a:srgbClr>
            </a:solidFill>
          </p:spPr>
          <p:txBody>
            <a:bodyPr/>
            <a:lstStyle/>
            <a:p/>
          </p:txBody>
        </p:sp>
        <p:sp>
          <p:nvSpPr>
            <p:cNvPr id="79" name="rc79"/>
            <p:cNvSpPr/>
            <p:nvPr/>
          </p:nvSpPr>
          <p:spPr>
            <a:xfrm>
              <a:off x="5436544" y="2904909"/>
              <a:ext cx="200644" cy="68825"/>
            </a:xfrm>
            <a:prstGeom prst="rect">
              <a:avLst/>
            </a:prstGeom>
            <a:solidFill>
              <a:srgbClr val="0058AB">
                <a:alpha val="100000"/>
              </a:srgbClr>
            </a:solidFill>
          </p:spPr>
          <p:txBody>
            <a:bodyPr/>
            <a:lstStyle/>
            <a:p/>
          </p:txBody>
        </p:sp>
        <p:sp>
          <p:nvSpPr>
            <p:cNvPr id="80" name="rc80"/>
            <p:cNvSpPr/>
            <p:nvPr/>
          </p:nvSpPr>
          <p:spPr>
            <a:xfrm>
              <a:off x="5436544" y="2973735"/>
              <a:ext cx="200644" cy="0"/>
            </a:xfrm>
            <a:prstGeom prst="rect">
              <a:avLst/>
            </a:prstGeom>
            <a:solidFill>
              <a:srgbClr val="1CABE2">
                <a:alpha val="100000"/>
              </a:srgbClr>
            </a:solidFill>
          </p:spPr>
          <p:txBody>
            <a:bodyPr/>
            <a:lstStyle/>
            <a:p/>
          </p:txBody>
        </p:sp>
        <p:sp>
          <p:nvSpPr>
            <p:cNvPr id="81" name="rc81"/>
            <p:cNvSpPr/>
            <p:nvPr/>
          </p:nvSpPr>
          <p:spPr>
            <a:xfrm>
              <a:off x="5659482" y="3107186"/>
              <a:ext cx="200644" cy="1518348"/>
            </a:xfrm>
            <a:prstGeom prst="rect">
              <a:avLst/>
            </a:prstGeom>
            <a:solidFill>
              <a:srgbClr val="80BD41">
                <a:alpha val="100000"/>
              </a:srgbClr>
            </a:solidFill>
          </p:spPr>
          <p:txBody>
            <a:bodyPr/>
            <a:lstStyle/>
            <a:p/>
          </p:txBody>
        </p:sp>
        <p:sp>
          <p:nvSpPr>
            <p:cNvPr id="82" name="rc82"/>
            <p:cNvSpPr/>
            <p:nvPr/>
          </p:nvSpPr>
          <p:spPr>
            <a:xfrm>
              <a:off x="5659482" y="3043923"/>
              <a:ext cx="200644" cy="47447"/>
            </a:xfrm>
            <a:prstGeom prst="rect">
              <a:avLst/>
            </a:prstGeom>
            <a:solidFill>
              <a:srgbClr val="0058AB">
                <a:alpha val="100000"/>
              </a:srgbClr>
            </a:solidFill>
          </p:spPr>
          <p:txBody>
            <a:bodyPr/>
            <a:lstStyle/>
            <a:p/>
          </p:txBody>
        </p:sp>
        <p:sp>
          <p:nvSpPr>
            <p:cNvPr id="83" name="rc83"/>
            <p:cNvSpPr/>
            <p:nvPr/>
          </p:nvSpPr>
          <p:spPr>
            <a:xfrm>
              <a:off x="5659482" y="3091370"/>
              <a:ext cx="200644" cy="15815"/>
            </a:xfrm>
            <a:prstGeom prst="rect">
              <a:avLst/>
            </a:prstGeom>
            <a:solidFill>
              <a:srgbClr val="1CABE2">
                <a:alpha val="100000"/>
              </a:srgbClr>
            </a:solidFill>
          </p:spPr>
          <p:txBody>
            <a:bodyPr/>
            <a:lstStyle/>
            <a:p/>
          </p:txBody>
        </p:sp>
        <p:sp>
          <p:nvSpPr>
            <p:cNvPr id="84" name="rc84"/>
            <p:cNvSpPr/>
            <p:nvPr/>
          </p:nvSpPr>
          <p:spPr>
            <a:xfrm>
              <a:off x="5882419" y="3219386"/>
              <a:ext cx="200644" cy="1406148"/>
            </a:xfrm>
            <a:prstGeom prst="rect">
              <a:avLst/>
            </a:prstGeom>
            <a:solidFill>
              <a:srgbClr val="80BD41">
                <a:alpha val="100000"/>
              </a:srgbClr>
            </a:solidFill>
          </p:spPr>
          <p:txBody>
            <a:bodyPr/>
            <a:lstStyle/>
            <a:p/>
          </p:txBody>
        </p:sp>
        <p:sp>
          <p:nvSpPr>
            <p:cNvPr id="85" name="rc85"/>
            <p:cNvSpPr/>
            <p:nvPr/>
          </p:nvSpPr>
          <p:spPr>
            <a:xfrm>
              <a:off x="5882419" y="3145379"/>
              <a:ext cx="200644" cy="59207"/>
            </a:xfrm>
            <a:prstGeom prst="rect">
              <a:avLst/>
            </a:prstGeom>
            <a:solidFill>
              <a:srgbClr val="0058AB">
                <a:alpha val="100000"/>
              </a:srgbClr>
            </a:solidFill>
          </p:spPr>
          <p:txBody>
            <a:bodyPr/>
            <a:lstStyle/>
            <a:p/>
          </p:txBody>
        </p:sp>
        <p:sp>
          <p:nvSpPr>
            <p:cNvPr id="86" name="rc86"/>
            <p:cNvSpPr/>
            <p:nvPr/>
          </p:nvSpPr>
          <p:spPr>
            <a:xfrm>
              <a:off x="5882419" y="3204586"/>
              <a:ext cx="200644" cy="14799"/>
            </a:xfrm>
            <a:prstGeom prst="rect">
              <a:avLst/>
            </a:prstGeom>
            <a:solidFill>
              <a:srgbClr val="1CABE2">
                <a:alpha val="100000"/>
              </a:srgbClr>
            </a:solidFill>
          </p:spPr>
          <p:txBody>
            <a:bodyPr/>
            <a:lstStyle/>
            <a:p/>
          </p:txBody>
        </p:sp>
        <p:sp>
          <p:nvSpPr>
            <p:cNvPr id="87" name="rc87"/>
            <p:cNvSpPr/>
            <p:nvPr/>
          </p:nvSpPr>
          <p:spPr>
            <a:xfrm>
              <a:off x="6105357" y="3237280"/>
              <a:ext cx="200644" cy="1388254"/>
            </a:xfrm>
            <a:prstGeom prst="rect">
              <a:avLst/>
            </a:prstGeom>
            <a:solidFill>
              <a:srgbClr val="80BD41">
                <a:alpha val="100000"/>
              </a:srgbClr>
            </a:solidFill>
          </p:spPr>
          <p:txBody>
            <a:bodyPr/>
            <a:lstStyle/>
            <a:p/>
          </p:txBody>
        </p:sp>
        <p:sp>
          <p:nvSpPr>
            <p:cNvPr id="88" name="rc88"/>
            <p:cNvSpPr/>
            <p:nvPr/>
          </p:nvSpPr>
          <p:spPr>
            <a:xfrm>
              <a:off x="6105357" y="3194345"/>
              <a:ext cx="200644" cy="42935"/>
            </a:xfrm>
            <a:prstGeom prst="rect">
              <a:avLst/>
            </a:prstGeom>
            <a:solidFill>
              <a:srgbClr val="0058AB">
                <a:alpha val="100000"/>
              </a:srgbClr>
            </a:solidFill>
          </p:spPr>
          <p:txBody>
            <a:bodyPr/>
            <a:lstStyle/>
            <a:p/>
          </p:txBody>
        </p:sp>
        <p:sp>
          <p:nvSpPr>
            <p:cNvPr id="89" name="rc89"/>
            <p:cNvSpPr/>
            <p:nvPr/>
          </p:nvSpPr>
          <p:spPr>
            <a:xfrm>
              <a:off x="6105357" y="3237280"/>
              <a:ext cx="200644" cy="0"/>
            </a:xfrm>
            <a:prstGeom prst="rect">
              <a:avLst/>
            </a:prstGeom>
            <a:solidFill>
              <a:srgbClr val="1CABE2">
                <a:alpha val="100000"/>
              </a:srgbClr>
            </a:solidFill>
          </p:spPr>
          <p:txBody>
            <a:bodyPr/>
            <a:lstStyle/>
            <a:p/>
          </p:txBody>
        </p:sp>
        <p:sp>
          <p:nvSpPr>
            <p:cNvPr id="90" name="rc90"/>
            <p:cNvSpPr/>
            <p:nvPr/>
          </p:nvSpPr>
          <p:spPr>
            <a:xfrm>
              <a:off x="6328295" y="3246789"/>
              <a:ext cx="200644" cy="1378746"/>
            </a:xfrm>
            <a:prstGeom prst="rect">
              <a:avLst/>
            </a:prstGeom>
            <a:solidFill>
              <a:srgbClr val="80BD41">
                <a:alpha val="100000"/>
              </a:srgbClr>
            </a:solidFill>
          </p:spPr>
          <p:txBody>
            <a:bodyPr/>
            <a:lstStyle/>
            <a:p/>
          </p:txBody>
        </p:sp>
        <p:sp>
          <p:nvSpPr>
            <p:cNvPr id="91" name="rc91"/>
            <p:cNvSpPr/>
            <p:nvPr/>
          </p:nvSpPr>
          <p:spPr>
            <a:xfrm>
              <a:off x="6328295" y="3218650"/>
              <a:ext cx="200644" cy="28138"/>
            </a:xfrm>
            <a:prstGeom prst="rect">
              <a:avLst/>
            </a:prstGeom>
            <a:solidFill>
              <a:srgbClr val="0058AB">
                <a:alpha val="100000"/>
              </a:srgbClr>
            </a:solidFill>
          </p:spPr>
          <p:txBody>
            <a:bodyPr/>
            <a:lstStyle/>
            <a:p/>
          </p:txBody>
        </p:sp>
        <p:sp>
          <p:nvSpPr>
            <p:cNvPr id="92" name="rc92"/>
            <p:cNvSpPr/>
            <p:nvPr/>
          </p:nvSpPr>
          <p:spPr>
            <a:xfrm>
              <a:off x="6328295" y="3246789"/>
              <a:ext cx="200644" cy="0"/>
            </a:xfrm>
            <a:prstGeom prst="rect">
              <a:avLst/>
            </a:prstGeom>
            <a:solidFill>
              <a:srgbClr val="1CABE2">
                <a:alpha val="100000"/>
              </a:srgbClr>
            </a:solidFill>
          </p:spPr>
          <p:txBody>
            <a:bodyPr/>
            <a:lstStyle/>
            <a:p/>
          </p:txBody>
        </p:sp>
        <p:sp>
          <p:nvSpPr>
            <p:cNvPr id="93" name="rc93"/>
            <p:cNvSpPr/>
            <p:nvPr/>
          </p:nvSpPr>
          <p:spPr>
            <a:xfrm>
              <a:off x="6551233" y="3103278"/>
              <a:ext cx="200644" cy="1522257"/>
            </a:xfrm>
            <a:prstGeom prst="rect">
              <a:avLst/>
            </a:prstGeom>
            <a:solidFill>
              <a:srgbClr val="80BD41">
                <a:alpha val="100000"/>
              </a:srgbClr>
            </a:solidFill>
          </p:spPr>
          <p:txBody>
            <a:bodyPr/>
            <a:lstStyle/>
            <a:p/>
          </p:txBody>
        </p:sp>
        <p:sp>
          <p:nvSpPr>
            <p:cNvPr id="94" name="rc94"/>
            <p:cNvSpPr/>
            <p:nvPr/>
          </p:nvSpPr>
          <p:spPr>
            <a:xfrm>
              <a:off x="6551233" y="3056197"/>
              <a:ext cx="200644" cy="47080"/>
            </a:xfrm>
            <a:prstGeom prst="rect">
              <a:avLst/>
            </a:prstGeom>
            <a:solidFill>
              <a:srgbClr val="0058AB">
                <a:alpha val="100000"/>
              </a:srgbClr>
            </a:solidFill>
          </p:spPr>
          <p:txBody>
            <a:bodyPr/>
            <a:lstStyle/>
            <a:p/>
          </p:txBody>
        </p:sp>
        <p:sp>
          <p:nvSpPr>
            <p:cNvPr id="95" name="rc95"/>
            <p:cNvSpPr/>
            <p:nvPr/>
          </p:nvSpPr>
          <p:spPr>
            <a:xfrm>
              <a:off x="6551233" y="3103278"/>
              <a:ext cx="200644" cy="0"/>
            </a:xfrm>
            <a:prstGeom prst="rect">
              <a:avLst/>
            </a:prstGeom>
            <a:solidFill>
              <a:srgbClr val="1CABE2">
                <a:alpha val="100000"/>
              </a:srgbClr>
            </a:solidFill>
          </p:spPr>
          <p:txBody>
            <a:bodyPr/>
            <a:lstStyle/>
            <a:p/>
          </p:txBody>
        </p:sp>
        <p:sp>
          <p:nvSpPr>
            <p:cNvPr id="96" name="rc96"/>
            <p:cNvSpPr/>
            <p:nvPr/>
          </p:nvSpPr>
          <p:spPr>
            <a:xfrm>
              <a:off x="6774171" y="3065079"/>
              <a:ext cx="200644" cy="1560455"/>
            </a:xfrm>
            <a:prstGeom prst="rect">
              <a:avLst/>
            </a:prstGeom>
            <a:solidFill>
              <a:srgbClr val="80BD41">
                <a:alpha val="100000"/>
              </a:srgbClr>
            </a:solidFill>
          </p:spPr>
          <p:txBody>
            <a:bodyPr/>
            <a:lstStyle/>
            <a:p/>
          </p:txBody>
        </p:sp>
        <p:sp>
          <p:nvSpPr>
            <p:cNvPr id="97" name="rc97"/>
            <p:cNvSpPr/>
            <p:nvPr/>
          </p:nvSpPr>
          <p:spPr>
            <a:xfrm>
              <a:off x="6774171" y="3016818"/>
              <a:ext cx="200644" cy="48261"/>
            </a:xfrm>
            <a:prstGeom prst="rect">
              <a:avLst/>
            </a:prstGeom>
            <a:solidFill>
              <a:srgbClr val="0058AB">
                <a:alpha val="100000"/>
              </a:srgbClr>
            </a:solidFill>
          </p:spPr>
          <p:txBody>
            <a:bodyPr/>
            <a:lstStyle/>
            <a:p/>
          </p:txBody>
        </p:sp>
        <p:sp>
          <p:nvSpPr>
            <p:cNvPr id="98" name="rc98"/>
            <p:cNvSpPr/>
            <p:nvPr/>
          </p:nvSpPr>
          <p:spPr>
            <a:xfrm>
              <a:off x="6774171" y="3065079"/>
              <a:ext cx="200644" cy="0"/>
            </a:xfrm>
            <a:prstGeom prst="rect">
              <a:avLst/>
            </a:prstGeom>
            <a:solidFill>
              <a:srgbClr val="1CABE2">
                <a:alpha val="100000"/>
              </a:srgbClr>
            </a:solidFill>
          </p:spPr>
          <p:txBody>
            <a:bodyPr/>
            <a:lstStyle/>
            <a:p/>
          </p:txBody>
        </p:sp>
        <p:sp>
          <p:nvSpPr>
            <p:cNvPr id="99" name="rc99"/>
            <p:cNvSpPr/>
            <p:nvPr/>
          </p:nvSpPr>
          <p:spPr>
            <a:xfrm>
              <a:off x="6997109" y="3003153"/>
              <a:ext cx="200644" cy="42874"/>
            </a:xfrm>
            <a:prstGeom prst="rect">
              <a:avLst/>
            </a:prstGeom>
            <a:solidFill>
              <a:srgbClr val="F26A21">
                <a:alpha val="100000"/>
              </a:srgbClr>
            </a:solidFill>
          </p:spPr>
          <p:txBody>
            <a:bodyPr/>
            <a:lstStyle/>
            <a:p/>
          </p:txBody>
        </p:sp>
        <p:sp>
          <p:nvSpPr>
            <p:cNvPr id="100" name="rc100"/>
            <p:cNvSpPr/>
            <p:nvPr/>
          </p:nvSpPr>
          <p:spPr>
            <a:xfrm>
              <a:off x="6997109" y="3046027"/>
              <a:ext cx="200644" cy="1579508"/>
            </a:xfrm>
            <a:prstGeom prst="rect">
              <a:avLst/>
            </a:prstGeom>
            <a:solidFill>
              <a:srgbClr val="FFC20E">
                <a:alpha val="100000"/>
              </a:srgbClr>
            </a:solidFill>
          </p:spPr>
          <p:txBody>
            <a:bodyPr/>
            <a:lstStyle/>
            <a:p/>
          </p:txBody>
        </p:sp>
        <p:sp>
          <p:nvSpPr>
            <p:cNvPr id="101" name="rc101"/>
            <p:cNvSpPr/>
            <p:nvPr/>
          </p:nvSpPr>
          <p:spPr>
            <a:xfrm>
              <a:off x="7220047" y="2994239"/>
              <a:ext cx="200644" cy="38088"/>
            </a:xfrm>
            <a:prstGeom prst="rect">
              <a:avLst/>
            </a:prstGeom>
            <a:solidFill>
              <a:srgbClr val="F26A21">
                <a:alpha val="100000"/>
              </a:srgbClr>
            </a:solidFill>
          </p:spPr>
          <p:txBody>
            <a:bodyPr/>
            <a:lstStyle/>
            <a:p/>
          </p:txBody>
        </p:sp>
        <p:sp>
          <p:nvSpPr>
            <p:cNvPr id="102" name="rc102"/>
            <p:cNvSpPr/>
            <p:nvPr/>
          </p:nvSpPr>
          <p:spPr>
            <a:xfrm>
              <a:off x="7220047" y="3032327"/>
              <a:ext cx="200644" cy="1593207"/>
            </a:xfrm>
            <a:prstGeom prst="rect">
              <a:avLst/>
            </a:prstGeom>
            <a:solidFill>
              <a:srgbClr val="FFC20E">
                <a:alpha val="100000"/>
              </a:srgbClr>
            </a:solidFill>
          </p:spPr>
          <p:txBody>
            <a:bodyPr/>
            <a:lstStyle/>
            <a:p/>
          </p:txBody>
        </p:sp>
        <p:sp>
          <p:nvSpPr>
            <p:cNvPr id="103" name="rc103"/>
            <p:cNvSpPr/>
            <p:nvPr/>
          </p:nvSpPr>
          <p:spPr>
            <a:xfrm>
              <a:off x="7442985" y="2986557"/>
              <a:ext cx="200644" cy="33836"/>
            </a:xfrm>
            <a:prstGeom prst="rect">
              <a:avLst/>
            </a:prstGeom>
            <a:solidFill>
              <a:srgbClr val="F26A21">
                <a:alpha val="100000"/>
              </a:srgbClr>
            </a:solidFill>
          </p:spPr>
          <p:txBody>
            <a:bodyPr/>
            <a:lstStyle/>
            <a:p/>
          </p:txBody>
        </p:sp>
        <p:sp>
          <p:nvSpPr>
            <p:cNvPr id="104" name="rc104"/>
            <p:cNvSpPr/>
            <p:nvPr/>
          </p:nvSpPr>
          <p:spPr>
            <a:xfrm>
              <a:off x="7442985" y="3020394"/>
              <a:ext cx="200644" cy="1605140"/>
            </a:xfrm>
            <a:prstGeom prst="rect">
              <a:avLst/>
            </a:prstGeom>
            <a:solidFill>
              <a:srgbClr val="FFC20E">
                <a:alpha val="100000"/>
              </a:srgbClr>
            </a:solidFill>
          </p:spPr>
          <p:txBody>
            <a:bodyPr/>
            <a:lstStyle/>
            <a:p/>
          </p:txBody>
        </p:sp>
        <p:sp>
          <p:nvSpPr>
            <p:cNvPr id="105" name="rc105"/>
            <p:cNvSpPr/>
            <p:nvPr/>
          </p:nvSpPr>
          <p:spPr>
            <a:xfrm>
              <a:off x="7665922" y="2978882"/>
              <a:ext cx="200644" cy="30059"/>
            </a:xfrm>
            <a:prstGeom prst="rect">
              <a:avLst/>
            </a:prstGeom>
            <a:solidFill>
              <a:srgbClr val="F26A21">
                <a:alpha val="100000"/>
              </a:srgbClr>
            </a:solidFill>
          </p:spPr>
          <p:txBody>
            <a:bodyPr/>
            <a:lstStyle/>
            <a:p/>
          </p:txBody>
        </p:sp>
        <p:sp>
          <p:nvSpPr>
            <p:cNvPr id="106" name="rc106"/>
            <p:cNvSpPr/>
            <p:nvPr/>
          </p:nvSpPr>
          <p:spPr>
            <a:xfrm>
              <a:off x="7665922" y="3008942"/>
              <a:ext cx="200644" cy="1616593"/>
            </a:xfrm>
            <a:prstGeom prst="rect">
              <a:avLst/>
            </a:prstGeom>
            <a:solidFill>
              <a:srgbClr val="FFC20E">
                <a:alpha val="100000"/>
              </a:srgbClr>
            </a:solidFill>
          </p:spPr>
          <p:txBody>
            <a:bodyPr/>
            <a:lstStyle/>
            <a:p/>
          </p:txBody>
        </p:sp>
        <p:sp>
          <p:nvSpPr>
            <p:cNvPr id="107" name="rc107"/>
            <p:cNvSpPr/>
            <p:nvPr/>
          </p:nvSpPr>
          <p:spPr>
            <a:xfrm>
              <a:off x="7888860" y="2973444"/>
              <a:ext cx="200644" cy="26704"/>
            </a:xfrm>
            <a:prstGeom prst="rect">
              <a:avLst/>
            </a:prstGeom>
            <a:solidFill>
              <a:srgbClr val="F26A21">
                <a:alpha val="100000"/>
              </a:srgbClr>
            </a:solidFill>
          </p:spPr>
          <p:txBody>
            <a:bodyPr/>
            <a:lstStyle/>
            <a:p/>
          </p:txBody>
        </p:sp>
        <p:sp>
          <p:nvSpPr>
            <p:cNvPr id="108" name="rc108"/>
            <p:cNvSpPr/>
            <p:nvPr/>
          </p:nvSpPr>
          <p:spPr>
            <a:xfrm>
              <a:off x="7888860" y="3000148"/>
              <a:ext cx="200644" cy="1625387"/>
            </a:xfrm>
            <a:prstGeom prst="rect">
              <a:avLst/>
            </a:prstGeom>
            <a:solidFill>
              <a:srgbClr val="FFC20E">
                <a:alpha val="100000"/>
              </a:srgbClr>
            </a:solidFill>
          </p:spPr>
          <p:txBody>
            <a:bodyPr/>
            <a:lstStyle/>
            <a:p/>
          </p:txBody>
        </p:sp>
        <p:sp>
          <p:nvSpPr>
            <p:cNvPr id="109" name="rc109"/>
            <p:cNvSpPr/>
            <p:nvPr/>
          </p:nvSpPr>
          <p:spPr>
            <a:xfrm>
              <a:off x="8111798" y="2967875"/>
              <a:ext cx="200644" cy="23723"/>
            </a:xfrm>
            <a:prstGeom prst="rect">
              <a:avLst/>
            </a:prstGeom>
            <a:solidFill>
              <a:srgbClr val="F26A21">
                <a:alpha val="100000"/>
              </a:srgbClr>
            </a:solidFill>
          </p:spPr>
          <p:txBody>
            <a:bodyPr/>
            <a:lstStyle/>
            <a:p/>
          </p:txBody>
        </p:sp>
        <p:sp>
          <p:nvSpPr>
            <p:cNvPr id="110" name="rc110"/>
            <p:cNvSpPr/>
            <p:nvPr/>
          </p:nvSpPr>
          <p:spPr>
            <a:xfrm>
              <a:off x="8111798" y="2991599"/>
              <a:ext cx="200644" cy="1633936"/>
            </a:xfrm>
            <a:prstGeom prst="rect">
              <a:avLst/>
            </a:prstGeom>
            <a:solidFill>
              <a:srgbClr val="FFC20E">
                <a:alpha val="100000"/>
              </a:srgbClr>
            </a:solidFill>
          </p:spPr>
          <p:txBody>
            <a:bodyPr/>
            <a:lstStyle/>
            <a:p/>
          </p:txBody>
        </p:sp>
        <p:sp>
          <p:nvSpPr>
            <p:cNvPr id="111" name="pl111"/>
            <p:cNvSpPr/>
            <p:nvPr/>
          </p:nvSpPr>
          <p:spPr>
            <a:xfrm>
              <a:off x="1523984" y="1227418"/>
              <a:ext cx="5350508" cy="137297"/>
            </a:xfrm>
            <a:custGeom>
              <a:avLst/>
              <a:pathLst>
                <a:path w="5350508" h="137297">
                  <a:moveTo>
                    <a:pt x="0" y="137297"/>
                  </a:moveTo>
                  <a:lnTo>
                    <a:pt x="222937" y="0"/>
                  </a:lnTo>
                  <a:lnTo>
                    <a:pt x="445875" y="68648"/>
                  </a:lnTo>
                  <a:lnTo>
                    <a:pt x="668813" y="102973"/>
                  </a:lnTo>
                  <a:lnTo>
                    <a:pt x="891751" y="102973"/>
                  </a:lnTo>
                  <a:lnTo>
                    <a:pt x="1114689" y="68648"/>
                  </a:lnTo>
                  <a:lnTo>
                    <a:pt x="1337627" y="68648"/>
                  </a:lnTo>
                  <a:lnTo>
                    <a:pt x="1560565" y="68648"/>
                  </a:lnTo>
                  <a:lnTo>
                    <a:pt x="1783502" y="34324"/>
                  </a:lnTo>
                  <a:lnTo>
                    <a:pt x="2006440" y="34324"/>
                  </a:lnTo>
                  <a:lnTo>
                    <a:pt x="2229378" y="34324"/>
                  </a:lnTo>
                  <a:lnTo>
                    <a:pt x="2452316" y="0"/>
                  </a:lnTo>
                  <a:lnTo>
                    <a:pt x="2675254" y="34324"/>
                  </a:lnTo>
                  <a:lnTo>
                    <a:pt x="2898192" y="34324"/>
                  </a:lnTo>
                  <a:lnTo>
                    <a:pt x="3121130" y="0"/>
                  </a:lnTo>
                  <a:lnTo>
                    <a:pt x="3344068" y="34324"/>
                  </a:lnTo>
                  <a:lnTo>
                    <a:pt x="3567005" y="34324"/>
                  </a:lnTo>
                  <a:lnTo>
                    <a:pt x="3789943" y="0"/>
                  </a:lnTo>
                  <a:lnTo>
                    <a:pt x="4012881" y="102973"/>
                  </a:lnTo>
                  <a:lnTo>
                    <a:pt x="4235819" y="68648"/>
                  </a:lnTo>
                  <a:lnTo>
                    <a:pt x="4458757" y="102973"/>
                  </a:lnTo>
                  <a:lnTo>
                    <a:pt x="4681695" y="68648"/>
                  </a:lnTo>
                  <a:lnTo>
                    <a:pt x="4904633" y="34324"/>
                  </a:lnTo>
                  <a:lnTo>
                    <a:pt x="5127571" y="68648"/>
                  </a:lnTo>
                  <a:lnTo>
                    <a:pt x="5350508" y="68648"/>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61743"/>
              <a:ext cx="5350508" cy="102973"/>
            </a:xfrm>
            <a:custGeom>
              <a:avLst/>
              <a:pathLst>
                <a:path w="5350508" h="102973">
                  <a:moveTo>
                    <a:pt x="0" y="102973"/>
                  </a:moveTo>
                  <a:lnTo>
                    <a:pt x="222937" y="34324"/>
                  </a:lnTo>
                  <a:lnTo>
                    <a:pt x="445875" y="102973"/>
                  </a:lnTo>
                  <a:lnTo>
                    <a:pt x="668813" y="102973"/>
                  </a:lnTo>
                  <a:lnTo>
                    <a:pt x="891751" y="68648"/>
                  </a:lnTo>
                  <a:lnTo>
                    <a:pt x="1114689" y="68648"/>
                  </a:lnTo>
                  <a:lnTo>
                    <a:pt x="1337627" y="68648"/>
                  </a:lnTo>
                  <a:lnTo>
                    <a:pt x="1560565" y="68648"/>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68648"/>
                  </a:lnTo>
                  <a:lnTo>
                    <a:pt x="4235819" y="68648"/>
                  </a:lnTo>
                  <a:lnTo>
                    <a:pt x="4458757" y="102973"/>
                  </a:lnTo>
                  <a:lnTo>
                    <a:pt x="4681695" y="34324"/>
                  </a:lnTo>
                  <a:lnTo>
                    <a:pt x="4904633" y="0"/>
                  </a:lnTo>
                  <a:lnTo>
                    <a:pt x="5127571" y="34324"/>
                  </a:lnTo>
                  <a:lnTo>
                    <a:pt x="5350508" y="34324"/>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4" name="tx114"/>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91441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613735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602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8061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145565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68503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4799724"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7" name="tx127"/>
            <p:cNvSpPr/>
            <p:nvPr/>
          </p:nvSpPr>
          <p:spPr>
            <a:xfrm>
              <a:off x="569147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91441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613735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3602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58322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134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5" name="tx135"/>
            <p:cNvSpPr/>
            <p:nvPr/>
          </p:nvSpPr>
          <p:spPr>
            <a:xfrm>
              <a:off x="603427" y="22588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36" name="tx136"/>
            <p:cNvSpPr/>
            <p:nvPr/>
          </p:nvSpPr>
          <p:spPr>
            <a:xfrm>
              <a:off x="508103" y="110416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79074"/>
              <a:ext cx="46320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Saudi Arabia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Saudi Arabia is projected to have a  moderate increase (10,000-50,000) in the number of surviving infants by 2030. Therefore, maintaining current coverage requires vaccinating an increasing number of children.
To achieve the IA2030 ZD target, slightly more (~0.77%)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583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934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285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6363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0987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2586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6097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3960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53119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66629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1206336"/>
              <a:ext cx="215906" cy="3784423"/>
            </a:xfrm>
            <a:prstGeom prst="rect">
              <a:avLst/>
            </a:prstGeom>
            <a:solidFill>
              <a:srgbClr val="0058AB">
                <a:alpha val="100000"/>
              </a:srgbClr>
            </a:solidFill>
          </p:spPr>
          <p:txBody>
            <a:bodyPr/>
            <a:lstStyle/>
            <a:p/>
          </p:txBody>
        </p:sp>
        <p:sp>
          <p:nvSpPr>
            <p:cNvPr id="43" name="rc43"/>
            <p:cNvSpPr/>
            <p:nvPr/>
          </p:nvSpPr>
          <p:spPr>
            <a:xfrm>
              <a:off x="1530867" y="4249547"/>
              <a:ext cx="215906" cy="741212"/>
            </a:xfrm>
            <a:prstGeom prst="rect">
              <a:avLst/>
            </a:prstGeom>
            <a:solidFill>
              <a:srgbClr val="0058AB">
                <a:alpha val="100000"/>
              </a:srgbClr>
            </a:solidFill>
          </p:spPr>
          <p:txBody>
            <a:bodyPr/>
            <a:lstStyle/>
            <a:p/>
          </p:txBody>
        </p:sp>
        <p:sp>
          <p:nvSpPr>
            <p:cNvPr id="44" name="rc44"/>
            <p:cNvSpPr/>
            <p:nvPr/>
          </p:nvSpPr>
          <p:spPr>
            <a:xfrm>
              <a:off x="1770763" y="2813134"/>
              <a:ext cx="215906" cy="2177626"/>
            </a:xfrm>
            <a:prstGeom prst="rect">
              <a:avLst/>
            </a:prstGeom>
            <a:solidFill>
              <a:srgbClr val="0058AB">
                <a:alpha val="100000"/>
              </a:srgbClr>
            </a:solidFill>
          </p:spPr>
          <p:txBody>
            <a:bodyPr/>
            <a:lstStyle/>
            <a:p/>
          </p:txBody>
        </p:sp>
        <p:sp>
          <p:nvSpPr>
            <p:cNvPr id="45" name="rc45"/>
            <p:cNvSpPr/>
            <p:nvPr/>
          </p:nvSpPr>
          <p:spPr>
            <a:xfrm>
              <a:off x="2010660" y="2130560"/>
              <a:ext cx="215906" cy="2860199"/>
            </a:xfrm>
            <a:prstGeom prst="rect">
              <a:avLst/>
            </a:prstGeom>
            <a:solidFill>
              <a:srgbClr val="0058AB">
                <a:alpha val="100000"/>
              </a:srgbClr>
            </a:solidFill>
          </p:spPr>
          <p:txBody>
            <a:bodyPr/>
            <a:lstStyle/>
            <a:p/>
          </p:txBody>
        </p:sp>
        <p:sp>
          <p:nvSpPr>
            <p:cNvPr id="46" name="rc46"/>
            <p:cNvSpPr/>
            <p:nvPr/>
          </p:nvSpPr>
          <p:spPr>
            <a:xfrm>
              <a:off x="2250556" y="2132117"/>
              <a:ext cx="215906" cy="2858642"/>
            </a:xfrm>
            <a:prstGeom prst="rect">
              <a:avLst/>
            </a:prstGeom>
            <a:solidFill>
              <a:srgbClr val="0058AB">
                <a:alpha val="100000"/>
              </a:srgbClr>
            </a:solidFill>
          </p:spPr>
          <p:txBody>
            <a:bodyPr/>
            <a:lstStyle/>
            <a:p/>
          </p:txBody>
        </p:sp>
        <p:sp>
          <p:nvSpPr>
            <p:cNvPr id="47" name="rc47"/>
            <p:cNvSpPr/>
            <p:nvPr/>
          </p:nvSpPr>
          <p:spPr>
            <a:xfrm>
              <a:off x="2490453" y="2770408"/>
              <a:ext cx="215906" cy="2220351"/>
            </a:xfrm>
            <a:prstGeom prst="rect">
              <a:avLst/>
            </a:prstGeom>
            <a:solidFill>
              <a:srgbClr val="0058AB">
                <a:alpha val="100000"/>
              </a:srgbClr>
            </a:solidFill>
          </p:spPr>
          <p:txBody>
            <a:bodyPr/>
            <a:lstStyle/>
            <a:p/>
          </p:txBody>
        </p:sp>
        <p:sp>
          <p:nvSpPr>
            <p:cNvPr id="48" name="rc48"/>
            <p:cNvSpPr/>
            <p:nvPr/>
          </p:nvSpPr>
          <p:spPr>
            <a:xfrm>
              <a:off x="2730349" y="2639809"/>
              <a:ext cx="215906" cy="2350950"/>
            </a:xfrm>
            <a:prstGeom prst="rect">
              <a:avLst/>
            </a:prstGeom>
            <a:solidFill>
              <a:srgbClr val="0058AB">
                <a:alpha val="100000"/>
              </a:srgbClr>
            </a:solidFill>
          </p:spPr>
          <p:txBody>
            <a:bodyPr/>
            <a:lstStyle/>
            <a:p/>
          </p:txBody>
        </p:sp>
        <p:sp>
          <p:nvSpPr>
            <p:cNvPr id="49" name="rc49"/>
            <p:cNvSpPr/>
            <p:nvPr/>
          </p:nvSpPr>
          <p:spPr>
            <a:xfrm>
              <a:off x="2970245" y="2495026"/>
              <a:ext cx="215906" cy="2495733"/>
            </a:xfrm>
            <a:prstGeom prst="rect">
              <a:avLst/>
            </a:prstGeom>
            <a:solidFill>
              <a:srgbClr val="0058AB">
                <a:alpha val="100000"/>
              </a:srgbClr>
            </a:solidFill>
          </p:spPr>
          <p:txBody>
            <a:bodyPr/>
            <a:lstStyle/>
            <a:p/>
          </p:txBody>
        </p:sp>
        <p:sp>
          <p:nvSpPr>
            <p:cNvPr id="50" name="rc50"/>
            <p:cNvSpPr/>
            <p:nvPr/>
          </p:nvSpPr>
          <p:spPr>
            <a:xfrm>
              <a:off x="3210142" y="3290554"/>
              <a:ext cx="215906" cy="1700205"/>
            </a:xfrm>
            <a:prstGeom prst="rect">
              <a:avLst/>
            </a:prstGeom>
            <a:solidFill>
              <a:srgbClr val="0058AB">
                <a:alpha val="100000"/>
              </a:srgbClr>
            </a:solidFill>
          </p:spPr>
          <p:txBody>
            <a:bodyPr/>
            <a:lstStyle/>
            <a:p/>
          </p:txBody>
        </p:sp>
        <p:sp>
          <p:nvSpPr>
            <p:cNvPr id="51" name="rc51"/>
            <p:cNvSpPr/>
            <p:nvPr/>
          </p:nvSpPr>
          <p:spPr>
            <a:xfrm>
              <a:off x="3450038" y="3264261"/>
              <a:ext cx="215906" cy="1726498"/>
            </a:xfrm>
            <a:prstGeom prst="rect">
              <a:avLst/>
            </a:prstGeom>
            <a:solidFill>
              <a:srgbClr val="0058AB">
                <a:alpha val="100000"/>
              </a:srgbClr>
            </a:solidFill>
          </p:spPr>
          <p:txBody>
            <a:bodyPr/>
            <a:lstStyle/>
            <a:p/>
          </p:txBody>
        </p:sp>
        <p:sp>
          <p:nvSpPr>
            <p:cNvPr id="52" name="rc52"/>
            <p:cNvSpPr/>
            <p:nvPr/>
          </p:nvSpPr>
          <p:spPr>
            <a:xfrm>
              <a:off x="3689935" y="3254402"/>
              <a:ext cx="215906" cy="1736357"/>
            </a:xfrm>
            <a:prstGeom prst="rect">
              <a:avLst/>
            </a:prstGeom>
            <a:solidFill>
              <a:srgbClr val="0058AB">
                <a:alpha val="100000"/>
              </a:srgbClr>
            </a:solidFill>
          </p:spPr>
          <p:txBody>
            <a:bodyPr/>
            <a:lstStyle/>
            <a:p/>
          </p:txBody>
        </p:sp>
        <p:sp>
          <p:nvSpPr>
            <p:cNvPr id="53" name="rc53"/>
            <p:cNvSpPr/>
            <p:nvPr/>
          </p:nvSpPr>
          <p:spPr>
            <a:xfrm>
              <a:off x="3929831" y="4080547"/>
              <a:ext cx="215906" cy="910212"/>
            </a:xfrm>
            <a:prstGeom prst="rect">
              <a:avLst/>
            </a:prstGeom>
            <a:solidFill>
              <a:srgbClr val="0058AB">
                <a:alpha val="100000"/>
              </a:srgbClr>
            </a:solidFill>
          </p:spPr>
          <p:txBody>
            <a:bodyPr/>
            <a:lstStyle/>
            <a:p/>
          </p:txBody>
        </p:sp>
        <p:sp>
          <p:nvSpPr>
            <p:cNvPr id="54" name="rc54"/>
            <p:cNvSpPr/>
            <p:nvPr/>
          </p:nvSpPr>
          <p:spPr>
            <a:xfrm>
              <a:off x="4169728" y="3096818"/>
              <a:ext cx="215906" cy="1893941"/>
            </a:xfrm>
            <a:prstGeom prst="rect">
              <a:avLst/>
            </a:prstGeom>
            <a:solidFill>
              <a:srgbClr val="0058AB">
                <a:alpha val="100000"/>
              </a:srgbClr>
            </a:solidFill>
          </p:spPr>
          <p:txBody>
            <a:bodyPr/>
            <a:lstStyle/>
            <a:p/>
          </p:txBody>
        </p:sp>
        <p:sp>
          <p:nvSpPr>
            <p:cNvPr id="55" name="rc55"/>
            <p:cNvSpPr/>
            <p:nvPr/>
          </p:nvSpPr>
          <p:spPr>
            <a:xfrm>
              <a:off x="4409624" y="3093359"/>
              <a:ext cx="215906" cy="1897400"/>
            </a:xfrm>
            <a:prstGeom prst="rect">
              <a:avLst/>
            </a:prstGeom>
            <a:solidFill>
              <a:srgbClr val="0058AB">
                <a:alpha val="100000"/>
              </a:srgbClr>
            </a:solidFill>
          </p:spPr>
          <p:txBody>
            <a:bodyPr/>
            <a:lstStyle/>
            <a:p/>
          </p:txBody>
        </p:sp>
        <p:sp>
          <p:nvSpPr>
            <p:cNvPr id="56" name="rc56"/>
            <p:cNvSpPr/>
            <p:nvPr/>
          </p:nvSpPr>
          <p:spPr>
            <a:xfrm>
              <a:off x="4649521" y="4003398"/>
              <a:ext cx="215906" cy="987361"/>
            </a:xfrm>
            <a:prstGeom prst="rect">
              <a:avLst/>
            </a:prstGeom>
            <a:solidFill>
              <a:srgbClr val="0058AB">
                <a:alpha val="100000"/>
              </a:srgbClr>
            </a:solidFill>
          </p:spPr>
          <p:txBody>
            <a:bodyPr/>
            <a:lstStyle/>
            <a:p/>
          </p:txBody>
        </p:sp>
        <p:sp>
          <p:nvSpPr>
            <p:cNvPr id="57" name="rc57"/>
            <p:cNvSpPr/>
            <p:nvPr/>
          </p:nvSpPr>
          <p:spPr>
            <a:xfrm>
              <a:off x="4889417" y="2991474"/>
              <a:ext cx="215906" cy="1999285"/>
            </a:xfrm>
            <a:prstGeom prst="rect">
              <a:avLst/>
            </a:prstGeom>
            <a:solidFill>
              <a:srgbClr val="0058AB">
                <a:alpha val="100000"/>
              </a:srgbClr>
            </a:solidFill>
          </p:spPr>
          <p:txBody>
            <a:bodyPr/>
            <a:lstStyle/>
            <a:p/>
          </p:txBody>
        </p:sp>
        <p:sp>
          <p:nvSpPr>
            <p:cNvPr id="58" name="rc58"/>
            <p:cNvSpPr/>
            <p:nvPr/>
          </p:nvSpPr>
          <p:spPr>
            <a:xfrm>
              <a:off x="5129313" y="2925570"/>
              <a:ext cx="215906" cy="2065190"/>
            </a:xfrm>
            <a:prstGeom prst="rect">
              <a:avLst/>
            </a:prstGeom>
            <a:solidFill>
              <a:srgbClr val="0058AB">
                <a:alpha val="100000"/>
              </a:srgbClr>
            </a:solidFill>
          </p:spPr>
          <p:txBody>
            <a:bodyPr/>
            <a:lstStyle/>
            <a:p/>
          </p:txBody>
        </p:sp>
        <p:sp>
          <p:nvSpPr>
            <p:cNvPr id="59" name="rc59"/>
            <p:cNvSpPr/>
            <p:nvPr/>
          </p:nvSpPr>
          <p:spPr>
            <a:xfrm>
              <a:off x="5369210" y="3941299"/>
              <a:ext cx="215906" cy="1049460"/>
            </a:xfrm>
            <a:prstGeom prst="rect">
              <a:avLst/>
            </a:prstGeom>
            <a:solidFill>
              <a:srgbClr val="0058AB">
                <a:alpha val="100000"/>
              </a:srgbClr>
            </a:solidFill>
          </p:spPr>
          <p:txBody>
            <a:bodyPr/>
            <a:lstStyle/>
            <a:p/>
          </p:txBody>
        </p:sp>
        <p:sp>
          <p:nvSpPr>
            <p:cNvPr id="60" name="rc60"/>
            <p:cNvSpPr/>
            <p:nvPr/>
          </p:nvSpPr>
          <p:spPr>
            <a:xfrm>
              <a:off x="5609106" y="866434"/>
              <a:ext cx="215906" cy="4124325"/>
            </a:xfrm>
            <a:prstGeom prst="rect">
              <a:avLst/>
            </a:prstGeom>
            <a:solidFill>
              <a:srgbClr val="0058AB">
                <a:alpha val="100000"/>
              </a:srgbClr>
            </a:solidFill>
          </p:spPr>
          <p:txBody>
            <a:bodyPr/>
            <a:lstStyle/>
            <a:p/>
          </p:txBody>
        </p:sp>
        <p:sp>
          <p:nvSpPr>
            <p:cNvPr id="61" name="rc61"/>
            <p:cNvSpPr/>
            <p:nvPr/>
          </p:nvSpPr>
          <p:spPr>
            <a:xfrm>
              <a:off x="5849003" y="2147512"/>
              <a:ext cx="215906" cy="2843247"/>
            </a:xfrm>
            <a:prstGeom prst="rect">
              <a:avLst/>
            </a:prstGeom>
            <a:solidFill>
              <a:srgbClr val="0058AB">
                <a:alpha val="100000"/>
              </a:srgbClr>
            </a:solidFill>
          </p:spPr>
          <p:txBody>
            <a:bodyPr/>
            <a:lstStyle/>
            <a:p/>
          </p:txBody>
        </p:sp>
        <p:sp>
          <p:nvSpPr>
            <p:cNvPr id="62" name="rc62"/>
            <p:cNvSpPr/>
            <p:nvPr/>
          </p:nvSpPr>
          <p:spPr>
            <a:xfrm>
              <a:off x="6088899" y="1442798"/>
              <a:ext cx="215906" cy="3547961"/>
            </a:xfrm>
            <a:prstGeom prst="rect">
              <a:avLst/>
            </a:prstGeom>
            <a:solidFill>
              <a:srgbClr val="0058AB">
                <a:alpha val="100000"/>
              </a:srgbClr>
            </a:solidFill>
          </p:spPr>
          <p:txBody>
            <a:bodyPr/>
            <a:lstStyle/>
            <a:p/>
          </p:txBody>
        </p:sp>
        <p:sp>
          <p:nvSpPr>
            <p:cNvPr id="63" name="rc63"/>
            <p:cNvSpPr/>
            <p:nvPr/>
          </p:nvSpPr>
          <p:spPr>
            <a:xfrm>
              <a:off x="6328796" y="2417878"/>
              <a:ext cx="215906" cy="2572881"/>
            </a:xfrm>
            <a:prstGeom prst="rect">
              <a:avLst/>
            </a:prstGeom>
            <a:solidFill>
              <a:srgbClr val="0058AB">
                <a:alpha val="100000"/>
              </a:srgbClr>
            </a:solidFill>
          </p:spPr>
          <p:txBody>
            <a:bodyPr/>
            <a:lstStyle/>
            <a:p/>
          </p:txBody>
        </p:sp>
        <p:sp>
          <p:nvSpPr>
            <p:cNvPr id="64" name="rc64"/>
            <p:cNvSpPr/>
            <p:nvPr/>
          </p:nvSpPr>
          <p:spPr>
            <a:xfrm>
              <a:off x="6568692" y="3304565"/>
              <a:ext cx="215906" cy="1686194"/>
            </a:xfrm>
            <a:prstGeom prst="rect">
              <a:avLst/>
            </a:prstGeom>
            <a:solidFill>
              <a:srgbClr val="0058AB">
                <a:alpha val="100000"/>
              </a:srgbClr>
            </a:solidFill>
          </p:spPr>
          <p:txBody>
            <a:bodyPr/>
            <a:lstStyle/>
            <a:p/>
          </p:txBody>
        </p:sp>
        <p:sp>
          <p:nvSpPr>
            <p:cNvPr id="65" name="rc65"/>
            <p:cNvSpPr/>
            <p:nvPr/>
          </p:nvSpPr>
          <p:spPr>
            <a:xfrm>
              <a:off x="6808589" y="2169481"/>
              <a:ext cx="215906" cy="2821278"/>
            </a:xfrm>
            <a:prstGeom prst="rect">
              <a:avLst/>
            </a:prstGeom>
            <a:solidFill>
              <a:srgbClr val="0058AB">
                <a:alpha val="100000"/>
              </a:srgbClr>
            </a:solidFill>
          </p:spPr>
          <p:txBody>
            <a:bodyPr/>
            <a:lstStyle/>
            <a:p/>
          </p:txBody>
        </p:sp>
        <p:sp>
          <p:nvSpPr>
            <p:cNvPr id="66" name="rc66"/>
            <p:cNvSpPr/>
            <p:nvPr/>
          </p:nvSpPr>
          <p:spPr>
            <a:xfrm>
              <a:off x="7048485" y="2098732"/>
              <a:ext cx="215906" cy="2892027"/>
            </a:xfrm>
            <a:prstGeom prst="rect">
              <a:avLst/>
            </a:prstGeom>
            <a:solidFill>
              <a:srgbClr val="0058AB">
                <a:alpha val="100000"/>
              </a:srgbClr>
            </a:solidFill>
          </p:spPr>
          <p:txBody>
            <a:bodyPr/>
            <a:lstStyle/>
            <a:p/>
          </p:txBody>
        </p:sp>
        <p:sp>
          <p:nvSpPr>
            <p:cNvPr id="67" name="rc67"/>
            <p:cNvSpPr/>
            <p:nvPr/>
          </p:nvSpPr>
          <p:spPr>
            <a:xfrm>
              <a:off x="8487864" y="3569222"/>
              <a:ext cx="215906" cy="1421537"/>
            </a:xfrm>
            <a:prstGeom prst="rect">
              <a:avLst/>
            </a:prstGeom>
            <a:solidFill>
              <a:srgbClr val="69DBFF">
                <a:alpha val="100000"/>
              </a:srgbClr>
            </a:solidFill>
          </p:spPr>
          <p:txBody>
            <a:bodyPr/>
            <a:lstStyle/>
            <a:p/>
          </p:txBody>
        </p:sp>
        <p:sp>
          <p:nvSpPr>
            <p:cNvPr id="68" name="pl68"/>
            <p:cNvSpPr/>
            <p:nvPr/>
          </p:nvSpPr>
          <p:spPr>
            <a:xfrm>
              <a:off x="6196853" y="2147512"/>
              <a:ext cx="2398964" cy="1421623"/>
            </a:xfrm>
            <a:custGeom>
              <a:avLst/>
              <a:pathLst>
                <a:path w="2398964" h="1421623">
                  <a:moveTo>
                    <a:pt x="0" y="0"/>
                  </a:moveTo>
                  <a:lnTo>
                    <a:pt x="239896" y="142162"/>
                  </a:lnTo>
                  <a:lnTo>
                    <a:pt x="479792" y="284324"/>
                  </a:lnTo>
                  <a:lnTo>
                    <a:pt x="719689" y="426487"/>
                  </a:lnTo>
                  <a:lnTo>
                    <a:pt x="959585" y="568649"/>
                  </a:lnTo>
                  <a:lnTo>
                    <a:pt x="1199482" y="710811"/>
                  </a:lnTo>
                  <a:lnTo>
                    <a:pt x="1439378" y="852974"/>
                  </a:lnTo>
                  <a:lnTo>
                    <a:pt x="1679275" y="995136"/>
                  </a:lnTo>
                  <a:lnTo>
                    <a:pt x="1919171" y="1137298"/>
                  </a:lnTo>
                  <a:lnTo>
                    <a:pt x="2159067" y="1279461"/>
                  </a:lnTo>
                  <a:lnTo>
                    <a:pt x="2398964" y="1421623"/>
                  </a:lnTo>
                </a:path>
              </a:pathLst>
            </a:custGeom>
            <a:ln w="13550" cap="flat">
              <a:solidFill>
                <a:srgbClr val="000000">
                  <a:alpha val="100000"/>
                </a:srgbClr>
              </a:solidFill>
              <a:prstDash val="solid"/>
              <a:round/>
            </a:ln>
          </p:spPr>
          <p:txBody>
            <a:bodyPr/>
            <a:lstStyle/>
            <a:p/>
          </p:txBody>
        </p:sp>
        <p:sp>
          <p:nvSpPr>
            <p:cNvPr id="69" name="pt69"/>
            <p:cNvSpPr/>
            <p:nvPr/>
          </p:nvSpPr>
          <p:spPr>
            <a:xfrm>
              <a:off x="6172027" y="2122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2264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24070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2549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2691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28334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29756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117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2599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402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35443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684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2035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3386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4737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6088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14871" y="398022"/>
              <a:ext cx="63649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Saudi Arabia</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2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5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6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7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5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12483"/>
              <a:ext cx="249522" cy="1190213"/>
            </a:xfrm>
            <a:prstGeom prst="rect">
              <a:avLst/>
            </a:prstGeom>
            <a:solidFill>
              <a:srgbClr val="80BD41">
                <a:alpha val="100000"/>
              </a:srgbClr>
            </a:solidFill>
          </p:spPr>
          <p:txBody>
            <a:bodyPr/>
            <a:lstStyle/>
            <a:p/>
          </p:txBody>
        </p:sp>
        <p:sp>
          <p:nvSpPr>
            <p:cNvPr id="24" name="rc24"/>
            <p:cNvSpPr/>
            <p:nvPr/>
          </p:nvSpPr>
          <p:spPr>
            <a:xfrm>
              <a:off x="1296273" y="2849836"/>
              <a:ext cx="249522" cy="62647"/>
            </a:xfrm>
            <a:prstGeom prst="rect">
              <a:avLst/>
            </a:prstGeom>
            <a:solidFill>
              <a:srgbClr val="1CABE2">
                <a:alpha val="100000"/>
              </a:srgbClr>
            </a:solidFill>
          </p:spPr>
          <p:txBody>
            <a:bodyPr/>
            <a:lstStyle/>
            <a:p/>
          </p:txBody>
        </p:sp>
        <p:sp>
          <p:nvSpPr>
            <p:cNvPr id="25" name="rc25"/>
            <p:cNvSpPr/>
            <p:nvPr/>
          </p:nvSpPr>
          <p:spPr>
            <a:xfrm>
              <a:off x="1573521" y="2888203"/>
              <a:ext cx="249522" cy="1214493"/>
            </a:xfrm>
            <a:prstGeom prst="rect">
              <a:avLst/>
            </a:prstGeom>
            <a:solidFill>
              <a:srgbClr val="80BD41">
                <a:alpha val="100000"/>
              </a:srgbClr>
            </a:solidFill>
          </p:spPr>
          <p:txBody>
            <a:bodyPr/>
            <a:lstStyle/>
            <a:p/>
          </p:txBody>
        </p:sp>
        <p:sp>
          <p:nvSpPr>
            <p:cNvPr id="26" name="rc26"/>
            <p:cNvSpPr/>
            <p:nvPr/>
          </p:nvSpPr>
          <p:spPr>
            <a:xfrm>
              <a:off x="1573521" y="2875948"/>
              <a:ext cx="249522" cy="12254"/>
            </a:xfrm>
            <a:prstGeom prst="rect">
              <a:avLst/>
            </a:prstGeom>
            <a:solidFill>
              <a:srgbClr val="1CABE2">
                <a:alpha val="100000"/>
              </a:srgbClr>
            </a:solidFill>
          </p:spPr>
          <p:txBody>
            <a:bodyPr/>
            <a:lstStyle/>
            <a:p/>
          </p:txBody>
        </p:sp>
        <p:sp>
          <p:nvSpPr>
            <p:cNvPr id="27" name="rc27"/>
            <p:cNvSpPr/>
            <p:nvPr/>
          </p:nvSpPr>
          <p:spPr>
            <a:xfrm>
              <a:off x="1850769" y="2937279"/>
              <a:ext cx="249522" cy="1165418"/>
            </a:xfrm>
            <a:prstGeom prst="rect">
              <a:avLst/>
            </a:prstGeom>
            <a:solidFill>
              <a:srgbClr val="80BD41">
                <a:alpha val="100000"/>
              </a:srgbClr>
            </a:solidFill>
          </p:spPr>
          <p:txBody>
            <a:bodyPr/>
            <a:lstStyle/>
            <a:p/>
          </p:txBody>
        </p:sp>
        <p:sp>
          <p:nvSpPr>
            <p:cNvPr id="28" name="rc28"/>
            <p:cNvSpPr/>
            <p:nvPr/>
          </p:nvSpPr>
          <p:spPr>
            <a:xfrm>
              <a:off x="1850769" y="2901231"/>
              <a:ext cx="249522" cy="36047"/>
            </a:xfrm>
            <a:prstGeom prst="rect">
              <a:avLst/>
            </a:prstGeom>
            <a:solidFill>
              <a:srgbClr val="1CABE2">
                <a:alpha val="100000"/>
              </a:srgbClr>
            </a:solidFill>
          </p:spPr>
          <p:txBody>
            <a:bodyPr/>
            <a:lstStyle/>
            <a:p/>
          </p:txBody>
        </p:sp>
        <p:sp>
          <p:nvSpPr>
            <p:cNvPr id="29" name="rc29"/>
            <p:cNvSpPr/>
            <p:nvPr/>
          </p:nvSpPr>
          <p:spPr>
            <a:xfrm>
              <a:off x="2128016" y="2966483"/>
              <a:ext cx="249522" cy="1136213"/>
            </a:xfrm>
            <a:prstGeom prst="rect">
              <a:avLst/>
            </a:prstGeom>
            <a:solidFill>
              <a:srgbClr val="80BD41">
                <a:alpha val="100000"/>
              </a:srgbClr>
            </a:solidFill>
          </p:spPr>
          <p:txBody>
            <a:bodyPr/>
            <a:lstStyle/>
            <a:p/>
          </p:txBody>
        </p:sp>
        <p:sp>
          <p:nvSpPr>
            <p:cNvPr id="30" name="rc30"/>
            <p:cNvSpPr/>
            <p:nvPr/>
          </p:nvSpPr>
          <p:spPr>
            <a:xfrm>
              <a:off x="2128016" y="2919126"/>
              <a:ext cx="249522" cy="47357"/>
            </a:xfrm>
            <a:prstGeom prst="rect">
              <a:avLst/>
            </a:prstGeom>
            <a:solidFill>
              <a:srgbClr val="1CABE2">
                <a:alpha val="100000"/>
              </a:srgbClr>
            </a:solidFill>
          </p:spPr>
          <p:txBody>
            <a:bodyPr/>
            <a:lstStyle/>
            <a:p/>
          </p:txBody>
        </p:sp>
        <p:sp>
          <p:nvSpPr>
            <p:cNvPr id="31" name="rc31"/>
            <p:cNvSpPr/>
            <p:nvPr/>
          </p:nvSpPr>
          <p:spPr>
            <a:xfrm>
              <a:off x="2405264" y="2967027"/>
              <a:ext cx="249522" cy="1135669"/>
            </a:xfrm>
            <a:prstGeom prst="rect">
              <a:avLst/>
            </a:prstGeom>
            <a:solidFill>
              <a:srgbClr val="80BD41">
                <a:alpha val="100000"/>
              </a:srgbClr>
            </a:solidFill>
          </p:spPr>
          <p:txBody>
            <a:bodyPr/>
            <a:lstStyle/>
            <a:p/>
          </p:txBody>
        </p:sp>
        <p:sp>
          <p:nvSpPr>
            <p:cNvPr id="32" name="rc32"/>
            <p:cNvSpPr/>
            <p:nvPr/>
          </p:nvSpPr>
          <p:spPr>
            <a:xfrm>
              <a:off x="2405264" y="2919698"/>
              <a:ext cx="249522" cy="47329"/>
            </a:xfrm>
            <a:prstGeom prst="rect">
              <a:avLst/>
            </a:prstGeom>
            <a:solidFill>
              <a:srgbClr val="1CABE2">
                <a:alpha val="100000"/>
              </a:srgbClr>
            </a:solidFill>
          </p:spPr>
          <p:txBody>
            <a:bodyPr/>
            <a:lstStyle/>
            <a:p/>
          </p:txBody>
        </p:sp>
        <p:sp>
          <p:nvSpPr>
            <p:cNvPr id="33" name="rc33"/>
            <p:cNvSpPr/>
            <p:nvPr/>
          </p:nvSpPr>
          <p:spPr>
            <a:xfrm>
              <a:off x="2682512" y="2914344"/>
              <a:ext cx="249522" cy="1188352"/>
            </a:xfrm>
            <a:prstGeom prst="rect">
              <a:avLst/>
            </a:prstGeom>
            <a:solidFill>
              <a:srgbClr val="80BD41">
                <a:alpha val="100000"/>
              </a:srgbClr>
            </a:solidFill>
          </p:spPr>
          <p:txBody>
            <a:bodyPr/>
            <a:lstStyle/>
            <a:p/>
          </p:txBody>
        </p:sp>
        <p:sp>
          <p:nvSpPr>
            <p:cNvPr id="34" name="rc34"/>
            <p:cNvSpPr/>
            <p:nvPr/>
          </p:nvSpPr>
          <p:spPr>
            <a:xfrm>
              <a:off x="2682512" y="2877580"/>
              <a:ext cx="249522" cy="36763"/>
            </a:xfrm>
            <a:prstGeom prst="rect">
              <a:avLst/>
            </a:prstGeom>
            <a:solidFill>
              <a:srgbClr val="1CABE2">
                <a:alpha val="100000"/>
              </a:srgbClr>
            </a:solidFill>
          </p:spPr>
          <p:txBody>
            <a:bodyPr/>
            <a:lstStyle/>
            <a:p/>
          </p:txBody>
        </p:sp>
        <p:sp>
          <p:nvSpPr>
            <p:cNvPr id="35" name="rc35"/>
            <p:cNvSpPr/>
            <p:nvPr/>
          </p:nvSpPr>
          <p:spPr>
            <a:xfrm>
              <a:off x="2959759" y="2844510"/>
              <a:ext cx="249522" cy="1258186"/>
            </a:xfrm>
            <a:prstGeom prst="rect">
              <a:avLst/>
            </a:prstGeom>
            <a:solidFill>
              <a:srgbClr val="80BD41">
                <a:alpha val="100000"/>
              </a:srgbClr>
            </a:solidFill>
          </p:spPr>
          <p:txBody>
            <a:bodyPr/>
            <a:lstStyle/>
            <a:p/>
          </p:txBody>
        </p:sp>
        <p:sp>
          <p:nvSpPr>
            <p:cNvPr id="36" name="rc36"/>
            <p:cNvSpPr/>
            <p:nvPr/>
          </p:nvSpPr>
          <p:spPr>
            <a:xfrm>
              <a:off x="2959759" y="2805599"/>
              <a:ext cx="249522" cy="38911"/>
            </a:xfrm>
            <a:prstGeom prst="rect">
              <a:avLst/>
            </a:prstGeom>
            <a:solidFill>
              <a:srgbClr val="1CABE2">
                <a:alpha val="100000"/>
              </a:srgbClr>
            </a:solidFill>
          </p:spPr>
          <p:txBody>
            <a:bodyPr/>
            <a:lstStyle/>
            <a:p/>
          </p:txBody>
        </p:sp>
        <p:sp>
          <p:nvSpPr>
            <p:cNvPr id="37" name="rc37"/>
            <p:cNvSpPr/>
            <p:nvPr/>
          </p:nvSpPr>
          <p:spPr>
            <a:xfrm>
              <a:off x="3237007" y="2766974"/>
              <a:ext cx="249522" cy="1335722"/>
            </a:xfrm>
            <a:prstGeom prst="rect">
              <a:avLst/>
            </a:prstGeom>
            <a:solidFill>
              <a:srgbClr val="80BD41">
                <a:alpha val="100000"/>
              </a:srgbClr>
            </a:solidFill>
          </p:spPr>
          <p:txBody>
            <a:bodyPr/>
            <a:lstStyle/>
            <a:p/>
          </p:txBody>
        </p:sp>
        <p:sp>
          <p:nvSpPr>
            <p:cNvPr id="38" name="rc38"/>
            <p:cNvSpPr/>
            <p:nvPr/>
          </p:nvSpPr>
          <p:spPr>
            <a:xfrm>
              <a:off x="3237007" y="2725658"/>
              <a:ext cx="249522" cy="41316"/>
            </a:xfrm>
            <a:prstGeom prst="rect">
              <a:avLst/>
            </a:prstGeom>
            <a:solidFill>
              <a:srgbClr val="1CABE2">
                <a:alpha val="100000"/>
              </a:srgbClr>
            </a:solidFill>
          </p:spPr>
          <p:txBody>
            <a:bodyPr/>
            <a:lstStyle/>
            <a:p/>
          </p:txBody>
        </p:sp>
        <p:sp>
          <p:nvSpPr>
            <p:cNvPr id="39" name="rc39"/>
            <p:cNvSpPr/>
            <p:nvPr/>
          </p:nvSpPr>
          <p:spPr>
            <a:xfrm>
              <a:off x="3514255" y="2723768"/>
              <a:ext cx="249522" cy="1378928"/>
            </a:xfrm>
            <a:prstGeom prst="rect">
              <a:avLst/>
            </a:prstGeom>
            <a:solidFill>
              <a:srgbClr val="80BD41">
                <a:alpha val="100000"/>
              </a:srgbClr>
            </a:solidFill>
          </p:spPr>
          <p:txBody>
            <a:bodyPr/>
            <a:lstStyle/>
            <a:p/>
          </p:txBody>
        </p:sp>
        <p:sp>
          <p:nvSpPr>
            <p:cNvPr id="40" name="rc40"/>
            <p:cNvSpPr/>
            <p:nvPr/>
          </p:nvSpPr>
          <p:spPr>
            <a:xfrm>
              <a:off x="3514255" y="2695622"/>
              <a:ext cx="249522" cy="28145"/>
            </a:xfrm>
            <a:prstGeom prst="rect">
              <a:avLst/>
            </a:prstGeom>
            <a:solidFill>
              <a:srgbClr val="1CABE2">
                <a:alpha val="100000"/>
              </a:srgbClr>
            </a:solidFill>
          </p:spPr>
          <p:txBody>
            <a:bodyPr/>
            <a:lstStyle/>
            <a:p/>
          </p:txBody>
        </p:sp>
        <p:sp>
          <p:nvSpPr>
            <p:cNvPr id="41" name="rc41"/>
            <p:cNvSpPr/>
            <p:nvPr/>
          </p:nvSpPr>
          <p:spPr>
            <a:xfrm>
              <a:off x="3791502" y="2702408"/>
              <a:ext cx="249522" cy="1400288"/>
            </a:xfrm>
            <a:prstGeom prst="rect">
              <a:avLst/>
            </a:prstGeom>
            <a:solidFill>
              <a:srgbClr val="80BD41">
                <a:alpha val="100000"/>
              </a:srgbClr>
            </a:solidFill>
          </p:spPr>
          <p:txBody>
            <a:bodyPr/>
            <a:lstStyle/>
            <a:p/>
          </p:txBody>
        </p:sp>
        <p:sp>
          <p:nvSpPr>
            <p:cNvPr id="42" name="rc42"/>
            <p:cNvSpPr/>
            <p:nvPr/>
          </p:nvSpPr>
          <p:spPr>
            <a:xfrm>
              <a:off x="3791502" y="2673833"/>
              <a:ext cx="249522" cy="28574"/>
            </a:xfrm>
            <a:prstGeom prst="rect">
              <a:avLst/>
            </a:prstGeom>
            <a:solidFill>
              <a:srgbClr val="1CABE2">
                <a:alpha val="100000"/>
              </a:srgbClr>
            </a:solidFill>
          </p:spPr>
          <p:txBody>
            <a:bodyPr/>
            <a:lstStyle/>
            <a:p/>
          </p:txBody>
        </p:sp>
        <p:sp>
          <p:nvSpPr>
            <p:cNvPr id="43" name="rc43"/>
            <p:cNvSpPr/>
            <p:nvPr/>
          </p:nvSpPr>
          <p:spPr>
            <a:xfrm>
              <a:off x="4068750" y="2694391"/>
              <a:ext cx="249522" cy="1408305"/>
            </a:xfrm>
            <a:prstGeom prst="rect">
              <a:avLst/>
            </a:prstGeom>
            <a:solidFill>
              <a:srgbClr val="80BD41">
                <a:alpha val="100000"/>
              </a:srgbClr>
            </a:solidFill>
          </p:spPr>
          <p:txBody>
            <a:bodyPr/>
            <a:lstStyle/>
            <a:p/>
          </p:txBody>
        </p:sp>
        <p:sp>
          <p:nvSpPr>
            <p:cNvPr id="44" name="rc44"/>
            <p:cNvSpPr/>
            <p:nvPr/>
          </p:nvSpPr>
          <p:spPr>
            <a:xfrm>
              <a:off x="4068750" y="2665644"/>
              <a:ext cx="249522" cy="28746"/>
            </a:xfrm>
            <a:prstGeom prst="rect">
              <a:avLst/>
            </a:prstGeom>
            <a:solidFill>
              <a:srgbClr val="1CABE2">
                <a:alpha val="100000"/>
              </a:srgbClr>
            </a:solidFill>
          </p:spPr>
          <p:txBody>
            <a:bodyPr/>
            <a:lstStyle/>
            <a:p/>
          </p:txBody>
        </p:sp>
        <p:sp>
          <p:nvSpPr>
            <p:cNvPr id="45" name="rc45"/>
            <p:cNvSpPr/>
            <p:nvPr/>
          </p:nvSpPr>
          <p:spPr>
            <a:xfrm>
              <a:off x="4345998" y="2611157"/>
              <a:ext cx="249522" cy="1491539"/>
            </a:xfrm>
            <a:prstGeom prst="rect">
              <a:avLst/>
            </a:prstGeom>
            <a:solidFill>
              <a:srgbClr val="80BD41">
                <a:alpha val="100000"/>
              </a:srgbClr>
            </a:solidFill>
          </p:spPr>
          <p:txBody>
            <a:bodyPr/>
            <a:lstStyle/>
            <a:p/>
          </p:txBody>
        </p:sp>
        <p:sp>
          <p:nvSpPr>
            <p:cNvPr id="46" name="rc46"/>
            <p:cNvSpPr/>
            <p:nvPr/>
          </p:nvSpPr>
          <p:spPr>
            <a:xfrm>
              <a:off x="4345998" y="2596097"/>
              <a:ext cx="249522" cy="15060"/>
            </a:xfrm>
            <a:prstGeom prst="rect">
              <a:avLst/>
            </a:prstGeom>
            <a:solidFill>
              <a:srgbClr val="1CABE2">
                <a:alpha val="100000"/>
              </a:srgbClr>
            </a:solidFill>
          </p:spPr>
          <p:txBody>
            <a:bodyPr/>
            <a:lstStyle/>
            <a:p/>
          </p:txBody>
        </p:sp>
        <p:sp>
          <p:nvSpPr>
            <p:cNvPr id="47" name="rc47"/>
            <p:cNvSpPr/>
            <p:nvPr/>
          </p:nvSpPr>
          <p:spPr>
            <a:xfrm>
              <a:off x="4623245" y="2566634"/>
              <a:ext cx="249522" cy="1536062"/>
            </a:xfrm>
            <a:prstGeom prst="rect">
              <a:avLst/>
            </a:prstGeom>
            <a:solidFill>
              <a:srgbClr val="80BD41">
                <a:alpha val="100000"/>
              </a:srgbClr>
            </a:solidFill>
          </p:spPr>
          <p:txBody>
            <a:bodyPr/>
            <a:lstStyle/>
            <a:p/>
          </p:txBody>
        </p:sp>
        <p:sp>
          <p:nvSpPr>
            <p:cNvPr id="48" name="rc48"/>
            <p:cNvSpPr/>
            <p:nvPr/>
          </p:nvSpPr>
          <p:spPr>
            <a:xfrm>
              <a:off x="4623245" y="2535282"/>
              <a:ext cx="249522" cy="31352"/>
            </a:xfrm>
            <a:prstGeom prst="rect">
              <a:avLst/>
            </a:prstGeom>
            <a:solidFill>
              <a:srgbClr val="1CABE2">
                <a:alpha val="100000"/>
              </a:srgbClr>
            </a:solidFill>
          </p:spPr>
          <p:txBody>
            <a:bodyPr/>
            <a:lstStyle/>
            <a:p/>
          </p:txBody>
        </p:sp>
        <p:sp>
          <p:nvSpPr>
            <p:cNvPr id="49" name="rc49"/>
            <p:cNvSpPr/>
            <p:nvPr/>
          </p:nvSpPr>
          <p:spPr>
            <a:xfrm>
              <a:off x="4900493" y="2563828"/>
              <a:ext cx="249522" cy="1538868"/>
            </a:xfrm>
            <a:prstGeom prst="rect">
              <a:avLst/>
            </a:prstGeom>
            <a:solidFill>
              <a:srgbClr val="80BD41">
                <a:alpha val="100000"/>
              </a:srgbClr>
            </a:solidFill>
          </p:spPr>
          <p:txBody>
            <a:bodyPr/>
            <a:lstStyle/>
            <a:p/>
          </p:txBody>
        </p:sp>
        <p:sp>
          <p:nvSpPr>
            <p:cNvPr id="50" name="rc50"/>
            <p:cNvSpPr/>
            <p:nvPr/>
          </p:nvSpPr>
          <p:spPr>
            <a:xfrm>
              <a:off x="4900493" y="2532419"/>
              <a:ext cx="249522" cy="31409"/>
            </a:xfrm>
            <a:prstGeom prst="rect">
              <a:avLst/>
            </a:prstGeom>
            <a:solidFill>
              <a:srgbClr val="1CABE2">
                <a:alpha val="100000"/>
              </a:srgbClr>
            </a:solidFill>
          </p:spPr>
          <p:txBody>
            <a:bodyPr/>
            <a:lstStyle/>
            <a:p/>
          </p:txBody>
        </p:sp>
        <p:sp>
          <p:nvSpPr>
            <p:cNvPr id="51" name="rc51"/>
            <p:cNvSpPr/>
            <p:nvPr/>
          </p:nvSpPr>
          <p:spPr>
            <a:xfrm>
              <a:off x="5177741" y="2484574"/>
              <a:ext cx="249522" cy="1618122"/>
            </a:xfrm>
            <a:prstGeom prst="rect">
              <a:avLst/>
            </a:prstGeom>
            <a:solidFill>
              <a:srgbClr val="80BD41">
                <a:alpha val="100000"/>
              </a:srgbClr>
            </a:solidFill>
          </p:spPr>
          <p:txBody>
            <a:bodyPr/>
            <a:lstStyle/>
            <a:p/>
          </p:txBody>
        </p:sp>
        <p:sp>
          <p:nvSpPr>
            <p:cNvPr id="52" name="rc52"/>
            <p:cNvSpPr/>
            <p:nvPr/>
          </p:nvSpPr>
          <p:spPr>
            <a:xfrm>
              <a:off x="5177741" y="2468225"/>
              <a:ext cx="249522" cy="16349"/>
            </a:xfrm>
            <a:prstGeom prst="rect">
              <a:avLst/>
            </a:prstGeom>
            <a:solidFill>
              <a:srgbClr val="1CABE2">
                <a:alpha val="100000"/>
              </a:srgbClr>
            </a:solidFill>
          </p:spPr>
          <p:txBody>
            <a:bodyPr/>
            <a:lstStyle/>
            <a:p/>
          </p:txBody>
        </p:sp>
        <p:sp>
          <p:nvSpPr>
            <p:cNvPr id="53" name="rc53"/>
            <p:cNvSpPr/>
            <p:nvPr/>
          </p:nvSpPr>
          <p:spPr>
            <a:xfrm>
              <a:off x="5454988" y="2481195"/>
              <a:ext cx="249522" cy="1621501"/>
            </a:xfrm>
            <a:prstGeom prst="rect">
              <a:avLst/>
            </a:prstGeom>
            <a:solidFill>
              <a:srgbClr val="80BD41">
                <a:alpha val="100000"/>
              </a:srgbClr>
            </a:solidFill>
          </p:spPr>
          <p:txBody>
            <a:bodyPr/>
            <a:lstStyle/>
            <a:p/>
          </p:txBody>
        </p:sp>
        <p:sp>
          <p:nvSpPr>
            <p:cNvPr id="54" name="rc54"/>
            <p:cNvSpPr/>
            <p:nvPr/>
          </p:nvSpPr>
          <p:spPr>
            <a:xfrm>
              <a:off x="5454988" y="2448097"/>
              <a:ext cx="249522" cy="33098"/>
            </a:xfrm>
            <a:prstGeom prst="rect">
              <a:avLst/>
            </a:prstGeom>
            <a:solidFill>
              <a:srgbClr val="1CABE2">
                <a:alpha val="100000"/>
              </a:srgbClr>
            </a:solidFill>
          </p:spPr>
          <p:txBody>
            <a:bodyPr/>
            <a:lstStyle/>
            <a:p/>
          </p:txBody>
        </p:sp>
        <p:sp>
          <p:nvSpPr>
            <p:cNvPr id="55" name="rc55"/>
            <p:cNvSpPr/>
            <p:nvPr/>
          </p:nvSpPr>
          <p:spPr>
            <a:xfrm>
              <a:off x="5732236" y="2427739"/>
              <a:ext cx="249522" cy="1674957"/>
            </a:xfrm>
            <a:prstGeom prst="rect">
              <a:avLst/>
            </a:prstGeom>
            <a:solidFill>
              <a:srgbClr val="80BD41">
                <a:alpha val="100000"/>
              </a:srgbClr>
            </a:solidFill>
          </p:spPr>
          <p:txBody>
            <a:bodyPr/>
            <a:lstStyle/>
            <a:p/>
          </p:txBody>
        </p:sp>
        <p:sp>
          <p:nvSpPr>
            <p:cNvPr id="56" name="rc56"/>
            <p:cNvSpPr/>
            <p:nvPr/>
          </p:nvSpPr>
          <p:spPr>
            <a:xfrm>
              <a:off x="5732236" y="2393552"/>
              <a:ext cx="249522" cy="34186"/>
            </a:xfrm>
            <a:prstGeom prst="rect">
              <a:avLst/>
            </a:prstGeom>
            <a:solidFill>
              <a:srgbClr val="1CABE2">
                <a:alpha val="100000"/>
              </a:srgbClr>
            </a:solidFill>
          </p:spPr>
          <p:txBody>
            <a:bodyPr/>
            <a:lstStyle/>
            <a:p/>
          </p:txBody>
        </p:sp>
        <p:sp>
          <p:nvSpPr>
            <p:cNvPr id="57" name="rc57"/>
            <p:cNvSpPr/>
            <p:nvPr/>
          </p:nvSpPr>
          <p:spPr>
            <a:xfrm>
              <a:off x="6009484" y="2383016"/>
              <a:ext cx="249522" cy="1719681"/>
            </a:xfrm>
            <a:prstGeom prst="rect">
              <a:avLst/>
            </a:prstGeom>
            <a:solidFill>
              <a:srgbClr val="80BD41">
                <a:alpha val="100000"/>
              </a:srgbClr>
            </a:solidFill>
          </p:spPr>
          <p:txBody>
            <a:bodyPr/>
            <a:lstStyle/>
            <a:p/>
          </p:txBody>
        </p:sp>
        <p:sp>
          <p:nvSpPr>
            <p:cNvPr id="58" name="rc58"/>
            <p:cNvSpPr/>
            <p:nvPr/>
          </p:nvSpPr>
          <p:spPr>
            <a:xfrm>
              <a:off x="6009484" y="2365636"/>
              <a:ext cx="249522" cy="17379"/>
            </a:xfrm>
            <a:prstGeom prst="rect">
              <a:avLst/>
            </a:prstGeom>
            <a:solidFill>
              <a:srgbClr val="1CABE2">
                <a:alpha val="100000"/>
              </a:srgbClr>
            </a:solidFill>
          </p:spPr>
          <p:txBody>
            <a:bodyPr/>
            <a:lstStyle/>
            <a:p/>
          </p:txBody>
        </p:sp>
        <p:sp>
          <p:nvSpPr>
            <p:cNvPr id="59" name="rc59"/>
            <p:cNvSpPr/>
            <p:nvPr/>
          </p:nvSpPr>
          <p:spPr>
            <a:xfrm>
              <a:off x="6286731" y="2464274"/>
              <a:ext cx="249522" cy="1638422"/>
            </a:xfrm>
            <a:prstGeom prst="rect">
              <a:avLst/>
            </a:prstGeom>
            <a:solidFill>
              <a:srgbClr val="80BD41">
                <a:alpha val="100000"/>
              </a:srgbClr>
            </a:solidFill>
          </p:spPr>
          <p:txBody>
            <a:bodyPr/>
            <a:lstStyle/>
            <a:p/>
          </p:txBody>
        </p:sp>
        <p:sp>
          <p:nvSpPr>
            <p:cNvPr id="60" name="rc60"/>
            <p:cNvSpPr/>
            <p:nvPr/>
          </p:nvSpPr>
          <p:spPr>
            <a:xfrm>
              <a:off x="6286731" y="2396015"/>
              <a:ext cx="249522" cy="68259"/>
            </a:xfrm>
            <a:prstGeom prst="rect">
              <a:avLst/>
            </a:prstGeom>
            <a:solidFill>
              <a:srgbClr val="1CABE2">
                <a:alpha val="100000"/>
              </a:srgbClr>
            </a:solidFill>
          </p:spPr>
          <p:txBody>
            <a:bodyPr/>
            <a:lstStyle/>
            <a:p/>
          </p:txBody>
        </p:sp>
        <p:sp>
          <p:nvSpPr>
            <p:cNvPr id="61" name="rc61"/>
            <p:cNvSpPr/>
            <p:nvPr/>
          </p:nvSpPr>
          <p:spPr>
            <a:xfrm>
              <a:off x="6563979" y="2580950"/>
              <a:ext cx="249522" cy="1521746"/>
            </a:xfrm>
            <a:prstGeom prst="rect">
              <a:avLst/>
            </a:prstGeom>
            <a:solidFill>
              <a:srgbClr val="80BD41">
                <a:alpha val="100000"/>
              </a:srgbClr>
            </a:solidFill>
          </p:spPr>
          <p:txBody>
            <a:bodyPr/>
            <a:lstStyle/>
            <a:p/>
          </p:txBody>
        </p:sp>
        <p:sp>
          <p:nvSpPr>
            <p:cNvPr id="62" name="rc62"/>
            <p:cNvSpPr/>
            <p:nvPr/>
          </p:nvSpPr>
          <p:spPr>
            <a:xfrm>
              <a:off x="6563979" y="2533879"/>
              <a:ext cx="249522" cy="47071"/>
            </a:xfrm>
            <a:prstGeom prst="rect">
              <a:avLst/>
            </a:prstGeom>
            <a:solidFill>
              <a:srgbClr val="1CABE2">
                <a:alpha val="100000"/>
              </a:srgbClr>
            </a:solidFill>
          </p:spPr>
          <p:txBody>
            <a:bodyPr/>
            <a:lstStyle/>
            <a:p/>
          </p:txBody>
        </p:sp>
        <p:sp>
          <p:nvSpPr>
            <p:cNvPr id="63" name="rc63"/>
            <p:cNvSpPr/>
            <p:nvPr/>
          </p:nvSpPr>
          <p:spPr>
            <a:xfrm>
              <a:off x="6841227" y="2693275"/>
              <a:ext cx="249522" cy="1409422"/>
            </a:xfrm>
            <a:prstGeom prst="rect">
              <a:avLst/>
            </a:prstGeom>
            <a:solidFill>
              <a:srgbClr val="80BD41">
                <a:alpha val="100000"/>
              </a:srgbClr>
            </a:solidFill>
          </p:spPr>
          <p:txBody>
            <a:bodyPr/>
            <a:lstStyle/>
            <a:p/>
          </p:txBody>
        </p:sp>
        <p:sp>
          <p:nvSpPr>
            <p:cNvPr id="64" name="rc64"/>
            <p:cNvSpPr/>
            <p:nvPr/>
          </p:nvSpPr>
          <p:spPr>
            <a:xfrm>
              <a:off x="6841227" y="2634550"/>
              <a:ext cx="249522" cy="58724"/>
            </a:xfrm>
            <a:prstGeom prst="rect">
              <a:avLst/>
            </a:prstGeom>
            <a:solidFill>
              <a:srgbClr val="1CABE2">
                <a:alpha val="100000"/>
              </a:srgbClr>
            </a:solidFill>
          </p:spPr>
          <p:txBody>
            <a:bodyPr/>
            <a:lstStyle/>
            <a:p/>
          </p:txBody>
        </p:sp>
        <p:sp>
          <p:nvSpPr>
            <p:cNvPr id="65" name="rc65"/>
            <p:cNvSpPr/>
            <p:nvPr/>
          </p:nvSpPr>
          <p:spPr>
            <a:xfrm>
              <a:off x="7118474" y="2725686"/>
              <a:ext cx="249522" cy="1377010"/>
            </a:xfrm>
            <a:prstGeom prst="rect">
              <a:avLst/>
            </a:prstGeom>
            <a:solidFill>
              <a:srgbClr val="80BD41">
                <a:alpha val="100000"/>
              </a:srgbClr>
            </a:solidFill>
          </p:spPr>
          <p:txBody>
            <a:bodyPr/>
            <a:lstStyle/>
            <a:p/>
          </p:txBody>
        </p:sp>
        <p:sp>
          <p:nvSpPr>
            <p:cNvPr id="66" name="rc66"/>
            <p:cNvSpPr/>
            <p:nvPr/>
          </p:nvSpPr>
          <p:spPr>
            <a:xfrm>
              <a:off x="7118474" y="2683110"/>
              <a:ext cx="249522" cy="42576"/>
            </a:xfrm>
            <a:prstGeom prst="rect">
              <a:avLst/>
            </a:prstGeom>
            <a:solidFill>
              <a:srgbClr val="1CABE2">
                <a:alpha val="100000"/>
              </a:srgbClr>
            </a:solidFill>
          </p:spPr>
          <p:txBody>
            <a:bodyPr/>
            <a:lstStyle/>
            <a:p/>
          </p:txBody>
        </p:sp>
        <p:sp>
          <p:nvSpPr>
            <p:cNvPr id="67" name="rc67"/>
            <p:cNvSpPr/>
            <p:nvPr/>
          </p:nvSpPr>
          <p:spPr>
            <a:xfrm>
              <a:off x="7395722" y="2735135"/>
              <a:ext cx="249522" cy="1367561"/>
            </a:xfrm>
            <a:prstGeom prst="rect">
              <a:avLst/>
            </a:prstGeom>
            <a:solidFill>
              <a:srgbClr val="80BD41">
                <a:alpha val="100000"/>
              </a:srgbClr>
            </a:solidFill>
          </p:spPr>
          <p:txBody>
            <a:bodyPr/>
            <a:lstStyle/>
            <a:p/>
          </p:txBody>
        </p:sp>
        <p:sp>
          <p:nvSpPr>
            <p:cNvPr id="68" name="rc68"/>
            <p:cNvSpPr/>
            <p:nvPr/>
          </p:nvSpPr>
          <p:spPr>
            <a:xfrm>
              <a:off x="7395722" y="2707218"/>
              <a:ext cx="249522" cy="27916"/>
            </a:xfrm>
            <a:prstGeom prst="rect">
              <a:avLst/>
            </a:prstGeom>
            <a:solidFill>
              <a:srgbClr val="1CABE2">
                <a:alpha val="100000"/>
              </a:srgbClr>
            </a:solidFill>
          </p:spPr>
          <p:txBody>
            <a:bodyPr/>
            <a:lstStyle/>
            <a:p/>
          </p:txBody>
        </p:sp>
        <p:sp>
          <p:nvSpPr>
            <p:cNvPr id="69" name="rc69"/>
            <p:cNvSpPr/>
            <p:nvPr/>
          </p:nvSpPr>
          <p:spPr>
            <a:xfrm>
              <a:off x="7672970" y="2592775"/>
              <a:ext cx="249522" cy="1509921"/>
            </a:xfrm>
            <a:prstGeom prst="rect">
              <a:avLst/>
            </a:prstGeom>
            <a:solidFill>
              <a:srgbClr val="80BD41">
                <a:alpha val="100000"/>
              </a:srgbClr>
            </a:solidFill>
          </p:spPr>
          <p:txBody>
            <a:bodyPr/>
            <a:lstStyle/>
            <a:p/>
          </p:txBody>
        </p:sp>
        <p:sp>
          <p:nvSpPr>
            <p:cNvPr id="70" name="rc70"/>
            <p:cNvSpPr/>
            <p:nvPr/>
          </p:nvSpPr>
          <p:spPr>
            <a:xfrm>
              <a:off x="7672970" y="2546076"/>
              <a:ext cx="249522" cy="46699"/>
            </a:xfrm>
            <a:prstGeom prst="rect">
              <a:avLst/>
            </a:prstGeom>
            <a:solidFill>
              <a:srgbClr val="1CABE2">
                <a:alpha val="100000"/>
              </a:srgbClr>
            </a:solidFill>
          </p:spPr>
          <p:txBody>
            <a:bodyPr/>
            <a:lstStyle/>
            <a:p/>
          </p:txBody>
        </p:sp>
        <p:sp>
          <p:nvSpPr>
            <p:cNvPr id="71" name="rc71"/>
            <p:cNvSpPr/>
            <p:nvPr/>
          </p:nvSpPr>
          <p:spPr>
            <a:xfrm>
              <a:off x="7950217" y="2554895"/>
              <a:ext cx="249522" cy="1547801"/>
            </a:xfrm>
            <a:prstGeom prst="rect">
              <a:avLst/>
            </a:prstGeom>
            <a:solidFill>
              <a:srgbClr val="80BD41">
                <a:alpha val="100000"/>
              </a:srgbClr>
            </a:solidFill>
          </p:spPr>
          <p:txBody>
            <a:bodyPr/>
            <a:lstStyle/>
            <a:p/>
          </p:txBody>
        </p:sp>
        <p:sp>
          <p:nvSpPr>
            <p:cNvPr id="72" name="rc72"/>
            <p:cNvSpPr/>
            <p:nvPr/>
          </p:nvSpPr>
          <p:spPr>
            <a:xfrm>
              <a:off x="7950217" y="2507022"/>
              <a:ext cx="249522" cy="47873"/>
            </a:xfrm>
            <a:prstGeom prst="rect">
              <a:avLst/>
            </a:prstGeom>
            <a:solidFill>
              <a:srgbClr val="1CABE2">
                <a:alpha val="100000"/>
              </a:srgbClr>
            </a:solidFill>
          </p:spPr>
          <p:txBody>
            <a:bodyPr/>
            <a:lstStyle/>
            <a:p/>
          </p:txBody>
        </p:sp>
        <p:sp>
          <p:nvSpPr>
            <p:cNvPr id="73" name="pl73"/>
            <p:cNvSpPr/>
            <p:nvPr/>
          </p:nvSpPr>
          <p:spPr>
            <a:xfrm>
              <a:off x="1421035" y="1236556"/>
              <a:ext cx="6653943" cy="115803"/>
            </a:xfrm>
            <a:custGeom>
              <a:avLst/>
              <a:pathLst>
                <a:path w="6653943" h="115803">
                  <a:moveTo>
                    <a:pt x="0" y="115803"/>
                  </a:moveTo>
                  <a:lnTo>
                    <a:pt x="277247" y="0"/>
                  </a:lnTo>
                  <a:lnTo>
                    <a:pt x="554495" y="57901"/>
                  </a:lnTo>
                  <a:lnTo>
                    <a:pt x="831742" y="86852"/>
                  </a:lnTo>
                  <a:lnTo>
                    <a:pt x="1108990" y="86852"/>
                  </a:lnTo>
                  <a:lnTo>
                    <a:pt x="1386238" y="57901"/>
                  </a:lnTo>
                  <a:lnTo>
                    <a:pt x="1663485" y="57901"/>
                  </a:lnTo>
                  <a:lnTo>
                    <a:pt x="1940733" y="57901"/>
                  </a:lnTo>
                  <a:lnTo>
                    <a:pt x="2217981" y="28950"/>
                  </a:lnTo>
                  <a:lnTo>
                    <a:pt x="2495228" y="28950"/>
                  </a:lnTo>
                  <a:lnTo>
                    <a:pt x="2772476" y="28950"/>
                  </a:lnTo>
                  <a:lnTo>
                    <a:pt x="3049724" y="0"/>
                  </a:lnTo>
                  <a:lnTo>
                    <a:pt x="3326971" y="28950"/>
                  </a:lnTo>
                  <a:lnTo>
                    <a:pt x="3604219" y="28950"/>
                  </a:lnTo>
                  <a:lnTo>
                    <a:pt x="3881467" y="0"/>
                  </a:lnTo>
                  <a:lnTo>
                    <a:pt x="4158714" y="28950"/>
                  </a:lnTo>
                  <a:lnTo>
                    <a:pt x="4435962" y="28950"/>
                  </a:lnTo>
                  <a:lnTo>
                    <a:pt x="4713210" y="0"/>
                  </a:lnTo>
                  <a:lnTo>
                    <a:pt x="4990457" y="86852"/>
                  </a:lnTo>
                  <a:lnTo>
                    <a:pt x="5267705" y="57901"/>
                  </a:lnTo>
                  <a:lnTo>
                    <a:pt x="5544953" y="86852"/>
                  </a:lnTo>
                  <a:lnTo>
                    <a:pt x="5822200" y="57901"/>
                  </a:lnTo>
                  <a:lnTo>
                    <a:pt x="6099448" y="28950"/>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713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85" name="tx85"/>
            <p:cNvSpPr/>
            <p:nvPr/>
          </p:nvSpPr>
          <p:spPr>
            <a:xfrm>
              <a:off x="2689720" y="2741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86" name="tx86"/>
            <p:cNvSpPr/>
            <p:nvPr/>
          </p:nvSpPr>
          <p:spPr>
            <a:xfrm>
              <a:off x="4075958" y="2529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501.9</a:t>
              </a:r>
            </a:p>
          </p:txBody>
        </p:sp>
        <p:sp>
          <p:nvSpPr>
            <p:cNvPr id="87" name="tx87"/>
            <p:cNvSpPr/>
            <p:nvPr/>
          </p:nvSpPr>
          <p:spPr>
            <a:xfrm>
              <a:off x="5462196" y="2312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577.9</a:t>
              </a:r>
            </a:p>
          </p:txBody>
        </p:sp>
        <p:sp>
          <p:nvSpPr>
            <p:cNvPr id="88" name="tx88"/>
            <p:cNvSpPr/>
            <p:nvPr/>
          </p:nvSpPr>
          <p:spPr>
            <a:xfrm>
              <a:off x="6571187" y="2397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547.9</a:t>
              </a:r>
            </a:p>
          </p:txBody>
        </p:sp>
        <p:sp>
          <p:nvSpPr>
            <p:cNvPr id="89" name="tx89"/>
            <p:cNvSpPr/>
            <p:nvPr/>
          </p:nvSpPr>
          <p:spPr>
            <a:xfrm>
              <a:off x="6848435" y="2498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512.8</a:t>
              </a:r>
            </a:p>
          </p:txBody>
        </p:sp>
        <p:sp>
          <p:nvSpPr>
            <p:cNvPr id="90" name="tx90"/>
            <p:cNvSpPr/>
            <p:nvPr/>
          </p:nvSpPr>
          <p:spPr>
            <a:xfrm>
              <a:off x="7125682" y="2547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495.8</a:t>
              </a:r>
            </a:p>
          </p:txBody>
        </p:sp>
        <p:sp>
          <p:nvSpPr>
            <p:cNvPr id="91" name="tx91"/>
            <p:cNvSpPr/>
            <p:nvPr/>
          </p:nvSpPr>
          <p:spPr>
            <a:xfrm>
              <a:off x="7402930" y="25712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487.4</a:t>
              </a:r>
            </a:p>
          </p:txBody>
        </p:sp>
        <p:sp>
          <p:nvSpPr>
            <p:cNvPr id="92" name="tx92"/>
            <p:cNvSpPr/>
            <p:nvPr/>
          </p:nvSpPr>
          <p:spPr>
            <a:xfrm>
              <a:off x="7680178" y="24101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543.7</a:t>
              </a:r>
            </a:p>
          </p:txBody>
        </p:sp>
        <p:sp>
          <p:nvSpPr>
            <p:cNvPr id="93" name="tx93"/>
            <p:cNvSpPr/>
            <p:nvPr/>
          </p:nvSpPr>
          <p:spPr>
            <a:xfrm>
              <a:off x="7957425" y="2371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557.3</a:t>
              </a:r>
            </a:p>
          </p:txBody>
        </p:sp>
        <p:sp>
          <p:nvSpPr>
            <p:cNvPr id="94" name="pl94"/>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725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415.7</a:t>
              </a:r>
            </a:p>
          </p:txBody>
        </p:sp>
        <p:sp>
          <p:nvSpPr>
            <p:cNvPr id="105" name="tx105"/>
            <p:cNvSpPr/>
            <p:nvPr/>
          </p:nvSpPr>
          <p:spPr>
            <a:xfrm>
              <a:off x="1329607" y="2846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6" name="tx106"/>
            <p:cNvSpPr/>
            <p:nvPr/>
          </p:nvSpPr>
          <p:spPr>
            <a:xfrm>
              <a:off x="2728897" y="34734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a:t>
              </a:r>
            </a:p>
          </p:txBody>
        </p:sp>
        <p:sp>
          <p:nvSpPr>
            <p:cNvPr id="107" name="tx107"/>
            <p:cNvSpPr/>
            <p:nvPr/>
          </p:nvSpPr>
          <p:spPr>
            <a:xfrm>
              <a:off x="2715845" y="2860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8" name="tx108"/>
            <p:cNvSpPr/>
            <p:nvPr/>
          </p:nvSpPr>
          <p:spPr>
            <a:xfrm>
              <a:off x="4075958" y="3363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491.9</a:t>
              </a:r>
            </a:p>
          </p:txBody>
        </p:sp>
        <p:sp>
          <p:nvSpPr>
            <p:cNvPr id="109" name="tx109"/>
            <p:cNvSpPr/>
            <p:nvPr/>
          </p:nvSpPr>
          <p:spPr>
            <a:xfrm>
              <a:off x="4141260" y="26449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0" name="tx110"/>
            <p:cNvSpPr/>
            <p:nvPr/>
          </p:nvSpPr>
          <p:spPr>
            <a:xfrm>
              <a:off x="5462196" y="32568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566.3</a:t>
              </a:r>
            </a:p>
          </p:txBody>
        </p:sp>
        <p:sp>
          <p:nvSpPr>
            <p:cNvPr id="111" name="tx111"/>
            <p:cNvSpPr/>
            <p:nvPr/>
          </p:nvSpPr>
          <p:spPr>
            <a:xfrm>
              <a:off x="5488322" y="2429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2" name="tx112"/>
            <p:cNvSpPr/>
            <p:nvPr/>
          </p:nvSpPr>
          <p:spPr>
            <a:xfrm>
              <a:off x="6571187" y="33067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531.5</a:t>
              </a:r>
            </a:p>
          </p:txBody>
        </p:sp>
        <p:sp>
          <p:nvSpPr>
            <p:cNvPr id="113" name="tx113"/>
            <p:cNvSpPr/>
            <p:nvPr/>
          </p:nvSpPr>
          <p:spPr>
            <a:xfrm>
              <a:off x="6597312" y="2522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4" name="tx114"/>
            <p:cNvSpPr/>
            <p:nvPr/>
          </p:nvSpPr>
          <p:spPr>
            <a:xfrm>
              <a:off x="6848435" y="3362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492.2</a:t>
              </a:r>
            </a:p>
          </p:txBody>
        </p:sp>
        <p:sp>
          <p:nvSpPr>
            <p:cNvPr id="115" name="tx115"/>
            <p:cNvSpPr/>
            <p:nvPr/>
          </p:nvSpPr>
          <p:spPr>
            <a:xfrm>
              <a:off x="6874560" y="2628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6" name="tx116"/>
            <p:cNvSpPr/>
            <p:nvPr/>
          </p:nvSpPr>
          <p:spPr>
            <a:xfrm>
              <a:off x="7125682" y="3379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480.9</a:t>
              </a:r>
            </a:p>
          </p:txBody>
        </p:sp>
        <p:sp>
          <p:nvSpPr>
            <p:cNvPr id="117" name="tx117"/>
            <p:cNvSpPr/>
            <p:nvPr/>
          </p:nvSpPr>
          <p:spPr>
            <a:xfrm>
              <a:off x="7151808" y="2669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8" name="tx118"/>
            <p:cNvSpPr/>
            <p:nvPr/>
          </p:nvSpPr>
          <p:spPr>
            <a:xfrm>
              <a:off x="7402930" y="33838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477.6</a:t>
              </a:r>
            </a:p>
          </p:txBody>
        </p:sp>
        <p:sp>
          <p:nvSpPr>
            <p:cNvPr id="119" name="tx119"/>
            <p:cNvSpPr/>
            <p:nvPr/>
          </p:nvSpPr>
          <p:spPr>
            <a:xfrm>
              <a:off x="7455181" y="26861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0" name="tx120"/>
            <p:cNvSpPr/>
            <p:nvPr/>
          </p:nvSpPr>
          <p:spPr>
            <a:xfrm>
              <a:off x="7680178" y="3312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527.4</a:t>
              </a:r>
            </a:p>
          </p:txBody>
        </p:sp>
        <p:sp>
          <p:nvSpPr>
            <p:cNvPr id="121" name="tx121"/>
            <p:cNvSpPr/>
            <p:nvPr/>
          </p:nvSpPr>
          <p:spPr>
            <a:xfrm>
              <a:off x="7706303" y="2534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2" name="tx122"/>
            <p:cNvSpPr/>
            <p:nvPr/>
          </p:nvSpPr>
          <p:spPr>
            <a:xfrm>
              <a:off x="7957425" y="32937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540.6</a:t>
              </a:r>
            </a:p>
          </p:txBody>
        </p:sp>
        <p:sp>
          <p:nvSpPr>
            <p:cNvPr id="123" name="tx123"/>
            <p:cNvSpPr/>
            <p:nvPr/>
          </p:nvSpPr>
          <p:spPr>
            <a:xfrm>
              <a:off x="7983551" y="2495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9154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326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473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Saudi Arabia, 2000-2024</a:t>
              </a:r>
            </a:p>
          </p:txBody>
        </p:sp>
        <p:sp>
          <p:nvSpPr>
            <p:cNvPr id="153" name="pl153"/>
            <p:cNvSpPr/>
            <p:nvPr/>
          </p:nvSpPr>
          <p:spPr>
            <a:xfrm>
              <a:off x="2476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35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950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152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747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270119" cy="167191"/>
            </a:xfrm>
            <a:prstGeom prst="rect">
              <a:avLst/>
            </a:prstGeom>
            <a:solidFill>
              <a:srgbClr val="80BD41">
                <a:alpha val="100000"/>
              </a:srgbClr>
            </a:solidFill>
          </p:spPr>
          <p:txBody>
            <a:bodyPr/>
            <a:lstStyle/>
            <a:p/>
          </p:txBody>
        </p:sp>
        <p:sp>
          <p:nvSpPr>
            <p:cNvPr id="164" name="rc164"/>
            <p:cNvSpPr/>
            <p:nvPr/>
          </p:nvSpPr>
          <p:spPr>
            <a:xfrm>
              <a:off x="7566393" y="5889059"/>
              <a:ext cx="193950" cy="167191"/>
            </a:xfrm>
            <a:prstGeom prst="rect">
              <a:avLst/>
            </a:prstGeom>
            <a:solidFill>
              <a:srgbClr val="1CABE2">
                <a:alpha val="100000"/>
              </a:srgbClr>
            </a:solidFill>
          </p:spPr>
          <p:txBody>
            <a:bodyPr/>
            <a:lstStyle/>
            <a:p/>
          </p:txBody>
        </p:sp>
        <p:sp>
          <p:nvSpPr>
            <p:cNvPr id="165" name="rc165"/>
            <p:cNvSpPr/>
            <p:nvPr/>
          </p:nvSpPr>
          <p:spPr>
            <a:xfrm>
              <a:off x="1296273" y="5680069"/>
              <a:ext cx="6221396" cy="167191"/>
            </a:xfrm>
            <a:prstGeom prst="rect">
              <a:avLst/>
            </a:prstGeom>
            <a:solidFill>
              <a:srgbClr val="80BD41">
                <a:alpha val="100000"/>
              </a:srgbClr>
            </a:solidFill>
          </p:spPr>
          <p:txBody>
            <a:bodyPr/>
            <a:lstStyle/>
            <a:p/>
          </p:txBody>
        </p:sp>
        <p:sp>
          <p:nvSpPr>
            <p:cNvPr id="166" name="rc166"/>
            <p:cNvSpPr/>
            <p:nvPr/>
          </p:nvSpPr>
          <p:spPr>
            <a:xfrm>
              <a:off x="7517669" y="5680069"/>
              <a:ext cx="192416" cy="167191"/>
            </a:xfrm>
            <a:prstGeom prst="rect">
              <a:avLst/>
            </a:prstGeom>
            <a:solidFill>
              <a:srgbClr val="1CABE2">
                <a:alpha val="100000"/>
              </a:srgbClr>
            </a:solidFill>
          </p:spPr>
          <p:txBody>
            <a:bodyPr/>
            <a:lstStyle/>
            <a:p/>
          </p:txBody>
        </p:sp>
        <p:sp>
          <p:nvSpPr>
            <p:cNvPr id="167" name="rc167"/>
            <p:cNvSpPr/>
            <p:nvPr/>
          </p:nvSpPr>
          <p:spPr>
            <a:xfrm>
              <a:off x="1296273" y="5471080"/>
              <a:ext cx="6377476" cy="167191"/>
            </a:xfrm>
            <a:prstGeom prst="rect">
              <a:avLst/>
            </a:prstGeom>
            <a:solidFill>
              <a:srgbClr val="80BD41">
                <a:alpha val="100000"/>
              </a:srgbClr>
            </a:solidFill>
          </p:spPr>
          <p:txBody>
            <a:bodyPr/>
            <a:lstStyle/>
            <a:p/>
          </p:txBody>
        </p:sp>
        <p:sp>
          <p:nvSpPr>
            <p:cNvPr id="168" name="rc168"/>
            <p:cNvSpPr/>
            <p:nvPr/>
          </p:nvSpPr>
          <p:spPr>
            <a:xfrm>
              <a:off x="7673750" y="5471080"/>
              <a:ext cx="197253" cy="167191"/>
            </a:xfrm>
            <a:prstGeom prst="rect">
              <a:avLst/>
            </a:prstGeom>
            <a:solidFill>
              <a:srgbClr val="1CABE2">
                <a:alpha val="100000"/>
              </a:srgbClr>
            </a:solidFill>
          </p:spPr>
          <p:txBody>
            <a:bodyPr/>
            <a:lstStyle/>
            <a:p/>
          </p:txBody>
        </p:sp>
        <p:sp>
          <p:nvSpPr>
            <p:cNvPr id="169" name="tx169"/>
            <p:cNvSpPr/>
            <p:nvPr/>
          </p:nvSpPr>
          <p:spPr>
            <a:xfrm>
              <a:off x="793874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547.9</a:t>
              </a:r>
            </a:p>
          </p:txBody>
        </p:sp>
        <p:sp>
          <p:nvSpPr>
            <p:cNvPr id="170" name="tx170"/>
            <p:cNvSpPr/>
            <p:nvPr/>
          </p:nvSpPr>
          <p:spPr>
            <a:xfrm>
              <a:off x="788609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543.7</a:t>
              </a:r>
            </a:p>
          </p:txBody>
        </p:sp>
        <p:sp>
          <p:nvSpPr>
            <p:cNvPr id="171" name="tx171"/>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557.3</a:t>
              </a:r>
            </a:p>
          </p:txBody>
        </p:sp>
        <p:sp>
          <p:nvSpPr>
            <p:cNvPr id="172" name="tx172"/>
            <p:cNvSpPr/>
            <p:nvPr/>
          </p:nvSpPr>
          <p:spPr>
            <a:xfrm>
              <a:off x="429569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531.5</a:t>
              </a:r>
            </a:p>
          </p:txBody>
        </p:sp>
        <p:sp>
          <p:nvSpPr>
            <p:cNvPr id="173" name="tx173"/>
            <p:cNvSpPr/>
            <p:nvPr/>
          </p:nvSpPr>
          <p:spPr>
            <a:xfrm>
              <a:off x="75578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174" name="tx174"/>
            <p:cNvSpPr/>
            <p:nvPr/>
          </p:nvSpPr>
          <p:spPr>
            <a:xfrm>
              <a:off x="427133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527.4</a:t>
              </a:r>
            </a:p>
          </p:txBody>
        </p:sp>
        <p:sp>
          <p:nvSpPr>
            <p:cNvPr id="175" name="tx175"/>
            <p:cNvSpPr/>
            <p:nvPr/>
          </p:nvSpPr>
          <p:spPr>
            <a:xfrm>
              <a:off x="750838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6" name="tx176"/>
            <p:cNvSpPr/>
            <p:nvPr/>
          </p:nvSpPr>
          <p:spPr>
            <a:xfrm>
              <a:off x="434937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540.6</a:t>
              </a:r>
            </a:p>
          </p:txBody>
        </p:sp>
        <p:sp>
          <p:nvSpPr>
            <p:cNvPr id="177" name="tx177"/>
            <p:cNvSpPr/>
            <p:nvPr/>
          </p:nvSpPr>
          <p:spPr>
            <a:xfrm>
              <a:off x="766688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922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987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2582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Saudi Arabia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85710"/>
            </a:xfrm>
            <a:custGeom>
              <a:avLst/>
              <a:pathLst>
                <a:path w="3397293" h="85710">
                  <a:moveTo>
                    <a:pt x="0" y="85710"/>
                  </a:moveTo>
                  <a:lnTo>
                    <a:pt x="141553" y="28570"/>
                  </a:lnTo>
                  <a:lnTo>
                    <a:pt x="283107" y="85710"/>
                  </a:lnTo>
                  <a:lnTo>
                    <a:pt x="424661" y="85710"/>
                  </a:lnTo>
                  <a:lnTo>
                    <a:pt x="566215" y="57140"/>
                  </a:lnTo>
                  <a:lnTo>
                    <a:pt x="707769" y="57140"/>
                  </a:lnTo>
                  <a:lnTo>
                    <a:pt x="849323" y="57140"/>
                  </a:lnTo>
                  <a:lnTo>
                    <a:pt x="990877" y="5714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85710"/>
                  </a:lnTo>
                  <a:lnTo>
                    <a:pt x="2972631" y="2857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85710"/>
            </a:xfrm>
            <a:custGeom>
              <a:avLst/>
              <a:pathLst>
                <a:path w="3397293" h="85710">
                  <a:moveTo>
                    <a:pt x="0" y="85710"/>
                  </a:moveTo>
                  <a:lnTo>
                    <a:pt x="141553" y="28570"/>
                  </a:lnTo>
                  <a:lnTo>
                    <a:pt x="283107" y="85710"/>
                  </a:lnTo>
                  <a:lnTo>
                    <a:pt x="424661" y="85710"/>
                  </a:lnTo>
                  <a:lnTo>
                    <a:pt x="566215" y="57140"/>
                  </a:lnTo>
                  <a:lnTo>
                    <a:pt x="707769" y="57140"/>
                  </a:lnTo>
                  <a:lnTo>
                    <a:pt x="849323" y="57140"/>
                  </a:lnTo>
                  <a:lnTo>
                    <a:pt x="990877" y="5714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85710"/>
                  </a:lnTo>
                  <a:lnTo>
                    <a:pt x="2972631" y="28570"/>
                  </a:lnTo>
                  <a:lnTo>
                    <a:pt x="3114185" y="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85710"/>
            </a:xfrm>
            <a:custGeom>
              <a:avLst/>
              <a:pathLst>
                <a:path w="3397293" h="85710">
                  <a:moveTo>
                    <a:pt x="0" y="85710"/>
                  </a:moveTo>
                  <a:lnTo>
                    <a:pt x="141553" y="28570"/>
                  </a:lnTo>
                  <a:lnTo>
                    <a:pt x="283107" y="85710"/>
                  </a:lnTo>
                  <a:lnTo>
                    <a:pt x="424661" y="85710"/>
                  </a:lnTo>
                  <a:lnTo>
                    <a:pt x="566215" y="57140"/>
                  </a:lnTo>
                  <a:lnTo>
                    <a:pt x="707769" y="57140"/>
                  </a:lnTo>
                  <a:lnTo>
                    <a:pt x="849323" y="57140"/>
                  </a:lnTo>
                  <a:lnTo>
                    <a:pt x="990877" y="5714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85710"/>
                  </a:lnTo>
                  <a:lnTo>
                    <a:pt x="2972631" y="2857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47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47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1815"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60" name="tx60"/>
            <p:cNvSpPr/>
            <p:nvPr/>
          </p:nvSpPr>
          <p:spPr>
            <a:xfrm>
              <a:off x="29603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3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404777" y="471005"/>
              <a:ext cx="28296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Saudi Arabia,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346139"/>
            </a:xfrm>
            <a:custGeom>
              <a:avLst/>
              <a:pathLst>
                <a:path w="3397293" h="346139">
                  <a:moveTo>
                    <a:pt x="0" y="346139"/>
                  </a:moveTo>
                  <a:lnTo>
                    <a:pt x="141553" y="115379"/>
                  </a:lnTo>
                  <a:lnTo>
                    <a:pt x="283107" y="346139"/>
                  </a:lnTo>
                  <a:lnTo>
                    <a:pt x="424661" y="346139"/>
                  </a:lnTo>
                  <a:lnTo>
                    <a:pt x="566215" y="230759"/>
                  </a:lnTo>
                  <a:lnTo>
                    <a:pt x="707769" y="230759"/>
                  </a:lnTo>
                  <a:lnTo>
                    <a:pt x="849323" y="230759"/>
                  </a:lnTo>
                  <a:lnTo>
                    <a:pt x="990877" y="23075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346139"/>
                  </a:lnTo>
                  <a:lnTo>
                    <a:pt x="2972631" y="115379"/>
                  </a:lnTo>
                  <a:lnTo>
                    <a:pt x="3114185" y="0"/>
                  </a:lnTo>
                  <a:lnTo>
                    <a:pt x="3255739" y="115379"/>
                  </a:lnTo>
                  <a:lnTo>
                    <a:pt x="3397293" y="1153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346139"/>
            </a:xfrm>
            <a:custGeom>
              <a:avLst/>
              <a:pathLst>
                <a:path w="3397293" h="346139">
                  <a:moveTo>
                    <a:pt x="0" y="346139"/>
                  </a:moveTo>
                  <a:lnTo>
                    <a:pt x="141553" y="115379"/>
                  </a:lnTo>
                  <a:lnTo>
                    <a:pt x="283107" y="346139"/>
                  </a:lnTo>
                  <a:lnTo>
                    <a:pt x="424661" y="346139"/>
                  </a:lnTo>
                  <a:lnTo>
                    <a:pt x="566215" y="230759"/>
                  </a:lnTo>
                  <a:lnTo>
                    <a:pt x="707769" y="230759"/>
                  </a:lnTo>
                  <a:lnTo>
                    <a:pt x="849323" y="230759"/>
                  </a:lnTo>
                  <a:lnTo>
                    <a:pt x="990877" y="23075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346139"/>
                  </a:lnTo>
                  <a:lnTo>
                    <a:pt x="2972631" y="115379"/>
                  </a:lnTo>
                  <a:lnTo>
                    <a:pt x="3114185" y="0"/>
                  </a:lnTo>
                  <a:lnTo>
                    <a:pt x="3255739" y="115379"/>
                  </a:lnTo>
                  <a:lnTo>
                    <a:pt x="3397293" y="1153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346139"/>
            </a:xfrm>
            <a:custGeom>
              <a:avLst/>
              <a:pathLst>
                <a:path w="3397293" h="346139">
                  <a:moveTo>
                    <a:pt x="0" y="346139"/>
                  </a:moveTo>
                  <a:lnTo>
                    <a:pt x="141553" y="115379"/>
                  </a:lnTo>
                  <a:lnTo>
                    <a:pt x="283107" y="346139"/>
                  </a:lnTo>
                  <a:lnTo>
                    <a:pt x="424661" y="346139"/>
                  </a:lnTo>
                  <a:lnTo>
                    <a:pt x="566215" y="230759"/>
                  </a:lnTo>
                  <a:lnTo>
                    <a:pt x="707769" y="230759"/>
                  </a:lnTo>
                  <a:lnTo>
                    <a:pt x="849323" y="230759"/>
                  </a:lnTo>
                  <a:lnTo>
                    <a:pt x="990877" y="23075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346139"/>
                  </a:lnTo>
                  <a:lnTo>
                    <a:pt x="2972631" y="115379"/>
                  </a:lnTo>
                  <a:lnTo>
                    <a:pt x="3114185" y="0"/>
                  </a:lnTo>
                  <a:lnTo>
                    <a:pt x="3255739" y="115379"/>
                  </a:lnTo>
                  <a:lnTo>
                    <a:pt x="3397293" y="11537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518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518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518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1518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8514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514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099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724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18514"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123" name="tx123"/>
            <p:cNvSpPr/>
            <p:nvPr/>
          </p:nvSpPr>
          <p:spPr>
            <a:xfrm>
              <a:off x="72770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3953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523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8227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4931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1634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8338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875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579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282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9986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1CABE2">
                <a:alpha val="80000"/>
              </a:srgbClr>
            </a:solidFill>
          </p:spPr>
          <p:txBody>
            <a:bodyPr/>
            <a:lstStyle/>
            <a:p/>
          </p:txBody>
        </p:sp>
        <p:sp>
          <p:nvSpPr>
            <p:cNvPr id="140" name="rc140"/>
            <p:cNvSpPr/>
            <p:nvPr/>
          </p:nvSpPr>
          <p:spPr>
            <a:xfrm>
              <a:off x="1317178" y="5637654"/>
              <a:ext cx="5448746" cy="149993"/>
            </a:xfrm>
            <a:prstGeom prst="rect">
              <a:avLst/>
            </a:prstGeom>
            <a:solidFill>
              <a:srgbClr val="1CABE2">
                <a:alpha val="80000"/>
              </a:srgbClr>
            </a:solidFill>
          </p:spPr>
          <p:txBody>
            <a:bodyPr/>
            <a:lstStyle/>
            <a:p/>
          </p:txBody>
        </p:sp>
        <p:sp>
          <p:nvSpPr>
            <p:cNvPr id="141" name="rc141"/>
            <p:cNvSpPr/>
            <p:nvPr/>
          </p:nvSpPr>
          <p:spPr>
            <a:xfrm>
              <a:off x="1317178" y="5450161"/>
              <a:ext cx="5585382"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379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42306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590100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9" name="tx149"/>
            <p:cNvSpPr/>
            <p:nvPr/>
          </p:nvSpPr>
          <p:spPr>
            <a:xfrm>
              <a:off x="757137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Saudi Arabia (97%) was 12 percentage points higher than the global average (85%) and 18 percentage points higher than the average across all MENA countries (79%).
National DTP3 coverage was 1 percentage point higher than in 2019 (96%).
This equates to 17,000 un- and undervaccinated children in 2024 compared to 22,000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Saudi Arabia ranked number 15 out of 20 countries for lowest DTP3 coverage (based on tied ranks).
Saudi Arabia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01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69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38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0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35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04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7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52273"/>
              <a:ext cx="249522" cy="1154411"/>
            </a:xfrm>
            <a:prstGeom prst="rect">
              <a:avLst/>
            </a:prstGeom>
            <a:solidFill>
              <a:srgbClr val="80BD41">
                <a:alpha val="100000"/>
              </a:srgbClr>
            </a:solidFill>
          </p:spPr>
          <p:txBody>
            <a:bodyPr/>
            <a:lstStyle/>
            <a:p/>
          </p:txBody>
        </p:sp>
        <p:sp>
          <p:nvSpPr>
            <p:cNvPr id="24" name="rc24"/>
            <p:cNvSpPr/>
            <p:nvPr/>
          </p:nvSpPr>
          <p:spPr>
            <a:xfrm>
              <a:off x="1296273" y="2791510"/>
              <a:ext cx="249522" cy="60762"/>
            </a:xfrm>
            <a:prstGeom prst="rect">
              <a:avLst/>
            </a:prstGeom>
            <a:solidFill>
              <a:srgbClr val="1CABE2">
                <a:alpha val="100000"/>
              </a:srgbClr>
            </a:solidFill>
          </p:spPr>
          <p:txBody>
            <a:bodyPr/>
            <a:lstStyle/>
            <a:p/>
          </p:txBody>
        </p:sp>
        <p:sp>
          <p:nvSpPr>
            <p:cNvPr id="25" name="rc25"/>
            <p:cNvSpPr/>
            <p:nvPr/>
          </p:nvSpPr>
          <p:spPr>
            <a:xfrm>
              <a:off x="1573521" y="2852523"/>
              <a:ext cx="249522" cy="1154161"/>
            </a:xfrm>
            <a:prstGeom prst="rect">
              <a:avLst/>
            </a:prstGeom>
            <a:solidFill>
              <a:srgbClr val="80BD41">
                <a:alpha val="100000"/>
              </a:srgbClr>
            </a:solidFill>
          </p:spPr>
          <p:txBody>
            <a:bodyPr/>
            <a:lstStyle/>
            <a:p/>
          </p:txBody>
        </p:sp>
        <p:sp>
          <p:nvSpPr>
            <p:cNvPr id="26" name="rc26"/>
            <p:cNvSpPr/>
            <p:nvPr/>
          </p:nvSpPr>
          <p:spPr>
            <a:xfrm>
              <a:off x="1573521" y="2816837"/>
              <a:ext cx="249522" cy="35685"/>
            </a:xfrm>
            <a:prstGeom prst="rect">
              <a:avLst/>
            </a:prstGeom>
            <a:solidFill>
              <a:srgbClr val="1CABE2">
                <a:alpha val="100000"/>
              </a:srgbClr>
            </a:solidFill>
          </p:spPr>
          <p:txBody>
            <a:bodyPr/>
            <a:lstStyle/>
            <a:p/>
          </p:txBody>
        </p:sp>
        <p:sp>
          <p:nvSpPr>
            <p:cNvPr id="27" name="rc27"/>
            <p:cNvSpPr/>
            <p:nvPr/>
          </p:nvSpPr>
          <p:spPr>
            <a:xfrm>
              <a:off x="1850769" y="2899623"/>
              <a:ext cx="249522" cy="1107062"/>
            </a:xfrm>
            <a:prstGeom prst="rect">
              <a:avLst/>
            </a:prstGeom>
            <a:solidFill>
              <a:srgbClr val="80BD41">
                <a:alpha val="100000"/>
              </a:srgbClr>
            </a:solidFill>
          </p:spPr>
          <p:txBody>
            <a:bodyPr/>
            <a:lstStyle/>
            <a:p/>
          </p:txBody>
        </p:sp>
        <p:sp>
          <p:nvSpPr>
            <p:cNvPr id="28" name="rc28"/>
            <p:cNvSpPr/>
            <p:nvPr/>
          </p:nvSpPr>
          <p:spPr>
            <a:xfrm>
              <a:off x="1850769" y="2841359"/>
              <a:ext cx="249522" cy="58263"/>
            </a:xfrm>
            <a:prstGeom prst="rect">
              <a:avLst/>
            </a:prstGeom>
            <a:solidFill>
              <a:srgbClr val="1CABE2">
                <a:alpha val="100000"/>
              </a:srgbClr>
            </a:solidFill>
          </p:spPr>
          <p:txBody>
            <a:bodyPr/>
            <a:lstStyle/>
            <a:p/>
          </p:txBody>
        </p:sp>
        <p:sp>
          <p:nvSpPr>
            <p:cNvPr id="29" name="rc29"/>
            <p:cNvSpPr/>
            <p:nvPr/>
          </p:nvSpPr>
          <p:spPr>
            <a:xfrm>
              <a:off x="2128016" y="2916119"/>
              <a:ext cx="249522" cy="1090566"/>
            </a:xfrm>
            <a:prstGeom prst="rect">
              <a:avLst/>
            </a:prstGeom>
            <a:solidFill>
              <a:srgbClr val="80BD41">
                <a:alpha val="100000"/>
              </a:srgbClr>
            </a:solidFill>
          </p:spPr>
          <p:txBody>
            <a:bodyPr/>
            <a:lstStyle/>
            <a:p/>
          </p:txBody>
        </p:sp>
        <p:sp>
          <p:nvSpPr>
            <p:cNvPr id="30" name="rc30"/>
            <p:cNvSpPr/>
            <p:nvPr/>
          </p:nvSpPr>
          <p:spPr>
            <a:xfrm>
              <a:off x="2128016" y="2858716"/>
              <a:ext cx="249522" cy="57402"/>
            </a:xfrm>
            <a:prstGeom prst="rect">
              <a:avLst/>
            </a:prstGeom>
            <a:solidFill>
              <a:srgbClr val="1CABE2">
                <a:alpha val="100000"/>
              </a:srgbClr>
            </a:solidFill>
          </p:spPr>
          <p:txBody>
            <a:bodyPr/>
            <a:lstStyle/>
            <a:p/>
          </p:txBody>
        </p:sp>
        <p:sp>
          <p:nvSpPr>
            <p:cNvPr id="31" name="rc31"/>
            <p:cNvSpPr/>
            <p:nvPr/>
          </p:nvSpPr>
          <p:spPr>
            <a:xfrm>
              <a:off x="2405264" y="2905177"/>
              <a:ext cx="249522" cy="1101507"/>
            </a:xfrm>
            <a:prstGeom prst="rect">
              <a:avLst/>
            </a:prstGeom>
            <a:solidFill>
              <a:srgbClr val="80BD41">
                <a:alpha val="100000"/>
              </a:srgbClr>
            </a:solidFill>
          </p:spPr>
          <p:txBody>
            <a:bodyPr/>
            <a:lstStyle/>
            <a:p/>
          </p:txBody>
        </p:sp>
        <p:sp>
          <p:nvSpPr>
            <p:cNvPr id="32" name="rc32"/>
            <p:cNvSpPr/>
            <p:nvPr/>
          </p:nvSpPr>
          <p:spPr>
            <a:xfrm>
              <a:off x="2405264" y="2859271"/>
              <a:ext cx="249522" cy="45905"/>
            </a:xfrm>
            <a:prstGeom prst="rect">
              <a:avLst/>
            </a:prstGeom>
            <a:solidFill>
              <a:srgbClr val="1CABE2">
                <a:alpha val="100000"/>
              </a:srgbClr>
            </a:solidFill>
          </p:spPr>
          <p:txBody>
            <a:bodyPr/>
            <a:lstStyle/>
            <a:p/>
          </p:txBody>
        </p:sp>
        <p:sp>
          <p:nvSpPr>
            <p:cNvPr id="33" name="rc33"/>
            <p:cNvSpPr/>
            <p:nvPr/>
          </p:nvSpPr>
          <p:spPr>
            <a:xfrm>
              <a:off x="2682512" y="2865964"/>
              <a:ext cx="249522" cy="1140720"/>
            </a:xfrm>
            <a:prstGeom prst="rect">
              <a:avLst/>
            </a:prstGeom>
            <a:solidFill>
              <a:srgbClr val="80BD41">
                <a:alpha val="100000"/>
              </a:srgbClr>
            </a:solidFill>
          </p:spPr>
          <p:txBody>
            <a:bodyPr/>
            <a:lstStyle/>
            <a:p/>
          </p:txBody>
        </p:sp>
        <p:sp>
          <p:nvSpPr>
            <p:cNvPr id="34" name="rc34"/>
            <p:cNvSpPr/>
            <p:nvPr/>
          </p:nvSpPr>
          <p:spPr>
            <a:xfrm>
              <a:off x="2682512" y="2818448"/>
              <a:ext cx="249522" cy="47516"/>
            </a:xfrm>
            <a:prstGeom prst="rect">
              <a:avLst/>
            </a:prstGeom>
            <a:solidFill>
              <a:srgbClr val="1CABE2">
                <a:alpha val="100000"/>
              </a:srgbClr>
            </a:solidFill>
          </p:spPr>
          <p:txBody>
            <a:bodyPr/>
            <a:lstStyle/>
            <a:p/>
          </p:txBody>
        </p:sp>
        <p:sp>
          <p:nvSpPr>
            <p:cNvPr id="35" name="rc35"/>
            <p:cNvSpPr/>
            <p:nvPr/>
          </p:nvSpPr>
          <p:spPr>
            <a:xfrm>
              <a:off x="2959759" y="2798925"/>
              <a:ext cx="249522" cy="1207759"/>
            </a:xfrm>
            <a:prstGeom prst="rect">
              <a:avLst/>
            </a:prstGeom>
            <a:solidFill>
              <a:srgbClr val="80BD41">
                <a:alpha val="100000"/>
              </a:srgbClr>
            </a:solidFill>
          </p:spPr>
          <p:txBody>
            <a:bodyPr/>
            <a:lstStyle/>
            <a:p/>
          </p:txBody>
        </p:sp>
        <p:sp>
          <p:nvSpPr>
            <p:cNvPr id="36" name="rc36"/>
            <p:cNvSpPr/>
            <p:nvPr/>
          </p:nvSpPr>
          <p:spPr>
            <a:xfrm>
              <a:off x="2959759" y="2748604"/>
              <a:ext cx="249522" cy="50321"/>
            </a:xfrm>
            <a:prstGeom prst="rect">
              <a:avLst/>
            </a:prstGeom>
            <a:solidFill>
              <a:srgbClr val="1CABE2">
                <a:alpha val="100000"/>
              </a:srgbClr>
            </a:solidFill>
          </p:spPr>
          <p:txBody>
            <a:bodyPr/>
            <a:lstStyle/>
            <a:p/>
          </p:txBody>
        </p:sp>
        <p:sp>
          <p:nvSpPr>
            <p:cNvPr id="37" name="rc37"/>
            <p:cNvSpPr/>
            <p:nvPr/>
          </p:nvSpPr>
          <p:spPr>
            <a:xfrm>
              <a:off x="3237007" y="2724499"/>
              <a:ext cx="249522" cy="1282185"/>
            </a:xfrm>
            <a:prstGeom prst="rect">
              <a:avLst/>
            </a:prstGeom>
            <a:solidFill>
              <a:srgbClr val="80BD41">
                <a:alpha val="100000"/>
              </a:srgbClr>
            </a:solidFill>
          </p:spPr>
          <p:txBody>
            <a:bodyPr/>
            <a:lstStyle/>
            <a:p/>
          </p:txBody>
        </p:sp>
        <p:sp>
          <p:nvSpPr>
            <p:cNvPr id="38" name="rc38"/>
            <p:cNvSpPr/>
            <p:nvPr/>
          </p:nvSpPr>
          <p:spPr>
            <a:xfrm>
              <a:off x="3237007" y="2671068"/>
              <a:ext cx="249522" cy="53431"/>
            </a:xfrm>
            <a:prstGeom prst="rect">
              <a:avLst/>
            </a:prstGeom>
            <a:solidFill>
              <a:srgbClr val="1CABE2">
                <a:alpha val="100000"/>
              </a:srgbClr>
            </a:solidFill>
          </p:spPr>
          <p:txBody>
            <a:bodyPr/>
            <a:lstStyle/>
            <a:p/>
          </p:txBody>
        </p:sp>
        <p:sp>
          <p:nvSpPr>
            <p:cNvPr id="39" name="rc39"/>
            <p:cNvSpPr/>
            <p:nvPr/>
          </p:nvSpPr>
          <p:spPr>
            <a:xfrm>
              <a:off x="3514255" y="2669235"/>
              <a:ext cx="249522" cy="1337450"/>
            </a:xfrm>
            <a:prstGeom prst="rect">
              <a:avLst/>
            </a:prstGeom>
            <a:solidFill>
              <a:srgbClr val="80BD41">
                <a:alpha val="100000"/>
              </a:srgbClr>
            </a:solidFill>
          </p:spPr>
          <p:txBody>
            <a:bodyPr/>
            <a:lstStyle/>
            <a:p/>
          </p:txBody>
        </p:sp>
        <p:sp>
          <p:nvSpPr>
            <p:cNvPr id="40" name="rc40"/>
            <p:cNvSpPr/>
            <p:nvPr/>
          </p:nvSpPr>
          <p:spPr>
            <a:xfrm>
              <a:off x="3514255" y="2641936"/>
              <a:ext cx="249522" cy="27298"/>
            </a:xfrm>
            <a:prstGeom prst="rect">
              <a:avLst/>
            </a:prstGeom>
            <a:solidFill>
              <a:srgbClr val="1CABE2">
                <a:alpha val="100000"/>
              </a:srgbClr>
            </a:solidFill>
          </p:spPr>
          <p:txBody>
            <a:bodyPr/>
            <a:lstStyle/>
            <a:p/>
          </p:txBody>
        </p:sp>
        <p:sp>
          <p:nvSpPr>
            <p:cNvPr id="41" name="rc41"/>
            <p:cNvSpPr/>
            <p:nvPr/>
          </p:nvSpPr>
          <p:spPr>
            <a:xfrm>
              <a:off x="3791502" y="2648518"/>
              <a:ext cx="249522" cy="1358167"/>
            </a:xfrm>
            <a:prstGeom prst="rect">
              <a:avLst/>
            </a:prstGeom>
            <a:solidFill>
              <a:srgbClr val="80BD41">
                <a:alpha val="100000"/>
              </a:srgbClr>
            </a:solidFill>
          </p:spPr>
          <p:txBody>
            <a:bodyPr/>
            <a:lstStyle/>
            <a:p/>
          </p:txBody>
        </p:sp>
        <p:sp>
          <p:nvSpPr>
            <p:cNvPr id="42" name="rc42"/>
            <p:cNvSpPr/>
            <p:nvPr/>
          </p:nvSpPr>
          <p:spPr>
            <a:xfrm>
              <a:off x="3791502" y="2620802"/>
              <a:ext cx="249522" cy="27715"/>
            </a:xfrm>
            <a:prstGeom prst="rect">
              <a:avLst/>
            </a:prstGeom>
            <a:solidFill>
              <a:srgbClr val="1CABE2">
                <a:alpha val="100000"/>
              </a:srgbClr>
            </a:solidFill>
          </p:spPr>
          <p:txBody>
            <a:bodyPr/>
            <a:lstStyle/>
            <a:p/>
          </p:txBody>
        </p:sp>
        <p:sp>
          <p:nvSpPr>
            <p:cNvPr id="43" name="rc43"/>
            <p:cNvSpPr/>
            <p:nvPr/>
          </p:nvSpPr>
          <p:spPr>
            <a:xfrm>
              <a:off x="4068750" y="2640742"/>
              <a:ext cx="249522" cy="1365943"/>
            </a:xfrm>
            <a:prstGeom prst="rect">
              <a:avLst/>
            </a:prstGeom>
            <a:solidFill>
              <a:srgbClr val="80BD41">
                <a:alpha val="100000"/>
              </a:srgbClr>
            </a:solidFill>
          </p:spPr>
          <p:txBody>
            <a:bodyPr/>
            <a:lstStyle/>
            <a:p/>
          </p:txBody>
        </p:sp>
        <p:sp>
          <p:nvSpPr>
            <p:cNvPr id="44" name="rc44"/>
            <p:cNvSpPr/>
            <p:nvPr/>
          </p:nvSpPr>
          <p:spPr>
            <a:xfrm>
              <a:off x="4068750" y="2612860"/>
              <a:ext cx="249522" cy="27882"/>
            </a:xfrm>
            <a:prstGeom prst="rect">
              <a:avLst/>
            </a:prstGeom>
            <a:solidFill>
              <a:srgbClr val="1CABE2">
                <a:alpha val="100000"/>
              </a:srgbClr>
            </a:solidFill>
          </p:spPr>
          <p:txBody>
            <a:bodyPr/>
            <a:lstStyle/>
            <a:p/>
          </p:txBody>
        </p:sp>
        <p:sp>
          <p:nvSpPr>
            <p:cNvPr id="45" name="rc45"/>
            <p:cNvSpPr/>
            <p:nvPr/>
          </p:nvSpPr>
          <p:spPr>
            <a:xfrm>
              <a:off x="4345998" y="2574619"/>
              <a:ext cx="249522" cy="1432065"/>
            </a:xfrm>
            <a:prstGeom prst="rect">
              <a:avLst/>
            </a:prstGeom>
            <a:solidFill>
              <a:srgbClr val="80BD41">
                <a:alpha val="100000"/>
              </a:srgbClr>
            </a:solidFill>
          </p:spPr>
          <p:txBody>
            <a:bodyPr/>
            <a:lstStyle/>
            <a:p/>
          </p:txBody>
        </p:sp>
        <p:sp>
          <p:nvSpPr>
            <p:cNvPr id="46" name="rc46"/>
            <p:cNvSpPr/>
            <p:nvPr/>
          </p:nvSpPr>
          <p:spPr>
            <a:xfrm>
              <a:off x="4345998" y="2545404"/>
              <a:ext cx="249522" cy="29215"/>
            </a:xfrm>
            <a:prstGeom prst="rect">
              <a:avLst/>
            </a:prstGeom>
            <a:solidFill>
              <a:srgbClr val="1CABE2">
                <a:alpha val="100000"/>
              </a:srgbClr>
            </a:solidFill>
          </p:spPr>
          <p:txBody>
            <a:bodyPr/>
            <a:lstStyle/>
            <a:p/>
          </p:txBody>
        </p:sp>
        <p:sp>
          <p:nvSpPr>
            <p:cNvPr id="47" name="rc47"/>
            <p:cNvSpPr/>
            <p:nvPr/>
          </p:nvSpPr>
          <p:spPr>
            <a:xfrm>
              <a:off x="4623245" y="2516828"/>
              <a:ext cx="249522" cy="1489857"/>
            </a:xfrm>
            <a:prstGeom prst="rect">
              <a:avLst/>
            </a:prstGeom>
            <a:solidFill>
              <a:srgbClr val="80BD41">
                <a:alpha val="100000"/>
              </a:srgbClr>
            </a:solidFill>
          </p:spPr>
          <p:txBody>
            <a:bodyPr/>
            <a:lstStyle/>
            <a:p/>
          </p:txBody>
        </p:sp>
        <p:sp>
          <p:nvSpPr>
            <p:cNvPr id="48" name="rc48"/>
            <p:cNvSpPr/>
            <p:nvPr/>
          </p:nvSpPr>
          <p:spPr>
            <a:xfrm>
              <a:off x="4623245" y="2486418"/>
              <a:ext cx="249522" cy="30409"/>
            </a:xfrm>
            <a:prstGeom prst="rect">
              <a:avLst/>
            </a:prstGeom>
            <a:solidFill>
              <a:srgbClr val="1CABE2">
                <a:alpha val="100000"/>
              </a:srgbClr>
            </a:solidFill>
          </p:spPr>
          <p:txBody>
            <a:bodyPr/>
            <a:lstStyle/>
            <a:p/>
          </p:txBody>
        </p:sp>
        <p:sp>
          <p:nvSpPr>
            <p:cNvPr id="49" name="rc49"/>
            <p:cNvSpPr/>
            <p:nvPr/>
          </p:nvSpPr>
          <p:spPr>
            <a:xfrm>
              <a:off x="4900493" y="2514106"/>
              <a:ext cx="249522" cy="1492578"/>
            </a:xfrm>
            <a:prstGeom prst="rect">
              <a:avLst/>
            </a:prstGeom>
            <a:solidFill>
              <a:srgbClr val="80BD41">
                <a:alpha val="100000"/>
              </a:srgbClr>
            </a:solidFill>
          </p:spPr>
          <p:txBody>
            <a:bodyPr/>
            <a:lstStyle/>
            <a:p/>
          </p:txBody>
        </p:sp>
        <p:sp>
          <p:nvSpPr>
            <p:cNvPr id="50" name="rc50"/>
            <p:cNvSpPr/>
            <p:nvPr/>
          </p:nvSpPr>
          <p:spPr>
            <a:xfrm>
              <a:off x="4900493" y="2483641"/>
              <a:ext cx="249522" cy="30464"/>
            </a:xfrm>
            <a:prstGeom prst="rect">
              <a:avLst/>
            </a:prstGeom>
            <a:solidFill>
              <a:srgbClr val="1CABE2">
                <a:alpha val="100000"/>
              </a:srgbClr>
            </a:solidFill>
          </p:spPr>
          <p:txBody>
            <a:bodyPr/>
            <a:lstStyle/>
            <a:p/>
          </p:txBody>
        </p:sp>
        <p:sp>
          <p:nvSpPr>
            <p:cNvPr id="51" name="rc51"/>
            <p:cNvSpPr/>
            <p:nvPr/>
          </p:nvSpPr>
          <p:spPr>
            <a:xfrm>
              <a:off x="5177741" y="2453093"/>
              <a:ext cx="249522" cy="1553591"/>
            </a:xfrm>
            <a:prstGeom prst="rect">
              <a:avLst/>
            </a:prstGeom>
            <a:solidFill>
              <a:srgbClr val="80BD41">
                <a:alpha val="100000"/>
              </a:srgbClr>
            </a:solidFill>
          </p:spPr>
          <p:txBody>
            <a:bodyPr/>
            <a:lstStyle/>
            <a:p/>
          </p:txBody>
        </p:sp>
        <p:sp>
          <p:nvSpPr>
            <p:cNvPr id="52" name="rc52"/>
            <p:cNvSpPr/>
            <p:nvPr/>
          </p:nvSpPr>
          <p:spPr>
            <a:xfrm>
              <a:off x="5177741" y="2421379"/>
              <a:ext cx="249522" cy="31714"/>
            </a:xfrm>
            <a:prstGeom prst="rect">
              <a:avLst/>
            </a:prstGeom>
            <a:solidFill>
              <a:srgbClr val="1CABE2">
                <a:alpha val="100000"/>
              </a:srgbClr>
            </a:solidFill>
          </p:spPr>
          <p:txBody>
            <a:bodyPr/>
            <a:lstStyle/>
            <a:p/>
          </p:txBody>
        </p:sp>
        <p:sp>
          <p:nvSpPr>
            <p:cNvPr id="53" name="rc53"/>
            <p:cNvSpPr/>
            <p:nvPr/>
          </p:nvSpPr>
          <p:spPr>
            <a:xfrm>
              <a:off x="5454988" y="2433959"/>
              <a:ext cx="249522" cy="1572725"/>
            </a:xfrm>
            <a:prstGeom prst="rect">
              <a:avLst/>
            </a:prstGeom>
            <a:solidFill>
              <a:srgbClr val="80BD41">
                <a:alpha val="100000"/>
              </a:srgbClr>
            </a:solidFill>
          </p:spPr>
          <p:txBody>
            <a:bodyPr/>
            <a:lstStyle/>
            <a:p/>
          </p:txBody>
        </p:sp>
        <p:sp>
          <p:nvSpPr>
            <p:cNvPr id="54" name="rc54"/>
            <p:cNvSpPr/>
            <p:nvPr/>
          </p:nvSpPr>
          <p:spPr>
            <a:xfrm>
              <a:off x="5454988" y="2401856"/>
              <a:ext cx="249522" cy="32103"/>
            </a:xfrm>
            <a:prstGeom prst="rect">
              <a:avLst/>
            </a:prstGeom>
            <a:solidFill>
              <a:srgbClr val="1CABE2">
                <a:alpha val="100000"/>
              </a:srgbClr>
            </a:solidFill>
          </p:spPr>
          <p:txBody>
            <a:bodyPr/>
            <a:lstStyle/>
            <a:p/>
          </p:txBody>
        </p:sp>
        <p:sp>
          <p:nvSpPr>
            <p:cNvPr id="55" name="rc55"/>
            <p:cNvSpPr/>
            <p:nvPr/>
          </p:nvSpPr>
          <p:spPr>
            <a:xfrm>
              <a:off x="5732236" y="2382111"/>
              <a:ext cx="249522" cy="1624574"/>
            </a:xfrm>
            <a:prstGeom prst="rect">
              <a:avLst/>
            </a:prstGeom>
            <a:solidFill>
              <a:srgbClr val="80BD41">
                <a:alpha val="100000"/>
              </a:srgbClr>
            </a:solidFill>
          </p:spPr>
          <p:txBody>
            <a:bodyPr/>
            <a:lstStyle/>
            <a:p/>
          </p:txBody>
        </p:sp>
        <p:sp>
          <p:nvSpPr>
            <p:cNvPr id="56" name="rc56"/>
            <p:cNvSpPr/>
            <p:nvPr/>
          </p:nvSpPr>
          <p:spPr>
            <a:xfrm>
              <a:off x="5732236" y="2348952"/>
              <a:ext cx="249522" cy="33158"/>
            </a:xfrm>
            <a:prstGeom prst="rect">
              <a:avLst/>
            </a:prstGeom>
            <a:solidFill>
              <a:srgbClr val="1CABE2">
                <a:alpha val="100000"/>
              </a:srgbClr>
            </a:solidFill>
          </p:spPr>
          <p:txBody>
            <a:bodyPr/>
            <a:lstStyle/>
            <a:p/>
          </p:txBody>
        </p:sp>
        <p:sp>
          <p:nvSpPr>
            <p:cNvPr id="57" name="rc57"/>
            <p:cNvSpPr/>
            <p:nvPr/>
          </p:nvSpPr>
          <p:spPr>
            <a:xfrm>
              <a:off x="6009484" y="2355589"/>
              <a:ext cx="249522" cy="1651095"/>
            </a:xfrm>
            <a:prstGeom prst="rect">
              <a:avLst/>
            </a:prstGeom>
            <a:solidFill>
              <a:srgbClr val="80BD41">
                <a:alpha val="100000"/>
              </a:srgbClr>
            </a:solidFill>
          </p:spPr>
          <p:txBody>
            <a:bodyPr/>
            <a:lstStyle/>
            <a:p/>
          </p:txBody>
        </p:sp>
        <p:sp>
          <p:nvSpPr>
            <p:cNvPr id="58" name="rc58"/>
            <p:cNvSpPr/>
            <p:nvPr/>
          </p:nvSpPr>
          <p:spPr>
            <a:xfrm>
              <a:off x="6009484" y="2321903"/>
              <a:ext cx="249522" cy="33686"/>
            </a:xfrm>
            <a:prstGeom prst="rect">
              <a:avLst/>
            </a:prstGeom>
            <a:solidFill>
              <a:srgbClr val="1CABE2">
                <a:alpha val="100000"/>
              </a:srgbClr>
            </a:solidFill>
          </p:spPr>
          <p:txBody>
            <a:bodyPr/>
            <a:lstStyle/>
            <a:p/>
          </p:txBody>
        </p:sp>
        <p:sp>
          <p:nvSpPr>
            <p:cNvPr id="59" name="rc59"/>
            <p:cNvSpPr/>
            <p:nvPr/>
          </p:nvSpPr>
          <p:spPr>
            <a:xfrm>
              <a:off x="6286731" y="2417546"/>
              <a:ext cx="249522" cy="1589138"/>
            </a:xfrm>
            <a:prstGeom prst="rect">
              <a:avLst/>
            </a:prstGeom>
            <a:solidFill>
              <a:srgbClr val="80BD41">
                <a:alpha val="100000"/>
              </a:srgbClr>
            </a:solidFill>
          </p:spPr>
          <p:txBody>
            <a:bodyPr/>
            <a:lstStyle/>
            <a:p/>
          </p:txBody>
        </p:sp>
        <p:sp>
          <p:nvSpPr>
            <p:cNvPr id="60" name="rc60"/>
            <p:cNvSpPr/>
            <p:nvPr/>
          </p:nvSpPr>
          <p:spPr>
            <a:xfrm>
              <a:off x="6286731" y="2351340"/>
              <a:ext cx="249522" cy="66206"/>
            </a:xfrm>
            <a:prstGeom prst="rect">
              <a:avLst/>
            </a:prstGeom>
            <a:solidFill>
              <a:srgbClr val="1CABE2">
                <a:alpha val="100000"/>
              </a:srgbClr>
            </a:solidFill>
          </p:spPr>
          <p:txBody>
            <a:bodyPr/>
            <a:lstStyle/>
            <a:p/>
          </p:txBody>
        </p:sp>
        <p:sp>
          <p:nvSpPr>
            <p:cNvPr id="61" name="rc61"/>
            <p:cNvSpPr/>
            <p:nvPr/>
          </p:nvSpPr>
          <p:spPr>
            <a:xfrm>
              <a:off x="6563979" y="2545932"/>
              <a:ext cx="249522" cy="1460753"/>
            </a:xfrm>
            <a:prstGeom prst="rect">
              <a:avLst/>
            </a:prstGeom>
            <a:solidFill>
              <a:srgbClr val="80BD41">
                <a:alpha val="100000"/>
              </a:srgbClr>
            </a:solidFill>
          </p:spPr>
          <p:txBody>
            <a:bodyPr/>
            <a:lstStyle/>
            <a:p/>
          </p:txBody>
        </p:sp>
        <p:sp>
          <p:nvSpPr>
            <p:cNvPr id="62" name="rc62"/>
            <p:cNvSpPr/>
            <p:nvPr/>
          </p:nvSpPr>
          <p:spPr>
            <a:xfrm>
              <a:off x="6563979" y="2485058"/>
              <a:ext cx="249522" cy="60873"/>
            </a:xfrm>
            <a:prstGeom prst="rect">
              <a:avLst/>
            </a:prstGeom>
            <a:solidFill>
              <a:srgbClr val="1CABE2">
                <a:alpha val="100000"/>
              </a:srgbClr>
            </a:solidFill>
          </p:spPr>
          <p:txBody>
            <a:bodyPr/>
            <a:lstStyle/>
            <a:p/>
          </p:txBody>
        </p:sp>
        <p:sp>
          <p:nvSpPr>
            <p:cNvPr id="63" name="rc63"/>
            <p:cNvSpPr/>
            <p:nvPr/>
          </p:nvSpPr>
          <p:spPr>
            <a:xfrm>
              <a:off x="6841227" y="2653877"/>
              <a:ext cx="249522" cy="1352807"/>
            </a:xfrm>
            <a:prstGeom prst="rect">
              <a:avLst/>
            </a:prstGeom>
            <a:solidFill>
              <a:srgbClr val="80BD41">
                <a:alpha val="100000"/>
              </a:srgbClr>
            </a:solidFill>
          </p:spPr>
          <p:txBody>
            <a:bodyPr/>
            <a:lstStyle/>
            <a:p/>
          </p:txBody>
        </p:sp>
        <p:sp>
          <p:nvSpPr>
            <p:cNvPr id="64" name="rc64"/>
            <p:cNvSpPr/>
            <p:nvPr/>
          </p:nvSpPr>
          <p:spPr>
            <a:xfrm>
              <a:off x="6841227" y="2582673"/>
              <a:ext cx="249522" cy="71204"/>
            </a:xfrm>
            <a:prstGeom prst="rect">
              <a:avLst/>
            </a:prstGeom>
            <a:solidFill>
              <a:srgbClr val="1CABE2">
                <a:alpha val="100000"/>
              </a:srgbClr>
            </a:solidFill>
          </p:spPr>
          <p:txBody>
            <a:bodyPr/>
            <a:lstStyle/>
            <a:p/>
          </p:txBody>
        </p:sp>
        <p:sp>
          <p:nvSpPr>
            <p:cNvPr id="65" name="rc65"/>
            <p:cNvSpPr/>
            <p:nvPr/>
          </p:nvSpPr>
          <p:spPr>
            <a:xfrm>
              <a:off x="7118474" y="2671095"/>
              <a:ext cx="249522" cy="1335589"/>
            </a:xfrm>
            <a:prstGeom prst="rect">
              <a:avLst/>
            </a:prstGeom>
            <a:solidFill>
              <a:srgbClr val="80BD41">
                <a:alpha val="100000"/>
              </a:srgbClr>
            </a:solidFill>
          </p:spPr>
          <p:txBody>
            <a:bodyPr/>
            <a:lstStyle/>
            <a:p/>
          </p:txBody>
        </p:sp>
        <p:sp>
          <p:nvSpPr>
            <p:cNvPr id="66" name="rc66"/>
            <p:cNvSpPr/>
            <p:nvPr/>
          </p:nvSpPr>
          <p:spPr>
            <a:xfrm>
              <a:off x="7118474" y="2629800"/>
              <a:ext cx="249522" cy="41295"/>
            </a:xfrm>
            <a:prstGeom prst="rect">
              <a:avLst/>
            </a:prstGeom>
            <a:solidFill>
              <a:srgbClr val="1CABE2">
                <a:alpha val="100000"/>
              </a:srgbClr>
            </a:solidFill>
          </p:spPr>
          <p:txBody>
            <a:bodyPr/>
            <a:lstStyle/>
            <a:p/>
          </p:txBody>
        </p:sp>
        <p:sp>
          <p:nvSpPr>
            <p:cNvPr id="67" name="rc67"/>
            <p:cNvSpPr/>
            <p:nvPr/>
          </p:nvSpPr>
          <p:spPr>
            <a:xfrm>
              <a:off x="7395722" y="2680260"/>
              <a:ext cx="249522" cy="1326425"/>
            </a:xfrm>
            <a:prstGeom prst="rect">
              <a:avLst/>
            </a:prstGeom>
            <a:solidFill>
              <a:srgbClr val="80BD41">
                <a:alpha val="100000"/>
              </a:srgbClr>
            </a:solidFill>
          </p:spPr>
          <p:txBody>
            <a:bodyPr/>
            <a:lstStyle/>
            <a:p/>
          </p:txBody>
        </p:sp>
        <p:sp>
          <p:nvSpPr>
            <p:cNvPr id="68" name="rc68"/>
            <p:cNvSpPr/>
            <p:nvPr/>
          </p:nvSpPr>
          <p:spPr>
            <a:xfrm>
              <a:off x="7395722" y="2653183"/>
              <a:ext cx="249522" cy="27076"/>
            </a:xfrm>
            <a:prstGeom prst="rect">
              <a:avLst/>
            </a:prstGeom>
            <a:solidFill>
              <a:srgbClr val="1CABE2">
                <a:alpha val="100000"/>
              </a:srgbClr>
            </a:solidFill>
          </p:spPr>
          <p:txBody>
            <a:bodyPr/>
            <a:lstStyle/>
            <a:p/>
          </p:txBody>
        </p:sp>
        <p:sp>
          <p:nvSpPr>
            <p:cNvPr id="69" name="rc69"/>
            <p:cNvSpPr/>
            <p:nvPr/>
          </p:nvSpPr>
          <p:spPr>
            <a:xfrm>
              <a:off x="7672970" y="2542182"/>
              <a:ext cx="249522" cy="1464502"/>
            </a:xfrm>
            <a:prstGeom prst="rect">
              <a:avLst/>
            </a:prstGeom>
            <a:solidFill>
              <a:srgbClr val="80BD41">
                <a:alpha val="100000"/>
              </a:srgbClr>
            </a:solidFill>
          </p:spPr>
          <p:txBody>
            <a:bodyPr/>
            <a:lstStyle/>
            <a:p/>
          </p:txBody>
        </p:sp>
        <p:sp>
          <p:nvSpPr>
            <p:cNvPr id="70" name="rc70"/>
            <p:cNvSpPr/>
            <p:nvPr/>
          </p:nvSpPr>
          <p:spPr>
            <a:xfrm>
              <a:off x="7672970" y="2496888"/>
              <a:ext cx="249522" cy="45294"/>
            </a:xfrm>
            <a:prstGeom prst="rect">
              <a:avLst/>
            </a:prstGeom>
            <a:solidFill>
              <a:srgbClr val="1CABE2">
                <a:alpha val="100000"/>
              </a:srgbClr>
            </a:solidFill>
          </p:spPr>
          <p:txBody>
            <a:bodyPr/>
            <a:lstStyle/>
            <a:p/>
          </p:txBody>
        </p:sp>
        <p:sp>
          <p:nvSpPr>
            <p:cNvPr id="71" name="rc71"/>
            <p:cNvSpPr/>
            <p:nvPr/>
          </p:nvSpPr>
          <p:spPr>
            <a:xfrm>
              <a:off x="7950217" y="2505441"/>
              <a:ext cx="249522" cy="1501243"/>
            </a:xfrm>
            <a:prstGeom prst="rect">
              <a:avLst/>
            </a:prstGeom>
            <a:solidFill>
              <a:srgbClr val="80BD41">
                <a:alpha val="100000"/>
              </a:srgbClr>
            </a:solidFill>
          </p:spPr>
          <p:txBody>
            <a:bodyPr/>
            <a:lstStyle/>
            <a:p/>
          </p:txBody>
        </p:sp>
        <p:sp>
          <p:nvSpPr>
            <p:cNvPr id="72" name="rc72"/>
            <p:cNvSpPr/>
            <p:nvPr/>
          </p:nvSpPr>
          <p:spPr>
            <a:xfrm>
              <a:off x="7950217" y="2459008"/>
              <a:ext cx="249522" cy="46433"/>
            </a:xfrm>
            <a:prstGeom prst="rect">
              <a:avLst/>
            </a:prstGeom>
            <a:solidFill>
              <a:srgbClr val="1CABE2">
                <a:alpha val="100000"/>
              </a:srgbClr>
            </a:solidFill>
          </p:spPr>
          <p:txBody>
            <a:bodyPr/>
            <a:lstStyle/>
            <a:p/>
          </p:txBody>
        </p:sp>
        <p:sp>
          <p:nvSpPr>
            <p:cNvPr id="73" name="pl73"/>
            <p:cNvSpPr/>
            <p:nvPr/>
          </p:nvSpPr>
          <p:spPr>
            <a:xfrm>
              <a:off x="1421035" y="1254838"/>
              <a:ext cx="6653943" cy="84240"/>
            </a:xfrm>
            <a:custGeom>
              <a:avLst/>
              <a:pathLst>
                <a:path w="6653943" h="84240">
                  <a:moveTo>
                    <a:pt x="0" y="84240"/>
                  </a:moveTo>
                  <a:lnTo>
                    <a:pt x="277247" y="28080"/>
                  </a:lnTo>
                  <a:lnTo>
                    <a:pt x="554495" y="84240"/>
                  </a:lnTo>
                  <a:lnTo>
                    <a:pt x="831742" y="84240"/>
                  </a:lnTo>
                  <a:lnTo>
                    <a:pt x="1108990" y="56160"/>
                  </a:lnTo>
                  <a:lnTo>
                    <a:pt x="1386238" y="56160"/>
                  </a:lnTo>
                  <a:lnTo>
                    <a:pt x="1663485" y="56160"/>
                  </a:lnTo>
                  <a:lnTo>
                    <a:pt x="1940733" y="5616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56160"/>
                  </a:lnTo>
                  <a:lnTo>
                    <a:pt x="5267705" y="56160"/>
                  </a:lnTo>
                  <a:lnTo>
                    <a:pt x="5544953" y="84240"/>
                  </a:lnTo>
                  <a:lnTo>
                    <a:pt x="5822200" y="28080"/>
                  </a:lnTo>
                  <a:lnTo>
                    <a:pt x="6099448" y="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6555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85" name="tx85"/>
            <p:cNvSpPr/>
            <p:nvPr/>
          </p:nvSpPr>
          <p:spPr>
            <a:xfrm>
              <a:off x="2689720" y="26825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86" name="tx86"/>
            <p:cNvSpPr/>
            <p:nvPr/>
          </p:nvSpPr>
          <p:spPr>
            <a:xfrm>
              <a:off x="4075958" y="2476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501.9</a:t>
              </a:r>
            </a:p>
          </p:txBody>
        </p:sp>
        <p:sp>
          <p:nvSpPr>
            <p:cNvPr id="87" name="tx87"/>
            <p:cNvSpPr/>
            <p:nvPr/>
          </p:nvSpPr>
          <p:spPr>
            <a:xfrm>
              <a:off x="5462196" y="2265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577.9</a:t>
              </a:r>
            </a:p>
          </p:txBody>
        </p:sp>
        <p:sp>
          <p:nvSpPr>
            <p:cNvPr id="88" name="tx88"/>
            <p:cNvSpPr/>
            <p:nvPr/>
          </p:nvSpPr>
          <p:spPr>
            <a:xfrm>
              <a:off x="6571187" y="2349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547.9</a:t>
              </a:r>
            </a:p>
          </p:txBody>
        </p:sp>
        <p:sp>
          <p:nvSpPr>
            <p:cNvPr id="89" name="tx89"/>
            <p:cNvSpPr/>
            <p:nvPr/>
          </p:nvSpPr>
          <p:spPr>
            <a:xfrm>
              <a:off x="6848435" y="24467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512.8</a:t>
              </a:r>
            </a:p>
          </p:txBody>
        </p:sp>
        <p:sp>
          <p:nvSpPr>
            <p:cNvPr id="90" name="tx90"/>
            <p:cNvSpPr/>
            <p:nvPr/>
          </p:nvSpPr>
          <p:spPr>
            <a:xfrm>
              <a:off x="7125682" y="24938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495.8</a:t>
              </a:r>
            </a:p>
          </p:txBody>
        </p:sp>
        <p:sp>
          <p:nvSpPr>
            <p:cNvPr id="91" name="tx91"/>
            <p:cNvSpPr/>
            <p:nvPr/>
          </p:nvSpPr>
          <p:spPr>
            <a:xfrm>
              <a:off x="7402930" y="25172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487.4</a:t>
              </a:r>
            </a:p>
          </p:txBody>
        </p:sp>
        <p:sp>
          <p:nvSpPr>
            <p:cNvPr id="92" name="tx92"/>
            <p:cNvSpPr/>
            <p:nvPr/>
          </p:nvSpPr>
          <p:spPr>
            <a:xfrm>
              <a:off x="7680178" y="2360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543.7</a:t>
              </a:r>
            </a:p>
          </p:txBody>
        </p:sp>
        <p:sp>
          <p:nvSpPr>
            <p:cNvPr id="93" name="tx93"/>
            <p:cNvSpPr/>
            <p:nvPr/>
          </p:nvSpPr>
          <p:spPr>
            <a:xfrm>
              <a:off x="7957425" y="23230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557.3</a:t>
              </a:r>
            </a:p>
          </p:txBody>
        </p:sp>
        <p:sp>
          <p:nvSpPr>
            <p:cNvPr id="94" name="pl94"/>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944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415.7</a:t>
              </a:r>
            </a:p>
          </p:txBody>
        </p:sp>
        <p:sp>
          <p:nvSpPr>
            <p:cNvPr id="105" name="tx105"/>
            <p:cNvSpPr/>
            <p:nvPr/>
          </p:nvSpPr>
          <p:spPr>
            <a:xfrm>
              <a:off x="1329607" y="2786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06" name="tx106"/>
            <p:cNvSpPr/>
            <p:nvPr/>
          </p:nvSpPr>
          <p:spPr>
            <a:xfrm>
              <a:off x="2689720" y="34012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410.8</a:t>
              </a:r>
            </a:p>
          </p:txBody>
        </p:sp>
        <p:sp>
          <p:nvSpPr>
            <p:cNvPr id="107" name="tx107"/>
            <p:cNvSpPr/>
            <p:nvPr/>
          </p:nvSpPr>
          <p:spPr>
            <a:xfrm>
              <a:off x="2715845" y="28083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08" name="tx108"/>
            <p:cNvSpPr/>
            <p:nvPr/>
          </p:nvSpPr>
          <p:spPr>
            <a:xfrm>
              <a:off x="4075958" y="3288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491.9</a:t>
              </a:r>
            </a:p>
          </p:txBody>
        </p:sp>
        <p:sp>
          <p:nvSpPr>
            <p:cNvPr id="109" name="tx109"/>
            <p:cNvSpPr/>
            <p:nvPr/>
          </p:nvSpPr>
          <p:spPr>
            <a:xfrm>
              <a:off x="4141260" y="259175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0" name="tx110"/>
            <p:cNvSpPr/>
            <p:nvPr/>
          </p:nvSpPr>
          <p:spPr>
            <a:xfrm>
              <a:off x="5462196" y="31852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566.3</a:t>
              </a:r>
            </a:p>
          </p:txBody>
        </p:sp>
        <p:sp>
          <p:nvSpPr>
            <p:cNvPr id="111" name="tx111"/>
            <p:cNvSpPr/>
            <p:nvPr/>
          </p:nvSpPr>
          <p:spPr>
            <a:xfrm>
              <a:off x="5488322" y="2382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2" name="tx112"/>
            <p:cNvSpPr/>
            <p:nvPr/>
          </p:nvSpPr>
          <p:spPr>
            <a:xfrm>
              <a:off x="6610364" y="32412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3" name="tx113"/>
            <p:cNvSpPr/>
            <p:nvPr/>
          </p:nvSpPr>
          <p:spPr>
            <a:xfrm>
              <a:off x="6597312" y="2480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4" name="tx114"/>
            <p:cNvSpPr/>
            <p:nvPr/>
          </p:nvSpPr>
          <p:spPr>
            <a:xfrm>
              <a:off x="6848435" y="3295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487.1</a:t>
              </a:r>
            </a:p>
          </p:txBody>
        </p:sp>
        <p:sp>
          <p:nvSpPr>
            <p:cNvPr id="115" name="tx115"/>
            <p:cNvSpPr/>
            <p:nvPr/>
          </p:nvSpPr>
          <p:spPr>
            <a:xfrm>
              <a:off x="6874560" y="2583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16" name="tx116"/>
            <p:cNvSpPr/>
            <p:nvPr/>
          </p:nvSpPr>
          <p:spPr>
            <a:xfrm>
              <a:off x="7125682" y="3303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480.9</a:t>
              </a:r>
            </a:p>
          </p:txBody>
        </p:sp>
        <p:sp>
          <p:nvSpPr>
            <p:cNvPr id="117" name="tx117"/>
            <p:cNvSpPr/>
            <p:nvPr/>
          </p:nvSpPr>
          <p:spPr>
            <a:xfrm>
              <a:off x="7151808" y="2615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8" name="tx118"/>
            <p:cNvSpPr/>
            <p:nvPr/>
          </p:nvSpPr>
          <p:spPr>
            <a:xfrm>
              <a:off x="7402930" y="3308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477.6</a:t>
              </a:r>
            </a:p>
          </p:txBody>
        </p:sp>
        <p:sp>
          <p:nvSpPr>
            <p:cNvPr id="119" name="tx119"/>
            <p:cNvSpPr/>
            <p:nvPr/>
          </p:nvSpPr>
          <p:spPr>
            <a:xfrm>
              <a:off x="7455181" y="2631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0" name="tx120"/>
            <p:cNvSpPr/>
            <p:nvPr/>
          </p:nvSpPr>
          <p:spPr>
            <a:xfrm>
              <a:off x="7680178" y="3239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527.4</a:t>
              </a:r>
            </a:p>
          </p:txBody>
        </p:sp>
        <p:sp>
          <p:nvSpPr>
            <p:cNvPr id="121" name="tx121"/>
            <p:cNvSpPr/>
            <p:nvPr/>
          </p:nvSpPr>
          <p:spPr>
            <a:xfrm>
              <a:off x="7706303" y="2484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2" name="tx122"/>
            <p:cNvSpPr/>
            <p:nvPr/>
          </p:nvSpPr>
          <p:spPr>
            <a:xfrm>
              <a:off x="7957425" y="3221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540.6</a:t>
              </a:r>
            </a:p>
          </p:txBody>
        </p:sp>
        <p:sp>
          <p:nvSpPr>
            <p:cNvPr id="123" name="tx123"/>
            <p:cNvSpPr/>
            <p:nvPr/>
          </p:nvSpPr>
          <p:spPr>
            <a:xfrm>
              <a:off x="7983551" y="2447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213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2883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455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Saudi Arabia, 2000-2024</a:t>
              </a:r>
            </a:p>
          </p:txBody>
        </p:sp>
        <p:sp>
          <p:nvSpPr>
            <p:cNvPr id="153" name="pl153"/>
            <p:cNvSpPr/>
            <p:nvPr/>
          </p:nvSpPr>
          <p:spPr>
            <a:xfrm>
              <a:off x="2476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355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950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7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152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747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205469" cy="162162"/>
            </a:xfrm>
            <a:prstGeom prst="rect">
              <a:avLst/>
            </a:prstGeom>
            <a:solidFill>
              <a:srgbClr val="80BD41">
                <a:alpha val="100000"/>
              </a:srgbClr>
            </a:solidFill>
          </p:spPr>
          <p:txBody>
            <a:bodyPr/>
            <a:lstStyle/>
            <a:p/>
          </p:txBody>
        </p:sp>
        <p:sp>
          <p:nvSpPr>
            <p:cNvPr id="164" name="rc164"/>
            <p:cNvSpPr/>
            <p:nvPr/>
          </p:nvSpPr>
          <p:spPr>
            <a:xfrm>
              <a:off x="7501743" y="5774644"/>
              <a:ext cx="258600" cy="162162"/>
            </a:xfrm>
            <a:prstGeom prst="rect">
              <a:avLst/>
            </a:prstGeom>
            <a:solidFill>
              <a:srgbClr val="1CABE2">
                <a:alpha val="100000"/>
              </a:srgbClr>
            </a:solidFill>
          </p:spPr>
          <p:txBody>
            <a:bodyPr/>
            <a:lstStyle/>
            <a:p/>
          </p:txBody>
        </p:sp>
        <p:sp>
          <p:nvSpPr>
            <p:cNvPr id="165" name="rc165"/>
            <p:cNvSpPr/>
            <p:nvPr/>
          </p:nvSpPr>
          <p:spPr>
            <a:xfrm>
              <a:off x="1296273" y="5571941"/>
              <a:ext cx="6221396" cy="162162"/>
            </a:xfrm>
            <a:prstGeom prst="rect">
              <a:avLst/>
            </a:prstGeom>
            <a:solidFill>
              <a:srgbClr val="80BD41">
                <a:alpha val="100000"/>
              </a:srgbClr>
            </a:solidFill>
          </p:spPr>
          <p:txBody>
            <a:bodyPr/>
            <a:lstStyle/>
            <a:p/>
          </p:txBody>
        </p:sp>
        <p:sp>
          <p:nvSpPr>
            <p:cNvPr id="166" name="rc166"/>
            <p:cNvSpPr/>
            <p:nvPr/>
          </p:nvSpPr>
          <p:spPr>
            <a:xfrm>
              <a:off x="7517669" y="5571941"/>
              <a:ext cx="192416" cy="162162"/>
            </a:xfrm>
            <a:prstGeom prst="rect">
              <a:avLst/>
            </a:prstGeom>
            <a:solidFill>
              <a:srgbClr val="1CABE2">
                <a:alpha val="100000"/>
              </a:srgbClr>
            </a:solidFill>
          </p:spPr>
          <p:txBody>
            <a:bodyPr/>
            <a:lstStyle/>
            <a:p/>
          </p:txBody>
        </p:sp>
        <p:sp>
          <p:nvSpPr>
            <p:cNvPr id="167" name="rc167"/>
            <p:cNvSpPr/>
            <p:nvPr/>
          </p:nvSpPr>
          <p:spPr>
            <a:xfrm>
              <a:off x="1296273" y="5369238"/>
              <a:ext cx="6377476" cy="162162"/>
            </a:xfrm>
            <a:prstGeom prst="rect">
              <a:avLst/>
            </a:prstGeom>
            <a:solidFill>
              <a:srgbClr val="80BD41">
                <a:alpha val="100000"/>
              </a:srgbClr>
            </a:solidFill>
          </p:spPr>
          <p:txBody>
            <a:bodyPr/>
            <a:lstStyle/>
            <a:p/>
          </p:txBody>
        </p:sp>
        <p:sp>
          <p:nvSpPr>
            <p:cNvPr id="168" name="rc168"/>
            <p:cNvSpPr/>
            <p:nvPr/>
          </p:nvSpPr>
          <p:spPr>
            <a:xfrm>
              <a:off x="7673750" y="5369238"/>
              <a:ext cx="197253" cy="162162"/>
            </a:xfrm>
            <a:prstGeom prst="rect">
              <a:avLst/>
            </a:prstGeom>
            <a:solidFill>
              <a:srgbClr val="1CABE2">
                <a:alpha val="100000"/>
              </a:srgbClr>
            </a:solidFill>
          </p:spPr>
          <p:txBody>
            <a:bodyPr/>
            <a:lstStyle/>
            <a:p/>
          </p:txBody>
        </p:sp>
        <p:sp>
          <p:nvSpPr>
            <p:cNvPr id="169" name="tx169"/>
            <p:cNvSpPr/>
            <p:nvPr/>
          </p:nvSpPr>
          <p:spPr>
            <a:xfrm>
              <a:off x="793874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547.9</a:t>
              </a:r>
            </a:p>
          </p:txBody>
        </p:sp>
        <p:sp>
          <p:nvSpPr>
            <p:cNvPr id="170" name="tx170"/>
            <p:cNvSpPr/>
            <p:nvPr/>
          </p:nvSpPr>
          <p:spPr>
            <a:xfrm>
              <a:off x="7886096"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543.7</a:t>
              </a:r>
            </a:p>
          </p:txBody>
        </p:sp>
        <p:sp>
          <p:nvSpPr>
            <p:cNvPr id="171" name="tx171"/>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557.3</a:t>
              </a:r>
            </a:p>
          </p:txBody>
        </p:sp>
        <p:sp>
          <p:nvSpPr>
            <p:cNvPr id="172" name="tx172"/>
            <p:cNvSpPr/>
            <p:nvPr/>
          </p:nvSpPr>
          <p:spPr>
            <a:xfrm>
              <a:off x="4308574" y="5815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526</a:t>
              </a:r>
            </a:p>
          </p:txBody>
        </p:sp>
        <p:sp>
          <p:nvSpPr>
            <p:cNvPr id="173" name="tx173"/>
            <p:cNvSpPr/>
            <p:nvPr/>
          </p:nvSpPr>
          <p:spPr>
            <a:xfrm>
              <a:off x="752554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74" name="tx174"/>
            <p:cNvSpPr/>
            <p:nvPr/>
          </p:nvSpPr>
          <p:spPr>
            <a:xfrm>
              <a:off x="427133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527.4</a:t>
              </a:r>
            </a:p>
          </p:txBody>
        </p:sp>
        <p:sp>
          <p:nvSpPr>
            <p:cNvPr id="175" name="tx175"/>
            <p:cNvSpPr/>
            <p:nvPr/>
          </p:nvSpPr>
          <p:spPr>
            <a:xfrm>
              <a:off x="7508384"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6" name="tx176"/>
            <p:cNvSpPr/>
            <p:nvPr/>
          </p:nvSpPr>
          <p:spPr>
            <a:xfrm>
              <a:off x="4349373"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540.6</a:t>
              </a:r>
            </a:p>
          </p:txBody>
        </p:sp>
        <p:sp>
          <p:nvSpPr>
            <p:cNvPr id="177" name="tx177"/>
            <p:cNvSpPr/>
            <p:nvPr/>
          </p:nvSpPr>
          <p:spPr>
            <a:xfrm>
              <a:off x="766688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922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9872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25821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relatively constant within 1% compared to 2019 (96%).
The number of children vaccinated with DTP3 increased 3%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4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92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54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39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17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76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61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467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31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392112"/>
              <a:ext cx="249522" cy="1614572"/>
            </a:xfrm>
            <a:prstGeom prst="rect">
              <a:avLst/>
            </a:prstGeom>
            <a:solidFill>
              <a:srgbClr val="E2231A">
                <a:alpha val="100000"/>
              </a:srgbClr>
            </a:solidFill>
          </p:spPr>
          <p:txBody>
            <a:bodyPr/>
            <a:lstStyle/>
            <a:p/>
          </p:txBody>
        </p:sp>
        <p:sp>
          <p:nvSpPr>
            <p:cNvPr id="27" name="rc27"/>
            <p:cNvSpPr/>
            <p:nvPr/>
          </p:nvSpPr>
          <p:spPr>
            <a:xfrm>
              <a:off x="1573521" y="2425751"/>
              <a:ext cx="249522" cy="1580933"/>
            </a:xfrm>
            <a:prstGeom prst="rect">
              <a:avLst/>
            </a:prstGeom>
            <a:solidFill>
              <a:srgbClr val="E2231A">
                <a:alpha val="100000"/>
              </a:srgbClr>
            </a:solidFill>
          </p:spPr>
          <p:txBody>
            <a:bodyPr/>
            <a:lstStyle/>
            <a:p/>
          </p:txBody>
        </p:sp>
        <p:sp>
          <p:nvSpPr>
            <p:cNvPr id="28" name="rc28"/>
            <p:cNvSpPr/>
            <p:nvPr/>
          </p:nvSpPr>
          <p:spPr>
            <a:xfrm>
              <a:off x="1850769" y="3232484"/>
              <a:ext cx="249522" cy="774200"/>
            </a:xfrm>
            <a:prstGeom prst="rect">
              <a:avLst/>
            </a:prstGeom>
            <a:solidFill>
              <a:srgbClr val="E2231A">
                <a:alpha val="100000"/>
              </a:srgbClr>
            </a:solidFill>
          </p:spPr>
          <p:txBody>
            <a:bodyPr/>
            <a:lstStyle/>
            <a:p/>
          </p:txBody>
        </p:sp>
        <p:sp>
          <p:nvSpPr>
            <p:cNvPr id="29" name="rc29"/>
            <p:cNvSpPr/>
            <p:nvPr/>
          </p:nvSpPr>
          <p:spPr>
            <a:xfrm>
              <a:off x="2128016" y="2989813"/>
              <a:ext cx="249522" cy="1016872"/>
            </a:xfrm>
            <a:prstGeom prst="rect">
              <a:avLst/>
            </a:prstGeom>
            <a:solidFill>
              <a:srgbClr val="E2231A">
                <a:alpha val="100000"/>
              </a:srgbClr>
            </a:solidFill>
          </p:spPr>
          <p:txBody>
            <a:bodyPr/>
            <a:lstStyle/>
            <a:p/>
          </p:txBody>
        </p:sp>
        <p:sp>
          <p:nvSpPr>
            <p:cNvPr id="30" name="rc30"/>
            <p:cNvSpPr/>
            <p:nvPr/>
          </p:nvSpPr>
          <p:spPr>
            <a:xfrm>
              <a:off x="2405264" y="3244415"/>
              <a:ext cx="249522" cy="762269"/>
            </a:xfrm>
            <a:prstGeom prst="rect">
              <a:avLst/>
            </a:prstGeom>
            <a:solidFill>
              <a:srgbClr val="E2231A">
                <a:alpha val="100000"/>
              </a:srgbClr>
            </a:solidFill>
          </p:spPr>
          <p:txBody>
            <a:bodyPr/>
            <a:lstStyle/>
            <a:p/>
          </p:txBody>
        </p:sp>
        <p:sp>
          <p:nvSpPr>
            <p:cNvPr id="31" name="rc31"/>
            <p:cNvSpPr/>
            <p:nvPr/>
          </p:nvSpPr>
          <p:spPr>
            <a:xfrm>
              <a:off x="2682512" y="3217294"/>
              <a:ext cx="249522" cy="789390"/>
            </a:xfrm>
            <a:prstGeom prst="rect">
              <a:avLst/>
            </a:prstGeom>
            <a:solidFill>
              <a:srgbClr val="E2231A">
                <a:alpha val="100000"/>
              </a:srgbClr>
            </a:solidFill>
          </p:spPr>
          <p:txBody>
            <a:bodyPr/>
            <a:lstStyle/>
            <a:p/>
          </p:txBody>
        </p:sp>
        <p:sp>
          <p:nvSpPr>
            <p:cNvPr id="32" name="rc32"/>
            <p:cNvSpPr/>
            <p:nvPr/>
          </p:nvSpPr>
          <p:spPr>
            <a:xfrm>
              <a:off x="2959759" y="2613690"/>
              <a:ext cx="249522" cy="1392995"/>
            </a:xfrm>
            <a:prstGeom prst="rect">
              <a:avLst/>
            </a:prstGeom>
            <a:solidFill>
              <a:srgbClr val="E2231A">
                <a:alpha val="100000"/>
              </a:srgbClr>
            </a:solidFill>
          </p:spPr>
          <p:txBody>
            <a:bodyPr/>
            <a:lstStyle/>
            <a:p/>
          </p:txBody>
        </p:sp>
        <p:sp>
          <p:nvSpPr>
            <p:cNvPr id="33" name="rc33"/>
            <p:cNvSpPr/>
            <p:nvPr/>
          </p:nvSpPr>
          <p:spPr>
            <a:xfrm>
              <a:off x="3237007" y="2823583"/>
              <a:ext cx="249522" cy="1183101"/>
            </a:xfrm>
            <a:prstGeom prst="rect">
              <a:avLst/>
            </a:prstGeom>
            <a:solidFill>
              <a:srgbClr val="E2231A">
                <a:alpha val="100000"/>
              </a:srgbClr>
            </a:solidFill>
          </p:spPr>
          <p:txBody>
            <a:bodyPr/>
            <a:lstStyle/>
            <a:p/>
          </p:txBody>
        </p:sp>
        <p:sp>
          <p:nvSpPr>
            <p:cNvPr id="34" name="rc34"/>
            <p:cNvSpPr/>
            <p:nvPr/>
          </p:nvSpPr>
          <p:spPr>
            <a:xfrm>
              <a:off x="3514255" y="3100017"/>
              <a:ext cx="249522" cy="906667"/>
            </a:xfrm>
            <a:prstGeom prst="rect">
              <a:avLst/>
            </a:prstGeom>
            <a:solidFill>
              <a:srgbClr val="E2231A">
                <a:alpha val="100000"/>
              </a:srgbClr>
            </a:solidFill>
          </p:spPr>
          <p:txBody>
            <a:bodyPr/>
            <a:lstStyle/>
            <a:p/>
          </p:txBody>
        </p:sp>
        <p:sp>
          <p:nvSpPr>
            <p:cNvPr id="35" name="rc35"/>
            <p:cNvSpPr/>
            <p:nvPr/>
          </p:nvSpPr>
          <p:spPr>
            <a:xfrm>
              <a:off x="3791502" y="3392872"/>
              <a:ext cx="249522" cy="613813"/>
            </a:xfrm>
            <a:prstGeom prst="rect">
              <a:avLst/>
            </a:prstGeom>
            <a:solidFill>
              <a:srgbClr val="E2231A">
                <a:alpha val="100000"/>
              </a:srgbClr>
            </a:solidFill>
          </p:spPr>
          <p:txBody>
            <a:bodyPr/>
            <a:lstStyle/>
            <a:p/>
          </p:txBody>
        </p:sp>
        <p:sp>
          <p:nvSpPr>
            <p:cNvPr id="36" name="rc36"/>
            <p:cNvSpPr/>
            <p:nvPr/>
          </p:nvSpPr>
          <p:spPr>
            <a:xfrm>
              <a:off x="4068750" y="3389366"/>
              <a:ext cx="249522" cy="617318"/>
            </a:xfrm>
            <a:prstGeom prst="rect">
              <a:avLst/>
            </a:prstGeom>
            <a:solidFill>
              <a:srgbClr val="E2231A">
                <a:alpha val="100000"/>
              </a:srgbClr>
            </a:solidFill>
          </p:spPr>
          <p:txBody>
            <a:bodyPr/>
            <a:lstStyle/>
            <a:p/>
          </p:txBody>
        </p:sp>
        <p:sp>
          <p:nvSpPr>
            <p:cNvPr id="37" name="rc37"/>
            <p:cNvSpPr/>
            <p:nvPr/>
          </p:nvSpPr>
          <p:spPr>
            <a:xfrm>
              <a:off x="4345998" y="3359478"/>
              <a:ext cx="249522" cy="647206"/>
            </a:xfrm>
            <a:prstGeom prst="rect">
              <a:avLst/>
            </a:prstGeom>
            <a:solidFill>
              <a:srgbClr val="E2231A">
                <a:alpha val="100000"/>
              </a:srgbClr>
            </a:solidFill>
          </p:spPr>
          <p:txBody>
            <a:bodyPr/>
            <a:lstStyle/>
            <a:p/>
          </p:txBody>
        </p:sp>
        <p:sp>
          <p:nvSpPr>
            <p:cNvPr id="38" name="rc38"/>
            <p:cNvSpPr/>
            <p:nvPr/>
          </p:nvSpPr>
          <p:spPr>
            <a:xfrm>
              <a:off x="4623245" y="3333341"/>
              <a:ext cx="249522" cy="673343"/>
            </a:xfrm>
            <a:prstGeom prst="rect">
              <a:avLst/>
            </a:prstGeom>
            <a:solidFill>
              <a:srgbClr val="E2231A">
                <a:alpha val="100000"/>
              </a:srgbClr>
            </a:solidFill>
          </p:spPr>
          <p:txBody>
            <a:bodyPr/>
            <a:lstStyle/>
            <a:p/>
          </p:txBody>
        </p:sp>
        <p:sp>
          <p:nvSpPr>
            <p:cNvPr id="39" name="rc39"/>
            <p:cNvSpPr/>
            <p:nvPr/>
          </p:nvSpPr>
          <p:spPr>
            <a:xfrm>
              <a:off x="4900493" y="3332111"/>
              <a:ext cx="249522" cy="674573"/>
            </a:xfrm>
            <a:prstGeom prst="rect">
              <a:avLst/>
            </a:prstGeom>
            <a:solidFill>
              <a:srgbClr val="E2231A">
                <a:alpha val="100000"/>
              </a:srgbClr>
            </a:solidFill>
          </p:spPr>
          <p:txBody>
            <a:bodyPr/>
            <a:lstStyle/>
            <a:p/>
          </p:txBody>
        </p:sp>
        <p:sp>
          <p:nvSpPr>
            <p:cNvPr id="40" name="rc40"/>
            <p:cNvSpPr/>
            <p:nvPr/>
          </p:nvSpPr>
          <p:spPr>
            <a:xfrm>
              <a:off x="5177741" y="3304560"/>
              <a:ext cx="249522" cy="702124"/>
            </a:xfrm>
            <a:prstGeom prst="rect">
              <a:avLst/>
            </a:prstGeom>
            <a:solidFill>
              <a:srgbClr val="E2231A">
                <a:alpha val="100000"/>
              </a:srgbClr>
            </a:solidFill>
          </p:spPr>
          <p:txBody>
            <a:bodyPr/>
            <a:lstStyle/>
            <a:p/>
          </p:txBody>
        </p:sp>
        <p:sp>
          <p:nvSpPr>
            <p:cNvPr id="41" name="rc41"/>
            <p:cNvSpPr/>
            <p:nvPr/>
          </p:nvSpPr>
          <p:spPr>
            <a:xfrm>
              <a:off x="5454988" y="3295889"/>
              <a:ext cx="249522" cy="710795"/>
            </a:xfrm>
            <a:prstGeom prst="rect">
              <a:avLst/>
            </a:prstGeom>
            <a:solidFill>
              <a:srgbClr val="E2231A">
                <a:alpha val="100000"/>
              </a:srgbClr>
            </a:solidFill>
          </p:spPr>
          <p:txBody>
            <a:bodyPr/>
            <a:lstStyle/>
            <a:p/>
          </p:txBody>
        </p:sp>
        <p:sp>
          <p:nvSpPr>
            <p:cNvPr id="42" name="rc42"/>
            <p:cNvSpPr/>
            <p:nvPr/>
          </p:nvSpPr>
          <p:spPr>
            <a:xfrm>
              <a:off x="5732236" y="3272458"/>
              <a:ext cx="249522" cy="734226"/>
            </a:xfrm>
            <a:prstGeom prst="rect">
              <a:avLst/>
            </a:prstGeom>
            <a:solidFill>
              <a:srgbClr val="E2231A">
                <a:alpha val="100000"/>
              </a:srgbClr>
            </a:solidFill>
          </p:spPr>
          <p:txBody>
            <a:bodyPr/>
            <a:lstStyle/>
            <a:p/>
          </p:txBody>
        </p:sp>
        <p:sp>
          <p:nvSpPr>
            <p:cNvPr id="43" name="rc43"/>
            <p:cNvSpPr/>
            <p:nvPr/>
          </p:nvSpPr>
          <p:spPr>
            <a:xfrm>
              <a:off x="6009484" y="2514309"/>
              <a:ext cx="249522" cy="1492376"/>
            </a:xfrm>
            <a:prstGeom prst="rect">
              <a:avLst/>
            </a:prstGeom>
            <a:solidFill>
              <a:srgbClr val="E2231A">
                <a:alpha val="100000"/>
              </a:srgbClr>
            </a:solidFill>
          </p:spPr>
          <p:txBody>
            <a:bodyPr/>
            <a:lstStyle/>
            <a:p/>
          </p:txBody>
        </p:sp>
        <p:sp>
          <p:nvSpPr>
            <p:cNvPr id="44" name="rc44"/>
            <p:cNvSpPr/>
            <p:nvPr/>
          </p:nvSpPr>
          <p:spPr>
            <a:xfrm>
              <a:off x="6286731" y="3273565"/>
              <a:ext cx="249522" cy="733119"/>
            </a:xfrm>
            <a:prstGeom prst="rect">
              <a:avLst/>
            </a:prstGeom>
            <a:solidFill>
              <a:srgbClr val="E2231A">
                <a:alpha val="100000"/>
              </a:srgbClr>
            </a:solidFill>
          </p:spPr>
          <p:txBody>
            <a:bodyPr/>
            <a:lstStyle/>
            <a:p/>
          </p:txBody>
        </p:sp>
        <p:sp>
          <p:nvSpPr>
            <p:cNvPr id="45" name="rc45"/>
            <p:cNvSpPr/>
            <p:nvPr/>
          </p:nvSpPr>
          <p:spPr>
            <a:xfrm>
              <a:off x="6563979" y="2321881"/>
              <a:ext cx="249522" cy="1684803"/>
            </a:xfrm>
            <a:prstGeom prst="rect">
              <a:avLst/>
            </a:prstGeom>
            <a:solidFill>
              <a:srgbClr val="E2231A">
                <a:alpha val="100000"/>
              </a:srgbClr>
            </a:solidFill>
          </p:spPr>
          <p:txBody>
            <a:bodyPr/>
            <a:lstStyle/>
            <a:p/>
          </p:txBody>
        </p:sp>
        <p:sp>
          <p:nvSpPr>
            <p:cNvPr id="46" name="rc46"/>
            <p:cNvSpPr/>
            <p:nvPr/>
          </p:nvSpPr>
          <p:spPr>
            <a:xfrm>
              <a:off x="6841227" y="2745296"/>
              <a:ext cx="249522" cy="1261388"/>
            </a:xfrm>
            <a:prstGeom prst="rect">
              <a:avLst/>
            </a:prstGeom>
            <a:solidFill>
              <a:srgbClr val="E2231A">
                <a:alpha val="100000"/>
              </a:srgbClr>
            </a:solidFill>
          </p:spPr>
          <p:txBody>
            <a:bodyPr/>
            <a:lstStyle/>
            <a:p/>
          </p:txBody>
        </p:sp>
        <p:sp>
          <p:nvSpPr>
            <p:cNvPr id="47" name="rc47"/>
            <p:cNvSpPr/>
            <p:nvPr/>
          </p:nvSpPr>
          <p:spPr>
            <a:xfrm>
              <a:off x="7118474" y="3396869"/>
              <a:ext cx="249522" cy="609815"/>
            </a:xfrm>
            <a:prstGeom prst="rect">
              <a:avLst/>
            </a:prstGeom>
            <a:solidFill>
              <a:srgbClr val="E2231A">
                <a:alpha val="100000"/>
              </a:srgbClr>
            </a:solidFill>
          </p:spPr>
          <p:txBody>
            <a:bodyPr/>
            <a:lstStyle/>
            <a:p/>
          </p:txBody>
        </p:sp>
        <p:sp>
          <p:nvSpPr>
            <p:cNvPr id="48" name="rc48"/>
            <p:cNvSpPr/>
            <p:nvPr/>
          </p:nvSpPr>
          <p:spPr>
            <a:xfrm>
              <a:off x="7395722" y="3407201"/>
              <a:ext cx="249522" cy="599484"/>
            </a:xfrm>
            <a:prstGeom prst="rect">
              <a:avLst/>
            </a:prstGeom>
            <a:solidFill>
              <a:srgbClr val="E2231A">
                <a:alpha val="100000"/>
              </a:srgbClr>
            </a:solidFill>
          </p:spPr>
          <p:txBody>
            <a:bodyPr/>
            <a:lstStyle/>
            <a:p/>
          </p:txBody>
        </p:sp>
        <p:sp>
          <p:nvSpPr>
            <p:cNvPr id="49" name="rc49"/>
            <p:cNvSpPr/>
            <p:nvPr/>
          </p:nvSpPr>
          <p:spPr>
            <a:xfrm>
              <a:off x="7672970" y="3003650"/>
              <a:ext cx="249522" cy="1003035"/>
            </a:xfrm>
            <a:prstGeom prst="rect">
              <a:avLst/>
            </a:prstGeom>
            <a:solidFill>
              <a:srgbClr val="E2231A">
                <a:alpha val="100000"/>
              </a:srgbClr>
            </a:solidFill>
          </p:spPr>
          <p:txBody>
            <a:bodyPr/>
            <a:lstStyle/>
            <a:p/>
          </p:txBody>
        </p:sp>
        <p:sp>
          <p:nvSpPr>
            <p:cNvPr id="50" name="rc50"/>
            <p:cNvSpPr/>
            <p:nvPr/>
          </p:nvSpPr>
          <p:spPr>
            <a:xfrm>
              <a:off x="7950217" y="2635768"/>
              <a:ext cx="249522" cy="1370917"/>
            </a:xfrm>
            <a:prstGeom prst="rect">
              <a:avLst/>
            </a:prstGeom>
            <a:solidFill>
              <a:srgbClr val="E2231A">
                <a:alpha val="100000"/>
              </a:srgbClr>
            </a:solidFill>
          </p:spPr>
          <p:txBody>
            <a:bodyPr/>
            <a:lstStyle/>
            <a:p/>
          </p:txBody>
        </p:sp>
        <p:sp>
          <p:nvSpPr>
            <p:cNvPr id="51" name="rc51"/>
            <p:cNvSpPr/>
            <p:nvPr/>
          </p:nvSpPr>
          <p:spPr>
            <a:xfrm>
              <a:off x="1850769" y="2942951"/>
              <a:ext cx="249522" cy="289533"/>
            </a:xfrm>
            <a:prstGeom prst="rect">
              <a:avLst/>
            </a:prstGeom>
            <a:solidFill>
              <a:srgbClr val="B3B3B3">
                <a:alpha val="100000"/>
              </a:srgbClr>
            </a:solidFill>
          </p:spPr>
          <p:txBody>
            <a:bodyPr/>
            <a:lstStyle/>
            <a:p/>
          </p:txBody>
        </p:sp>
        <p:sp>
          <p:nvSpPr>
            <p:cNvPr id="52" name="rc52"/>
            <p:cNvSpPr/>
            <p:nvPr/>
          </p:nvSpPr>
          <p:spPr>
            <a:xfrm>
              <a:off x="2405264" y="3217909"/>
              <a:ext cx="249522" cy="26505"/>
            </a:xfrm>
            <a:prstGeom prst="rect">
              <a:avLst/>
            </a:prstGeom>
            <a:solidFill>
              <a:srgbClr val="B3B3B3">
                <a:alpha val="100000"/>
              </a:srgbClr>
            </a:solidFill>
          </p:spPr>
          <p:txBody>
            <a:bodyPr/>
            <a:lstStyle/>
            <a:p/>
          </p:txBody>
        </p:sp>
        <p:sp>
          <p:nvSpPr>
            <p:cNvPr id="53" name="rc53"/>
            <p:cNvSpPr/>
            <p:nvPr/>
          </p:nvSpPr>
          <p:spPr>
            <a:xfrm>
              <a:off x="2682512" y="3213358"/>
              <a:ext cx="249522" cy="3935"/>
            </a:xfrm>
            <a:prstGeom prst="rect">
              <a:avLst/>
            </a:prstGeom>
            <a:solidFill>
              <a:srgbClr val="B3B3B3">
                <a:alpha val="100000"/>
              </a:srgbClr>
            </a:solidFill>
          </p:spPr>
          <p:txBody>
            <a:bodyPr/>
            <a:lstStyle/>
            <a:p/>
          </p:txBody>
        </p:sp>
        <p:sp>
          <p:nvSpPr>
            <p:cNvPr id="54" name="rc54"/>
            <p:cNvSpPr/>
            <p:nvPr/>
          </p:nvSpPr>
          <p:spPr>
            <a:xfrm>
              <a:off x="4345998" y="3098480"/>
              <a:ext cx="249522" cy="260998"/>
            </a:xfrm>
            <a:prstGeom prst="rect">
              <a:avLst/>
            </a:prstGeom>
            <a:solidFill>
              <a:srgbClr val="B3B3B3">
                <a:alpha val="100000"/>
              </a:srgbClr>
            </a:solidFill>
          </p:spPr>
          <p:txBody>
            <a:bodyPr/>
            <a:lstStyle/>
            <a:p/>
          </p:txBody>
        </p:sp>
        <p:sp>
          <p:nvSpPr>
            <p:cNvPr id="55" name="rc55"/>
            <p:cNvSpPr/>
            <p:nvPr/>
          </p:nvSpPr>
          <p:spPr>
            <a:xfrm>
              <a:off x="5454988" y="2628757"/>
              <a:ext cx="249522" cy="667132"/>
            </a:xfrm>
            <a:prstGeom prst="rect">
              <a:avLst/>
            </a:prstGeom>
            <a:solidFill>
              <a:srgbClr val="B3B3B3">
                <a:alpha val="100000"/>
              </a:srgbClr>
            </a:solidFill>
          </p:spPr>
          <p:txBody>
            <a:bodyPr/>
            <a:lstStyle/>
            <a:p/>
          </p:txBody>
        </p:sp>
        <p:sp>
          <p:nvSpPr>
            <p:cNvPr id="56" name="rc56"/>
            <p:cNvSpPr/>
            <p:nvPr/>
          </p:nvSpPr>
          <p:spPr>
            <a:xfrm>
              <a:off x="5732236" y="2611845"/>
              <a:ext cx="249522" cy="660613"/>
            </a:xfrm>
            <a:prstGeom prst="rect">
              <a:avLst/>
            </a:prstGeom>
            <a:solidFill>
              <a:srgbClr val="B3B3B3">
                <a:alpha val="100000"/>
              </a:srgbClr>
            </a:solidFill>
          </p:spPr>
          <p:txBody>
            <a:bodyPr/>
            <a:lstStyle/>
            <a:p/>
          </p:txBody>
        </p:sp>
        <p:sp>
          <p:nvSpPr>
            <p:cNvPr id="57" name="rc57"/>
            <p:cNvSpPr/>
            <p:nvPr/>
          </p:nvSpPr>
          <p:spPr>
            <a:xfrm>
              <a:off x="6286731" y="2956727"/>
              <a:ext cx="249522" cy="316838"/>
            </a:xfrm>
            <a:prstGeom prst="rect">
              <a:avLst/>
            </a:prstGeom>
            <a:solidFill>
              <a:srgbClr val="B3B3B3">
                <a:alpha val="100000"/>
              </a:srgbClr>
            </a:solidFill>
          </p:spPr>
          <p:txBody>
            <a:bodyPr/>
            <a:lstStyle/>
            <a:p/>
          </p:txBody>
        </p:sp>
        <p:sp>
          <p:nvSpPr>
            <p:cNvPr id="58" name="rc58"/>
            <p:cNvSpPr/>
            <p:nvPr/>
          </p:nvSpPr>
          <p:spPr>
            <a:xfrm>
              <a:off x="6841227" y="2643701"/>
              <a:ext cx="249522" cy="101594"/>
            </a:xfrm>
            <a:prstGeom prst="rect">
              <a:avLst/>
            </a:prstGeom>
            <a:solidFill>
              <a:srgbClr val="B3B3B3">
                <a:alpha val="100000"/>
              </a:srgbClr>
            </a:solidFill>
          </p:spPr>
          <p:txBody>
            <a:bodyPr/>
            <a:lstStyle/>
            <a:p/>
          </p:txBody>
        </p:sp>
        <p:sp>
          <p:nvSpPr>
            <p:cNvPr id="59" name="rc59"/>
            <p:cNvSpPr/>
            <p:nvPr/>
          </p:nvSpPr>
          <p:spPr>
            <a:xfrm>
              <a:off x="7118474" y="3015027"/>
              <a:ext cx="249522" cy="381842"/>
            </a:xfrm>
            <a:prstGeom prst="rect">
              <a:avLst/>
            </a:prstGeom>
            <a:solidFill>
              <a:srgbClr val="B3B3B3">
                <a:alpha val="100000"/>
              </a:srgbClr>
            </a:solidFill>
          </p:spPr>
          <p:txBody>
            <a:bodyPr/>
            <a:lstStyle/>
            <a:p/>
          </p:txBody>
        </p:sp>
        <p:sp>
          <p:nvSpPr>
            <p:cNvPr id="60" name="rc60"/>
            <p:cNvSpPr/>
            <p:nvPr/>
          </p:nvSpPr>
          <p:spPr>
            <a:xfrm>
              <a:off x="7395722" y="3360770"/>
              <a:ext cx="249522" cy="46431"/>
            </a:xfrm>
            <a:prstGeom prst="rect">
              <a:avLst/>
            </a:prstGeom>
            <a:solidFill>
              <a:srgbClr val="B3B3B3">
                <a:alpha val="100000"/>
              </a:srgbClr>
            </a:solidFill>
          </p:spPr>
          <p:txBody>
            <a:bodyPr/>
            <a:lstStyle/>
            <a:p/>
          </p:txBody>
        </p:sp>
        <p:sp>
          <p:nvSpPr>
            <p:cNvPr id="61" name="rc61"/>
            <p:cNvSpPr/>
            <p:nvPr/>
          </p:nvSpPr>
          <p:spPr>
            <a:xfrm>
              <a:off x="7672970" y="2737732"/>
              <a:ext cx="249522" cy="265918"/>
            </a:xfrm>
            <a:prstGeom prst="rect">
              <a:avLst/>
            </a:prstGeom>
            <a:solidFill>
              <a:srgbClr val="B3B3B3">
                <a:alpha val="100000"/>
              </a:srgbClr>
            </a:solidFill>
          </p:spPr>
          <p:txBody>
            <a:bodyPr/>
            <a:lstStyle/>
            <a:p/>
          </p:txBody>
        </p:sp>
        <p:sp>
          <p:nvSpPr>
            <p:cNvPr id="62" name="pl62"/>
            <p:cNvSpPr/>
            <p:nvPr/>
          </p:nvSpPr>
          <p:spPr>
            <a:xfrm>
              <a:off x="1421035" y="1254838"/>
              <a:ext cx="6653943" cy="112320"/>
            </a:xfrm>
            <a:custGeom>
              <a:avLst/>
              <a:pathLst>
                <a:path w="6653943" h="112320">
                  <a:moveTo>
                    <a:pt x="0" y="112320"/>
                  </a:moveTo>
                  <a:lnTo>
                    <a:pt x="277247" y="112320"/>
                  </a:lnTo>
                  <a:lnTo>
                    <a:pt x="554495" y="28080"/>
                  </a:lnTo>
                  <a:lnTo>
                    <a:pt x="831742" y="56160"/>
                  </a:lnTo>
                  <a:lnTo>
                    <a:pt x="1108990" y="28080"/>
                  </a:lnTo>
                  <a:lnTo>
                    <a:pt x="1386238" y="28080"/>
                  </a:lnTo>
                  <a:lnTo>
                    <a:pt x="1663485" y="84240"/>
                  </a:lnTo>
                  <a:lnTo>
                    <a:pt x="1940733" y="56160"/>
                  </a:lnTo>
                  <a:lnTo>
                    <a:pt x="2217981" y="28080"/>
                  </a:lnTo>
                  <a:lnTo>
                    <a:pt x="2495228" y="0"/>
                  </a:lnTo>
                  <a:lnTo>
                    <a:pt x="2772476" y="0"/>
                  </a:lnTo>
                  <a:lnTo>
                    <a:pt x="3049724" y="0"/>
                  </a:lnTo>
                  <a:lnTo>
                    <a:pt x="3326971" y="0"/>
                  </a:lnTo>
                  <a:lnTo>
                    <a:pt x="3604219" y="0"/>
                  </a:lnTo>
                  <a:lnTo>
                    <a:pt x="3881467" y="0"/>
                  </a:lnTo>
                  <a:lnTo>
                    <a:pt x="4158714" y="0"/>
                  </a:lnTo>
                  <a:lnTo>
                    <a:pt x="4435962" y="0"/>
                  </a:lnTo>
                  <a:lnTo>
                    <a:pt x="4713210" y="56160"/>
                  </a:lnTo>
                  <a:lnTo>
                    <a:pt x="4990457" y="0"/>
                  </a:lnTo>
                  <a:lnTo>
                    <a:pt x="5267705" y="84240"/>
                  </a:lnTo>
                  <a:lnTo>
                    <a:pt x="5544953" y="56160"/>
                  </a:lnTo>
                  <a:lnTo>
                    <a:pt x="5822200" y="0"/>
                  </a:lnTo>
                  <a:lnTo>
                    <a:pt x="6099448" y="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63" name="pl63"/>
            <p:cNvSpPr/>
            <p:nvPr/>
          </p:nvSpPr>
          <p:spPr>
            <a:xfrm>
              <a:off x="1698282" y="1226758"/>
              <a:ext cx="6376696" cy="84240"/>
            </a:xfrm>
            <a:custGeom>
              <a:avLst/>
              <a:pathLst>
                <a:path w="6376696" h="84240">
                  <a:moveTo>
                    <a:pt x="0" y="84240"/>
                  </a:moveTo>
                  <a:lnTo>
                    <a:pt x="277247" y="84240"/>
                  </a:lnTo>
                  <a:lnTo>
                    <a:pt x="554495" y="56160"/>
                  </a:lnTo>
                  <a:lnTo>
                    <a:pt x="831742" y="56160"/>
                  </a:lnTo>
                  <a:lnTo>
                    <a:pt x="1108990" y="56160"/>
                  </a:lnTo>
                  <a:lnTo>
                    <a:pt x="1386238" y="56160"/>
                  </a:lnTo>
                  <a:lnTo>
                    <a:pt x="1663485" y="28080"/>
                  </a:lnTo>
                  <a:lnTo>
                    <a:pt x="1940733" y="28080"/>
                  </a:lnTo>
                  <a:lnTo>
                    <a:pt x="2217981" y="28080"/>
                  </a:lnTo>
                  <a:lnTo>
                    <a:pt x="2495228" y="28080"/>
                  </a:lnTo>
                  <a:lnTo>
                    <a:pt x="2772476" y="56160"/>
                  </a:lnTo>
                  <a:lnTo>
                    <a:pt x="3049724" y="28080"/>
                  </a:lnTo>
                  <a:lnTo>
                    <a:pt x="3326971" y="0"/>
                  </a:lnTo>
                  <a:lnTo>
                    <a:pt x="3604219" y="28080"/>
                  </a:lnTo>
                  <a:lnTo>
                    <a:pt x="3881467" y="84240"/>
                  </a:lnTo>
                  <a:lnTo>
                    <a:pt x="4158714" y="84240"/>
                  </a:lnTo>
                  <a:lnTo>
                    <a:pt x="4435962" y="84240"/>
                  </a:lnTo>
                  <a:lnTo>
                    <a:pt x="4713210" y="56160"/>
                  </a:lnTo>
                  <a:lnTo>
                    <a:pt x="4990457" y="84240"/>
                  </a:lnTo>
                  <a:lnTo>
                    <a:pt x="5267705" y="84240"/>
                  </a:lnTo>
                  <a:lnTo>
                    <a:pt x="5544953" y="56160"/>
                  </a:lnTo>
                  <a:lnTo>
                    <a:pt x="5822200" y="28080"/>
                  </a:lnTo>
                  <a:lnTo>
                    <a:pt x="6099448" y="84240"/>
                  </a:lnTo>
                  <a:lnTo>
                    <a:pt x="6376696" y="8424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5" name="tx65"/>
            <p:cNvSpPr/>
            <p:nvPr/>
          </p:nvSpPr>
          <p:spPr>
            <a:xfrm>
              <a:off x="689565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6" name="tx66"/>
            <p:cNvSpPr/>
            <p:nvPr/>
          </p:nvSpPr>
          <p:spPr>
            <a:xfrm>
              <a:off x="7172898"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7" name="tx67"/>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772739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0" name="tx70"/>
            <p:cNvSpPr/>
            <p:nvPr/>
          </p:nvSpPr>
          <p:spPr>
            <a:xfrm>
              <a:off x="661840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1" name="tx71"/>
            <p:cNvSpPr/>
            <p:nvPr/>
          </p:nvSpPr>
          <p:spPr>
            <a:xfrm>
              <a:off x="689565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2" name="tx72"/>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3" name="tx73"/>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4" name="tx74"/>
            <p:cNvSpPr/>
            <p:nvPr/>
          </p:nvSpPr>
          <p:spPr>
            <a:xfrm>
              <a:off x="7727393"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5" name="tx75"/>
            <p:cNvSpPr/>
            <p:nvPr/>
          </p:nvSpPr>
          <p:spPr>
            <a:xfrm>
              <a:off x="8004641"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6" name="tx76"/>
            <p:cNvSpPr/>
            <p:nvPr/>
          </p:nvSpPr>
          <p:spPr>
            <a:xfrm>
              <a:off x="1315541" y="31589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77" name="tx77"/>
            <p:cNvSpPr/>
            <p:nvPr/>
          </p:nvSpPr>
          <p:spPr>
            <a:xfrm>
              <a:off x="2701779" y="35715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78" name="tx78"/>
            <p:cNvSpPr/>
            <p:nvPr/>
          </p:nvSpPr>
          <p:spPr>
            <a:xfrm>
              <a:off x="4133222" y="3657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79" name="tx79"/>
            <p:cNvSpPr/>
            <p:nvPr/>
          </p:nvSpPr>
          <p:spPr>
            <a:xfrm>
              <a:off x="5474256" y="36108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0" name="tx80"/>
            <p:cNvSpPr/>
            <p:nvPr/>
          </p:nvSpPr>
          <p:spPr>
            <a:xfrm>
              <a:off x="6583247" y="312516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81" name="tx81"/>
            <p:cNvSpPr/>
            <p:nvPr/>
          </p:nvSpPr>
          <p:spPr>
            <a:xfrm>
              <a:off x="6860494" y="33355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82" name="tx82"/>
            <p:cNvSpPr/>
            <p:nvPr/>
          </p:nvSpPr>
          <p:spPr>
            <a:xfrm>
              <a:off x="7167887" y="36613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83" name="tx83"/>
            <p:cNvSpPr/>
            <p:nvPr/>
          </p:nvSpPr>
          <p:spPr>
            <a:xfrm>
              <a:off x="7445134" y="36665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84" name="tx84"/>
            <p:cNvSpPr/>
            <p:nvPr/>
          </p:nvSpPr>
          <p:spPr>
            <a:xfrm>
              <a:off x="7692237" y="34646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85" name="tx85"/>
            <p:cNvSpPr/>
            <p:nvPr/>
          </p:nvSpPr>
          <p:spPr>
            <a:xfrm>
              <a:off x="7969485" y="32807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86" name="tx86"/>
            <p:cNvSpPr/>
            <p:nvPr/>
          </p:nvSpPr>
          <p:spPr>
            <a:xfrm>
              <a:off x="5474256" y="29218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7" name="tx87"/>
            <p:cNvSpPr/>
            <p:nvPr/>
          </p:nvSpPr>
          <p:spPr>
            <a:xfrm>
              <a:off x="6890639" y="2655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8" name="tx88"/>
            <p:cNvSpPr/>
            <p:nvPr/>
          </p:nvSpPr>
          <p:spPr>
            <a:xfrm>
              <a:off x="7167887" y="31655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89" name="tx89"/>
            <p:cNvSpPr/>
            <p:nvPr/>
          </p:nvSpPr>
          <p:spPr>
            <a:xfrm>
              <a:off x="7722382" y="28301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0" name="tx90"/>
            <p:cNvSpPr/>
            <p:nvPr/>
          </p:nvSpPr>
          <p:spPr>
            <a:xfrm>
              <a:off x="2712329" y="310712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91" name="tx91"/>
            <p:cNvSpPr/>
            <p:nvPr/>
          </p:nvSpPr>
          <p:spPr>
            <a:xfrm>
              <a:off x="5484805" y="252371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22.4</a:t>
              </a:r>
            </a:p>
          </p:txBody>
        </p:sp>
        <p:sp>
          <p:nvSpPr>
            <p:cNvPr id="92" name="tx92"/>
            <p:cNvSpPr/>
            <p:nvPr/>
          </p:nvSpPr>
          <p:spPr>
            <a:xfrm>
              <a:off x="6871044" y="253865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93" name="tx93"/>
            <p:cNvSpPr/>
            <p:nvPr/>
          </p:nvSpPr>
          <p:spPr>
            <a:xfrm>
              <a:off x="7148291" y="290879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16.1</a:t>
              </a:r>
            </a:p>
          </p:txBody>
        </p:sp>
        <p:sp>
          <p:nvSpPr>
            <p:cNvPr id="94" name="tx94"/>
            <p:cNvSpPr/>
            <p:nvPr/>
          </p:nvSpPr>
          <p:spPr>
            <a:xfrm>
              <a:off x="7425539" y="325453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95" name="tx95"/>
            <p:cNvSpPr/>
            <p:nvPr/>
          </p:nvSpPr>
          <p:spPr>
            <a:xfrm>
              <a:off x="7702787" y="263149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96" name="tx9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39902" y="33395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8" name="tx98"/>
            <p:cNvSpPr/>
            <p:nvPr/>
          </p:nvSpPr>
          <p:spPr>
            <a:xfrm>
              <a:off x="639902" y="27246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9" name="tx99"/>
            <p:cNvSpPr/>
            <p:nvPr/>
          </p:nvSpPr>
          <p:spPr>
            <a:xfrm>
              <a:off x="639902" y="210955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0" name="tx100"/>
            <p:cNvSpPr/>
            <p:nvPr/>
          </p:nvSpPr>
          <p:spPr>
            <a:xfrm>
              <a:off x="639902" y="14946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1" name="tx101"/>
            <p:cNvSpPr/>
            <p:nvPr/>
          </p:nvSpPr>
          <p:spPr>
            <a:xfrm>
              <a:off x="639902" y="8796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78790" y="4909475"/>
              <a:ext cx="201456" cy="201456"/>
            </a:xfrm>
            <a:prstGeom prst="rect">
              <a:avLst/>
            </a:prstGeom>
            <a:solidFill>
              <a:srgbClr val="E2231A">
                <a:alpha val="100000"/>
              </a:srgbClr>
            </a:solidFill>
          </p:spPr>
          <p:txBody>
            <a:bodyPr/>
            <a:lstStyle/>
            <a:p/>
          </p:txBody>
        </p:sp>
        <p:sp>
          <p:nvSpPr>
            <p:cNvPr id="124" name="rc124"/>
            <p:cNvSpPr/>
            <p:nvPr/>
          </p:nvSpPr>
          <p:spPr>
            <a:xfrm>
              <a:off x="5642950" y="4909475"/>
              <a:ext cx="201456" cy="201456"/>
            </a:xfrm>
            <a:prstGeom prst="rect">
              <a:avLst/>
            </a:prstGeom>
            <a:solidFill>
              <a:srgbClr val="B3B3B3">
                <a:alpha val="100000"/>
              </a:srgbClr>
            </a:solidFill>
          </p:spPr>
          <p:txBody>
            <a:bodyPr/>
            <a:lstStyle/>
            <a:p/>
          </p:txBody>
        </p:sp>
        <p:sp>
          <p:nvSpPr>
            <p:cNvPr id="125" name="tx12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Saudi Arabia, 2000-2024</a:t>
              </a:r>
            </a:p>
          </p:txBody>
        </p:sp>
        <p:sp>
          <p:nvSpPr>
            <p:cNvPr id="129" name="pl129"/>
            <p:cNvSpPr/>
            <p:nvPr/>
          </p:nvSpPr>
          <p:spPr>
            <a:xfrm>
              <a:off x="25562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0760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5959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161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360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774644"/>
              <a:ext cx="6903466" cy="162162"/>
            </a:xfrm>
            <a:prstGeom prst="rect">
              <a:avLst/>
            </a:prstGeom>
            <a:solidFill>
              <a:srgbClr val="E2231A">
                <a:alpha val="100000"/>
              </a:srgbClr>
            </a:solidFill>
          </p:spPr>
          <p:txBody>
            <a:bodyPr/>
            <a:lstStyle/>
            <a:p/>
          </p:txBody>
        </p:sp>
        <p:sp>
          <p:nvSpPr>
            <p:cNvPr id="139" name="rc139"/>
            <p:cNvSpPr/>
            <p:nvPr/>
          </p:nvSpPr>
          <p:spPr>
            <a:xfrm>
              <a:off x="1296273" y="5571941"/>
              <a:ext cx="4109926" cy="162162"/>
            </a:xfrm>
            <a:prstGeom prst="rect">
              <a:avLst/>
            </a:prstGeom>
            <a:solidFill>
              <a:srgbClr val="E2231A">
                <a:alpha val="100000"/>
              </a:srgbClr>
            </a:solidFill>
          </p:spPr>
          <p:txBody>
            <a:bodyPr/>
            <a:lstStyle/>
            <a:p/>
          </p:txBody>
        </p:sp>
        <p:sp>
          <p:nvSpPr>
            <p:cNvPr id="140" name="rc140"/>
            <p:cNvSpPr/>
            <p:nvPr/>
          </p:nvSpPr>
          <p:spPr>
            <a:xfrm>
              <a:off x="1296273" y="5369238"/>
              <a:ext cx="5617319" cy="162162"/>
            </a:xfrm>
            <a:prstGeom prst="rect">
              <a:avLst/>
            </a:prstGeom>
            <a:solidFill>
              <a:srgbClr val="E2231A">
                <a:alpha val="100000"/>
              </a:srgbClr>
            </a:solidFill>
          </p:spPr>
          <p:txBody>
            <a:bodyPr/>
            <a:lstStyle/>
            <a:p/>
          </p:txBody>
        </p:sp>
        <p:sp>
          <p:nvSpPr>
            <p:cNvPr id="141" name="rc141"/>
            <p:cNvSpPr/>
            <p:nvPr/>
          </p:nvSpPr>
          <p:spPr>
            <a:xfrm>
              <a:off x="5406200" y="5571941"/>
              <a:ext cx="1089596" cy="162162"/>
            </a:xfrm>
            <a:prstGeom prst="rect">
              <a:avLst/>
            </a:prstGeom>
            <a:solidFill>
              <a:srgbClr val="B3B3B3">
                <a:alpha val="100000"/>
              </a:srgbClr>
            </a:solidFill>
          </p:spPr>
          <p:txBody>
            <a:bodyPr/>
            <a:lstStyle/>
            <a:p/>
          </p:txBody>
        </p:sp>
        <p:sp>
          <p:nvSpPr>
            <p:cNvPr id="142" name="tx142"/>
            <p:cNvSpPr/>
            <p:nvPr/>
          </p:nvSpPr>
          <p:spPr>
            <a:xfrm>
              <a:off x="660832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a:t>
              </a:r>
            </a:p>
          </p:txBody>
        </p:sp>
        <p:sp>
          <p:nvSpPr>
            <p:cNvPr id="143" name="tx143"/>
            <p:cNvSpPr/>
            <p:nvPr/>
          </p:nvSpPr>
          <p:spPr>
            <a:xfrm>
              <a:off x="4635480"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27.4</a:t>
              </a:r>
            </a:p>
          </p:txBody>
        </p:sp>
        <p:sp>
          <p:nvSpPr>
            <p:cNvPr id="144" name="tx144"/>
            <p:cNvSpPr/>
            <p:nvPr/>
          </p:nvSpPr>
          <p:spPr>
            <a:xfrm>
              <a:off x="3238710"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16.3</a:t>
              </a:r>
            </a:p>
          </p:txBody>
        </p:sp>
        <p:sp>
          <p:nvSpPr>
            <p:cNvPr id="145" name="tx145"/>
            <p:cNvSpPr/>
            <p:nvPr/>
          </p:nvSpPr>
          <p:spPr>
            <a:xfrm>
              <a:off x="399240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22.3</a:t>
              </a:r>
            </a:p>
          </p:txBody>
        </p:sp>
        <p:sp>
          <p:nvSpPr>
            <p:cNvPr id="146" name="tx146"/>
            <p:cNvSpPr/>
            <p:nvPr/>
          </p:nvSpPr>
          <p:spPr>
            <a:xfrm>
              <a:off x="5870626"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47" name="tx14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369187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2" name="tx152"/>
            <p:cNvSpPr/>
            <p:nvPr/>
          </p:nvSpPr>
          <p:spPr>
            <a:xfrm>
              <a:off x="621175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3" name="tx15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96%. This is similar to in 2019, where coverage was 95%.
22,000 children missed their routine first dose of measles vaccine.
MCV2 is typically administered to children between 18 months and five years old. MCV2 coverage remained constant at 96%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14281"/>
            </a:xfrm>
            <a:custGeom>
              <a:avLst/>
              <a:pathLst>
                <a:path w="3397293" h="114281">
                  <a:moveTo>
                    <a:pt x="0" y="114281"/>
                  </a:moveTo>
                  <a:lnTo>
                    <a:pt x="141553" y="114281"/>
                  </a:lnTo>
                  <a:lnTo>
                    <a:pt x="283107" y="28570"/>
                  </a:lnTo>
                  <a:lnTo>
                    <a:pt x="424661" y="5714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57140"/>
                  </a:lnTo>
                  <a:lnTo>
                    <a:pt x="2547969" y="0"/>
                  </a:lnTo>
                  <a:lnTo>
                    <a:pt x="2689523" y="85710"/>
                  </a:lnTo>
                  <a:lnTo>
                    <a:pt x="2831077" y="57140"/>
                  </a:lnTo>
                  <a:lnTo>
                    <a:pt x="2972631" y="0"/>
                  </a:lnTo>
                  <a:lnTo>
                    <a:pt x="3114185" y="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14281"/>
            </a:xfrm>
            <a:custGeom>
              <a:avLst/>
              <a:pathLst>
                <a:path w="3397293" h="114281">
                  <a:moveTo>
                    <a:pt x="0" y="114281"/>
                  </a:moveTo>
                  <a:lnTo>
                    <a:pt x="141553" y="114281"/>
                  </a:lnTo>
                  <a:lnTo>
                    <a:pt x="283107" y="28570"/>
                  </a:lnTo>
                  <a:lnTo>
                    <a:pt x="424661" y="5714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57140"/>
                  </a:lnTo>
                  <a:lnTo>
                    <a:pt x="2547969" y="0"/>
                  </a:lnTo>
                  <a:lnTo>
                    <a:pt x="2689523" y="85710"/>
                  </a:lnTo>
                  <a:lnTo>
                    <a:pt x="2831077" y="57140"/>
                  </a:lnTo>
                  <a:lnTo>
                    <a:pt x="2972631" y="0"/>
                  </a:lnTo>
                  <a:lnTo>
                    <a:pt x="3114185" y="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14281"/>
            </a:xfrm>
            <a:custGeom>
              <a:avLst/>
              <a:pathLst>
                <a:path w="3397293" h="114281">
                  <a:moveTo>
                    <a:pt x="0" y="114281"/>
                  </a:moveTo>
                  <a:lnTo>
                    <a:pt x="141553" y="114281"/>
                  </a:lnTo>
                  <a:lnTo>
                    <a:pt x="283107" y="28570"/>
                  </a:lnTo>
                  <a:lnTo>
                    <a:pt x="424661" y="57140"/>
                  </a:lnTo>
                  <a:lnTo>
                    <a:pt x="566215" y="28570"/>
                  </a:lnTo>
                  <a:lnTo>
                    <a:pt x="707769" y="28570"/>
                  </a:lnTo>
                  <a:lnTo>
                    <a:pt x="849323" y="85710"/>
                  </a:lnTo>
                  <a:lnTo>
                    <a:pt x="990877" y="57140"/>
                  </a:lnTo>
                  <a:lnTo>
                    <a:pt x="1132431" y="28570"/>
                  </a:lnTo>
                  <a:lnTo>
                    <a:pt x="1273984" y="0"/>
                  </a:lnTo>
                  <a:lnTo>
                    <a:pt x="1415538" y="0"/>
                  </a:lnTo>
                  <a:lnTo>
                    <a:pt x="1557092" y="0"/>
                  </a:lnTo>
                  <a:lnTo>
                    <a:pt x="1698646" y="0"/>
                  </a:lnTo>
                  <a:lnTo>
                    <a:pt x="1840200" y="0"/>
                  </a:lnTo>
                  <a:lnTo>
                    <a:pt x="1981754" y="0"/>
                  </a:lnTo>
                  <a:lnTo>
                    <a:pt x="2123308" y="0"/>
                  </a:lnTo>
                  <a:lnTo>
                    <a:pt x="2264862" y="0"/>
                  </a:lnTo>
                  <a:lnTo>
                    <a:pt x="2406416" y="57140"/>
                  </a:lnTo>
                  <a:lnTo>
                    <a:pt x="2547969" y="0"/>
                  </a:lnTo>
                  <a:lnTo>
                    <a:pt x="2689523" y="85710"/>
                  </a:lnTo>
                  <a:lnTo>
                    <a:pt x="2831077" y="57140"/>
                  </a:lnTo>
                  <a:lnTo>
                    <a:pt x="2972631" y="0"/>
                  </a:lnTo>
                  <a:lnTo>
                    <a:pt x="3114185" y="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47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471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932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57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1815"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60" name="tx60"/>
            <p:cNvSpPr/>
            <p:nvPr/>
          </p:nvSpPr>
          <p:spPr>
            <a:xfrm>
              <a:off x="29603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2283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387848" y="471005"/>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Saudi Arabia,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003568"/>
              <a:ext cx="3397293" cy="413776"/>
            </a:xfrm>
            <a:custGeom>
              <a:avLst/>
              <a:pathLst>
                <a:path w="3397293" h="413776">
                  <a:moveTo>
                    <a:pt x="0" y="413776"/>
                  </a:moveTo>
                  <a:lnTo>
                    <a:pt x="141553" y="413776"/>
                  </a:lnTo>
                  <a:lnTo>
                    <a:pt x="283107" y="103444"/>
                  </a:lnTo>
                  <a:lnTo>
                    <a:pt x="424661" y="206888"/>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206888"/>
                  </a:lnTo>
                  <a:lnTo>
                    <a:pt x="2547969" y="0"/>
                  </a:lnTo>
                  <a:lnTo>
                    <a:pt x="2689523" y="310332"/>
                  </a:lnTo>
                  <a:lnTo>
                    <a:pt x="2831077" y="206888"/>
                  </a:lnTo>
                  <a:lnTo>
                    <a:pt x="2972631" y="0"/>
                  </a:lnTo>
                  <a:lnTo>
                    <a:pt x="3114185" y="0"/>
                  </a:lnTo>
                  <a:lnTo>
                    <a:pt x="3255739" y="103444"/>
                  </a:lnTo>
                  <a:lnTo>
                    <a:pt x="3397293" y="20688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003568"/>
              <a:ext cx="3397293" cy="413776"/>
            </a:xfrm>
            <a:custGeom>
              <a:avLst/>
              <a:pathLst>
                <a:path w="3397293" h="413776">
                  <a:moveTo>
                    <a:pt x="0" y="413776"/>
                  </a:moveTo>
                  <a:lnTo>
                    <a:pt x="141553" y="413776"/>
                  </a:lnTo>
                  <a:lnTo>
                    <a:pt x="283107" y="103444"/>
                  </a:lnTo>
                  <a:lnTo>
                    <a:pt x="424661" y="206888"/>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206888"/>
                  </a:lnTo>
                  <a:lnTo>
                    <a:pt x="2547969" y="0"/>
                  </a:lnTo>
                  <a:lnTo>
                    <a:pt x="2689523" y="310332"/>
                  </a:lnTo>
                  <a:lnTo>
                    <a:pt x="2831077" y="206888"/>
                  </a:lnTo>
                  <a:lnTo>
                    <a:pt x="2972631" y="0"/>
                  </a:lnTo>
                  <a:lnTo>
                    <a:pt x="3114185" y="0"/>
                  </a:lnTo>
                  <a:lnTo>
                    <a:pt x="3255739" y="103444"/>
                  </a:lnTo>
                  <a:lnTo>
                    <a:pt x="3397293" y="20688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003568"/>
              <a:ext cx="3397293" cy="413776"/>
            </a:xfrm>
            <a:custGeom>
              <a:avLst/>
              <a:pathLst>
                <a:path w="3397293" h="413776">
                  <a:moveTo>
                    <a:pt x="0" y="413776"/>
                  </a:moveTo>
                  <a:lnTo>
                    <a:pt x="141553" y="413776"/>
                  </a:lnTo>
                  <a:lnTo>
                    <a:pt x="283107" y="103444"/>
                  </a:lnTo>
                  <a:lnTo>
                    <a:pt x="424661" y="206888"/>
                  </a:lnTo>
                  <a:lnTo>
                    <a:pt x="566215" y="103444"/>
                  </a:lnTo>
                  <a:lnTo>
                    <a:pt x="707769" y="103444"/>
                  </a:lnTo>
                  <a:lnTo>
                    <a:pt x="849323" y="310332"/>
                  </a:lnTo>
                  <a:lnTo>
                    <a:pt x="990877" y="206888"/>
                  </a:lnTo>
                  <a:lnTo>
                    <a:pt x="1132431" y="103444"/>
                  </a:lnTo>
                  <a:lnTo>
                    <a:pt x="1273984" y="0"/>
                  </a:lnTo>
                  <a:lnTo>
                    <a:pt x="1415538" y="0"/>
                  </a:lnTo>
                  <a:lnTo>
                    <a:pt x="1557092" y="0"/>
                  </a:lnTo>
                  <a:lnTo>
                    <a:pt x="1698646" y="0"/>
                  </a:lnTo>
                  <a:lnTo>
                    <a:pt x="1840200" y="0"/>
                  </a:lnTo>
                  <a:lnTo>
                    <a:pt x="1981754" y="0"/>
                  </a:lnTo>
                  <a:lnTo>
                    <a:pt x="2123308" y="0"/>
                  </a:lnTo>
                  <a:lnTo>
                    <a:pt x="2264862" y="0"/>
                  </a:lnTo>
                  <a:lnTo>
                    <a:pt x="2406416" y="206888"/>
                  </a:lnTo>
                  <a:lnTo>
                    <a:pt x="2547969" y="0"/>
                  </a:lnTo>
                  <a:lnTo>
                    <a:pt x="2689523" y="310332"/>
                  </a:lnTo>
                  <a:lnTo>
                    <a:pt x="2831077" y="206888"/>
                  </a:lnTo>
                  <a:lnTo>
                    <a:pt x="2972631" y="0"/>
                  </a:lnTo>
                  <a:lnTo>
                    <a:pt x="3114185" y="0"/>
                  </a:lnTo>
                  <a:lnTo>
                    <a:pt x="3255739" y="103444"/>
                  </a:lnTo>
                  <a:lnTo>
                    <a:pt x="3397293" y="206888"/>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30827"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8514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514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0099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724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18514" y="483000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115" name="tx115"/>
            <p:cNvSpPr/>
            <p:nvPr/>
          </p:nvSpPr>
          <p:spPr>
            <a:xfrm>
              <a:off x="72770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3953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534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3259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984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896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621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E2231A">
                <a:alpha val="80000"/>
              </a:srgbClr>
            </a:solidFill>
          </p:spPr>
          <p:txBody>
            <a:bodyPr/>
            <a:lstStyle/>
            <a:p/>
          </p:txBody>
        </p:sp>
        <p:sp>
          <p:nvSpPr>
            <p:cNvPr id="128" name="rc128"/>
            <p:cNvSpPr/>
            <p:nvPr/>
          </p:nvSpPr>
          <p:spPr>
            <a:xfrm>
              <a:off x="1317178" y="5637654"/>
              <a:ext cx="4358837" cy="149993"/>
            </a:xfrm>
            <a:prstGeom prst="rect">
              <a:avLst/>
            </a:prstGeom>
            <a:solidFill>
              <a:srgbClr val="E2231A">
                <a:alpha val="80000"/>
              </a:srgbClr>
            </a:solidFill>
          </p:spPr>
          <p:txBody>
            <a:bodyPr/>
            <a:lstStyle/>
            <a:p/>
          </p:txBody>
        </p:sp>
        <p:sp>
          <p:nvSpPr>
            <p:cNvPr id="129" name="rc129"/>
            <p:cNvSpPr/>
            <p:nvPr/>
          </p:nvSpPr>
          <p:spPr>
            <a:xfrm>
              <a:off x="1317178" y="5450161"/>
              <a:ext cx="5957523"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5623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5" name="tx135"/>
            <p:cNvSpPr/>
            <p:nvPr/>
          </p:nvSpPr>
          <p:spPr>
            <a:xfrm>
              <a:off x="62348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Saudi Arabia (96%) was 12 percentage points higher than the global average (84%) and 15 percentage points higher than the average across all MENA countries (81%).
National MCV1 coverage was 1 percentage point higher than in 2019 (95%).
This equates to 22,000 unvaccinated children in 2024 compared to 27,000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F26A21">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Saudi Arabia ranked number 10 out of 20 countries for lowest MCV1 coverage (based on tied ranks).
Saudi Arabia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2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5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6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7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5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25024"/>
              <a:ext cx="249522" cy="1177672"/>
            </a:xfrm>
            <a:prstGeom prst="rect">
              <a:avLst/>
            </a:prstGeom>
            <a:solidFill>
              <a:srgbClr val="80BD41">
                <a:alpha val="100000"/>
              </a:srgbClr>
            </a:solidFill>
          </p:spPr>
          <p:txBody>
            <a:bodyPr/>
            <a:lstStyle/>
            <a:p/>
          </p:txBody>
        </p:sp>
        <p:sp>
          <p:nvSpPr>
            <p:cNvPr id="24" name="rc24"/>
            <p:cNvSpPr/>
            <p:nvPr/>
          </p:nvSpPr>
          <p:spPr>
            <a:xfrm>
              <a:off x="1296273" y="2849864"/>
              <a:ext cx="249522" cy="75159"/>
            </a:xfrm>
            <a:prstGeom prst="rect">
              <a:avLst/>
            </a:prstGeom>
            <a:solidFill>
              <a:srgbClr val="E2231A">
                <a:alpha val="100000"/>
              </a:srgbClr>
            </a:solidFill>
          </p:spPr>
          <p:txBody>
            <a:bodyPr/>
            <a:lstStyle/>
            <a:p/>
          </p:txBody>
        </p:sp>
        <p:sp>
          <p:nvSpPr>
            <p:cNvPr id="25" name="rc25"/>
            <p:cNvSpPr/>
            <p:nvPr/>
          </p:nvSpPr>
          <p:spPr>
            <a:xfrm>
              <a:off x="1573521" y="2949533"/>
              <a:ext cx="249522" cy="1153163"/>
            </a:xfrm>
            <a:prstGeom prst="rect">
              <a:avLst/>
            </a:prstGeom>
            <a:solidFill>
              <a:srgbClr val="80BD41">
                <a:alpha val="100000"/>
              </a:srgbClr>
            </a:solidFill>
          </p:spPr>
          <p:txBody>
            <a:bodyPr/>
            <a:lstStyle/>
            <a:p/>
          </p:txBody>
        </p:sp>
        <p:sp>
          <p:nvSpPr>
            <p:cNvPr id="26" name="rc26"/>
            <p:cNvSpPr/>
            <p:nvPr/>
          </p:nvSpPr>
          <p:spPr>
            <a:xfrm>
              <a:off x="1573521" y="2875920"/>
              <a:ext cx="249522" cy="73613"/>
            </a:xfrm>
            <a:prstGeom prst="rect">
              <a:avLst/>
            </a:prstGeom>
            <a:solidFill>
              <a:srgbClr val="E2231A">
                <a:alpha val="100000"/>
              </a:srgbClr>
            </a:solidFill>
          </p:spPr>
          <p:txBody>
            <a:bodyPr/>
            <a:lstStyle/>
            <a:p/>
          </p:txBody>
        </p:sp>
        <p:sp>
          <p:nvSpPr>
            <p:cNvPr id="27" name="rc27"/>
            <p:cNvSpPr/>
            <p:nvPr/>
          </p:nvSpPr>
          <p:spPr>
            <a:xfrm>
              <a:off x="1850769" y="2937279"/>
              <a:ext cx="249522" cy="1165418"/>
            </a:xfrm>
            <a:prstGeom prst="rect">
              <a:avLst/>
            </a:prstGeom>
            <a:solidFill>
              <a:srgbClr val="80BD41">
                <a:alpha val="100000"/>
              </a:srgbClr>
            </a:solidFill>
          </p:spPr>
          <p:txBody>
            <a:bodyPr/>
            <a:lstStyle/>
            <a:p/>
          </p:txBody>
        </p:sp>
        <p:sp>
          <p:nvSpPr>
            <p:cNvPr id="28" name="rc28"/>
            <p:cNvSpPr/>
            <p:nvPr/>
          </p:nvSpPr>
          <p:spPr>
            <a:xfrm>
              <a:off x="1850769" y="2901231"/>
              <a:ext cx="249522" cy="36047"/>
            </a:xfrm>
            <a:prstGeom prst="rect">
              <a:avLst/>
            </a:prstGeom>
            <a:solidFill>
              <a:srgbClr val="E2231A">
                <a:alpha val="100000"/>
              </a:srgbClr>
            </a:solidFill>
          </p:spPr>
          <p:txBody>
            <a:bodyPr/>
            <a:lstStyle/>
            <a:p/>
          </p:txBody>
        </p:sp>
        <p:sp>
          <p:nvSpPr>
            <p:cNvPr id="29" name="rc29"/>
            <p:cNvSpPr/>
            <p:nvPr/>
          </p:nvSpPr>
          <p:spPr>
            <a:xfrm>
              <a:off x="2128016" y="2966483"/>
              <a:ext cx="249522" cy="1136213"/>
            </a:xfrm>
            <a:prstGeom prst="rect">
              <a:avLst/>
            </a:prstGeom>
            <a:solidFill>
              <a:srgbClr val="80BD41">
                <a:alpha val="100000"/>
              </a:srgbClr>
            </a:solidFill>
          </p:spPr>
          <p:txBody>
            <a:bodyPr/>
            <a:lstStyle/>
            <a:p/>
          </p:txBody>
        </p:sp>
        <p:sp>
          <p:nvSpPr>
            <p:cNvPr id="30" name="rc30"/>
            <p:cNvSpPr/>
            <p:nvPr/>
          </p:nvSpPr>
          <p:spPr>
            <a:xfrm>
              <a:off x="2128016" y="2919126"/>
              <a:ext cx="249522" cy="47357"/>
            </a:xfrm>
            <a:prstGeom prst="rect">
              <a:avLst/>
            </a:prstGeom>
            <a:solidFill>
              <a:srgbClr val="E2231A">
                <a:alpha val="100000"/>
              </a:srgbClr>
            </a:solidFill>
          </p:spPr>
          <p:txBody>
            <a:bodyPr/>
            <a:lstStyle/>
            <a:p/>
          </p:txBody>
        </p:sp>
        <p:sp>
          <p:nvSpPr>
            <p:cNvPr id="31" name="rc31"/>
            <p:cNvSpPr/>
            <p:nvPr/>
          </p:nvSpPr>
          <p:spPr>
            <a:xfrm>
              <a:off x="2405264" y="2955202"/>
              <a:ext cx="249522" cy="1147494"/>
            </a:xfrm>
            <a:prstGeom prst="rect">
              <a:avLst/>
            </a:prstGeom>
            <a:solidFill>
              <a:srgbClr val="80BD41">
                <a:alpha val="100000"/>
              </a:srgbClr>
            </a:solidFill>
          </p:spPr>
          <p:txBody>
            <a:bodyPr/>
            <a:lstStyle/>
            <a:p/>
          </p:txBody>
        </p:sp>
        <p:sp>
          <p:nvSpPr>
            <p:cNvPr id="32" name="rc32"/>
            <p:cNvSpPr/>
            <p:nvPr/>
          </p:nvSpPr>
          <p:spPr>
            <a:xfrm>
              <a:off x="2405264" y="2919727"/>
              <a:ext cx="249522" cy="35475"/>
            </a:xfrm>
            <a:prstGeom prst="rect">
              <a:avLst/>
            </a:prstGeom>
            <a:solidFill>
              <a:srgbClr val="E2231A">
                <a:alpha val="100000"/>
              </a:srgbClr>
            </a:solidFill>
          </p:spPr>
          <p:txBody>
            <a:bodyPr/>
            <a:lstStyle/>
            <a:p/>
          </p:txBody>
        </p:sp>
        <p:sp>
          <p:nvSpPr>
            <p:cNvPr id="33" name="rc33"/>
            <p:cNvSpPr/>
            <p:nvPr/>
          </p:nvSpPr>
          <p:spPr>
            <a:xfrm>
              <a:off x="2682512" y="2914344"/>
              <a:ext cx="249522" cy="1188352"/>
            </a:xfrm>
            <a:prstGeom prst="rect">
              <a:avLst/>
            </a:prstGeom>
            <a:solidFill>
              <a:srgbClr val="80BD41">
                <a:alpha val="100000"/>
              </a:srgbClr>
            </a:solidFill>
          </p:spPr>
          <p:txBody>
            <a:bodyPr/>
            <a:lstStyle/>
            <a:p/>
          </p:txBody>
        </p:sp>
        <p:sp>
          <p:nvSpPr>
            <p:cNvPr id="34" name="rc34"/>
            <p:cNvSpPr/>
            <p:nvPr/>
          </p:nvSpPr>
          <p:spPr>
            <a:xfrm>
              <a:off x="2682512" y="2877580"/>
              <a:ext cx="249522" cy="36763"/>
            </a:xfrm>
            <a:prstGeom prst="rect">
              <a:avLst/>
            </a:prstGeom>
            <a:solidFill>
              <a:srgbClr val="E2231A">
                <a:alpha val="100000"/>
              </a:srgbClr>
            </a:solidFill>
          </p:spPr>
          <p:txBody>
            <a:bodyPr/>
            <a:lstStyle/>
            <a:p/>
          </p:txBody>
        </p:sp>
        <p:sp>
          <p:nvSpPr>
            <p:cNvPr id="35" name="rc35"/>
            <p:cNvSpPr/>
            <p:nvPr/>
          </p:nvSpPr>
          <p:spPr>
            <a:xfrm>
              <a:off x="2959759" y="2870451"/>
              <a:ext cx="249522" cy="1232245"/>
            </a:xfrm>
            <a:prstGeom prst="rect">
              <a:avLst/>
            </a:prstGeom>
            <a:solidFill>
              <a:srgbClr val="80BD41">
                <a:alpha val="100000"/>
              </a:srgbClr>
            </a:solidFill>
          </p:spPr>
          <p:txBody>
            <a:bodyPr/>
            <a:lstStyle/>
            <a:p/>
          </p:txBody>
        </p:sp>
        <p:sp>
          <p:nvSpPr>
            <p:cNvPr id="36" name="rc36"/>
            <p:cNvSpPr/>
            <p:nvPr/>
          </p:nvSpPr>
          <p:spPr>
            <a:xfrm>
              <a:off x="2959759" y="2805599"/>
              <a:ext cx="249522" cy="64852"/>
            </a:xfrm>
            <a:prstGeom prst="rect">
              <a:avLst/>
            </a:prstGeom>
            <a:solidFill>
              <a:srgbClr val="E2231A">
                <a:alpha val="100000"/>
              </a:srgbClr>
            </a:solidFill>
          </p:spPr>
          <p:txBody>
            <a:bodyPr/>
            <a:lstStyle/>
            <a:p/>
          </p:txBody>
        </p:sp>
        <p:sp>
          <p:nvSpPr>
            <p:cNvPr id="37" name="rc37"/>
            <p:cNvSpPr/>
            <p:nvPr/>
          </p:nvSpPr>
          <p:spPr>
            <a:xfrm>
              <a:off x="3237007" y="2780746"/>
              <a:ext cx="249522" cy="1321950"/>
            </a:xfrm>
            <a:prstGeom prst="rect">
              <a:avLst/>
            </a:prstGeom>
            <a:solidFill>
              <a:srgbClr val="80BD41">
                <a:alpha val="100000"/>
              </a:srgbClr>
            </a:solidFill>
          </p:spPr>
          <p:txBody>
            <a:bodyPr/>
            <a:lstStyle/>
            <a:p/>
          </p:txBody>
        </p:sp>
        <p:sp>
          <p:nvSpPr>
            <p:cNvPr id="38" name="rc38"/>
            <p:cNvSpPr/>
            <p:nvPr/>
          </p:nvSpPr>
          <p:spPr>
            <a:xfrm>
              <a:off x="3237007" y="2725658"/>
              <a:ext cx="249522" cy="55088"/>
            </a:xfrm>
            <a:prstGeom prst="rect">
              <a:avLst/>
            </a:prstGeom>
            <a:solidFill>
              <a:srgbClr val="E2231A">
                <a:alpha val="100000"/>
              </a:srgbClr>
            </a:solidFill>
          </p:spPr>
          <p:txBody>
            <a:bodyPr/>
            <a:lstStyle/>
            <a:p/>
          </p:txBody>
        </p:sp>
        <p:sp>
          <p:nvSpPr>
            <p:cNvPr id="39" name="rc39"/>
            <p:cNvSpPr/>
            <p:nvPr/>
          </p:nvSpPr>
          <p:spPr>
            <a:xfrm>
              <a:off x="3514255" y="2737826"/>
              <a:ext cx="249522" cy="1364870"/>
            </a:xfrm>
            <a:prstGeom prst="rect">
              <a:avLst/>
            </a:prstGeom>
            <a:solidFill>
              <a:srgbClr val="80BD41">
                <a:alpha val="100000"/>
              </a:srgbClr>
            </a:solidFill>
          </p:spPr>
          <p:txBody>
            <a:bodyPr/>
            <a:lstStyle/>
            <a:p/>
          </p:txBody>
        </p:sp>
        <p:sp>
          <p:nvSpPr>
            <p:cNvPr id="40" name="rc40"/>
            <p:cNvSpPr/>
            <p:nvPr/>
          </p:nvSpPr>
          <p:spPr>
            <a:xfrm>
              <a:off x="3514255" y="2695622"/>
              <a:ext cx="249522" cy="42203"/>
            </a:xfrm>
            <a:prstGeom prst="rect">
              <a:avLst/>
            </a:prstGeom>
            <a:solidFill>
              <a:srgbClr val="E2231A">
                <a:alpha val="100000"/>
              </a:srgbClr>
            </a:solidFill>
          </p:spPr>
          <p:txBody>
            <a:bodyPr/>
            <a:lstStyle/>
            <a:p/>
          </p:txBody>
        </p:sp>
        <p:sp>
          <p:nvSpPr>
            <p:cNvPr id="41" name="rc41"/>
            <p:cNvSpPr/>
            <p:nvPr/>
          </p:nvSpPr>
          <p:spPr>
            <a:xfrm>
              <a:off x="3791502" y="2702408"/>
              <a:ext cx="249522" cy="1400288"/>
            </a:xfrm>
            <a:prstGeom prst="rect">
              <a:avLst/>
            </a:prstGeom>
            <a:solidFill>
              <a:srgbClr val="80BD41">
                <a:alpha val="100000"/>
              </a:srgbClr>
            </a:solidFill>
          </p:spPr>
          <p:txBody>
            <a:bodyPr/>
            <a:lstStyle/>
            <a:p/>
          </p:txBody>
        </p:sp>
        <p:sp>
          <p:nvSpPr>
            <p:cNvPr id="42" name="rc42"/>
            <p:cNvSpPr/>
            <p:nvPr/>
          </p:nvSpPr>
          <p:spPr>
            <a:xfrm>
              <a:off x="3791502" y="2673833"/>
              <a:ext cx="249522" cy="28574"/>
            </a:xfrm>
            <a:prstGeom prst="rect">
              <a:avLst/>
            </a:prstGeom>
            <a:solidFill>
              <a:srgbClr val="E2231A">
                <a:alpha val="100000"/>
              </a:srgbClr>
            </a:solidFill>
          </p:spPr>
          <p:txBody>
            <a:bodyPr/>
            <a:lstStyle/>
            <a:p/>
          </p:txBody>
        </p:sp>
        <p:sp>
          <p:nvSpPr>
            <p:cNvPr id="43" name="rc43"/>
            <p:cNvSpPr/>
            <p:nvPr/>
          </p:nvSpPr>
          <p:spPr>
            <a:xfrm>
              <a:off x="4068750" y="2694391"/>
              <a:ext cx="249522" cy="1408305"/>
            </a:xfrm>
            <a:prstGeom prst="rect">
              <a:avLst/>
            </a:prstGeom>
            <a:solidFill>
              <a:srgbClr val="80BD41">
                <a:alpha val="100000"/>
              </a:srgbClr>
            </a:solidFill>
          </p:spPr>
          <p:txBody>
            <a:bodyPr/>
            <a:lstStyle/>
            <a:p/>
          </p:txBody>
        </p:sp>
        <p:sp>
          <p:nvSpPr>
            <p:cNvPr id="44" name="rc44"/>
            <p:cNvSpPr/>
            <p:nvPr/>
          </p:nvSpPr>
          <p:spPr>
            <a:xfrm>
              <a:off x="4068750" y="2665644"/>
              <a:ext cx="249522" cy="28746"/>
            </a:xfrm>
            <a:prstGeom prst="rect">
              <a:avLst/>
            </a:prstGeom>
            <a:solidFill>
              <a:srgbClr val="E2231A">
                <a:alpha val="100000"/>
              </a:srgbClr>
            </a:solidFill>
          </p:spPr>
          <p:txBody>
            <a:bodyPr/>
            <a:lstStyle/>
            <a:p/>
          </p:txBody>
        </p:sp>
        <p:sp>
          <p:nvSpPr>
            <p:cNvPr id="45" name="rc45"/>
            <p:cNvSpPr/>
            <p:nvPr/>
          </p:nvSpPr>
          <p:spPr>
            <a:xfrm>
              <a:off x="4345998" y="2626218"/>
              <a:ext cx="249522" cy="1476478"/>
            </a:xfrm>
            <a:prstGeom prst="rect">
              <a:avLst/>
            </a:prstGeom>
            <a:solidFill>
              <a:srgbClr val="80BD41">
                <a:alpha val="100000"/>
              </a:srgbClr>
            </a:solidFill>
          </p:spPr>
          <p:txBody>
            <a:bodyPr/>
            <a:lstStyle/>
            <a:p/>
          </p:txBody>
        </p:sp>
        <p:sp>
          <p:nvSpPr>
            <p:cNvPr id="46" name="rc46"/>
            <p:cNvSpPr/>
            <p:nvPr/>
          </p:nvSpPr>
          <p:spPr>
            <a:xfrm>
              <a:off x="4345998" y="2596097"/>
              <a:ext cx="249522" cy="30121"/>
            </a:xfrm>
            <a:prstGeom prst="rect">
              <a:avLst/>
            </a:prstGeom>
            <a:solidFill>
              <a:srgbClr val="E2231A">
                <a:alpha val="100000"/>
              </a:srgbClr>
            </a:solidFill>
          </p:spPr>
          <p:txBody>
            <a:bodyPr/>
            <a:lstStyle/>
            <a:p/>
          </p:txBody>
        </p:sp>
        <p:sp>
          <p:nvSpPr>
            <p:cNvPr id="47" name="rc47"/>
            <p:cNvSpPr/>
            <p:nvPr/>
          </p:nvSpPr>
          <p:spPr>
            <a:xfrm>
              <a:off x="4623245" y="2566634"/>
              <a:ext cx="249522" cy="1536062"/>
            </a:xfrm>
            <a:prstGeom prst="rect">
              <a:avLst/>
            </a:prstGeom>
            <a:solidFill>
              <a:srgbClr val="80BD41">
                <a:alpha val="100000"/>
              </a:srgbClr>
            </a:solidFill>
          </p:spPr>
          <p:txBody>
            <a:bodyPr/>
            <a:lstStyle/>
            <a:p/>
          </p:txBody>
        </p:sp>
        <p:sp>
          <p:nvSpPr>
            <p:cNvPr id="48" name="rc48"/>
            <p:cNvSpPr/>
            <p:nvPr/>
          </p:nvSpPr>
          <p:spPr>
            <a:xfrm>
              <a:off x="4623245" y="2535282"/>
              <a:ext cx="249522" cy="31352"/>
            </a:xfrm>
            <a:prstGeom prst="rect">
              <a:avLst/>
            </a:prstGeom>
            <a:solidFill>
              <a:srgbClr val="E2231A">
                <a:alpha val="100000"/>
              </a:srgbClr>
            </a:solidFill>
          </p:spPr>
          <p:txBody>
            <a:bodyPr/>
            <a:lstStyle/>
            <a:p/>
          </p:txBody>
        </p:sp>
        <p:sp>
          <p:nvSpPr>
            <p:cNvPr id="49" name="rc49"/>
            <p:cNvSpPr/>
            <p:nvPr/>
          </p:nvSpPr>
          <p:spPr>
            <a:xfrm>
              <a:off x="4900493" y="2563828"/>
              <a:ext cx="249522" cy="1538868"/>
            </a:xfrm>
            <a:prstGeom prst="rect">
              <a:avLst/>
            </a:prstGeom>
            <a:solidFill>
              <a:srgbClr val="80BD41">
                <a:alpha val="100000"/>
              </a:srgbClr>
            </a:solidFill>
          </p:spPr>
          <p:txBody>
            <a:bodyPr/>
            <a:lstStyle/>
            <a:p/>
          </p:txBody>
        </p:sp>
        <p:sp>
          <p:nvSpPr>
            <p:cNvPr id="50" name="rc50"/>
            <p:cNvSpPr/>
            <p:nvPr/>
          </p:nvSpPr>
          <p:spPr>
            <a:xfrm>
              <a:off x="4900493" y="2532419"/>
              <a:ext cx="249522" cy="31409"/>
            </a:xfrm>
            <a:prstGeom prst="rect">
              <a:avLst/>
            </a:prstGeom>
            <a:solidFill>
              <a:srgbClr val="E2231A">
                <a:alpha val="100000"/>
              </a:srgbClr>
            </a:solidFill>
          </p:spPr>
          <p:txBody>
            <a:bodyPr/>
            <a:lstStyle/>
            <a:p/>
          </p:txBody>
        </p:sp>
        <p:sp>
          <p:nvSpPr>
            <p:cNvPr id="51" name="rc51"/>
            <p:cNvSpPr/>
            <p:nvPr/>
          </p:nvSpPr>
          <p:spPr>
            <a:xfrm>
              <a:off x="5177741" y="2500923"/>
              <a:ext cx="249522" cy="1601773"/>
            </a:xfrm>
            <a:prstGeom prst="rect">
              <a:avLst/>
            </a:prstGeom>
            <a:solidFill>
              <a:srgbClr val="80BD41">
                <a:alpha val="100000"/>
              </a:srgbClr>
            </a:solidFill>
          </p:spPr>
          <p:txBody>
            <a:bodyPr/>
            <a:lstStyle/>
            <a:p/>
          </p:txBody>
        </p:sp>
        <p:sp>
          <p:nvSpPr>
            <p:cNvPr id="52" name="rc52"/>
            <p:cNvSpPr/>
            <p:nvPr/>
          </p:nvSpPr>
          <p:spPr>
            <a:xfrm>
              <a:off x="5177741" y="2468225"/>
              <a:ext cx="249522" cy="32698"/>
            </a:xfrm>
            <a:prstGeom prst="rect">
              <a:avLst/>
            </a:prstGeom>
            <a:solidFill>
              <a:srgbClr val="E2231A">
                <a:alpha val="100000"/>
              </a:srgbClr>
            </a:solidFill>
          </p:spPr>
          <p:txBody>
            <a:bodyPr/>
            <a:lstStyle/>
            <a:p/>
          </p:txBody>
        </p:sp>
        <p:sp>
          <p:nvSpPr>
            <p:cNvPr id="53" name="rc53"/>
            <p:cNvSpPr/>
            <p:nvPr/>
          </p:nvSpPr>
          <p:spPr>
            <a:xfrm>
              <a:off x="5454988" y="2481195"/>
              <a:ext cx="249522" cy="1621501"/>
            </a:xfrm>
            <a:prstGeom prst="rect">
              <a:avLst/>
            </a:prstGeom>
            <a:solidFill>
              <a:srgbClr val="80BD41">
                <a:alpha val="100000"/>
              </a:srgbClr>
            </a:solidFill>
          </p:spPr>
          <p:txBody>
            <a:bodyPr/>
            <a:lstStyle/>
            <a:p/>
          </p:txBody>
        </p:sp>
        <p:sp>
          <p:nvSpPr>
            <p:cNvPr id="54" name="rc54"/>
            <p:cNvSpPr/>
            <p:nvPr/>
          </p:nvSpPr>
          <p:spPr>
            <a:xfrm>
              <a:off x="5454988" y="2448097"/>
              <a:ext cx="249522" cy="33098"/>
            </a:xfrm>
            <a:prstGeom prst="rect">
              <a:avLst/>
            </a:prstGeom>
            <a:solidFill>
              <a:srgbClr val="E2231A">
                <a:alpha val="100000"/>
              </a:srgbClr>
            </a:solidFill>
          </p:spPr>
          <p:txBody>
            <a:bodyPr/>
            <a:lstStyle/>
            <a:p/>
          </p:txBody>
        </p:sp>
        <p:sp>
          <p:nvSpPr>
            <p:cNvPr id="55" name="rc55"/>
            <p:cNvSpPr/>
            <p:nvPr/>
          </p:nvSpPr>
          <p:spPr>
            <a:xfrm>
              <a:off x="5732236" y="2427739"/>
              <a:ext cx="249522" cy="1674957"/>
            </a:xfrm>
            <a:prstGeom prst="rect">
              <a:avLst/>
            </a:prstGeom>
            <a:solidFill>
              <a:srgbClr val="80BD41">
                <a:alpha val="100000"/>
              </a:srgbClr>
            </a:solidFill>
          </p:spPr>
          <p:txBody>
            <a:bodyPr/>
            <a:lstStyle/>
            <a:p/>
          </p:txBody>
        </p:sp>
        <p:sp>
          <p:nvSpPr>
            <p:cNvPr id="56" name="rc56"/>
            <p:cNvSpPr/>
            <p:nvPr/>
          </p:nvSpPr>
          <p:spPr>
            <a:xfrm>
              <a:off x="5732236" y="2393552"/>
              <a:ext cx="249522" cy="34186"/>
            </a:xfrm>
            <a:prstGeom prst="rect">
              <a:avLst/>
            </a:prstGeom>
            <a:solidFill>
              <a:srgbClr val="E2231A">
                <a:alpha val="100000"/>
              </a:srgbClr>
            </a:solidFill>
          </p:spPr>
          <p:txBody>
            <a:bodyPr/>
            <a:lstStyle/>
            <a:p/>
          </p:txBody>
        </p:sp>
        <p:sp>
          <p:nvSpPr>
            <p:cNvPr id="57" name="rc57"/>
            <p:cNvSpPr/>
            <p:nvPr/>
          </p:nvSpPr>
          <p:spPr>
            <a:xfrm>
              <a:off x="6009484" y="2435126"/>
              <a:ext cx="249522" cy="1667570"/>
            </a:xfrm>
            <a:prstGeom prst="rect">
              <a:avLst/>
            </a:prstGeom>
            <a:solidFill>
              <a:srgbClr val="80BD41">
                <a:alpha val="100000"/>
              </a:srgbClr>
            </a:solidFill>
          </p:spPr>
          <p:txBody>
            <a:bodyPr/>
            <a:lstStyle/>
            <a:p/>
          </p:txBody>
        </p:sp>
        <p:sp>
          <p:nvSpPr>
            <p:cNvPr id="58" name="rc58"/>
            <p:cNvSpPr/>
            <p:nvPr/>
          </p:nvSpPr>
          <p:spPr>
            <a:xfrm>
              <a:off x="6009484" y="2365636"/>
              <a:ext cx="249522" cy="69490"/>
            </a:xfrm>
            <a:prstGeom prst="rect">
              <a:avLst/>
            </a:prstGeom>
            <a:solidFill>
              <a:srgbClr val="E2231A">
                <a:alpha val="100000"/>
              </a:srgbClr>
            </a:solidFill>
          </p:spPr>
          <p:txBody>
            <a:bodyPr/>
            <a:lstStyle/>
            <a:p/>
          </p:txBody>
        </p:sp>
        <p:sp>
          <p:nvSpPr>
            <p:cNvPr id="59" name="rc59"/>
            <p:cNvSpPr/>
            <p:nvPr/>
          </p:nvSpPr>
          <p:spPr>
            <a:xfrm>
              <a:off x="6286731" y="2430144"/>
              <a:ext cx="249522" cy="1672552"/>
            </a:xfrm>
            <a:prstGeom prst="rect">
              <a:avLst/>
            </a:prstGeom>
            <a:solidFill>
              <a:srgbClr val="80BD41">
                <a:alpha val="100000"/>
              </a:srgbClr>
            </a:solidFill>
          </p:spPr>
          <p:txBody>
            <a:bodyPr/>
            <a:lstStyle/>
            <a:p/>
          </p:txBody>
        </p:sp>
        <p:sp>
          <p:nvSpPr>
            <p:cNvPr id="60" name="rc60"/>
            <p:cNvSpPr/>
            <p:nvPr/>
          </p:nvSpPr>
          <p:spPr>
            <a:xfrm>
              <a:off x="6286731" y="2396015"/>
              <a:ext cx="249522" cy="34129"/>
            </a:xfrm>
            <a:prstGeom prst="rect">
              <a:avLst/>
            </a:prstGeom>
            <a:solidFill>
              <a:srgbClr val="E2231A">
                <a:alpha val="100000"/>
              </a:srgbClr>
            </a:solidFill>
          </p:spPr>
          <p:txBody>
            <a:bodyPr/>
            <a:lstStyle/>
            <a:p/>
          </p:txBody>
        </p:sp>
        <p:sp>
          <p:nvSpPr>
            <p:cNvPr id="61" name="rc61"/>
            <p:cNvSpPr/>
            <p:nvPr/>
          </p:nvSpPr>
          <p:spPr>
            <a:xfrm>
              <a:off x="6563979" y="2612331"/>
              <a:ext cx="249522" cy="1490365"/>
            </a:xfrm>
            <a:prstGeom prst="rect">
              <a:avLst/>
            </a:prstGeom>
            <a:solidFill>
              <a:srgbClr val="80BD41">
                <a:alpha val="100000"/>
              </a:srgbClr>
            </a:solidFill>
          </p:spPr>
          <p:txBody>
            <a:bodyPr/>
            <a:lstStyle/>
            <a:p/>
          </p:txBody>
        </p:sp>
        <p:sp>
          <p:nvSpPr>
            <p:cNvPr id="62" name="rc62"/>
            <p:cNvSpPr/>
            <p:nvPr/>
          </p:nvSpPr>
          <p:spPr>
            <a:xfrm>
              <a:off x="6563979" y="2533879"/>
              <a:ext cx="249522" cy="78452"/>
            </a:xfrm>
            <a:prstGeom prst="rect">
              <a:avLst/>
            </a:prstGeom>
            <a:solidFill>
              <a:srgbClr val="E2231A">
                <a:alpha val="100000"/>
              </a:srgbClr>
            </a:solidFill>
          </p:spPr>
          <p:txBody>
            <a:bodyPr/>
            <a:lstStyle/>
            <a:p/>
          </p:txBody>
        </p:sp>
        <p:sp>
          <p:nvSpPr>
            <p:cNvPr id="63" name="rc63"/>
            <p:cNvSpPr/>
            <p:nvPr/>
          </p:nvSpPr>
          <p:spPr>
            <a:xfrm>
              <a:off x="6841227" y="2693275"/>
              <a:ext cx="249522" cy="1409422"/>
            </a:xfrm>
            <a:prstGeom prst="rect">
              <a:avLst/>
            </a:prstGeom>
            <a:solidFill>
              <a:srgbClr val="80BD41">
                <a:alpha val="100000"/>
              </a:srgbClr>
            </a:solidFill>
          </p:spPr>
          <p:txBody>
            <a:bodyPr/>
            <a:lstStyle/>
            <a:p/>
          </p:txBody>
        </p:sp>
        <p:sp>
          <p:nvSpPr>
            <p:cNvPr id="64" name="rc64"/>
            <p:cNvSpPr/>
            <p:nvPr/>
          </p:nvSpPr>
          <p:spPr>
            <a:xfrm>
              <a:off x="6841227" y="2634550"/>
              <a:ext cx="249522" cy="58724"/>
            </a:xfrm>
            <a:prstGeom prst="rect">
              <a:avLst/>
            </a:prstGeom>
            <a:solidFill>
              <a:srgbClr val="E2231A">
                <a:alpha val="100000"/>
              </a:srgbClr>
            </a:solidFill>
          </p:spPr>
          <p:txBody>
            <a:bodyPr/>
            <a:lstStyle/>
            <a:p/>
          </p:txBody>
        </p:sp>
        <p:sp>
          <p:nvSpPr>
            <p:cNvPr id="65" name="rc65"/>
            <p:cNvSpPr/>
            <p:nvPr/>
          </p:nvSpPr>
          <p:spPr>
            <a:xfrm>
              <a:off x="7118474" y="2711485"/>
              <a:ext cx="249522" cy="1391212"/>
            </a:xfrm>
            <a:prstGeom prst="rect">
              <a:avLst/>
            </a:prstGeom>
            <a:solidFill>
              <a:srgbClr val="80BD41">
                <a:alpha val="100000"/>
              </a:srgbClr>
            </a:solidFill>
          </p:spPr>
          <p:txBody>
            <a:bodyPr/>
            <a:lstStyle/>
            <a:p/>
          </p:txBody>
        </p:sp>
        <p:sp>
          <p:nvSpPr>
            <p:cNvPr id="66" name="rc66"/>
            <p:cNvSpPr/>
            <p:nvPr/>
          </p:nvSpPr>
          <p:spPr>
            <a:xfrm>
              <a:off x="7118474" y="2683081"/>
              <a:ext cx="249522" cy="28403"/>
            </a:xfrm>
            <a:prstGeom prst="rect">
              <a:avLst/>
            </a:prstGeom>
            <a:solidFill>
              <a:srgbClr val="E2231A">
                <a:alpha val="100000"/>
              </a:srgbClr>
            </a:solidFill>
          </p:spPr>
          <p:txBody>
            <a:bodyPr/>
            <a:lstStyle/>
            <a:p/>
          </p:txBody>
        </p:sp>
        <p:sp>
          <p:nvSpPr>
            <p:cNvPr id="67" name="rc67"/>
            <p:cNvSpPr/>
            <p:nvPr/>
          </p:nvSpPr>
          <p:spPr>
            <a:xfrm>
              <a:off x="7395722" y="2735135"/>
              <a:ext cx="249522" cy="1367561"/>
            </a:xfrm>
            <a:prstGeom prst="rect">
              <a:avLst/>
            </a:prstGeom>
            <a:solidFill>
              <a:srgbClr val="80BD41">
                <a:alpha val="100000"/>
              </a:srgbClr>
            </a:solidFill>
          </p:spPr>
          <p:txBody>
            <a:bodyPr/>
            <a:lstStyle/>
            <a:p/>
          </p:txBody>
        </p:sp>
        <p:sp>
          <p:nvSpPr>
            <p:cNvPr id="68" name="rc68"/>
            <p:cNvSpPr/>
            <p:nvPr/>
          </p:nvSpPr>
          <p:spPr>
            <a:xfrm>
              <a:off x="7395722" y="2707218"/>
              <a:ext cx="249522" cy="27916"/>
            </a:xfrm>
            <a:prstGeom prst="rect">
              <a:avLst/>
            </a:prstGeom>
            <a:solidFill>
              <a:srgbClr val="E2231A">
                <a:alpha val="100000"/>
              </a:srgbClr>
            </a:solidFill>
          </p:spPr>
          <p:txBody>
            <a:bodyPr/>
            <a:lstStyle/>
            <a:p/>
          </p:txBody>
        </p:sp>
        <p:sp>
          <p:nvSpPr>
            <p:cNvPr id="69" name="rc69"/>
            <p:cNvSpPr/>
            <p:nvPr/>
          </p:nvSpPr>
          <p:spPr>
            <a:xfrm>
              <a:off x="7672970" y="2592775"/>
              <a:ext cx="249522" cy="1509921"/>
            </a:xfrm>
            <a:prstGeom prst="rect">
              <a:avLst/>
            </a:prstGeom>
            <a:solidFill>
              <a:srgbClr val="80BD41">
                <a:alpha val="100000"/>
              </a:srgbClr>
            </a:solidFill>
          </p:spPr>
          <p:txBody>
            <a:bodyPr/>
            <a:lstStyle/>
            <a:p/>
          </p:txBody>
        </p:sp>
        <p:sp>
          <p:nvSpPr>
            <p:cNvPr id="70" name="rc70"/>
            <p:cNvSpPr/>
            <p:nvPr/>
          </p:nvSpPr>
          <p:spPr>
            <a:xfrm>
              <a:off x="7672970" y="2546076"/>
              <a:ext cx="249522" cy="46699"/>
            </a:xfrm>
            <a:prstGeom prst="rect">
              <a:avLst/>
            </a:prstGeom>
            <a:solidFill>
              <a:srgbClr val="E2231A">
                <a:alpha val="100000"/>
              </a:srgbClr>
            </a:solidFill>
          </p:spPr>
          <p:txBody>
            <a:bodyPr/>
            <a:lstStyle/>
            <a:p/>
          </p:txBody>
        </p:sp>
        <p:sp>
          <p:nvSpPr>
            <p:cNvPr id="71" name="rc71"/>
            <p:cNvSpPr/>
            <p:nvPr/>
          </p:nvSpPr>
          <p:spPr>
            <a:xfrm>
              <a:off x="7950217" y="2570843"/>
              <a:ext cx="249522" cy="1531853"/>
            </a:xfrm>
            <a:prstGeom prst="rect">
              <a:avLst/>
            </a:prstGeom>
            <a:solidFill>
              <a:srgbClr val="80BD41">
                <a:alpha val="100000"/>
              </a:srgbClr>
            </a:solidFill>
          </p:spPr>
          <p:txBody>
            <a:bodyPr/>
            <a:lstStyle/>
            <a:p/>
          </p:txBody>
        </p:sp>
        <p:sp>
          <p:nvSpPr>
            <p:cNvPr id="72" name="rc72"/>
            <p:cNvSpPr/>
            <p:nvPr/>
          </p:nvSpPr>
          <p:spPr>
            <a:xfrm>
              <a:off x="7950217" y="2507022"/>
              <a:ext cx="249522" cy="63821"/>
            </a:xfrm>
            <a:prstGeom prst="rect">
              <a:avLst/>
            </a:prstGeom>
            <a:solidFill>
              <a:srgbClr val="E2231A">
                <a:alpha val="100000"/>
              </a:srgbClr>
            </a:solidFill>
          </p:spPr>
          <p:txBody>
            <a:bodyPr/>
            <a:lstStyle/>
            <a:p/>
          </p:txBody>
        </p:sp>
        <p:sp>
          <p:nvSpPr>
            <p:cNvPr id="73" name="pl73"/>
            <p:cNvSpPr/>
            <p:nvPr/>
          </p:nvSpPr>
          <p:spPr>
            <a:xfrm>
              <a:off x="1421035" y="1265506"/>
              <a:ext cx="6653943" cy="115803"/>
            </a:xfrm>
            <a:custGeom>
              <a:avLst/>
              <a:pathLst>
                <a:path w="6653943" h="115803">
                  <a:moveTo>
                    <a:pt x="0" y="115803"/>
                  </a:moveTo>
                  <a:lnTo>
                    <a:pt x="277247" y="115803"/>
                  </a:lnTo>
                  <a:lnTo>
                    <a:pt x="554495" y="28950"/>
                  </a:lnTo>
                  <a:lnTo>
                    <a:pt x="831742" y="57901"/>
                  </a:lnTo>
                  <a:lnTo>
                    <a:pt x="1108990" y="28950"/>
                  </a:lnTo>
                  <a:lnTo>
                    <a:pt x="1386238" y="28950"/>
                  </a:lnTo>
                  <a:lnTo>
                    <a:pt x="1663485" y="86852"/>
                  </a:lnTo>
                  <a:lnTo>
                    <a:pt x="1940733" y="57901"/>
                  </a:lnTo>
                  <a:lnTo>
                    <a:pt x="2217981" y="28950"/>
                  </a:lnTo>
                  <a:lnTo>
                    <a:pt x="2495228" y="0"/>
                  </a:lnTo>
                  <a:lnTo>
                    <a:pt x="2772476" y="0"/>
                  </a:lnTo>
                  <a:lnTo>
                    <a:pt x="3049724" y="0"/>
                  </a:lnTo>
                  <a:lnTo>
                    <a:pt x="3326971" y="0"/>
                  </a:lnTo>
                  <a:lnTo>
                    <a:pt x="3604219" y="0"/>
                  </a:lnTo>
                  <a:lnTo>
                    <a:pt x="3881467" y="0"/>
                  </a:lnTo>
                  <a:lnTo>
                    <a:pt x="4158714" y="0"/>
                  </a:lnTo>
                  <a:lnTo>
                    <a:pt x="4435962" y="0"/>
                  </a:lnTo>
                  <a:lnTo>
                    <a:pt x="4713210" y="57901"/>
                  </a:lnTo>
                  <a:lnTo>
                    <a:pt x="4990457" y="0"/>
                  </a:lnTo>
                  <a:lnTo>
                    <a:pt x="5267705" y="86852"/>
                  </a:lnTo>
                  <a:lnTo>
                    <a:pt x="5544953" y="57901"/>
                  </a:lnTo>
                  <a:lnTo>
                    <a:pt x="5822200" y="0"/>
                  </a:lnTo>
                  <a:lnTo>
                    <a:pt x="6099448" y="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03481" y="2713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85" name="tx85"/>
            <p:cNvSpPr/>
            <p:nvPr/>
          </p:nvSpPr>
          <p:spPr>
            <a:xfrm>
              <a:off x="2689720" y="2741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86" name="tx86"/>
            <p:cNvSpPr/>
            <p:nvPr/>
          </p:nvSpPr>
          <p:spPr>
            <a:xfrm>
              <a:off x="4075958" y="2529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501.9</a:t>
              </a:r>
            </a:p>
          </p:txBody>
        </p:sp>
        <p:sp>
          <p:nvSpPr>
            <p:cNvPr id="87" name="tx87"/>
            <p:cNvSpPr/>
            <p:nvPr/>
          </p:nvSpPr>
          <p:spPr>
            <a:xfrm>
              <a:off x="5462196" y="2312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577.9</a:t>
              </a:r>
            </a:p>
          </p:txBody>
        </p:sp>
        <p:sp>
          <p:nvSpPr>
            <p:cNvPr id="88" name="tx88"/>
            <p:cNvSpPr/>
            <p:nvPr/>
          </p:nvSpPr>
          <p:spPr>
            <a:xfrm>
              <a:off x="6571187" y="2397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547.9</a:t>
              </a:r>
            </a:p>
          </p:txBody>
        </p:sp>
        <p:sp>
          <p:nvSpPr>
            <p:cNvPr id="89" name="tx89"/>
            <p:cNvSpPr/>
            <p:nvPr/>
          </p:nvSpPr>
          <p:spPr>
            <a:xfrm>
              <a:off x="6848435" y="2498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512.8</a:t>
              </a:r>
            </a:p>
          </p:txBody>
        </p:sp>
        <p:sp>
          <p:nvSpPr>
            <p:cNvPr id="90" name="tx90"/>
            <p:cNvSpPr/>
            <p:nvPr/>
          </p:nvSpPr>
          <p:spPr>
            <a:xfrm>
              <a:off x="7125682" y="2547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495.8</a:t>
              </a:r>
            </a:p>
          </p:txBody>
        </p:sp>
        <p:sp>
          <p:nvSpPr>
            <p:cNvPr id="91" name="tx91"/>
            <p:cNvSpPr/>
            <p:nvPr/>
          </p:nvSpPr>
          <p:spPr>
            <a:xfrm>
              <a:off x="7402930" y="25712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487.4</a:t>
              </a:r>
            </a:p>
          </p:txBody>
        </p:sp>
        <p:sp>
          <p:nvSpPr>
            <p:cNvPr id="92" name="tx92"/>
            <p:cNvSpPr/>
            <p:nvPr/>
          </p:nvSpPr>
          <p:spPr>
            <a:xfrm>
              <a:off x="7680178" y="24101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543.7</a:t>
              </a:r>
            </a:p>
          </p:txBody>
        </p:sp>
        <p:sp>
          <p:nvSpPr>
            <p:cNvPr id="93" name="tx93"/>
            <p:cNvSpPr/>
            <p:nvPr/>
          </p:nvSpPr>
          <p:spPr>
            <a:xfrm>
              <a:off x="7957425" y="2371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557.3</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78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411.3</a:t>
              </a:r>
            </a:p>
          </p:txBody>
        </p:sp>
        <p:sp>
          <p:nvSpPr>
            <p:cNvPr id="105" name="tx105"/>
            <p:cNvSpPr/>
            <p:nvPr/>
          </p:nvSpPr>
          <p:spPr>
            <a:xfrm>
              <a:off x="1329607" y="2852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06" name="tx106"/>
            <p:cNvSpPr/>
            <p:nvPr/>
          </p:nvSpPr>
          <p:spPr>
            <a:xfrm>
              <a:off x="2728897" y="34734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a:t>
              </a:r>
            </a:p>
          </p:txBody>
        </p:sp>
        <p:sp>
          <p:nvSpPr>
            <p:cNvPr id="107" name="tx107"/>
            <p:cNvSpPr/>
            <p:nvPr/>
          </p:nvSpPr>
          <p:spPr>
            <a:xfrm>
              <a:off x="2715845" y="2860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08" name="tx108"/>
            <p:cNvSpPr/>
            <p:nvPr/>
          </p:nvSpPr>
          <p:spPr>
            <a:xfrm>
              <a:off x="4075958" y="33634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491.9</a:t>
              </a:r>
            </a:p>
          </p:txBody>
        </p:sp>
        <p:sp>
          <p:nvSpPr>
            <p:cNvPr id="109" name="tx109"/>
            <p:cNvSpPr/>
            <p:nvPr/>
          </p:nvSpPr>
          <p:spPr>
            <a:xfrm>
              <a:off x="4141260" y="26449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0" name="tx110"/>
            <p:cNvSpPr/>
            <p:nvPr/>
          </p:nvSpPr>
          <p:spPr>
            <a:xfrm>
              <a:off x="5462196" y="32568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566.3</a:t>
              </a:r>
            </a:p>
          </p:txBody>
        </p:sp>
        <p:sp>
          <p:nvSpPr>
            <p:cNvPr id="111" name="tx111"/>
            <p:cNvSpPr/>
            <p:nvPr/>
          </p:nvSpPr>
          <p:spPr>
            <a:xfrm>
              <a:off x="5488322" y="2429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2" name="tx112"/>
            <p:cNvSpPr/>
            <p:nvPr/>
          </p:nvSpPr>
          <p:spPr>
            <a:xfrm>
              <a:off x="6571187" y="3322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520.5</a:t>
              </a:r>
            </a:p>
          </p:txBody>
        </p:sp>
        <p:sp>
          <p:nvSpPr>
            <p:cNvPr id="113" name="tx113"/>
            <p:cNvSpPr/>
            <p:nvPr/>
          </p:nvSpPr>
          <p:spPr>
            <a:xfrm>
              <a:off x="6597312" y="25392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4" name="tx114"/>
            <p:cNvSpPr/>
            <p:nvPr/>
          </p:nvSpPr>
          <p:spPr>
            <a:xfrm>
              <a:off x="6848435" y="3362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492.2</a:t>
              </a:r>
            </a:p>
          </p:txBody>
        </p:sp>
        <p:sp>
          <p:nvSpPr>
            <p:cNvPr id="115" name="tx115"/>
            <p:cNvSpPr/>
            <p:nvPr/>
          </p:nvSpPr>
          <p:spPr>
            <a:xfrm>
              <a:off x="6874560" y="2628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6" name="tx116"/>
            <p:cNvSpPr/>
            <p:nvPr/>
          </p:nvSpPr>
          <p:spPr>
            <a:xfrm>
              <a:off x="7125682" y="3372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485.9</a:t>
              </a:r>
            </a:p>
          </p:txBody>
        </p:sp>
        <p:sp>
          <p:nvSpPr>
            <p:cNvPr id="117" name="tx117"/>
            <p:cNvSpPr/>
            <p:nvPr/>
          </p:nvSpPr>
          <p:spPr>
            <a:xfrm>
              <a:off x="7177933" y="26622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8" name="tx118"/>
            <p:cNvSpPr/>
            <p:nvPr/>
          </p:nvSpPr>
          <p:spPr>
            <a:xfrm>
              <a:off x="7402930" y="33838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477.6</a:t>
              </a:r>
            </a:p>
          </p:txBody>
        </p:sp>
        <p:sp>
          <p:nvSpPr>
            <p:cNvPr id="119" name="tx119"/>
            <p:cNvSpPr/>
            <p:nvPr/>
          </p:nvSpPr>
          <p:spPr>
            <a:xfrm>
              <a:off x="7455181" y="26861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0" name="tx120"/>
            <p:cNvSpPr/>
            <p:nvPr/>
          </p:nvSpPr>
          <p:spPr>
            <a:xfrm>
              <a:off x="7680178" y="3312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527.4</a:t>
              </a:r>
            </a:p>
          </p:txBody>
        </p:sp>
        <p:sp>
          <p:nvSpPr>
            <p:cNvPr id="121" name="tx121"/>
            <p:cNvSpPr/>
            <p:nvPr/>
          </p:nvSpPr>
          <p:spPr>
            <a:xfrm>
              <a:off x="7706303" y="2534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2" name="tx122"/>
            <p:cNvSpPr/>
            <p:nvPr/>
          </p:nvSpPr>
          <p:spPr>
            <a:xfrm>
              <a:off x="7996602" y="330167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23" name="tx123"/>
            <p:cNvSpPr/>
            <p:nvPr/>
          </p:nvSpPr>
          <p:spPr>
            <a:xfrm>
              <a:off x="7983551" y="2503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9154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3264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473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85476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Saudi Arabia, 2000-2024</a:t>
              </a:r>
            </a:p>
          </p:txBody>
        </p:sp>
        <p:sp>
          <p:nvSpPr>
            <p:cNvPr id="153" name="pl153"/>
            <p:cNvSpPr/>
            <p:nvPr/>
          </p:nvSpPr>
          <p:spPr>
            <a:xfrm>
              <a:off x="2476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35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950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152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747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40819" cy="167191"/>
            </a:xfrm>
            <a:prstGeom prst="rect">
              <a:avLst/>
            </a:prstGeom>
            <a:solidFill>
              <a:srgbClr val="80BD41">
                <a:alpha val="100000"/>
              </a:srgbClr>
            </a:solidFill>
          </p:spPr>
          <p:txBody>
            <a:bodyPr/>
            <a:lstStyle/>
            <a:p/>
          </p:txBody>
        </p:sp>
        <p:sp>
          <p:nvSpPr>
            <p:cNvPr id="164" name="rc164"/>
            <p:cNvSpPr/>
            <p:nvPr/>
          </p:nvSpPr>
          <p:spPr>
            <a:xfrm>
              <a:off x="7437093" y="5889059"/>
              <a:ext cx="323250" cy="167191"/>
            </a:xfrm>
            <a:prstGeom prst="rect">
              <a:avLst/>
            </a:prstGeom>
            <a:solidFill>
              <a:srgbClr val="E2231A">
                <a:alpha val="100000"/>
              </a:srgbClr>
            </a:solidFill>
          </p:spPr>
          <p:txBody>
            <a:bodyPr/>
            <a:lstStyle/>
            <a:p/>
          </p:txBody>
        </p:sp>
        <p:sp>
          <p:nvSpPr>
            <p:cNvPr id="165" name="rc165"/>
            <p:cNvSpPr/>
            <p:nvPr/>
          </p:nvSpPr>
          <p:spPr>
            <a:xfrm>
              <a:off x="1296273" y="5680069"/>
              <a:ext cx="6221396" cy="167191"/>
            </a:xfrm>
            <a:prstGeom prst="rect">
              <a:avLst/>
            </a:prstGeom>
            <a:solidFill>
              <a:srgbClr val="80BD41">
                <a:alpha val="100000"/>
              </a:srgbClr>
            </a:solidFill>
          </p:spPr>
          <p:txBody>
            <a:bodyPr/>
            <a:lstStyle/>
            <a:p/>
          </p:txBody>
        </p:sp>
        <p:sp>
          <p:nvSpPr>
            <p:cNvPr id="166" name="rc166"/>
            <p:cNvSpPr/>
            <p:nvPr/>
          </p:nvSpPr>
          <p:spPr>
            <a:xfrm>
              <a:off x="7517669" y="5680069"/>
              <a:ext cx="192416" cy="167191"/>
            </a:xfrm>
            <a:prstGeom prst="rect">
              <a:avLst/>
            </a:prstGeom>
            <a:solidFill>
              <a:srgbClr val="E2231A">
                <a:alpha val="100000"/>
              </a:srgbClr>
            </a:solidFill>
          </p:spPr>
          <p:txBody>
            <a:bodyPr/>
            <a:lstStyle/>
            <a:p/>
          </p:txBody>
        </p:sp>
        <p:sp>
          <p:nvSpPr>
            <p:cNvPr id="167" name="rc167"/>
            <p:cNvSpPr/>
            <p:nvPr/>
          </p:nvSpPr>
          <p:spPr>
            <a:xfrm>
              <a:off x="1296273" y="5471080"/>
              <a:ext cx="6311764" cy="167191"/>
            </a:xfrm>
            <a:prstGeom prst="rect">
              <a:avLst/>
            </a:prstGeom>
            <a:solidFill>
              <a:srgbClr val="80BD41">
                <a:alpha val="100000"/>
              </a:srgbClr>
            </a:solidFill>
          </p:spPr>
          <p:txBody>
            <a:bodyPr/>
            <a:lstStyle/>
            <a:p/>
          </p:txBody>
        </p:sp>
        <p:sp>
          <p:nvSpPr>
            <p:cNvPr id="168" name="rc168"/>
            <p:cNvSpPr/>
            <p:nvPr/>
          </p:nvSpPr>
          <p:spPr>
            <a:xfrm>
              <a:off x="7608038" y="5471080"/>
              <a:ext cx="262965" cy="167191"/>
            </a:xfrm>
            <a:prstGeom prst="rect">
              <a:avLst/>
            </a:prstGeom>
            <a:solidFill>
              <a:srgbClr val="E2231A">
                <a:alpha val="100000"/>
              </a:srgbClr>
            </a:solidFill>
          </p:spPr>
          <p:txBody>
            <a:bodyPr/>
            <a:lstStyle/>
            <a:p/>
          </p:txBody>
        </p:sp>
        <p:sp>
          <p:nvSpPr>
            <p:cNvPr id="169" name="tx169"/>
            <p:cNvSpPr/>
            <p:nvPr/>
          </p:nvSpPr>
          <p:spPr>
            <a:xfrm>
              <a:off x="7938742"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547.9</a:t>
              </a:r>
            </a:p>
          </p:txBody>
        </p:sp>
        <p:sp>
          <p:nvSpPr>
            <p:cNvPr id="170" name="tx170"/>
            <p:cNvSpPr/>
            <p:nvPr/>
          </p:nvSpPr>
          <p:spPr>
            <a:xfrm>
              <a:off x="788609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543.7</a:t>
              </a:r>
            </a:p>
          </p:txBody>
        </p:sp>
        <p:sp>
          <p:nvSpPr>
            <p:cNvPr id="171" name="tx171"/>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557.3</a:t>
              </a:r>
            </a:p>
          </p:txBody>
        </p:sp>
        <p:sp>
          <p:nvSpPr>
            <p:cNvPr id="172" name="tx172"/>
            <p:cNvSpPr/>
            <p:nvPr/>
          </p:nvSpPr>
          <p:spPr>
            <a:xfrm>
              <a:off x="423104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520.5</a:t>
              </a:r>
            </a:p>
          </p:txBody>
        </p:sp>
        <p:sp>
          <p:nvSpPr>
            <p:cNvPr id="173" name="tx173"/>
            <p:cNvSpPr/>
            <p:nvPr/>
          </p:nvSpPr>
          <p:spPr>
            <a:xfrm>
              <a:off x="7493224"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74" name="tx174"/>
            <p:cNvSpPr/>
            <p:nvPr/>
          </p:nvSpPr>
          <p:spPr>
            <a:xfrm>
              <a:off x="427133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527.4</a:t>
              </a:r>
            </a:p>
          </p:txBody>
        </p:sp>
        <p:sp>
          <p:nvSpPr>
            <p:cNvPr id="175" name="tx175"/>
            <p:cNvSpPr/>
            <p:nvPr/>
          </p:nvSpPr>
          <p:spPr>
            <a:xfrm>
              <a:off x="7508384"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6" name="tx176"/>
            <p:cNvSpPr/>
            <p:nvPr/>
          </p:nvSpPr>
          <p:spPr>
            <a:xfrm>
              <a:off x="4361721"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a:t>
              </a:r>
            </a:p>
          </p:txBody>
        </p:sp>
        <p:sp>
          <p:nvSpPr>
            <p:cNvPr id="177" name="tx177"/>
            <p:cNvSpPr/>
            <p:nvPr/>
          </p:nvSpPr>
          <p:spPr>
            <a:xfrm>
              <a:off x="7634027"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922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987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2582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(95%).
The number of children vaccinated with MCV1 increased 3%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6213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504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388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1271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5630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446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73297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197726"/>
              <a:ext cx="487582" cy="170238"/>
            </a:xfrm>
            <a:prstGeom prst="rect">
              <a:avLst/>
            </a:prstGeom>
            <a:solidFill>
              <a:srgbClr val="1CABE2">
                <a:alpha val="100000"/>
              </a:srgbClr>
            </a:solidFill>
          </p:spPr>
          <p:txBody>
            <a:bodyPr/>
            <a:lstStyle/>
            <a:p/>
          </p:txBody>
        </p:sp>
        <p:sp>
          <p:nvSpPr>
            <p:cNvPr id="26" name="rc26"/>
            <p:cNvSpPr/>
            <p:nvPr/>
          </p:nvSpPr>
          <p:spPr>
            <a:xfrm>
              <a:off x="1511566" y="5214690"/>
              <a:ext cx="487582" cy="153275"/>
            </a:xfrm>
            <a:prstGeom prst="rect">
              <a:avLst/>
            </a:prstGeom>
            <a:solidFill>
              <a:srgbClr val="1CABE2">
                <a:alpha val="100000"/>
              </a:srgbClr>
            </a:solidFill>
          </p:spPr>
          <p:txBody>
            <a:bodyPr/>
            <a:lstStyle/>
            <a:p/>
          </p:txBody>
        </p:sp>
        <p:sp>
          <p:nvSpPr>
            <p:cNvPr id="27" name="rc27"/>
            <p:cNvSpPr/>
            <p:nvPr/>
          </p:nvSpPr>
          <p:spPr>
            <a:xfrm>
              <a:off x="2053324" y="5275273"/>
              <a:ext cx="487582" cy="92692"/>
            </a:xfrm>
            <a:prstGeom prst="rect">
              <a:avLst/>
            </a:prstGeom>
            <a:solidFill>
              <a:srgbClr val="1CABE2">
                <a:alpha val="100000"/>
              </a:srgbClr>
            </a:solidFill>
          </p:spPr>
          <p:txBody>
            <a:bodyPr/>
            <a:lstStyle/>
            <a:p/>
          </p:txBody>
        </p:sp>
        <p:sp>
          <p:nvSpPr>
            <p:cNvPr id="28" name="rc28"/>
            <p:cNvSpPr/>
            <p:nvPr/>
          </p:nvSpPr>
          <p:spPr>
            <a:xfrm>
              <a:off x="2595083" y="5235288"/>
              <a:ext cx="487582" cy="132677"/>
            </a:xfrm>
            <a:prstGeom prst="rect">
              <a:avLst/>
            </a:prstGeom>
            <a:solidFill>
              <a:srgbClr val="1CABE2">
                <a:alpha val="100000"/>
              </a:srgbClr>
            </a:solidFill>
          </p:spPr>
          <p:txBody>
            <a:bodyPr/>
            <a:lstStyle/>
            <a:p/>
          </p:txBody>
        </p:sp>
        <p:sp>
          <p:nvSpPr>
            <p:cNvPr id="29" name="rc29"/>
            <p:cNvSpPr/>
            <p:nvPr/>
          </p:nvSpPr>
          <p:spPr>
            <a:xfrm>
              <a:off x="3136842" y="5300112"/>
              <a:ext cx="487582" cy="67853"/>
            </a:xfrm>
            <a:prstGeom prst="rect">
              <a:avLst/>
            </a:prstGeom>
            <a:solidFill>
              <a:srgbClr val="1CABE2">
                <a:alpha val="100000"/>
              </a:srgbClr>
            </a:solidFill>
          </p:spPr>
          <p:txBody>
            <a:bodyPr/>
            <a:lstStyle/>
            <a:p/>
          </p:txBody>
        </p:sp>
        <p:sp>
          <p:nvSpPr>
            <p:cNvPr id="30" name="rc30"/>
            <p:cNvSpPr/>
            <p:nvPr/>
          </p:nvSpPr>
          <p:spPr>
            <a:xfrm>
              <a:off x="3678600" y="5093523"/>
              <a:ext cx="487582" cy="274442"/>
            </a:xfrm>
            <a:prstGeom prst="rect">
              <a:avLst/>
            </a:prstGeom>
            <a:solidFill>
              <a:srgbClr val="1CABE2">
                <a:alpha val="100000"/>
              </a:srgbClr>
            </a:solidFill>
          </p:spPr>
          <p:txBody>
            <a:bodyPr/>
            <a:lstStyle/>
            <a:p/>
          </p:txBody>
        </p:sp>
        <p:sp>
          <p:nvSpPr>
            <p:cNvPr id="31" name="rc31"/>
            <p:cNvSpPr/>
            <p:nvPr/>
          </p:nvSpPr>
          <p:spPr>
            <a:xfrm>
              <a:off x="4220359" y="4664594"/>
              <a:ext cx="487582" cy="703371"/>
            </a:xfrm>
            <a:prstGeom prst="rect">
              <a:avLst/>
            </a:prstGeom>
            <a:solidFill>
              <a:srgbClr val="1CABE2">
                <a:alpha val="100000"/>
              </a:srgbClr>
            </a:solidFill>
          </p:spPr>
          <p:txBody>
            <a:bodyPr/>
            <a:lstStyle/>
            <a:p/>
          </p:txBody>
        </p:sp>
        <p:sp>
          <p:nvSpPr>
            <p:cNvPr id="32" name="rc32"/>
            <p:cNvSpPr/>
            <p:nvPr/>
          </p:nvSpPr>
          <p:spPr>
            <a:xfrm>
              <a:off x="4762118" y="4740929"/>
              <a:ext cx="487582" cy="627036"/>
            </a:xfrm>
            <a:prstGeom prst="rect">
              <a:avLst/>
            </a:prstGeom>
            <a:solidFill>
              <a:srgbClr val="1CABE2">
                <a:alpha val="100000"/>
              </a:srgbClr>
            </a:solidFill>
          </p:spPr>
          <p:txBody>
            <a:bodyPr/>
            <a:lstStyle/>
            <a:p/>
          </p:txBody>
        </p:sp>
        <p:sp>
          <p:nvSpPr>
            <p:cNvPr id="33" name="rc33"/>
            <p:cNvSpPr/>
            <p:nvPr/>
          </p:nvSpPr>
          <p:spPr>
            <a:xfrm>
              <a:off x="5303876" y="5349790"/>
              <a:ext cx="487582" cy="18174"/>
            </a:xfrm>
            <a:prstGeom prst="rect">
              <a:avLst/>
            </a:prstGeom>
            <a:solidFill>
              <a:srgbClr val="1CABE2">
                <a:alpha val="100000"/>
              </a:srgbClr>
            </a:solidFill>
          </p:spPr>
          <p:txBody>
            <a:bodyPr/>
            <a:lstStyle/>
            <a:p/>
          </p:txBody>
        </p:sp>
        <p:sp>
          <p:nvSpPr>
            <p:cNvPr id="34" name="rc34"/>
            <p:cNvSpPr/>
            <p:nvPr/>
          </p:nvSpPr>
          <p:spPr>
            <a:xfrm>
              <a:off x="5845635" y="5312835"/>
              <a:ext cx="487582" cy="55130"/>
            </a:xfrm>
            <a:prstGeom prst="rect">
              <a:avLst/>
            </a:prstGeom>
            <a:solidFill>
              <a:srgbClr val="1CABE2">
                <a:alpha val="100000"/>
              </a:srgbClr>
            </a:solidFill>
          </p:spPr>
          <p:txBody>
            <a:bodyPr/>
            <a:lstStyle/>
            <a:p/>
          </p:txBody>
        </p:sp>
        <p:sp>
          <p:nvSpPr>
            <p:cNvPr id="35" name="rc35"/>
            <p:cNvSpPr/>
            <p:nvPr/>
          </p:nvSpPr>
          <p:spPr>
            <a:xfrm>
              <a:off x="6387393" y="5277696"/>
              <a:ext cx="487582" cy="90269"/>
            </a:xfrm>
            <a:prstGeom prst="rect">
              <a:avLst/>
            </a:prstGeom>
            <a:solidFill>
              <a:srgbClr val="1CABE2">
                <a:alpha val="100000"/>
              </a:srgbClr>
            </a:solidFill>
          </p:spPr>
          <p:txBody>
            <a:bodyPr/>
            <a:lstStyle/>
            <a:p/>
          </p:txBody>
        </p:sp>
        <p:sp>
          <p:nvSpPr>
            <p:cNvPr id="36" name="rc36"/>
            <p:cNvSpPr/>
            <p:nvPr/>
          </p:nvSpPr>
          <p:spPr>
            <a:xfrm>
              <a:off x="6929152" y="4058156"/>
              <a:ext cx="487582" cy="1309809"/>
            </a:xfrm>
            <a:prstGeom prst="rect">
              <a:avLst/>
            </a:prstGeom>
            <a:solidFill>
              <a:srgbClr val="1CABE2">
                <a:alpha val="100000"/>
              </a:srgbClr>
            </a:solidFill>
          </p:spPr>
          <p:txBody>
            <a:bodyPr/>
            <a:lstStyle/>
            <a:p/>
          </p:txBody>
        </p:sp>
        <p:sp>
          <p:nvSpPr>
            <p:cNvPr id="37" name="rc37"/>
            <p:cNvSpPr/>
            <p:nvPr/>
          </p:nvSpPr>
          <p:spPr>
            <a:xfrm>
              <a:off x="7470911" y="4614916"/>
              <a:ext cx="487582" cy="753049"/>
            </a:xfrm>
            <a:prstGeom prst="rect">
              <a:avLst/>
            </a:prstGeom>
            <a:solidFill>
              <a:srgbClr val="1CABE2">
                <a:alpha val="100000"/>
              </a:srgbClr>
            </a:solidFill>
          </p:spPr>
          <p:txBody>
            <a:bodyPr/>
            <a:lstStyle/>
            <a:p/>
          </p:txBody>
        </p:sp>
        <p:sp>
          <p:nvSpPr>
            <p:cNvPr id="38" name="pl38"/>
            <p:cNvSpPr/>
            <p:nvPr/>
          </p:nvSpPr>
          <p:spPr>
            <a:xfrm>
              <a:off x="1213598" y="1089253"/>
              <a:ext cx="6501103" cy="130980"/>
            </a:xfrm>
            <a:custGeom>
              <a:avLst/>
              <a:pathLst>
                <a:path w="6501103" h="130980">
                  <a:moveTo>
                    <a:pt x="0" y="0"/>
                  </a:moveTo>
                  <a:lnTo>
                    <a:pt x="541758" y="0"/>
                  </a:lnTo>
                  <a:lnTo>
                    <a:pt x="1083517" y="0"/>
                  </a:lnTo>
                  <a:lnTo>
                    <a:pt x="1625275" y="0"/>
                  </a:lnTo>
                  <a:lnTo>
                    <a:pt x="2167034" y="0"/>
                  </a:lnTo>
                  <a:lnTo>
                    <a:pt x="2708793" y="87320"/>
                  </a:lnTo>
                  <a:lnTo>
                    <a:pt x="3250551" y="0"/>
                  </a:lnTo>
                  <a:lnTo>
                    <a:pt x="3792310" y="130980"/>
                  </a:lnTo>
                  <a:lnTo>
                    <a:pt x="4334069" y="87320"/>
                  </a:lnTo>
                  <a:lnTo>
                    <a:pt x="4875827" y="0"/>
                  </a:lnTo>
                  <a:lnTo>
                    <a:pt x="5417586" y="0"/>
                  </a:lnTo>
                  <a:lnTo>
                    <a:pt x="5959345" y="43660"/>
                  </a:lnTo>
                  <a:lnTo>
                    <a:pt x="6501103" y="87320"/>
                  </a:lnTo>
                </a:path>
              </a:pathLst>
            </a:custGeom>
            <a:ln w="27101" cap="flat">
              <a:solidFill>
                <a:srgbClr val="00833D">
                  <a:alpha val="100000"/>
                </a:srgbClr>
              </a:solidFill>
              <a:prstDash val="solid"/>
              <a:round/>
            </a:ln>
          </p:spPr>
          <p:txBody>
            <a:bodyPr/>
            <a:lstStyle/>
            <a:p/>
          </p:txBody>
        </p:sp>
        <p:sp>
          <p:nvSpPr>
            <p:cNvPr id="39" name="pl39"/>
            <p:cNvSpPr/>
            <p:nvPr/>
          </p:nvSpPr>
          <p:spPr>
            <a:xfrm>
              <a:off x="1213598" y="1045593"/>
              <a:ext cx="6501103" cy="130980"/>
            </a:xfrm>
            <a:custGeom>
              <a:avLst/>
              <a:pathLst>
                <a:path w="6501103" h="130980">
                  <a:moveTo>
                    <a:pt x="0" y="43660"/>
                  </a:moveTo>
                  <a:lnTo>
                    <a:pt x="541758" y="0"/>
                  </a:lnTo>
                  <a:lnTo>
                    <a:pt x="1083517" y="43660"/>
                  </a:lnTo>
                  <a:lnTo>
                    <a:pt x="1625275" y="130980"/>
                  </a:lnTo>
                  <a:lnTo>
                    <a:pt x="2167034" y="130980"/>
                  </a:lnTo>
                  <a:lnTo>
                    <a:pt x="2708793" y="130980"/>
                  </a:lnTo>
                  <a:lnTo>
                    <a:pt x="3250551" y="87320"/>
                  </a:lnTo>
                  <a:lnTo>
                    <a:pt x="3792310" y="130980"/>
                  </a:lnTo>
                  <a:lnTo>
                    <a:pt x="4334069" y="130980"/>
                  </a:lnTo>
                  <a:lnTo>
                    <a:pt x="4875827" y="87320"/>
                  </a:lnTo>
                  <a:lnTo>
                    <a:pt x="5417586" y="43660"/>
                  </a:lnTo>
                  <a:lnTo>
                    <a:pt x="5959345" y="130980"/>
                  </a:lnTo>
                  <a:lnTo>
                    <a:pt x="6501103" y="130980"/>
                  </a:lnTo>
                </a:path>
              </a:pathLst>
            </a:custGeom>
            <a:ln w="27101" cap="flat">
              <a:solidFill>
                <a:srgbClr val="002759">
                  <a:alpha val="100000"/>
                </a:srgbClr>
              </a:solidFill>
              <a:prstDash val="solid"/>
              <a:round/>
            </a:ln>
          </p:spPr>
          <p:txBody>
            <a:bodyPr/>
            <a:lstStyle/>
            <a:p/>
          </p:txBody>
        </p:sp>
        <p:sp>
          <p:nvSpPr>
            <p:cNvPr id="40" name="pt40"/>
            <p:cNvSpPr/>
            <p:nvPr/>
          </p:nvSpPr>
          <p:spPr>
            <a:xfrm>
              <a:off x="1181997"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14120" y="50678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281</a:t>
              </a:r>
            </a:p>
          </p:txBody>
        </p:sp>
        <p:sp>
          <p:nvSpPr>
            <p:cNvPr id="67" name="tx67"/>
            <p:cNvSpPr/>
            <p:nvPr/>
          </p:nvSpPr>
          <p:spPr>
            <a:xfrm>
              <a:off x="1655879" y="508478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253</a:t>
              </a:r>
            </a:p>
          </p:txBody>
        </p:sp>
        <p:sp>
          <p:nvSpPr>
            <p:cNvPr id="68" name="tx68"/>
            <p:cNvSpPr/>
            <p:nvPr/>
          </p:nvSpPr>
          <p:spPr>
            <a:xfrm>
              <a:off x="2197638" y="514537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69" name="tx69"/>
            <p:cNvSpPr/>
            <p:nvPr/>
          </p:nvSpPr>
          <p:spPr>
            <a:xfrm>
              <a:off x="2739396" y="51054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219</a:t>
              </a:r>
            </a:p>
          </p:txBody>
        </p:sp>
        <p:sp>
          <p:nvSpPr>
            <p:cNvPr id="70" name="tx70"/>
            <p:cNvSpPr/>
            <p:nvPr/>
          </p:nvSpPr>
          <p:spPr>
            <a:xfrm>
              <a:off x="3281155" y="517172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1" name="tx71"/>
            <p:cNvSpPr/>
            <p:nvPr/>
          </p:nvSpPr>
          <p:spPr>
            <a:xfrm>
              <a:off x="3822914" y="496362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453</a:t>
              </a:r>
            </a:p>
          </p:txBody>
        </p:sp>
        <p:sp>
          <p:nvSpPr>
            <p:cNvPr id="72" name="tx72"/>
            <p:cNvSpPr/>
            <p:nvPr/>
          </p:nvSpPr>
          <p:spPr>
            <a:xfrm>
              <a:off x="4314948" y="45193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1,161</a:t>
              </a:r>
            </a:p>
          </p:txBody>
        </p:sp>
        <p:sp>
          <p:nvSpPr>
            <p:cNvPr id="73" name="tx73"/>
            <p:cNvSpPr/>
            <p:nvPr/>
          </p:nvSpPr>
          <p:spPr>
            <a:xfrm>
              <a:off x="4856706" y="45956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1,035</a:t>
              </a:r>
            </a:p>
          </p:txBody>
        </p:sp>
        <p:sp>
          <p:nvSpPr>
            <p:cNvPr id="74" name="tx74"/>
            <p:cNvSpPr/>
            <p:nvPr/>
          </p:nvSpPr>
          <p:spPr>
            <a:xfrm>
              <a:off x="5481349" y="521989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5" name="tx75"/>
            <p:cNvSpPr/>
            <p:nvPr/>
          </p:nvSpPr>
          <p:spPr>
            <a:xfrm>
              <a:off x="6023108" y="518299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a:t>
              </a:r>
            </a:p>
          </p:txBody>
        </p:sp>
        <p:sp>
          <p:nvSpPr>
            <p:cNvPr id="76" name="tx76"/>
            <p:cNvSpPr/>
            <p:nvPr/>
          </p:nvSpPr>
          <p:spPr>
            <a:xfrm>
              <a:off x="6531707" y="51478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77" name="tx77"/>
            <p:cNvSpPr/>
            <p:nvPr/>
          </p:nvSpPr>
          <p:spPr>
            <a:xfrm>
              <a:off x="7023741"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2,162</a:t>
              </a:r>
            </a:p>
          </p:txBody>
        </p:sp>
        <p:sp>
          <p:nvSpPr>
            <p:cNvPr id="78" name="tx78"/>
            <p:cNvSpPr/>
            <p:nvPr/>
          </p:nvSpPr>
          <p:spPr>
            <a:xfrm>
              <a:off x="7565500" y="446964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79" name="pl79"/>
            <p:cNvSpPr/>
            <p:nvPr/>
          </p:nvSpPr>
          <p:spPr>
            <a:xfrm>
              <a:off x="7726068" y="1060330"/>
              <a:ext cx="136235" cy="107293"/>
            </a:xfrm>
            <a:custGeom>
              <a:avLst/>
              <a:pathLst>
                <a:path w="136235" h="107293">
                  <a:moveTo>
                    <a:pt x="136235" y="0"/>
                  </a:moveTo>
                  <a:lnTo>
                    <a:pt x="0" y="107293"/>
                  </a:lnTo>
                </a:path>
              </a:pathLst>
            </a:custGeom>
          </p:spPr>
          <p:txBody>
            <a:bodyPr/>
            <a:lstStyle/>
            <a:p/>
          </p:txBody>
        </p:sp>
        <p:sp>
          <p:nvSpPr>
            <p:cNvPr id="80" name="pl80"/>
            <p:cNvSpPr/>
            <p:nvPr/>
          </p:nvSpPr>
          <p:spPr>
            <a:xfrm>
              <a:off x="7727807" y="1184496"/>
              <a:ext cx="134496" cy="81304"/>
            </a:xfrm>
            <a:custGeom>
              <a:avLst/>
              <a:pathLst>
                <a:path w="134496" h="81304">
                  <a:moveTo>
                    <a:pt x="134496" y="81304"/>
                  </a:moveTo>
                  <a:lnTo>
                    <a:pt x="0" y="0"/>
                  </a:lnTo>
                </a:path>
              </a:pathLst>
            </a:custGeom>
          </p:spPr>
          <p:txBody>
            <a:bodyPr/>
            <a:lstStyle/>
            <a:p/>
          </p:txBody>
        </p:sp>
        <p:sp>
          <p:nvSpPr>
            <p:cNvPr id="81" name="pg81"/>
            <p:cNvSpPr/>
            <p:nvPr/>
          </p:nvSpPr>
          <p:spPr>
            <a:xfrm>
              <a:off x="7793724" y="9397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9808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3" name="pg83"/>
            <p:cNvSpPr/>
            <p:nvPr/>
          </p:nvSpPr>
          <p:spPr>
            <a:xfrm>
              <a:off x="7793724" y="12082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2493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5" name="rc85"/>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9249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8" name="tx88"/>
            <p:cNvSpPr/>
            <p:nvPr/>
          </p:nvSpPr>
          <p:spPr>
            <a:xfrm>
              <a:off x="508103" y="28808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9" name="tx89"/>
            <p:cNvSpPr/>
            <p:nvPr/>
          </p:nvSpPr>
          <p:spPr>
            <a:xfrm>
              <a:off x="508103" y="16691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5486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1869122" y="401416"/>
              <a:ext cx="57859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Saudi Arabia,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1,243 confirmed measles cases in Saudi Arabia. In the same year, MCV1 coverage was 96% and MCV2 coverage was 96%.
The number of cases in 2024 was 43% lower than in 2023 (n=2,162).
The highest number of measles cases was reported in 2023 (n=2,162). In this year, MCV1 coverage was 97%.
Saudi Arabia reported measles vaccine stockouts in 2017.
There were measles-containing vaccine supplementary immunization activities/campaigns in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345522"/>
              <a:ext cx="3520101" cy="377281"/>
            </a:xfrm>
            <a:custGeom>
              <a:avLst/>
              <a:pathLst>
                <a:path w="3520101" h="377281">
                  <a:moveTo>
                    <a:pt x="0" y="377281"/>
                  </a:moveTo>
                  <a:lnTo>
                    <a:pt x="146670" y="0"/>
                  </a:lnTo>
                  <a:lnTo>
                    <a:pt x="293341" y="0"/>
                  </a:lnTo>
                  <a:lnTo>
                    <a:pt x="440012" y="188640"/>
                  </a:lnTo>
                  <a:lnTo>
                    <a:pt x="586683" y="377281"/>
                  </a:lnTo>
                  <a:lnTo>
                    <a:pt x="733354" y="188640"/>
                  </a:lnTo>
                  <a:lnTo>
                    <a:pt x="880025" y="188640"/>
                  </a:lnTo>
                  <a:lnTo>
                    <a:pt x="1026696" y="188640"/>
                  </a:lnTo>
                  <a:lnTo>
                    <a:pt x="1173367" y="377281"/>
                  </a:lnTo>
                  <a:lnTo>
                    <a:pt x="1320038" y="377281"/>
                  </a:lnTo>
                  <a:lnTo>
                    <a:pt x="1466709" y="377281"/>
                  </a:lnTo>
                  <a:lnTo>
                    <a:pt x="1613379" y="188640"/>
                  </a:lnTo>
                  <a:lnTo>
                    <a:pt x="1760050" y="377281"/>
                  </a:lnTo>
                  <a:lnTo>
                    <a:pt x="1906721" y="377281"/>
                  </a:lnTo>
                  <a:lnTo>
                    <a:pt x="2053392" y="188640"/>
                  </a:lnTo>
                  <a:lnTo>
                    <a:pt x="2200063" y="377281"/>
                  </a:lnTo>
                  <a:lnTo>
                    <a:pt x="2346734" y="377281"/>
                  </a:lnTo>
                  <a:lnTo>
                    <a:pt x="2493405" y="188640"/>
                  </a:lnTo>
                  <a:lnTo>
                    <a:pt x="2640076" y="377281"/>
                  </a:lnTo>
                  <a:lnTo>
                    <a:pt x="2786747" y="188640"/>
                  </a:lnTo>
                  <a:lnTo>
                    <a:pt x="2933418" y="188640"/>
                  </a:lnTo>
                  <a:lnTo>
                    <a:pt x="3080089" y="377281"/>
                  </a:lnTo>
                  <a:lnTo>
                    <a:pt x="3226759" y="377281"/>
                  </a:lnTo>
                  <a:lnTo>
                    <a:pt x="3373430" y="377281"/>
                  </a:lnTo>
                  <a:lnTo>
                    <a:pt x="3520101" y="377281"/>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402319"/>
              <a:ext cx="3520101" cy="754562"/>
            </a:xfrm>
            <a:custGeom>
              <a:avLst/>
              <a:pathLst>
                <a:path w="3520101" h="754562">
                  <a:moveTo>
                    <a:pt x="0" y="188640"/>
                  </a:moveTo>
                  <a:lnTo>
                    <a:pt x="146670" y="188640"/>
                  </a:lnTo>
                  <a:lnTo>
                    <a:pt x="293341" y="0"/>
                  </a:lnTo>
                  <a:lnTo>
                    <a:pt x="440012" y="0"/>
                  </a:lnTo>
                  <a:lnTo>
                    <a:pt x="586683" y="188640"/>
                  </a:lnTo>
                  <a:lnTo>
                    <a:pt x="733354" y="188640"/>
                  </a:lnTo>
                  <a:lnTo>
                    <a:pt x="880025" y="188640"/>
                  </a:lnTo>
                  <a:lnTo>
                    <a:pt x="1026696" y="377281"/>
                  </a:lnTo>
                  <a:lnTo>
                    <a:pt x="1173367" y="377281"/>
                  </a:lnTo>
                  <a:lnTo>
                    <a:pt x="1320038" y="565921"/>
                  </a:lnTo>
                  <a:lnTo>
                    <a:pt x="1466709" y="565921"/>
                  </a:lnTo>
                  <a:lnTo>
                    <a:pt x="1613379" y="565921"/>
                  </a:lnTo>
                  <a:lnTo>
                    <a:pt x="1760050" y="188640"/>
                  </a:lnTo>
                  <a:lnTo>
                    <a:pt x="1906721" y="565921"/>
                  </a:lnTo>
                  <a:lnTo>
                    <a:pt x="2053392" y="565921"/>
                  </a:lnTo>
                  <a:lnTo>
                    <a:pt x="2200063" y="565921"/>
                  </a:lnTo>
                  <a:lnTo>
                    <a:pt x="2346734" y="754562"/>
                  </a:lnTo>
                  <a:lnTo>
                    <a:pt x="2493405" y="754562"/>
                  </a:lnTo>
                  <a:lnTo>
                    <a:pt x="2640076" y="565921"/>
                  </a:lnTo>
                  <a:lnTo>
                    <a:pt x="2786747" y="565921"/>
                  </a:lnTo>
                  <a:lnTo>
                    <a:pt x="2933418" y="188640"/>
                  </a:lnTo>
                  <a:lnTo>
                    <a:pt x="3080089" y="188640"/>
                  </a:lnTo>
                  <a:lnTo>
                    <a:pt x="3226759" y="188640"/>
                  </a:lnTo>
                  <a:lnTo>
                    <a:pt x="3373430" y="377281"/>
                  </a:lnTo>
                  <a:lnTo>
                    <a:pt x="3520101" y="188640"/>
                  </a:lnTo>
                </a:path>
              </a:pathLst>
            </a:custGeom>
            <a:ln w="27101" cap="flat">
              <a:solidFill>
                <a:srgbClr val="00833D">
                  <a:alpha val="80000"/>
                </a:srgbClr>
              </a:solidFill>
              <a:prstDash val="solid"/>
              <a:round/>
            </a:ln>
          </p:spPr>
          <p:txBody>
            <a:bodyPr/>
            <a:lstStyle/>
            <a:p/>
          </p:txBody>
        </p:sp>
        <p:sp>
          <p:nvSpPr>
            <p:cNvPr id="25" name="pl25"/>
            <p:cNvSpPr/>
            <p:nvPr/>
          </p:nvSpPr>
          <p:spPr>
            <a:xfrm>
              <a:off x="943464" y="4345522"/>
              <a:ext cx="3520101" cy="377281"/>
            </a:xfrm>
            <a:custGeom>
              <a:avLst/>
              <a:pathLst>
                <a:path w="3520101" h="377281">
                  <a:moveTo>
                    <a:pt x="0" y="377281"/>
                  </a:moveTo>
                  <a:lnTo>
                    <a:pt x="146670" y="0"/>
                  </a:lnTo>
                  <a:lnTo>
                    <a:pt x="293341" y="0"/>
                  </a:lnTo>
                  <a:lnTo>
                    <a:pt x="440012" y="188640"/>
                  </a:lnTo>
                  <a:lnTo>
                    <a:pt x="586683" y="377281"/>
                  </a:lnTo>
                  <a:lnTo>
                    <a:pt x="733354" y="188640"/>
                  </a:lnTo>
                  <a:lnTo>
                    <a:pt x="880025" y="188640"/>
                  </a:lnTo>
                  <a:lnTo>
                    <a:pt x="1026696" y="188640"/>
                  </a:lnTo>
                  <a:lnTo>
                    <a:pt x="1173367" y="377281"/>
                  </a:lnTo>
                  <a:lnTo>
                    <a:pt x="1320038" y="377281"/>
                  </a:lnTo>
                  <a:lnTo>
                    <a:pt x="1466709" y="377281"/>
                  </a:lnTo>
                  <a:lnTo>
                    <a:pt x="1613379" y="188640"/>
                  </a:lnTo>
                  <a:lnTo>
                    <a:pt x="1760050" y="377281"/>
                  </a:lnTo>
                  <a:lnTo>
                    <a:pt x="1906721" y="377281"/>
                  </a:lnTo>
                  <a:lnTo>
                    <a:pt x="2053392" y="188640"/>
                  </a:lnTo>
                  <a:lnTo>
                    <a:pt x="2200063" y="377281"/>
                  </a:lnTo>
                  <a:lnTo>
                    <a:pt x="2346734" y="377281"/>
                  </a:lnTo>
                  <a:lnTo>
                    <a:pt x="2493405" y="188640"/>
                  </a:lnTo>
                  <a:lnTo>
                    <a:pt x="2640076" y="377281"/>
                  </a:lnTo>
                  <a:lnTo>
                    <a:pt x="2786747" y="188640"/>
                  </a:lnTo>
                  <a:lnTo>
                    <a:pt x="2933418" y="188640"/>
                  </a:lnTo>
                  <a:lnTo>
                    <a:pt x="3080089" y="377281"/>
                  </a:lnTo>
                  <a:lnTo>
                    <a:pt x="3226759" y="377281"/>
                  </a:lnTo>
                  <a:lnTo>
                    <a:pt x="3373430" y="377281"/>
                  </a:lnTo>
                  <a:lnTo>
                    <a:pt x="3520101" y="377281"/>
                  </a:lnTo>
                </a:path>
              </a:pathLst>
            </a:custGeom>
            <a:ln w="43362" cap="flat">
              <a:solidFill>
                <a:srgbClr val="000000">
                  <a:alpha val="100000"/>
                </a:srgbClr>
              </a:solidFill>
              <a:prstDash val="solid"/>
              <a:round/>
            </a:ln>
          </p:spPr>
          <p:txBody>
            <a:bodyPr/>
            <a:lstStyle/>
            <a:p/>
          </p:txBody>
        </p:sp>
        <p:sp>
          <p:nvSpPr>
            <p:cNvPr id="26" name="pl26"/>
            <p:cNvSpPr/>
            <p:nvPr/>
          </p:nvSpPr>
          <p:spPr>
            <a:xfrm>
              <a:off x="943464" y="4345522"/>
              <a:ext cx="3520101" cy="377281"/>
            </a:xfrm>
            <a:custGeom>
              <a:avLst/>
              <a:pathLst>
                <a:path w="3520101" h="377281">
                  <a:moveTo>
                    <a:pt x="0" y="377281"/>
                  </a:moveTo>
                  <a:lnTo>
                    <a:pt x="146670" y="0"/>
                  </a:lnTo>
                  <a:lnTo>
                    <a:pt x="293341" y="0"/>
                  </a:lnTo>
                  <a:lnTo>
                    <a:pt x="440012" y="188640"/>
                  </a:lnTo>
                  <a:lnTo>
                    <a:pt x="586683" y="377281"/>
                  </a:lnTo>
                  <a:lnTo>
                    <a:pt x="733354" y="188640"/>
                  </a:lnTo>
                  <a:lnTo>
                    <a:pt x="880025" y="188640"/>
                  </a:lnTo>
                  <a:lnTo>
                    <a:pt x="1026696" y="188640"/>
                  </a:lnTo>
                  <a:lnTo>
                    <a:pt x="1173367" y="377281"/>
                  </a:lnTo>
                  <a:lnTo>
                    <a:pt x="1320038" y="377281"/>
                  </a:lnTo>
                  <a:lnTo>
                    <a:pt x="1466709" y="377281"/>
                  </a:lnTo>
                  <a:lnTo>
                    <a:pt x="1613379" y="188640"/>
                  </a:lnTo>
                  <a:lnTo>
                    <a:pt x="1760050" y="377281"/>
                  </a:lnTo>
                  <a:lnTo>
                    <a:pt x="1906721" y="377281"/>
                  </a:lnTo>
                  <a:lnTo>
                    <a:pt x="2053392" y="188640"/>
                  </a:lnTo>
                  <a:lnTo>
                    <a:pt x="2200063" y="377281"/>
                  </a:lnTo>
                  <a:lnTo>
                    <a:pt x="2346734" y="377281"/>
                  </a:lnTo>
                  <a:lnTo>
                    <a:pt x="2493405" y="188640"/>
                  </a:lnTo>
                  <a:lnTo>
                    <a:pt x="2640076" y="377281"/>
                  </a:lnTo>
                  <a:lnTo>
                    <a:pt x="2786747" y="188640"/>
                  </a:lnTo>
                  <a:lnTo>
                    <a:pt x="2933418" y="188640"/>
                  </a:lnTo>
                  <a:lnTo>
                    <a:pt x="3080089" y="377281"/>
                  </a:lnTo>
                  <a:lnTo>
                    <a:pt x="3226759" y="377281"/>
                  </a:lnTo>
                  <a:lnTo>
                    <a:pt x="3373430" y="377281"/>
                  </a:lnTo>
                  <a:lnTo>
                    <a:pt x="3520101" y="377281"/>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51684"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1861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1861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7718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3964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85719" y="610084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69" name="tx69"/>
            <p:cNvSpPr/>
            <p:nvPr/>
          </p:nvSpPr>
          <p:spPr>
            <a:xfrm>
              <a:off x="284428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0674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779600"/>
              <a:ext cx="3520101" cy="1320484"/>
            </a:xfrm>
            <a:custGeom>
              <a:avLst/>
              <a:pathLst>
                <a:path w="3520101" h="1320484">
                  <a:moveTo>
                    <a:pt x="0" y="754562"/>
                  </a:moveTo>
                  <a:lnTo>
                    <a:pt x="146670" y="0"/>
                  </a:lnTo>
                  <a:lnTo>
                    <a:pt x="293341" y="943203"/>
                  </a:lnTo>
                  <a:lnTo>
                    <a:pt x="440012" y="943203"/>
                  </a:lnTo>
                  <a:lnTo>
                    <a:pt x="586683" y="1131843"/>
                  </a:lnTo>
                  <a:lnTo>
                    <a:pt x="733354" y="943203"/>
                  </a:lnTo>
                  <a:lnTo>
                    <a:pt x="880025" y="565921"/>
                  </a:lnTo>
                  <a:lnTo>
                    <a:pt x="1026696" y="754562"/>
                  </a:lnTo>
                  <a:lnTo>
                    <a:pt x="1173367" y="754562"/>
                  </a:lnTo>
                  <a:lnTo>
                    <a:pt x="1320038" y="943203"/>
                  </a:lnTo>
                  <a:lnTo>
                    <a:pt x="1466709" y="943203"/>
                  </a:lnTo>
                  <a:lnTo>
                    <a:pt x="1613379" y="754562"/>
                  </a:lnTo>
                  <a:lnTo>
                    <a:pt x="1760050" y="943203"/>
                  </a:lnTo>
                  <a:lnTo>
                    <a:pt x="1906721" y="943203"/>
                  </a:lnTo>
                  <a:lnTo>
                    <a:pt x="2053392" y="754562"/>
                  </a:lnTo>
                  <a:lnTo>
                    <a:pt x="2200063" y="943203"/>
                  </a:lnTo>
                  <a:lnTo>
                    <a:pt x="2346734" y="943203"/>
                  </a:lnTo>
                  <a:lnTo>
                    <a:pt x="2493405" y="377281"/>
                  </a:lnTo>
                  <a:lnTo>
                    <a:pt x="2640076" y="1320484"/>
                  </a:lnTo>
                  <a:lnTo>
                    <a:pt x="2786747" y="565921"/>
                  </a:lnTo>
                  <a:lnTo>
                    <a:pt x="2933418" y="943203"/>
                  </a:lnTo>
                  <a:lnTo>
                    <a:pt x="3080089" y="1131843"/>
                  </a:lnTo>
                  <a:lnTo>
                    <a:pt x="3226759" y="943203"/>
                  </a:lnTo>
                  <a:lnTo>
                    <a:pt x="3373430" y="943203"/>
                  </a:lnTo>
                  <a:lnTo>
                    <a:pt x="3520101" y="754562"/>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025038"/>
              <a:ext cx="3520101" cy="1320484"/>
            </a:xfrm>
            <a:custGeom>
              <a:avLst/>
              <a:pathLst>
                <a:path w="3520101" h="1320484">
                  <a:moveTo>
                    <a:pt x="0" y="188640"/>
                  </a:moveTo>
                  <a:lnTo>
                    <a:pt x="146670" y="0"/>
                  </a:lnTo>
                  <a:lnTo>
                    <a:pt x="293341" y="188640"/>
                  </a:lnTo>
                  <a:lnTo>
                    <a:pt x="440012" y="188640"/>
                  </a:lnTo>
                  <a:lnTo>
                    <a:pt x="586683" y="0"/>
                  </a:lnTo>
                  <a:lnTo>
                    <a:pt x="733354" y="0"/>
                  </a:lnTo>
                  <a:lnTo>
                    <a:pt x="880025" y="188640"/>
                  </a:lnTo>
                  <a:lnTo>
                    <a:pt x="1026696" y="377281"/>
                  </a:lnTo>
                  <a:lnTo>
                    <a:pt x="1173367" y="188640"/>
                  </a:lnTo>
                  <a:lnTo>
                    <a:pt x="1320038" y="565921"/>
                  </a:lnTo>
                  <a:lnTo>
                    <a:pt x="1466709" y="754562"/>
                  </a:lnTo>
                  <a:lnTo>
                    <a:pt x="1613379" y="754562"/>
                  </a:lnTo>
                  <a:lnTo>
                    <a:pt x="1760050" y="565921"/>
                  </a:lnTo>
                  <a:lnTo>
                    <a:pt x="1906721" y="754562"/>
                  </a:lnTo>
                  <a:lnTo>
                    <a:pt x="2053392" y="565921"/>
                  </a:lnTo>
                  <a:lnTo>
                    <a:pt x="2200063" y="754562"/>
                  </a:lnTo>
                  <a:lnTo>
                    <a:pt x="2346734" y="1320484"/>
                  </a:lnTo>
                  <a:lnTo>
                    <a:pt x="2493405" y="943203"/>
                  </a:lnTo>
                  <a:lnTo>
                    <a:pt x="2640076" y="565921"/>
                  </a:lnTo>
                  <a:lnTo>
                    <a:pt x="2786747" y="754562"/>
                  </a:lnTo>
                  <a:lnTo>
                    <a:pt x="2933418" y="754562"/>
                  </a:lnTo>
                  <a:lnTo>
                    <a:pt x="3080089" y="565921"/>
                  </a:lnTo>
                  <a:lnTo>
                    <a:pt x="3226759" y="377281"/>
                  </a:lnTo>
                  <a:lnTo>
                    <a:pt x="3373430" y="1131843"/>
                  </a:lnTo>
                  <a:lnTo>
                    <a:pt x="3520101" y="943203"/>
                  </a:lnTo>
                </a:path>
              </a:pathLst>
            </a:custGeom>
            <a:ln w="27101" cap="flat">
              <a:solidFill>
                <a:srgbClr val="00833D">
                  <a:alpha val="80000"/>
                </a:srgbClr>
              </a:solidFill>
              <a:prstDash val="solid"/>
              <a:round/>
            </a:ln>
          </p:spPr>
          <p:txBody>
            <a:bodyPr/>
            <a:lstStyle/>
            <a:p/>
          </p:txBody>
        </p:sp>
        <p:sp>
          <p:nvSpPr>
            <p:cNvPr id="92" name="pl92"/>
            <p:cNvSpPr/>
            <p:nvPr/>
          </p:nvSpPr>
          <p:spPr>
            <a:xfrm>
              <a:off x="5308715" y="3779600"/>
              <a:ext cx="3520101" cy="1320484"/>
            </a:xfrm>
            <a:custGeom>
              <a:avLst/>
              <a:pathLst>
                <a:path w="3520101" h="1320484">
                  <a:moveTo>
                    <a:pt x="0" y="754562"/>
                  </a:moveTo>
                  <a:lnTo>
                    <a:pt x="146670" y="0"/>
                  </a:lnTo>
                  <a:lnTo>
                    <a:pt x="293341" y="943203"/>
                  </a:lnTo>
                  <a:lnTo>
                    <a:pt x="440012" y="943203"/>
                  </a:lnTo>
                  <a:lnTo>
                    <a:pt x="586683" y="1131843"/>
                  </a:lnTo>
                  <a:lnTo>
                    <a:pt x="733354" y="943203"/>
                  </a:lnTo>
                  <a:lnTo>
                    <a:pt x="880025" y="565921"/>
                  </a:lnTo>
                  <a:lnTo>
                    <a:pt x="1026696" y="754562"/>
                  </a:lnTo>
                  <a:lnTo>
                    <a:pt x="1173367" y="754562"/>
                  </a:lnTo>
                  <a:lnTo>
                    <a:pt x="1320038" y="943203"/>
                  </a:lnTo>
                  <a:lnTo>
                    <a:pt x="1466709" y="943203"/>
                  </a:lnTo>
                  <a:lnTo>
                    <a:pt x="1613379" y="754562"/>
                  </a:lnTo>
                  <a:lnTo>
                    <a:pt x="1760050" y="943203"/>
                  </a:lnTo>
                  <a:lnTo>
                    <a:pt x="1906721" y="943203"/>
                  </a:lnTo>
                  <a:lnTo>
                    <a:pt x="2053392" y="754562"/>
                  </a:lnTo>
                  <a:lnTo>
                    <a:pt x="2200063" y="943203"/>
                  </a:lnTo>
                  <a:lnTo>
                    <a:pt x="2346734" y="943203"/>
                  </a:lnTo>
                  <a:lnTo>
                    <a:pt x="2493405" y="377281"/>
                  </a:lnTo>
                  <a:lnTo>
                    <a:pt x="2640076" y="1320484"/>
                  </a:lnTo>
                  <a:lnTo>
                    <a:pt x="2786747" y="565921"/>
                  </a:lnTo>
                  <a:lnTo>
                    <a:pt x="2933418" y="943203"/>
                  </a:lnTo>
                  <a:lnTo>
                    <a:pt x="3080089" y="1131843"/>
                  </a:lnTo>
                  <a:lnTo>
                    <a:pt x="3226759" y="943203"/>
                  </a:lnTo>
                  <a:lnTo>
                    <a:pt x="3373430" y="943203"/>
                  </a:lnTo>
                  <a:lnTo>
                    <a:pt x="3520101" y="754562"/>
                  </a:lnTo>
                </a:path>
              </a:pathLst>
            </a:custGeom>
            <a:ln w="43362" cap="flat">
              <a:solidFill>
                <a:srgbClr val="000000">
                  <a:alpha val="100000"/>
                </a:srgbClr>
              </a:solidFill>
              <a:prstDash val="solid"/>
              <a:round/>
            </a:ln>
          </p:spPr>
          <p:txBody>
            <a:bodyPr/>
            <a:lstStyle/>
            <a:p/>
          </p:txBody>
        </p:sp>
        <p:sp>
          <p:nvSpPr>
            <p:cNvPr id="93" name="pl93"/>
            <p:cNvSpPr/>
            <p:nvPr/>
          </p:nvSpPr>
          <p:spPr>
            <a:xfrm>
              <a:off x="5308715" y="3779600"/>
              <a:ext cx="3520101" cy="1320484"/>
            </a:xfrm>
            <a:custGeom>
              <a:avLst/>
              <a:pathLst>
                <a:path w="3520101" h="1320484">
                  <a:moveTo>
                    <a:pt x="0" y="754562"/>
                  </a:moveTo>
                  <a:lnTo>
                    <a:pt x="146670" y="0"/>
                  </a:lnTo>
                  <a:lnTo>
                    <a:pt x="293341" y="943203"/>
                  </a:lnTo>
                  <a:lnTo>
                    <a:pt x="440012" y="943203"/>
                  </a:lnTo>
                  <a:lnTo>
                    <a:pt x="586683" y="1131843"/>
                  </a:lnTo>
                  <a:lnTo>
                    <a:pt x="733354" y="943203"/>
                  </a:lnTo>
                  <a:lnTo>
                    <a:pt x="880025" y="565921"/>
                  </a:lnTo>
                  <a:lnTo>
                    <a:pt x="1026696" y="754562"/>
                  </a:lnTo>
                  <a:lnTo>
                    <a:pt x="1173367" y="754562"/>
                  </a:lnTo>
                  <a:lnTo>
                    <a:pt x="1320038" y="943203"/>
                  </a:lnTo>
                  <a:lnTo>
                    <a:pt x="1466709" y="943203"/>
                  </a:lnTo>
                  <a:lnTo>
                    <a:pt x="1613379" y="754562"/>
                  </a:lnTo>
                  <a:lnTo>
                    <a:pt x="1760050" y="943203"/>
                  </a:lnTo>
                  <a:lnTo>
                    <a:pt x="1906721" y="943203"/>
                  </a:lnTo>
                  <a:lnTo>
                    <a:pt x="2053392" y="754562"/>
                  </a:lnTo>
                  <a:lnTo>
                    <a:pt x="2200063" y="943203"/>
                  </a:lnTo>
                  <a:lnTo>
                    <a:pt x="2346734" y="943203"/>
                  </a:lnTo>
                  <a:lnTo>
                    <a:pt x="2493405" y="377281"/>
                  </a:lnTo>
                  <a:lnTo>
                    <a:pt x="2640076" y="1320484"/>
                  </a:lnTo>
                  <a:lnTo>
                    <a:pt x="2786747" y="565921"/>
                  </a:lnTo>
                  <a:lnTo>
                    <a:pt x="2933418" y="943203"/>
                  </a:lnTo>
                  <a:lnTo>
                    <a:pt x="3080089" y="1131843"/>
                  </a:lnTo>
                  <a:lnTo>
                    <a:pt x="3226759" y="943203"/>
                  </a:lnTo>
                  <a:lnTo>
                    <a:pt x="3373430" y="943203"/>
                  </a:lnTo>
                  <a:lnTo>
                    <a:pt x="3520101" y="75456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83581"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5029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03697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3929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8387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8387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424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048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50970" y="610084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Saudi Arabia</a:t>
              </a:r>
            </a:p>
          </p:txBody>
        </p:sp>
        <p:sp>
          <p:nvSpPr>
            <p:cNvPr id="136" name="tx136"/>
            <p:cNvSpPr/>
            <p:nvPr/>
          </p:nvSpPr>
          <p:spPr>
            <a:xfrm>
              <a:off x="72095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7199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Saudi Arabia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581635"/>
            </a:xfrm>
            <a:custGeom>
              <a:avLst/>
              <a:pathLst>
                <a:path w="2123063" h="581635">
                  <a:moveTo>
                    <a:pt x="0" y="61876"/>
                  </a:moveTo>
                  <a:lnTo>
                    <a:pt x="88460" y="61876"/>
                  </a:lnTo>
                  <a:lnTo>
                    <a:pt x="176921" y="12375"/>
                  </a:lnTo>
                  <a:lnTo>
                    <a:pt x="265382" y="61876"/>
                  </a:lnTo>
                  <a:lnTo>
                    <a:pt x="353843" y="49500"/>
                  </a:lnTo>
                  <a:lnTo>
                    <a:pt x="442304" y="37125"/>
                  </a:lnTo>
                  <a:lnTo>
                    <a:pt x="530765" y="49500"/>
                  </a:lnTo>
                  <a:lnTo>
                    <a:pt x="619226" y="37125"/>
                  </a:lnTo>
                  <a:lnTo>
                    <a:pt x="707687" y="12375"/>
                  </a:lnTo>
                  <a:lnTo>
                    <a:pt x="796148" y="12375"/>
                  </a:lnTo>
                  <a:lnTo>
                    <a:pt x="884609" y="12375"/>
                  </a:lnTo>
                  <a:lnTo>
                    <a:pt x="973070" y="12375"/>
                  </a:lnTo>
                  <a:lnTo>
                    <a:pt x="1061531" y="0"/>
                  </a:lnTo>
                  <a:lnTo>
                    <a:pt x="1149992" y="0"/>
                  </a:lnTo>
                  <a:lnTo>
                    <a:pt x="1238453" y="0"/>
                  </a:lnTo>
                  <a:lnTo>
                    <a:pt x="1326914" y="12375"/>
                  </a:lnTo>
                  <a:lnTo>
                    <a:pt x="1415375" y="12375"/>
                  </a:lnTo>
                  <a:lnTo>
                    <a:pt x="1503836" y="24750"/>
                  </a:lnTo>
                  <a:lnTo>
                    <a:pt x="1592297" y="12375"/>
                  </a:lnTo>
                  <a:lnTo>
                    <a:pt x="1680758" y="581635"/>
                  </a:lnTo>
                  <a:lnTo>
                    <a:pt x="1769219" y="49500"/>
                  </a:lnTo>
                  <a:lnTo>
                    <a:pt x="1857680" y="61876"/>
                  </a:lnTo>
                  <a:lnTo>
                    <a:pt x="1946141" y="12375"/>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15197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49500"/>
            </a:xfrm>
            <a:custGeom>
              <a:avLst/>
              <a:pathLst>
                <a:path w="796148" h="49500">
                  <a:moveTo>
                    <a:pt x="0" y="12375"/>
                  </a:moveTo>
                  <a:lnTo>
                    <a:pt x="88460" y="12375"/>
                  </a:lnTo>
                  <a:lnTo>
                    <a:pt x="176921" y="0"/>
                  </a:lnTo>
                  <a:lnTo>
                    <a:pt x="265382" y="37125"/>
                  </a:lnTo>
                  <a:lnTo>
                    <a:pt x="353843" y="24750"/>
                  </a:lnTo>
                  <a:lnTo>
                    <a:pt x="442304" y="49500"/>
                  </a:lnTo>
                  <a:lnTo>
                    <a:pt x="530765" y="24750"/>
                  </a:lnTo>
                  <a:lnTo>
                    <a:pt x="619226" y="12375"/>
                  </a:lnTo>
                  <a:lnTo>
                    <a:pt x="707687" y="2475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55354"/>
              <a:ext cx="1326914" cy="37125"/>
            </a:xfrm>
            <a:custGeom>
              <a:avLst/>
              <a:pathLst>
                <a:path w="1326914"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24750"/>
                  </a:lnTo>
                  <a:lnTo>
                    <a:pt x="973070" y="37125"/>
                  </a:lnTo>
                  <a:lnTo>
                    <a:pt x="1061531" y="12375"/>
                  </a:lnTo>
                  <a:lnTo>
                    <a:pt x="1149992" y="0"/>
                  </a:lnTo>
                  <a:lnTo>
                    <a:pt x="1238453" y="12375"/>
                  </a:lnTo>
                  <a:lnTo>
                    <a:pt x="1326914" y="24750"/>
                  </a:lnTo>
                </a:path>
              </a:pathLst>
            </a:custGeom>
            <a:ln w="27101" cap="flat">
              <a:solidFill>
                <a:srgbClr val="1CABE2">
                  <a:alpha val="100000"/>
                </a:srgbClr>
              </a:solidFill>
              <a:prstDash val="solid"/>
              <a:round/>
            </a:ln>
          </p:spPr>
          <p:txBody>
            <a:bodyPr/>
            <a:lstStyle/>
            <a:p/>
          </p:txBody>
        </p:sp>
        <p:sp>
          <p:nvSpPr>
            <p:cNvPr id="72" name="tx72"/>
            <p:cNvSpPr/>
            <p:nvPr/>
          </p:nvSpPr>
          <p:spPr>
            <a:xfrm>
              <a:off x="1706424"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49500"/>
                  </a:moveTo>
                  <a:lnTo>
                    <a:pt x="88460" y="0"/>
                  </a:lnTo>
                  <a:lnTo>
                    <a:pt x="176921" y="24750"/>
                  </a:lnTo>
                  <a:lnTo>
                    <a:pt x="265382" y="37125"/>
                  </a:lnTo>
                  <a:lnTo>
                    <a:pt x="353843" y="37125"/>
                  </a:lnTo>
                  <a:lnTo>
                    <a:pt x="442304" y="24750"/>
                  </a:lnTo>
                  <a:lnTo>
                    <a:pt x="530765" y="24750"/>
                  </a:lnTo>
                  <a:lnTo>
                    <a:pt x="619226" y="24750"/>
                  </a:lnTo>
                  <a:lnTo>
                    <a:pt x="707687" y="12375"/>
                  </a:lnTo>
                  <a:lnTo>
                    <a:pt x="796148" y="12375"/>
                  </a:lnTo>
                  <a:lnTo>
                    <a:pt x="884609" y="12375"/>
                  </a:lnTo>
                  <a:lnTo>
                    <a:pt x="973070" y="0"/>
                  </a:lnTo>
                  <a:lnTo>
                    <a:pt x="1061531" y="12375"/>
                  </a:lnTo>
                  <a:lnTo>
                    <a:pt x="1149992" y="12375"/>
                  </a:lnTo>
                  <a:lnTo>
                    <a:pt x="1238453" y="0"/>
                  </a:lnTo>
                  <a:lnTo>
                    <a:pt x="1326914" y="12375"/>
                  </a:lnTo>
                  <a:lnTo>
                    <a:pt x="1415375" y="12375"/>
                  </a:lnTo>
                  <a:lnTo>
                    <a:pt x="1503836" y="0"/>
                  </a:lnTo>
                  <a:lnTo>
                    <a:pt x="1592297" y="37125"/>
                  </a:lnTo>
                  <a:lnTo>
                    <a:pt x="1680758" y="24750"/>
                  </a:lnTo>
                  <a:lnTo>
                    <a:pt x="1769219" y="37125"/>
                  </a:lnTo>
                  <a:lnTo>
                    <a:pt x="1857680" y="24750"/>
                  </a:lnTo>
                  <a:lnTo>
                    <a:pt x="1946141" y="1237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49500"/>
            </a:xfrm>
            <a:custGeom>
              <a:avLst/>
              <a:pathLst>
                <a:path w="2123063" h="49500">
                  <a:moveTo>
                    <a:pt x="0" y="49500"/>
                  </a:moveTo>
                  <a:lnTo>
                    <a:pt x="88460" y="49500"/>
                  </a:lnTo>
                  <a:lnTo>
                    <a:pt x="176921" y="12375"/>
                  </a:lnTo>
                  <a:lnTo>
                    <a:pt x="265382" y="24750"/>
                  </a:lnTo>
                  <a:lnTo>
                    <a:pt x="353843" y="12375"/>
                  </a:lnTo>
                  <a:lnTo>
                    <a:pt x="442304" y="12375"/>
                  </a:lnTo>
                  <a:lnTo>
                    <a:pt x="530765" y="37125"/>
                  </a:lnTo>
                  <a:lnTo>
                    <a:pt x="619226" y="24750"/>
                  </a:lnTo>
                  <a:lnTo>
                    <a:pt x="707687" y="12375"/>
                  </a:lnTo>
                  <a:lnTo>
                    <a:pt x="796148" y="0"/>
                  </a:lnTo>
                  <a:lnTo>
                    <a:pt x="884609" y="0"/>
                  </a:lnTo>
                  <a:lnTo>
                    <a:pt x="973070" y="0"/>
                  </a:lnTo>
                  <a:lnTo>
                    <a:pt x="1061531" y="0"/>
                  </a:lnTo>
                  <a:lnTo>
                    <a:pt x="1149992" y="0"/>
                  </a:lnTo>
                  <a:lnTo>
                    <a:pt x="1238453" y="0"/>
                  </a:lnTo>
                  <a:lnTo>
                    <a:pt x="1326914" y="0"/>
                  </a:lnTo>
                  <a:lnTo>
                    <a:pt x="1415375" y="0"/>
                  </a:lnTo>
                  <a:lnTo>
                    <a:pt x="1503836" y="24750"/>
                  </a:lnTo>
                  <a:lnTo>
                    <a:pt x="1592297" y="0"/>
                  </a:lnTo>
                  <a:lnTo>
                    <a:pt x="1680758" y="37125"/>
                  </a:lnTo>
                  <a:lnTo>
                    <a:pt x="1769219" y="24750"/>
                  </a:lnTo>
                  <a:lnTo>
                    <a:pt x="1857680" y="0"/>
                  </a:lnTo>
                  <a:lnTo>
                    <a:pt x="1946141" y="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55354"/>
              <a:ext cx="2123063" cy="37125"/>
            </a:xfrm>
            <a:custGeom>
              <a:avLst/>
              <a:pathLst>
                <a:path w="2123063" h="37125">
                  <a:moveTo>
                    <a:pt x="0" y="37125"/>
                  </a:moveTo>
                  <a:lnTo>
                    <a:pt x="88460" y="12375"/>
                  </a:lnTo>
                  <a:lnTo>
                    <a:pt x="176921" y="37125"/>
                  </a:lnTo>
                  <a:lnTo>
                    <a:pt x="265382" y="37125"/>
                  </a:lnTo>
                  <a:lnTo>
                    <a:pt x="353843" y="24750"/>
                  </a:lnTo>
                  <a:lnTo>
                    <a:pt x="442304" y="24750"/>
                  </a:lnTo>
                  <a:lnTo>
                    <a:pt x="530765" y="24750"/>
                  </a:lnTo>
                  <a:lnTo>
                    <a:pt x="619226" y="24750"/>
                  </a:lnTo>
                  <a:lnTo>
                    <a:pt x="707687" y="0"/>
                  </a:lnTo>
                  <a:lnTo>
                    <a:pt x="796148" y="0"/>
                  </a:lnTo>
                  <a:lnTo>
                    <a:pt x="884609" y="0"/>
                  </a:lnTo>
                  <a:lnTo>
                    <a:pt x="973070" y="0"/>
                  </a:lnTo>
                  <a:lnTo>
                    <a:pt x="1061531" y="0"/>
                  </a:lnTo>
                  <a:lnTo>
                    <a:pt x="1149992" y="0"/>
                  </a:lnTo>
                  <a:lnTo>
                    <a:pt x="1238453" y="0"/>
                  </a:lnTo>
                  <a:lnTo>
                    <a:pt x="1326914" y="12375"/>
                  </a:lnTo>
                  <a:lnTo>
                    <a:pt x="1415375" y="12375"/>
                  </a:lnTo>
                  <a:lnTo>
                    <a:pt x="1503836" y="12375"/>
                  </a:lnTo>
                  <a:lnTo>
                    <a:pt x="1592297" y="0"/>
                  </a:lnTo>
                  <a:lnTo>
                    <a:pt x="1680758" y="12375"/>
                  </a:lnTo>
                  <a:lnTo>
                    <a:pt x="1769219" y="37125"/>
                  </a:lnTo>
                  <a:lnTo>
                    <a:pt x="1857680" y="12375"/>
                  </a:lnTo>
                  <a:lnTo>
                    <a:pt x="1946141" y="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37125"/>
            </a:xfrm>
            <a:custGeom>
              <a:avLst/>
              <a:pathLst>
                <a:path w="2123063" h="37125">
                  <a:moveTo>
                    <a:pt x="0" y="37125"/>
                  </a:moveTo>
                  <a:lnTo>
                    <a:pt x="88460" y="12375"/>
                  </a:lnTo>
                  <a:lnTo>
                    <a:pt x="176921" y="37125"/>
                  </a:lnTo>
                  <a:lnTo>
                    <a:pt x="265382" y="37125"/>
                  </a:lnTo>
                  <a:lnTo>
                    <a:pt x="353843" y="24750"/>
                  </a:lnTo>
                  <a:lnTo>
                    <a:pt x="442304" y="24750"/>
                  </a:lnTo>
                  <a:lnTo>
                    <a:pt x="530765" y="24750"/>
                  </a:lnTo>
                  <a:lnTo>
                    <a:pt x="619226" y="2475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24750"/>
                  </a:lnTo>
                  <a:lnTo>
                    <a:pt x="1680758" y="24750"/>
                  </a:lnTo>
                  <a:lnTo>
                    <a:pt x="1769219" y="37125"/>
                  </a:lnTo>
                  <a:lnTo>
                    <a:pt x="1857680" y="12375"/>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61125"/>
              <a:ext cx="2034602" cy="37125"/>
            </a:xfrm>
            <a:custGeom>
              <a:avLst/>
              <a:pathLst>
                <a:path w="2034602" h="37125">
                  <a:moveTo>
                    <a:pt x="0" y="37125"/>
                  </a:moveTo>
                  <a:lnTo>
                    <a:pt x="88460" y="37125"/>
                  </a:lnTo>
                  <a:lnTo>
                    <a:pt x="176921" y="24750"/>
                  </a:lnTo>
                  <a:lnTo>
                    <a:pt x="265382" y="24750"/>
                  </a:lnTo>
                  <a:lnTo>
                    <a:pt x="353843" y="24750"/>
                  </a:lnTo>
                  <a:lnTo>
                    <a:pt x="442304" y="24750"/>
                  </a:lnTo>
                  <a:lnTo>
                    <a:pt x="530765" y="12375"/>
                  </a:lnTo>
                  <a:lnTo>
                    <a:pt x="619226" y="12375"/>
                  </a:lnTo>
                  <a:lnTo>
                    <a:pt x="707687" y="12375"/>
                  </a:lnTo>
                  <a:lnTo>
                    <a:pt x="796148" y="12375"/>
                  </a:lnTo>
                  <a:lnTo>
                    <a:pt x="884609" y="24750"/>
                  </a:lnTo>
                  <a:lnTo>
                    <a:pt x="973070" y="12375"/>
                  </a:lnTo>
                  <a:lnTo>
                    <a:pt x="1061531" y="0"/>
                  </a:lnTo>
                  <a:lnTo>
                    <a:pt x="1149992" y="12375"/>
                  </a:lnTo>
                  <a:lnTo>
                    <a:pt x="1238453" y="37125"/>
                  </a:lnTo>
                  <a:lnTo>
                    <a:pt x="1326914" y="37125"/>
                  </a:lnTo>
                  <a:lnTo>
                    <a:pt x="1415375" y="37125"/>
                  </a:lnTo>
                  <a:lnTo>
                    <a:pt x="1503836" y="24750"/>
                  </a:lnTo>
                  <a:lnTo>
                    <a:pt x="1592297" y="37125"/>
                  </a:lnTo>
                  <a:lnTo>
                    <a:pt x="1680758" y="37125"/>
                  </a:lnTo>
                  <a:lnTo>
                    <a:pt x="1769219" y="24750"/>
                  </a:lnTo>
                  <a:lnTo>
                    <a:pt x="1857680" y="12375"/>
                  </a:lnTo>
                  <a:lnTo>
                    <a:pt x="1946141" y="37125"/>
                  </a:lnTo>
                  <a:lnTo>
                    <a:pt x="2034602" y="37125"/>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00572" y="4667729"/>
              <a:ext cx="973070" cy="160877"/>
            </a:xfrm>
            <a:custGeom>
              <a:avLst/>
              <a:pathLst>
                <a:path w="973070" h="160877">
                  <a:moveTo>
                    <a:pt x="0" y="160877"/>
                  </a:moveTo>
                  <a:lnTo>
                    <a:pt x="88460" y="37125"/>
                  </a:lnTo>
                  <a:lnTo>
                    <a:pt x="176921" y="24750"/>
                  </a:lnTo>
                  <a:lnTo>
                    <a:pt x="265382" y="24750"/>
                  </a:lnTo>
                  <a:lnTo>
                    <a:pt x="353843" y="0"/>
                  </a:lnTo>
                  <a:lnTo>
                    <a:pt x="442304" y="0"/>
                  </a:lnTo>
                  <a:lnTo>
                    <a:pt x="530765" y="24750"/>
                  </a:lnTo>
                  <a:lnTo>
                    <a:pt x="619226" y="12375"/>
                  </a:lnTo>
                  <a:lnTo>
                    <a:pt x="707687" y="0"/>
                  </a:lnTo>
                  <a:lnTo>
                    <a:pt x="796148" y="0"/>
                  </a:lnTo>
                  <a:lnTo>
                    <a:pt x="884609" y="0"/>
                  </a:lnTo>
                  <a:lnTo>
                    <a:pt x="973070" y="0"/>
                  </a:lnTo>
                </a:path>
              </a:pathLst>
            </a:custGeom>
            <a:ln w="27101" cap="flat">
              <a:solidFill>
                <a:srgbClr val="1CABE2">
                  <a:alpha val="100000"/>
                </a:srgbClr>
              </a:solidFill>
              <a:prstDash val="solid"/>
              <a:round/>
            </a:ln>
          </p:spPr>
          <p:txBody>
            <a:bodyPr/>
            <a:lstStyle/>
            <a:p/>
          </p:txBody>
        </p:sp>
        <p:sp>
          <p:nvSpPr>
            <p:cNvPr id="216" name="tx216"/>
            <p:cNvSpPr/>
            <p:nvPr/>
          </p:nvSpPr>
          <p:spPr>
            <a:xfrm>
              <a:off x="7648642"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7" name="tx217"/>
            <p:cNvSpPr/>
            <p:nvPr/>
          </p:nvSpPr>
          <p:spPr>
            <a:xfrm>
              <a:off x="8806200"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827707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8630921"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196721" y="398022"/>
              <a:ext cx="54424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Saudi Arabia,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MCV2, and PCV3 had the lowest coverage (96%), followed by BCG, DTP1, DTP3, IPV1, POL3, and ROTAC (97%).
Compared to 2019, coverage of 4 vaccines increased (BCG, DTP3, MCV1 and ROTAC) and 5 vaccines remained constant (DTP1, IPV1, MCV2, PCV3 and POL3).
Compared to 2023, coverage of 2 vaccines increased (BCG and POL3), 5 vaccines remained constant (DTP1, DTP3, IPV1, MCV2 and ROTAC), and 2 vaccines decreased (MCV1 and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42348"/>
            </a:xfrm>
            <a:custGeom>
              <a:avLst/>
              <a:pathLst>
                <a:path w="6480943" h="142348">
                  <a:moveTo>
                    <a:pt x="0" y="142348"/>
                  </a:moveTo>
                  <a:lnTo>
                    <a:pt x="270039" y="47449"/>
                  </a:lnTo>
                  <a:lnTo>
                    <a:pt x="540078" y="142348"/>
                  </a:lnTo>
                  <a:lnTo>
                    <a:pt x="810117" y="142348"/>
                  </a:lnTo>
                  <a:lnTo>
                    <a:pt x="1080157" y="94899"/>
                  </a:lnTo>
                  <a:lnTo>
                    <a:pt x="1350196" y="94899"/>
                  </a:lnTo>
                  <a:lnTo>
                    <a:pt x="1620235" y="94899"/>
                  </a:lnTo>
                  <a:lnTo>
                    <a:pt x="1890275" y="9489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94899"/>
                  </a:lnTo>
                  <a:lnTo>
                    <a:pt x="5130746" y="94899"/>
                  </a:lnTo>
                  <a:lnTo>
                    <a:pt x="5400786" y="142348"/>
                  </a:lnTo>
                  <a:lnTo>
                    <a:pt x="5670825" y="47449"/>
                  </a:lnTo>
                  <a:lnTo>
                    <a:pt x="5940864" y="0"/>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237248"/>
            </a:xfrm>
            <a:custGeom>
              <a:avLst/>
              <a:pathLst>
                <a:path w="6480943" h="237248">
                  <a:moveTo>
                    <a:pt x="0" y="237248"/>
                  </a:moveTo>
                  <a:lnTo>
                    <a:pt x="270039" y="142348"/>
                  </a:lnTo>
                  <a:lnTo>
                    <a:pt x="540078" y="47449"/>
                  </a:lnTo>
                  <a:lnTo>
                    <a:pt x="810117" y="142348"/>
                  </a:lnTo>
                  <a:lnTo>
                    <a:pt x="1080157" y="94899"/>
                  </a:lnTo>
                  <a:lnTo>
                    <a:pt x="1350196" y="47449"/>
                  </a:lnTo>
                  <a:lnTo>
                    <a:pt x="1620235" y="94899"/>
                  </a:lnTo>
                  <a:lnTo>
                    <a:pt x="1890275" y="9489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47449"/>
                  </a:lnTo>
                  <a:lnTo>
                    <a:pt x="5130746" y="94899"/>
                  </a:lnTo>
                  <a:lnTo>
                    <a:pt x="5400786" y="142348"/>
                  </a:lnTo>
                  <a:lnTo>
                    <a:pt x="5670825" y="47449"/>
                  </a:lnTo>
                  <a:lnTo>
                    <a:pt x="5940864" y="0"/>
                  </a:lnTo>
                  <a:lnTo>
                    <a:pt x="6210904" y="47449"/>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1675333" y="978248"/>
              <a:ext cx="5940864" cy="142348"/>
            </a:xfrm>
            <a:custGeom>
              <a:avLst/>
              <a:pathLst>
                <a:path w="5940864" h="142348">
                  <a:moveTo>
                    <a:pt x="0" y="142348"/>
                  </a:moveTo>
                  <a:lnTo>
                    <a:pt x="270039" y="142348"/>
                  </a:lnTo>
                  <a:lnTo>
                    <a:pt x="540078" y="94899"/>
                  </a:lnTo>
                  <a:lnTo>
                    <a:pt x="810117" y="94899"/>
                  </a:lnTo>
                  <a:lnTo>
                    <a:pt x="1080157" y="94899"/>
                  </a:lnTo>
                  <a:lnTo>
                    <a:pt x="1350196" y="94899"/>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94899"/>
                  </a:lnTo>
                  <a:lnTo>
                    <a:pt x="4590668" y="94899"/>
                  </a:lnTo>
                  <a:lnTo>
                    <a:pt x="4860707" y="142348"/>
                  </a:lnTo>
                  <a:lnTo>
                    <a:pt x="5130746" y="47449"/>
                  </a:lnTo>
                  <a:lnTo>
                    <a:pt x="5400786" y="0"/>
                  </a:lnTo>
                  <a:lnTo>
                    <a:pt x="5670825" y="47449"/>
                  </a:lnTo>
                  <a:lnTo>
                    <a:pt x="5940864"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189798"/>
            </a:xfrm>
            <a:custGeom>
              <a:avLst/>
              <a:pathLst>
                <a:path w="2430353" h="189798">
                  <a:moveTo>
                    <a:pt x="0" y="47449"/>
                  </a:moveTo>
                  <a:lnTo>
                    <a:pt x="270039" y="47449"/>
                  </a:lnTo>
                  <a:lnTo>
                    <a:pt x="540078" y="0"/>
                  </a:lnTo>
                  <a:lnTo>
                    <a:pt x="810117" y="142348"/>
                  </a:lnTo>
                  <a:lnTo>
                    <a:pt x="1080157" y="94899"/>
                  </a:lnTo>
                  <a:lnTo>
                    <a:pt x="1350196" y="189798"/>
                  </a:lnTo>
                  <a:lnTo>
                    <a:pt x="1620235" y="94899"/>
                  </a:lnTo>
                  <a:lnTo>
                    <a:pt x="1890275" y="47449"/>
                  </a:lnTo>
                  <a:lnTo>
                    <a:pt x="2160314" y="94899"/>
                  </a:lnTo>
                  <a:lnTo>
                    <a:pt x="2430353" y="94899"/>
                  </a:lnTo>
                </a:path>
              </a:pathLst>
            </a:custGeom>
            <a:ln w="27101" cap="flat">
              <a:solidFill>
                <a:srgbClr val="E31A1C">
                  <a:alpha val="100000"/>
                </a:srgbClr>
              </a:solidFill>
              <a:prstDash val="solid"/>
              <a:round/>
            </a:ln>
          </p:spPr>
          <p:txBody>
            <a:bodyPr/>
            <a:lstStyle/>
            <a:p/>
          </p:txBody>
        </p:sp>
        <p:sp>
          <p:nvSpPr>
            <p:cNvPr id="41" name="pl41"/>
            <p:cNvSpPr/>
            <p:nvPr/>
          </p:nvSpPr>
          <p:spPr>
            <a:xfrm>
              <a:off x="1135255" y="978248"/>
              <a:ext cx="6480943" cy="189798"/>
            </a:xfrm>
            <a:custGeom>
              <a:avLst/>
              <a:pathLst>
                <a:path w="6480943" h="189798">
                  <a:moveTo>
                    <a:pt x="0" y="189798"/>
                  </a:moveTo>
                  <a:lnTo>
                    <a:pt x="270039" y="189798"/>
                  </a:lnTo>
                  <a:lnTo>
                    <a:pt x="540078" y="47449"/>
                  </a:lnTo>
                  <a:lnTo>
                    <a:pt x="810117" y="94899"/>
                  </a:lnTo>
                  <a:lnTo>
                    <a:pt x="1080157" y="47449"/>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94899"/>
                  </a:lnTo>
                  <a:lnTo>
                    <a:pt x="4860707" y="0"/>
                  </a:lnTo>
                  <a:lnTo>
                    <a:pt x="5130746" y="142348"/>
                  </a:lnTo>
                  <a:lnTo>
                    <a:pt x="5400786" y="94899"/>
                  </a:lnTo>
                  <a:lnTo>
                    <a:pt x="5670825" y="0"/>
                  </a:lnTo>
                  <a:lnTo>
                    <a:pt x="5940864" y="0"/>
                  </a:lnTo>
                  <a:lnTo>
                    <a:pt x="6210904" y="47449"/>
                  </a:lnTo>
                  <a:lnTo>
                    <a:pt x="6480943" y="94899"/>
                  </a:lnTo>
                </a:path>
              </a:pathLst>
            </a:custGeom>
            <a:ln w="27101" cap="flat">
              <a:solidFill>
                <a:srgbClr val="FF7F00">
                  <a:alpha val="100000"/>
                </a:srgbClr>
              </a:solidFill>
              <a:prstDash val="solid"/>
              <a:round/>
            </a:ln>
          </p:spPr>
          <p:txBody>
            <a:bodyPr/>
            <a:lstStyle/>
            <a:p/>
          </p:txBody>
        </p:sp>
        <p:sp>
          <p:nvSpPr>
            <p:cNvPr id="42" name="pl42"/>
            <p:cNvSpPr/>
            <p:nvPr/>
          </p:nvSpPr>
          <p:spPr>
            <a:xfrm>
              <a:off x="1405294" y="930799"/>
              <a:ext cx="6210904" cy="142348"/>
            </a:xfrm>
            <a:custGeom>
              <a:avLst/>
              <a:pathLst>
                <a:path w="6210904" h="142348">
                  <a:moveTo>
                    <a:pt x="0" y="142348"/>
                  </a:moveTo>
                  <a:lnTo>
                    <a:pt x="270039" y="142348"/>
                  </a:lnTo>
                  <a:lnTo>
                    <a:pt x="540078" y="94899"/>
                  </a:lnTo>
                  <a:lnTo>
                    <a:pt x="810117" y="94899"/>
                  </a:lnTo>
                  <a:lnTo>
                    <a:pt x="1080157" y="94899"/>
                  </a:lnTo>
                  <a:lnTo>
                    <a:pt x="1350196" y="94899"/>
                  </a:lnTo>
                  <a:lnTo>
                    <a:pt x="1620235" y="47449"/>
                  </a:lnTo>
                  <a:lnTo>
                    <a:pt x="1890275" y="47449"/>
                  </a:lnTo>
                  <a:lnTo>
                    <a:pt x="2160314" y="47449"/>
                  </a:lnTo>
                  <a:lnTo>
                    <a:pt x="2430353" y="47449"/>
                  </a:lnTo>
                  <a:lnTo>
                    <a:pt x="2700393" y="94899"/>
                  </a:lnTo>
                  <a:lnTo>
                    <a:pt x="2970432" y="47449"/>
                  </a:lnTo>
                  <a:lnTo>
                    <a:pt x="3240471" y="0"/>
                  </a:lnTo>
                  <a:lnTo>
                    <a:pt x="3510510" y="47449"/>
                  </a:lnTo>
                  <a:lnTo>
                    <a:pt x="3780550" y="142348"/>
                  </a:lnTo>
                  <a:lnTo>
                    <a:pt x="4050589" y="142348"/>
                  </a:lnTo>
                  <a:lnTo>
                    <a:pt x="4320628" y="142348"/>
                  </a:lnTo>
                  <a:lnTo>
                    <a:pt x="4590668" y="94899"/>
                  </a:lnTo>
                  <a:lnTo>
                    <a:pt x="4860707" y="142348"/>
                  </a:lnTo>
                  <a:lnTo>
                    <a:pt x="5130746" y="142348"/>
                  </a:lnTo>
                  <a:lnTo>
                    <a:pt x="5400786" y="94899"/>
                  </a:lnTo>
                  <a:lnTo>
                    <a:pt x="5670825" y="47449"/>
                  </a:lnTo>
                  <a:lnTo>
                    <a:pt x="5940864" y="142348"/>
                  </a:lnTo>
                  <a:lnTo>
                    <a:pt x="6210904" y="142348"/>
                  </a:lnTo>
                </a:path>
              </a:pathLst>
            </a:custGeom>
            <a:ln w="27101" cap="flat">
              <a:solidFill>
                <a:srgbClr val="FFC20E">
                  <a:alpha val="100000"/>
                </a:srgbClr>
              </a:solidFill>
              <a:prstDash val="solid"/>
              <a:round/>
            </a:ln>
          </p:spPr>
          <p:txBody>
            <a:bodyPr/>
            <a:lstStyle/>
            <a:p/>
          </p:txBody>
        </p:sp>
        <p:sp>
          <p:nvSpPr>
            <p:cNvPr id="43" name="pl43"/>
            <p:cNvSpPr/>
            <p:nvPr/>
          </p:nvSpPr>
          <p:spPr>
            <a:xfrm>
              <a:off x="3565609" y="978248"/>
              <a:ext cx="4050589" cy="142348"/>
            </a:xfrm>
            <a:custGeom>
              <a:avLst/>
              <a:pathLst>
                <a:path w="4050589" h="142348">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94899"/>
                  </a:lnTo>
                  <a:lnTo>
                    <a:pt x="2970432" y="142348"/>
                  </a:lnTo>
                  <a:lnTo>
                    <a:pt x="3240471" y="47449"/>
                  </a:lnTo>
                  <a:lnTo>
                    <a:pt x="3510510" y="0"/>
                  </a:lnTo>
                  <a:lnTo>
                    <a:pt x="3780550" y="47449"/>
                  </a:lnTo>
                  <a:lnTo>
                    <a:pt x="4050589" y="94899"/>
                  </a:lnTo>
                </a:path>
              </a:pathLst>
            </a:custGeom>
            <a:ln w="27101" cap="flat">
              <a:solidFill>
                <a:srgbClr val="008B00">
                  <a:alpha val="100000"/>
                </a:srgbClr>
              </a:solidFill>
              <a:prstDash val="solid"/>
              <a:round/>
            </a:ln>
          </p:spPr>
          <p:txBody>
            <a:bodyPr/>
            <a:lstStyle/>
            <a:p/>
          </p:txBody>
        </p:sp>
        <p:sp>
          <p:nvSpPr>
            <p:cNvPr id="44" name="pl44"/>
            <p:cNvSpPr/>
            <p:nvPr/>
          </p:nvSpPr>
          <p:spPr>
            <a:xfrm>
              <a:off x="1135255" y="978248"/>
              <a:ext cx="6480943" cy="142348"/>
            </a:xfrm>
            <a:custGeom>
              <a:avLst/>
              <a:pathLst>
                <a:path w="6480943" h="142348">
                  <a:moveTo>
                    <a:pt x="0" y="142348"/>
                  </a:moveTo>
                  <a:lnTo>
                    <a:pt x="270039" y="47449"/>
                  </a:lnTo>
                  <a:lnTo>
                    <a:pt x="540078" y="142348"/>
                  </a:lnTo>
                  <a:lnTo>
                    <a:pt x="810117" y="142348"/>
                  </a:lnTo>
                  <a:lnTo>
                    <a:pt x="1080157" y="94899"/>
                  </a:lnTo>
                  <a:lnTo>
                    <a:pt x="1350196" y="94899"/>
                  </a:lnTo>
                  <a:lnTo>
                    <a:pt x="1620235" y="94899"/>
                  </a:lnTo>
                  <a:lnTo>
                    <a:pt x="1890275" y="94899"/>
                  </a:lnTo>
                  <a:lnTo>
                    <a:pt x="2160314" y="0"/>
                  </a:lnTo>
                  <a:lnTo>
                    <a:pt x="2430353" y="0"/>
                  </a:lnTo>
                  <a:lnTo>
                    <a:pt x="2700393" y="0"/>
                  </a:lnTo>
                  <a:lnTo>
                    <a:pt x="2970432" y="0"/>
                  </a:lnTo>
                  <a:lnTo>
                    <a:pt x="3240471" y="0"/>
                  </a:lnTo>
                  <a:lnTo>
                    <a:pt x="3510510" y="0"/>
                  </a:lnTo>
                  <a:lnTo>
                    <a:pt x="3780550" y="0"/>
                  </a:lnTo>
                  <a:lnTo>
                    <a:pt x="4050589" y="47449"/>
                  </a:lnTo>
                  <a:lnTo>
                    <a:pt x="4320628" y="47449"/>
                  </a:lnTo>
                  <a:lnTo>
                    <a:pt x="4590668" y="47449"/>
                  </a:lnTo>
                  <a:lnTo>
                    <a:pt x="4860707" y="0"/>
                  </a:lnTo>
                  <a:lnTo>
                    <a:pt x="5130746" y="47449"/>
                  </a:lnTo>
                  <a:lnTo>
                    <a:pt x="5400786" y="142348"/>
                  </a:lnTo>
                  <a:lnTo>
                    <a:pt x="5670825" y="47449"/>
                  </a:lnTo>
                  <a:lnTo>
                    <a:pt x="5940864" y="0"/>
                  </a:lnTo>
                  <a:lnTo>
                    <a:pt x="6210904" y="94899"/>
                  </a:lnTo>
                  <a:lnTo>
                    <a:pt x="6480943" y="47449"/>
                  </a:lnTo>
                </a:path>
              </a:pathLst>
            </a:custGeom>
            <a:ln w="27101" cap="flat">
              <a:solidFill>
                <a:srgbClr val="9A32CD">
                  <a:alpha val="100000"/>
                </a:srgbClr>
              </a:solidFill>
              <a:prstDash val="solid"/>
              <a:round/>
            </a:ln>
          </p:spPr>
          <p:txBody>
            <a:bodyPr/>
            <a:lstStyle/>
            <a:p/>
          </p:txBody>
        </p:sp>
        <p:sp>
          <p:nvSpPr>
            <p:cNvPr id="45" name="pl45"/>
            <p:cNvSpPr/>
            <p:nvPr/>
          </p:nvSpPr>
          <p:spPr>
            <a:xfrm>
              <a:off x="4645766" y="1025698"/>
              <a:ext cx="2970432" cy="616844"/>
            </a:xfrm>
            <a:custGeom>
              <a:avLst/>
              <a:pathLst>
                <a:path w="2970432" h="616844">
                  <a:moveTo>
                    <a:pt x="0" y="616844"/>
                  </a:moveTo>
                  <a:lnTo>
                    <a:pt x="270039" y="142348"/>
                  </a:lnTo>
                  <a:lnTo>
                    <a:pt x="540078" y="94899"/>
                  </a:lnTo>
                  <a:lnTo>
                    <a:pt x="810117" y="94899"/>
                  </a:lnTo>
                  <a:lnTo>
                    <a:pt x="1080157" y="0"/>
                  </a:lnTo>
                  <a:lnTo>
                    <a:pt x="1350196" y="0"/>
                  </a:lnTo>
                  <a:lnTo>
                    <a:pt x="1620235" y="94899"/>
                  </a:lnTo>
                  <a:lnTo>
                    <a:pt x="1890275" y="47449"/>
                  </a:lnTo>
                  <a:lnTo>
                    <a:pt x="2160314" y="0"/>
                  </a:lnTo>
                  <a:lnTo>
                    <a:pt x="2430353" y="0"/>
                  </a:lnTo>
                  <a:lnTo>
                    <a:pt x="2700393" y="0"/>
                  </a:lnTo>
                  <a:lnTo>
                    <a:pt x="2970432" y="0"/>
                  </a:lnTo>
                </a:path>
              </a:pathLst>
            </a:custGeom>
            <a:ln w="27101" cap="flat">
              <a:solidFill>
                <a:srgbClr val="836FFF">
                  <a:alpha val="100000"/>
                </a:srgbClr>
              </a:solidFill>
              <a:prstDash val="solid"/>
              <a:round/>
            </a:ln>
          </p:spPr>
          <p:txBody>
            <a:bodyPr/>
            <a:lstStyle/>
            <a:p/>
          </p:txBody>
        </p:sp>
        <p:sp>
          <p:nvSpPr>
            <p:cNvPr id="46" name="pl46"/>
            <p:cNvSpPr/>
            <p:nvPr/>
          </p:nvSpPr>
          <p:spPr>
            <a:xfrm>
              <a:off x="1135255" y="978248"/>
              <a:ext cx="6480943" cy="189798"/>
            </a:xfrm>
            <a:custGeom>
              <a:avLst/>
              <a:pathLst>
                <a:path w="6480943" h="189798">
                  <a:moveTo>
                    <a:pt x="0" y="189798"/>
                  </a:moveTo>
                  <a:lnTo>
                    <a:pt x="270039" y="189798"/>
                  </a:lnTo>
                  <a:lnTo>
                    <a:pt x="540078" y="47449"/>
                  </a:lnTo>
                  <a:lnTo>
                    <a:pt x="810117" y="94899"/>
                  </a:lnTo>
                  <a:lnTo>
                    <a:pt x="1080157" y="47449"/>
                  </a:lnTo>
                  <a:lnTo>
                    <a:pt x="1350196" y="47449"/>
                  </a:lnTo>
                  <a:lnTo>
                    <a:pt x="1620235" y="142348"/>
                  </a:lnTo>
                  <a:lnTo>
                    <a:pt x="1890275" y="94899"/>
                  </a:lnTo>
                  <a:lnTo>
                    <a:pt x="2160314" y="47449"/>
                  </a:lnTo>
                  <a:lnTo>
                    <a:pt x="2430353" y="0"/>
                  </a:lnTo>
                  <a:lnTo>
                    <a:pt x="2700393" y="0"/>
                  </a:lnTo>
                  <a:lnTo>
                    <a:pt x="2970432" y="0"/>
                  </a:lnTo>
                  <a:lnTo>
                    <a:pt x="3240471" y="0"/>
                  </a:lnTo>
                  <a:lnTo>
                    <a:pt x="3510510" y="0"/>
                  </a:lnTo>
                  <a:lnTo>
                    <a:pt x="3780550" y="0"/>
                  </a:lnTo>
                  <a:lnTo>
                    <a:pt x="4050589" y="0"/>
                  </a:lnTo>
                  <a:lnTo>
                    <a:pt x="4320628" y="0"/>
                  </a:lnTo>
                  <a:lnTo>
                    <a:pt x="4590668" y="94899"/>
                  </a:lnTo>
                  <a:lnTo>
                    <a:pt x="4860707" y="0"/>
                  </a:lnTo>
                  <a:lnTo>
                    <a:pt x="5130746" y="142348"/>
                  </a:lnTo>
                  <a:lnTo>
                    <a:pt x="5400786" y="94899"/>
                  </a:lnTo>
                  <a:lnTo>
                    <a:pt x="5670825" y="0"/>
                  </a:lnTo>
                  <a:lnTo>
                    <a:pt x="5940864" y="0"/>
                  </a:lnTo>
                  <a:lnTo>
                    <a:pt x="6210904" y="47449"/>
                  </a:lnTo>
                  <a:lnTo>
                    <a:pt x="6480943" y="94899"/>
                  </a:lnTo>
                </a:path>
              </a:pathLst>
            </a:custGeom>
            <a:ln w="27101" cap="flat">
              <a:solidFill>
                <a:srgbClr val="FB9A99">
                  <a:alpha val="100000"/>
                </a:srgbClr>
              </a:solidFill>
              <a:prstDash val="solid"/>
              <a:round/>
            </a:ln>
          </p:spPr>
          <p:txBody>
            <a:bodyPr/>
            <a:lstStyle/>
            <a:p/>
          </p:txBody>
        </p:sp>
        <p:sp>
          <p:nvSpPr>
            <p:cNvPr id="47" name="pl47"/>
            <p:cNvSpPr/>
            <p:nvPr/>
          </p:nvSpPr>
          <p:spPr>
            <a:xfrm>
              <a:off x="7628480" y="1034076"/>
              <a:ext cx="754465" cy="514670"/>
            </a:xfrm>
            <a:custGeom>
              <a:avLst/>
              <a:pathLst>
                <a:path w="754465" h="514670">
                  <a:moveTo>
                    <a:pt x="754465" y="514670"/>
                  </a:moveTo>
                  <a:lnTo>
                    <a:pt x="0" y="0"/>
                  </a:lnTo>
                </a:path>
              </a:pathLst>
            </a:custGeom>
          </p:spPr>
          <p:txBody>
            <a:bodyPr/>
            <a:lstStyle/>
            <a:p/>
          </p:txBody>
        </p:sp>
        <p:sp>
          <p:nvSpPr>
            <p:cNvPr id="48" name="pl48"/>
            <p:cNvSpPr/>
            <p:nvPr/>
          </p:nvSpPr>
          <p:spPr>
            <a:xfrm>
              <a:off x="7632129" y="782188"/>
              <a:ext cx="696455" cy="238064"/>
            </a:xfrm>
            <a:custGeom>
              <a:avLst/>
              <a:pathLst>
                <a:path w="696455" h="238064">
                  <a:moveTo>
                    <a:pt x="696455" y="0"/>
                  </a:moveTo>
                  <a:lnTo>
                    <a:pt x="0" y="238064"/>
                  </a:lnTo>
                </a:path>
              </a:pathLst>
            </a:custGeom>
          </p:spPr>
          <p:txBody>
            <a:bodyPr/>
            <a:lstStyle/>
            <a:p/>
          </p:txBody>
        </p:sp>
        <p:sp>
          <p:nvSpPr>
            <p:cNvPr id="49" name="pl49"/>
            <p:cNvSpPr/>
            <p:nvPr/>
          </p:nvSpPr>
          <p:spPr>
            <a:xfrm>
              <a:off x="7634335" y="1025916"/>
              <a:ext cx="802759" cy="9642"/>
            </a:xfrm>
            <a:custGeom>
              <a:avLst/>
              <a:pathLst>
                <a:path w="802759" h="9642">
                  <a:moveTo>
                    <a:pt x="802759" y="9642"/>
                  </a:moveTo>
                  <a:lnTo>
                    <a:pt x="0" y="0"/>
                  </a:lnTo>
                </a:path>
              </a:pathLst>
            </a:custGeom>
          </p:spPr>
          <p:txBody>
            <a:bodyPr/>
            <a:lstStyle/>
            <a:p/>
          </p:txBody>
        </p:sp>
        <p:sp>
          <p:nvSpPr>
            <p:cNvPr id="50" name="pl50"/>
            <p:cNvSpPr/>
            <p:nvPr/>
          </p:nvSpPr>
          <p:spPr>
            <a:xfrm>
              <a:off x="7624146" y="1035931"/>
              <a:ext cx="800880" cy="1031259"/>
            </a:xfrm>
            <a:custGeom>
              <a:avLst/>
              <a:pathLst>
                <a:path w="800880" h="1031259">
                  <a:moveTo>
                    <a:pt x="800880" y="1031259"/>
                  </a:moveTo>
                  <a:lnTo>
                    <a:pt x="0" y="0"/>
                  </a:lnTo>
                </a:path>
              </a:pathLst>
            </a:custGeom>
          </p:spPr>
          <p:txBody>
            <a:bodyPr/>
            <a:lstStyle/>
            <a:p/>
          </p:txBody>
        </p:sp>
        <p:sp>
          <p:nvSpPr>
            <p:cNvPr id="51" name="pl51"/>
            <p:cNvSpPr/>
            <p:nvPr/>
          </p:nvSpPr>
          <p:spPr>
            <a:xfrm>
              <a:off x="7631983" y="1031308"/>
              <a:ext cx="726719" cy="258260"/>
            </a:xfrm>
            <a:custGeom>
              <a:avLst/>
              <a:pathLst>
                <a:path w="726719" h="258260">
                  <a:moveTo>
                    <a:pt x="726719" y="258260"/>
                  </a:moveTo>
                  <a:lnTo>
                    <a:pt x="0" y="0"/>
                  </a:lnTo>
                </a:path>
              </a:pathLst>
            </a:custGeom>
          </p:spPr>
          <p:txBody>
            <a:bodyPr/>
            <a:lstStyle/>
            <a:p/>
          </p:txBody>
        </p:sp>
        <p:sp>
          <p:nvSpPr>
            <p:cNvPr id="52" name="pl52"/>
            <p:cNvSpPr/>
            <p:nvPr/>
          </p:nvSpPr>
          <p:spPr>
            <a:xfrm>
              <a:off x="7625419" y="1035501"/>
              <a:ext cx="727354" cy="773288"/>
            </a:xfrm>
            <a:custGeom>
              <a:avLst/>
              <a:pathLst>
                <a:path w="727354" h="773288">
                  <a:moveTo>
                    <a:pt x="727354" y="773288"/>
                  </a:moveTo>
                  <a:lnTo>
                    <a:pt x="0" y="0"/>
                  </a:lnTo>
                </a:path>
              </a:pathLst>
            </a:custGeom>
          </p:spPr>
          <p:txBody>
            <a:bodyPr/>
            <a:lstStyle/>
            <a:p/>
          </p:txBody>
        </p:sp>
        <p:sp>
          <p:nvSpPr>
            <p:cNvPr id="53" name="pl53"/>
            <p:cNvSpPr/>
            <p:nvPr/>
          </p:nvSpPr>
          <p:spPr>
            <a:xfrm>
              <a:off x="7622530" y="1083816"/>
              <a:ext cx="736331" cy="1240581"/>
            </a:xfrm>
            <a:custGeom>
              <a:avLst/>
              <a:pathLst>
                <a:path w="736331" h="1240581">
                  <a:moveTo>
                    <a:pt x="736331" y="1240581"/>
                  </a:moveTo>
                  <a:lnTo>
                    <a:pt x="0" y="0"/>
                  </a:lnTo>
                </a:path>
              </a:pathLst>
            </a:custGeom>
          </p:spPr>
          <p:txBody>
            <a:bodyPr/>
            <a:lstStyle/>
            <a:p/>
          </p:txBody>
        </p:sp>
        <p:sp>
          <p:nvSpPr>
            <p:cNvPr id="54" name="pl54"/>
            <p:cNvSpPr/>
            <p:nvPr/>
          </p:nvSpPr>
          <p:spPr>
            <a:xfrm>
              <a:off x="7622100" y="1083912"/>
              <a:ext cx="1062083" cy="1937259"/>
            </a:xfrm>
            <a:custGeom>
              <a:avLst/>
              <a:pathLst>
                <a:path w="1062083" h="1937259">
                  <a:moveTo>
                    <a:pt x="1062083" y="1937259"/>
                  </a:moveTo>
                  <a:lnTo>
                    <a:pt x="0" y="0"/>
                  </a:lnTo>
                </a:path>
              </a:pathLst>
            </a:custGeom>
          </p:spPr>
          <p:txBody>
            <a:bodyPr/>
            <a:lstStyle/>
            <a:p/>
          </p:txBody>
        </p:sp>
        <p:sp>
          <p:nvSpPr>
            <p:cNvPr id="55" name="pl55"/>
            <p:cNvSpPr/>
            <p:nvPr/>
          </p:nvSpPr>
          <p:spPr>
            <a:xfrm>
              <a:off x="7622988" y="1083704"/>
              <a:ext cx="1080671" cy="1680222"/>
            </a:xfrm>
            <a:custGeom>
              <a:avLst/>
              <a:pathLst>
                <a:path w="1080671" h="1680222">
                  <a:moveTo>
                    <a:pt x="1080671" y="1680222"/>
                  </a:moveTo>
                  <a:lnTo>
                    <a:pt x="0" y="0"/>
                  </a:lnTo>
                </a:path>
              </a:pathLst>
            </a:custGeom>
          </p:spPr>
          <p:txBody>
            <a:bodyPr/>
            <a:lstStyle/>
            <a:p/>
          </p:txBody>
        </p:sp>
        <p:sp>
          <p:nvSpPr>
            <p:cNvPr id="56" name="pl56"/>
            <p:cNvSpPr/>
            <p:nvPr/>
          </p:nvSpPr>
          <p:spPr>
            <a:xfrm>
              <a:off x="7621098" y="1084109"/>
              <a:ext cx="671333" cy="1501895"/>
            </a:xfrm>
            <a:custGeom>
              <a:avLst/>
              <a:pathLst>
                <a:path w="671333" h="1501895">
                  <a:moveTo>
                    <a:pt x="671333" y="1501895"/>
                  </a:moveTo>
                  <a:lnTo>
                    <a:pt x="0" y="0"/>
                  </a:lnTo>
                </a:path>
              </a:pathLst>
            </a:custGeom>
          </p:spPr>
          <p:txBody>
            <a:bodyPr/>
            <a:lstStyle/>
            <a:p/>
          </p:txBody>
        </p:sp>
        <p:sp>
          <p:nvSpPr>
            <p:cNvPr id="57" name="pl57"/>
            <p:cNvSpPr/>
            <p:nvPr/>
          </p:nvSpPr>
          <p:spPr>
            <a:xfrm>
              <a:off x="7364299" y="3398220"/>
              <a:ext cx="1018645" cy="2343"/>
            </a:xfrm>
            <a:custGeom>
              <a:avLst/>
              <a:pathLst>
                <a:path w="1018645" h="2343">
                  <a:moveTo>
                    <a:pt x="1018645" y="2343"/>
                  </a:moveTo>
                  <a:lnTo>
                    <a:pt x="0" y="0"/>
                  </a:lnTo>
                </a:path>
              </a:pathLst>
            </a:custGeom>
          </p:spPr>
          <p:txBody>
            <a:bodyPr/>
            <a:lstStyle/>
            <a:p/>
          </p:txBody>
        </p:sp>
        <p:sp>
          <p:nvSpPr>
            <p:cNvPr id="58" name="pg58"/>
            <p:cNvSpPr/>
            <p:nvPr/>
          </p:nvSpPr>
          <p:spPr>
            <a:xfrm>
              <a:off x="8314365" y="14713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5128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0" name="pg60"/>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2" name="pg62"/>
            <p:cNvSpPr/>
            <p:nvPr/>
          </p:nvSpPr>
          <p:spPr>
            <a:xfrm>
              <a:off x="8368515" y="9510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99258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4" name="pg64"/>
            <p:cNvSpPr/>
            <p:nvPr/>
          </p:nvSpPr>
          <p:spPr>
            <a:xfrm>
              <a:off x="8356446" y="19881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20296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6" name="pg66"/>
            <p:cNvSpPr/>
            <p:nvPr/>
          </p:nvSpPr>
          <p:spPr>
            <a:xfrm>
              <a:off x="8290122" y="121085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12982" y="125239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68" name="pg68"/>
            <p:cNvSpPr/>
            <p:nvPr/>
          </p:nvSpPr>
          <p:spPr>
            <a:xfrm>
              <a:off x="8284194" y="173090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177244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70" name="pg70"/>
            <p:cNvSpPr/>
            <p:nvPr/>
          </p:nvSpPr>
          <p:spPr>
            <a:xfrm>
              <a:off x="8290281" y="22448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22863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72" name="pg72"/>
            <p:cNvSpPr/>
            <p:nvPr/>
          </p:nvSpPr>
          <p:spPr>
            <a:xfrm>
              <a:off x="8290281" y="30211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30627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74" name="pg74"/>
            <p:cNvSpPr/>
            <p:nvPr/>
          </p:nvSpPr>
          <p:spPr>
            <a:xfrm>
              <a:off x="8332362" y="276392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55222" y="280546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76" name="pg76"/>
            <p:cNvSpPr/>
            <p:nvPr/>
          </p:nvSpPr>
          <p:spPr>
            <a:xfrm>
              <a:off x="8223851" y="250584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4738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8" name="pg78"/>
            <p:cNvSpPr/>
            <p:nvPr/>
          </p:nvSpPr>
          <p:spPr>
            <a:xfrm>
              <a:off x="8314365" y="33160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3575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47%</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314558" y="3366577"/>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84984" y="401416"/>
              <a:ext cx="32616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Saudi Arabia,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MCV1, MCV2, and PCV3 had the lowest coverage of all vaccines (96%), followed by BCG, DTP1, DTP3, IPV1, POL3, and ROTAC (97%).
Coverage of 6 vaccines increased (DTP3, HepB3, Hib3, MCV1, RotaC and Rubella) and 4 vaccines were the same (IPV1, MCV2, PcV3 and Polio3) compared to respective coverage in 2019.
Coverage of 6 vaccines were the same (DTP3, HepB3, Hib3, IPV1, MCV2 and RotaC), 3 vaccines decreased (MCV1, PcV3 and Rubella), and 1 vaccine increased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46941" y="870398"/>
              <a:ext cx="3321954" cy="0"/>
            </a:xfrm>
            <a:custGeom>
              <a:avLst/>
              <a:pathLst>
                <a:path w="3321954" h="0">
                  <a:moveTo>
                    <a:pt x="0" y="0"/>
                  </a:moveTo>
                  <a:lnTo>
                    <a:pt x="3033089" y="0"/>
                  </a:lnTo>
                  <a:lnTo>
                    <a:pt x="3105305" y="0"/>
                  </a:lnTo>
                  <a:lnTo>
                    <a:pt x="3177521" y="0"/>
                  </a:lnTo>
                  <a:lnTo>
                    <a:pt x="3249738" y="0"/>
                  </a:lnTo>
                  <a:lnTo>
                    <a:pt x="3321954"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1571001"/>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1921302"/>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271604"/>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2621905"/>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2972206"/>
              <a:ext cx="216649" cy="0"/>
            </a:xfrm>
            <a:custGeom>
              <a:avLst/>
              <a:pathLst>
                <a:path w="216649" h="0">
                  <a:moveTo>
                    <a:pt x="0" y="0"/>
                  </a:moveTo>
                  <a:lnTo>
                    <a:pt x="144432"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9" name="pl29"/>
            <p:cNvSpPr/>
            <p:nvPr/>
          </p:nvSpPr>
          <p:spPr>
            <a:xfrm>
              <a:off x="8352246" y="3322508"/>
              <a:ext cx="216649" cy="0"/>
            </a:xfrm>
            <a:custGeom>
              <a:avLst/>
              <a:pathLst>
                <a:path w="216649" h="0">
                  <a:moveTo>
                    <a:pt x="0" y="0"/>
                  </a:move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424463" y="3672809"/>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352246" y="4023110"/>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4373412"/>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3" name="pl33"/>
            <p:cNvSpPr/>
            <p:nvPr/>
          </p:nvSpPr>
          <p:spPr>
            <a:xfrm>
              <a:off x="8352246" y="4723713"/>
              <a:ext cx="216649" cy="0"/>
            </a:xfrm>
            <a:custGeom>
              <a:avLst/>
              <a:pathLst>
                <a:path w="216649" h="0">
                  <a:moveTo>
                    <a:pt x="0" y="0"/>
                  </a:move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4" name="pl34"/>
            <p:cNvSpPr/>
            <p:nvPr/>
          </p:nvSpPr>
          <p:spPr>
            <a:xfrm>
              <a:off x="8352246" y="5074015"/>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5" name="pt35"/>
            <p:cNvSpPr/>
            <p:nvPr/>
          </p:nvSpPr>
          <p:spPr>
            <a:xfrm>
              <a:off x="524244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184173"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36169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43391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43391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36169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43391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43391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36169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43391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43391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43391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43391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433912"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36169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36169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36169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36169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43391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36169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43391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43391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36169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28947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43391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43391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5878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Saudi Arabia,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(97%) and 2023 (97%). DTP1 coverage remained the same in 2024 (97%) compared to 2023, and was the same as in 2019. In 2019-2024, DTP1 coverage was at it's lowest level in 2020 (96%).
In 2023, 1 vaccine had lower coverage than in 2019.
In 2024, 0 vaccines had lower coverage than in 2019.
In 2024, 3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614328"/>
              <a:ext cx="3780550" cy="548277"/>
            </a:xfrm>
            <a:custGeom>
              <a:avLst/>
              <a:pathLst>
                <a:path w="3780550" h="548277">
                  <a:moveTo>
                    <a:pt x="0" y="0"/>
                  </a:moveTo>
                  <a:lnTo>
                    <a:pt x="3780550" y="548277"/>
                  </a:lnTo>
                </a:path>
              </a:pathLst>
            </a:custGeom>
            <a:ln w="29811" cap="flat">
              <a:solidFill>
                <a:srgbClr val="FF0000">
                  <a:alpha val="100000"/>
                </a:srgbClr>
              </a:solidFill>
              <a:prstDash val="solid"/>
              <a:round/>
            </a:ln>
          </p:spPr>
          <p:txBody>
            <a:bodyPr/>
            <a:lstStyle/>
            <a:p/>
          </p:txBody>
        </p:sp>
        <p:sp>
          <p:nvSpPr>
            <p:cNvPr id="21" name="pt21"/>
            <p:cNvSpPr/>
            <p:nvPr/>
          </p:nvSpPr>
          <p:spPr>
            <a:xfrm>
              <a:off x="3000704"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781254"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tx24"/>
            <p:cNvSpPr/>
            <p:nvPr/>
          </p:nvSpPr>
          <p:spPr>
            <a:xfrm>
              <a:off x="491580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25" name="tx25"/>
            <p:cNvSpPr/>
            <p:nvPr/>
          </p:nvSpPr>
          <p:spPr>
            <a:xfrm>
              <a:off x="3025530"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26" name="tx26"/>
            <p:cNvSpPr/>
            <p:nvPr/>
          </p:nvSpPr>
          <p:spPr>
            <a:xfrm>
              <a:off x="6806080"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27" name="pl2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8" name="rc2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9" name="tx2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0" name="tx3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31" name="tx3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2" name="tx3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3" name="tx3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4" name="tx3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 name="tx3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 name="tx3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 name="tx3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 name="tx3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 name="tx3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 name="pl4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1" name="pl4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2" name="tx4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3" name="tx4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4" name="tx44"/>
            <p:cNvSpPr/>
            <p:nvPr/>
          </p:nvSpPr>
          <p:spPr>
            <a:xfrm>
              <a:off x="757200" y="398022"/>
              <a:ext cx="5767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Saudi Arabia, 2022-2024</a:t>
              </a:r>
            </a:p>
          </p:txBody>
        </p:sp>
        <p:sp>
          <p:nvSpPr>
            <p:cNvPr id="45" name="tx4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6" name="tx4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20157"/>
            </a:xfrm>
            <a:custGeom>
              <a:avLst/>
              <a:pathLst>
                <a:path w="6444618" h="120157">
                  <a:moveTo>
                    <a:pt x="0" y="120157"/>
                  </a:moveTo>
                  <a:lnTo>
                    <a:pt x="268525" y="40052"/>
                  </a:lnTo>
                  <a:lnTo>
                    <a:pt x="537051" y="120157"/>
                  </a:lnTo>
                  <a:lnTo>
                    <a:pt x="805577" y="120157"/>
                  </a:lnTo>
                  <a:lnTo>
                    <a:pt x="1074103" y="80105"/>
                  </a:lnTo>
                  <a:lnTo>
                    <a:pt x="1342628" y="80105"/>
                  </a:lnTo>
                  <a:lnTo>
                    <a:pt x="1611154" y="80105"/>
                  </a:lnTo>
                  <a:lnTo>
                    <a:pt x="1879680" y="80105"/>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80105"/>
                  </a:lnTo>
                  <a:lnTo>
                    <a:pt x="5101989" y="80105"/>
                  </a:lnTo>
                  <a:lnTo>
                    <a:pt x="5370515" y="120157"/>
                  </a:lnTo>
                  <a:lnTo>
                    <a:pt x="5639041" y="40052"/>
                  </a:lnTo>
                  <a:lnTo>
                    <a:pt x="5907567" y="0"/>
                  </a:lnTo>
                  <a:lnTo>
                    <a:pt x="6176092" y="4005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120157"/>
            </a:xfrm>
            <a:custGeom>
              <a:avLst/>
              <a:pathLst>
                <a:path w="6176092" h="120157">
                  <a:moveTo>
                    <a:pt x="0" y="120157"/>
                  </a:moveTo>
                  <a:lnTo>
                    <a:pt x="268525" y="120157"/>
                  </a:lnTo>
                  <a:lnTo>
                    <a:pt x="537051" y="80105"/>
                  </a:lnTo>
                  <a:lnTo>
                    <a:pt x="805577" y="80105"/>
                  </a:lnTo>
                  <a:lnTo>
                    <a:pt x="1074103" y="80105"/>
                  </a:lnTo>
                  <a:lnTo>
                    <a:pt x="1342628" y="80105"/>
                  </a:lnTo>
                  <a:lnTo>
                    <a:pt x="1611154" y="40052"/>
                  </a:lnTo>
                  <a:lnTo>
                    <a:pt x="1879680" y="40052"/>
                  </a:lnTo>
                  <a:lnTo>
                    <a:pt x="2148206" y="40052"/>
                  </a:lnTo>
                  <a:lnTo>
                    <a:pt x="2416732" y="40052"/>
                  </a:lnTo>
                  <a:lnTo>
                    <a:pt x="2685257" y="80105"/>
                  </a:lnTo>
                  <a:lnTo>
                    <a:pt x="2953783" y="40052"/>
                  </a:lnTo>
                  <a:lnTo>
                    <a:pt x="3222309" y="0"/>
                  </a:lnTo>
                  <a:lnTo>
                    <a:pt x="3490835" y="40052"/>
                  </a:lnTo>
                  <a:lnTo>
                    <a:pt x="3759360" y="120157"/>
                  </a:lnTo>
                  <a:lnTo>
                    <a:pt x="4027886" y="120157"/>
                  </a:lnTo>
                  <a:lnTo>
                    <a:pt x="4296412" y="120157"/>
                  </a:lnTo>
                  <a:lnTo>
                    <a:pt x="4564938" y="80105"/>
                  </a:lnTo>
                  <a:lnTo>
                    <a:pt x="4833464" y="120157"/>
                  </a:lnTo>
                  <a:lnTo>
                    <a:pt x="5101989" y="120157"/>
                  </a:lnTo>
                  <a:lnTo>
                    <a:pt x="5370515" y="80105"/>
                  </a:lnTo>
                  <a:lnTo>
                    <a:pt x="5639041" y="40052"/>
                  </a:lnTo>
                  <a:lnTo>
                    <a:pt x="5907567" y="120157"/>
                  </a:lnTo>
                  <a:lnTo>
                    <a:pt x="6176092" y="120157"/>
                  </a:lnTo>
                </a:path>
              </a:pathLst>
            </a:custGeom>
            <a:ln w="27101" cap="flat">
              <a:solidFill>
                <a:srgbClr val="7CAE00">
                  <a:alpha val="100000"/>
                </a:srgbClr>
              </a:solidFill>
              <a:prstDash val="solid"/>
              <a:round/>
            </a:ln>
          </p:spPr>
          <p:txBody>
            <a:bodyPr/>
            <a:lstStyle/>
            <a:p/>
          </p:txBody>
        </p:sp>
        <p:sp>
          <p:nvSpPr>
            <p:cNvPr id="28" name="pl28"/>
            <p:cNvSpPr/>
            <p:nvPr/>
          </p:nvSpPr>
          <p:spPr>
            <a:xfrm>
              <a:off x="3865010" y="1121636"/>
              <a:ext cx="4027886" cy="120157"/>
            </a:xfrm>
            <a:custGeom>
              <a:avLst/>
              <a:pathLst>
                <a:path w="4027886" h="120157">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80105"/>
                  </a:lnTo>
                  <a:lnTo>
                    <a:pt x="2953783" y="120157"/>
                  </a:lnTo>
                  <a:lnTo>
                    <a:pt x="3222309" y="40052"/>
                  </a:lnTo>
                  <a:lnTo>
                    <a:pt x="3490835" y="0"/>
                  </a:lnTo>
                  <a:lnTo>
                    <a:pt x="3759360" y="40052"/>
                  </a:lnTo>
                  <a:lnTo>
                    <a:pt x="4027886" y="80105"/>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3826634"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585995" y="31259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l37"/>
            <p:cNvSpPr/>
            <p:nvPr/>
          </p:nvSpPr>
          <p:spPr>
            <a:xfrm>
              <a:off x="7905791" y="1009406"/>
              <a:ext cx="255631" cy="144970"/>
            </a:xfrm>
            <a:custGeom>
              <a:avLst/>
              <a:pathLst>
                <a:path w="255631" h="144970">
                  <a:moveTo>
                    <a:pt x="255631" y="0"/>
                  </a:moveTo>
                  <a:lnTo>
                    <a:pt x="0" y="144970"/>
                  </a:lnTo>
                </a:path>
              </a:pathLst>
            </a:custGeom>
          </p:spPr>
          <p:txBody>
            <a:bodyPr/>
            <a:lstStyle/>
            <a:p/>
          </p:txBody>
        </p:sp>
        <p:sp>
          <p:nvSpPr>
            <p:cNvPr id="38" name="pl38"/>
            <p:cNvSpPr/>
            <p:nvPr/>
          </p:nvSpPr>
          <p:spPr>
            <a:xfrm>
              <a:off x="7910579" y="1205195"/>
              <a:ext cx="250843" cy="48994"/>
            </a:xfrm>
            <a:custGeom>
              <a:avLst/>
              <a:pathLst>
                <a:path w="250843" h="48994">
                  <a:moveTo>
                    <a:pt x="250843" y="48994"/>
                  </a:moveTo>
                  <a:lnTo>
                    <a:pt x="0" y="0"/>
                  </a:lnTo>
                </a:path>
              </a:pathLst>
            </a:custGeom>
          </p:spPr>
          <p:txBody>
            <a:bodyPr/>
            <a:lstStyle/>
            <a:p/>
          </p:txBody>
        </p:sp>
        <p:sp>
          <p:nvSpPr>
            <p:cNvPr id="39" name="pl39"/>
            <p:cNvSpPr/>
            <p:nvPr/>
          </p:nvSpPr>
          <p:spPr>
            <a:xfrm>
              <a:off x="7900860" y="1210833"/>
              <a:ext cx="260563" cy="297511"/>
            </a:xfrm>
            <a:custGeom>
              <a:avLst/>
              <a:pathLst>
                <a:path w="260563" h="297511">
                  <a:moveTo>
                    <a:pt x="260563" y="297511"/>
                  </a:moveTo>
                  <a:lnTo>
                    <a:pt x="0" y="0"/>
                  </a:lnTo>
                </a:path>
              </a:pathLst>
            </a:custGeom>
          </p:spPr>
          <p:txBody>
            <a:bodyPr/>
            <a:lstStyle/>
            <a:p/>
          </p:txBody>
        </p:sp>
        <p:sp>
          <p:nvSpPr>
            <p:cNvPr id="40" name="pl40"/>
            <p:cNvSpPr/>
            <p:nvPr/>
          </p:nvSpPr>
          <p:spPr>
            <a:xfrm>
              <a:off x="7643204" y="3164315"/>
              <a:ext cx="249692" cy="6"/>
            </a:xfrm>
            <a:custGeom>
              <a:avLst/>
              <a:pathLst>
                <a:path w="249692" h="6">
                  <a:moveTo>
                    <a:pt x="249692" y="6"/>
                  </a:moveTo>
                  <a:lnTo>
                    <a:pt x="0" y="0"/>
                  </a:lnTo>
                </a:path>
              </a:pathLst>
            </a:custGeom>
          </p:spPr>
          <p:txBody>
            <a:bodyPr/>
            <a:lstStyle/>
            <a:p/>
          </p:txBody>
        </p:sp>
        <p:sp>
          <p:nvSpPr>
            <p:cNvPr id="41" name="pg41"/>
            <p:cNvSpPr/>
            <p:nvPr/>
          </p:nvSpPr>
          <p:spPr>
            <a:xfrm>
              <a:off x="8092843" y="8941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9350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3" name="pg43"/>
            <p:cNvSpPr/>
            <p:nvPr/>
          </p:nvSpPr>
          <p:spPr>
            <a:xfrm>
              <a:off x="8092843" y="11671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2079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5" name="pg45"/>
            <p:cNvSpPr/>
            <p:nvPr/>
          </p:nvSpPr>
          <p:spPr>
            <a:xfrm>
              <a:off x="8092843" y="143798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7882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7" name="pg47"/>
            <p:cNvSpPr/>
            <p:nvPr/>
          </p:nvSpPr>
          <p:spPr>
            <a:xfrm>
              <a:off x="7824317" y="30733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7847177" y="311417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47%</a:t>
              </a:r>
            </a:p>
          </p:txBody>
        </p:sp>
        <p:sp>
          <p:nvSpPr>
            <p:cNvPr id="49" name="tx4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2" name="tx6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3" name="tx6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4" name="tx6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5" name="tx6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6" name="tx6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7" name="pl6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8" name="pl6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69" name="pl6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0" name="pl7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1" name="tx7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2" name="tx7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3" name="tx7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4" name="tx7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944828" y="579074"/>
              <a:ext cx="39885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Saudi Arabia, 2000-2024</a:t>
              </a:r>
            </a:p>
          </p:txBody>
        </p:sp>
        <p:sp>
          <p:nvSpPr>
            <p:cNvPr id="77" name="tx7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Saudi Arabia has all 4 of the  SDG vaccines.
In 2024, Saudi Arabia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Saudi Arabia,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Saudi Arabia.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DAPMHHIV-502652578-1605397</_dlc_DocId>
    <_dlc_DocIdUrl xmlns="9e17fbd9-fb4c-4d20-9ec4-18aa77a91b0d">
      <Url>https://unicef.sharepoint.com/teams/DAPM-Health-HIV/_layouts/15/DocIdRedir.aspx?ID=DAPMHHIV-502652578-1605397</Url>
      <Description>DAPMHHIV-502652578-1605397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ac9b9355-2a0a-43fa-a004-4e208032abb0</vt:lpwstr>
  </property>
  <property fmtid="{D5CDD505-2E9C-101B-9397-08002B2CF9AE}" pid="4" name="MediaServiceImageTags">
    <vt:lpwstr/>
  </property>
</Properties>
</file>