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0c2e0f3984fb66f53cf1f5c04bf1fa75226b05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877859"/>
            </a:xfrm>
            <a:custGeom>
              <a:avLst/>
              <a:pathLst>
                <a:path w="6444618" h="877859">
                  <a:moveTo>
                    <a:pt x="0" y="239416"/>
                  </a:moveTo>
                  <a:lnTo>
                    <a:pt x="268525" y="877859"/>
                  </a:lnTo>
                  <a:lnTo>
                    <a:pt x="537051" y="159610"/>
                  </a:lnTo>
                  <a:lnTo>
                    <a:pt x="805577" y="79805"/>
                  </a:lnTo>
                  <a:lnTo>
                    <a:pt x="1074103" y="199513"/>
                  </a:lnTo>
                  <a:lnTo>
                    <a:pt x="1342628" y="159610"/>
                  </a:lnTo>
                  <a:lnTo>
                    <a:pt x="1611154" y="0"/>
                  </a:lnTo>
                  <a:lnTo>
                    <a:pt x="1879680" y="0"/>
                  </a:lnTo>
                  <a:lnTo>
                    <a:pt x="2148206" y="79805"/>
                  </a:lnTo>
                  <a:lnTo>
                    <a:pt x="2416732" y="39902"/>
                  </a:lnTo>
                  <a:lnTo>
                    <a:pt x="2685257" y="39902"/>
                  </a:lnTo>
                  <a:lnTo>
                    <a:pt x="2953783" y="39902"/>
                  </a:lnTo>
                  <a:lnTo>
                    <a:pt x="3222309" y="0"/>
                  </a:lnTo>
                  <a:lnTo>
                    <a:pt x="3490835" y="0"/>
                  </a:lnTo>
                  <a:lnTo>
                    <a:pt x="3759360" y="0"/>
                  </a:lnTo>
                  <a:lnTo>
                    <a:pt x="4027886" y="0"/>
                  </a:lnTo>
                  <a:lnTo>
                    <a:pt x="4296412" y="0"/>
                  </a:lnTo>
                  <a:lnTo>
                    <a:pt x="4564938" y="0"/>
                  </a:lnTo>
                  <a:lnTo>
                    <a:pt x="4833464" y="39902"/>
                  </a:lnTo>
                  <a:lnTo>
                    <a:pt x="5101989" y="0"/>
                  </a:lnTo>
                  <a:lnTo>
                    <a:pt x="5370515" y="199513"/>
                  </a:lnTo>
                  <a:lnTo>
                    <a:pt x="5639041" y="199513"/>
                  </a:lnTo>
                  <a:lnTo>
                    <a:pt x="5907567" y="39902"/>
                  </a:lnTo>
                  <a:lnTo>
                    <a:pt x="6176092" y="199513"/>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877859"/>
            </a:xfrm>
            <a:custGeom>
              <a:avLst/>
              <a:pathLst>
                <a:path w="6444618" h="877859">
                  <a:moveTo>
                    <a:pt x="0" y="359124"/>
                  </a:moveTo>
                  <a:lnTo>
                    <a:pt x="268525" y="877859"/>
                  </a:lnTo>
                  <a:lnTo>
                    <a:pt x="537051" y="438929"/>
                  </a:lnTo>
                  <a:lnTo>
                    <a:pt x="805577" y="119708"/>
                  </a:lnTo>
                  <a:lnTo>
                    <a:pt x="1074103" y="399027"/>
                  </a:lnTo>
                  <a:lnTo>
                    <a:pt x="1342628" y="159610"/>
                  </a:lnTo>
                  <a:lnTo>
                    <a:pt x="1611154" y="0"/>
                  </a:lnTo>
                  <a:lnTo>
                    <a:pt x="1879680" y="79805"/>
                  </a:lnTo>
                  <a:lnTo>
                    <a:pt x="2148206" y="79805"/>
                  </a:lnTo>
                  <a:lnTo>
                    <a:pt x="2416732" y="79805"/>
                  </a:lnTo>
                  <a:lnTo>
                    <a:pt x="2685257" y="79805"/>
                  </a:lnTo>
                  <a:lnTo>
                    <a:pt x="2953783" y="79805"/>
                  </a:lnTo>
                  <a:lnTo>
                    <a:pt x="3222309" y="39902"/>
                  </a:lnTo>
                  <a:lnTo>
                    <a:pt x="3490835" y="39902"/>
                  </a:lnTo>
                  <a:lnTo>
                    <a:pt x="3759360" y="39902"/>
                  </a:lnTo>
                  <a:lnTo>
                    <a:pt x="4027886" y="39902"/>
                  </a:lnTo>
                  <a:lnTo>
                    <a:pt x="4296412" y="39902"/>
                  </a:lnTo>
                  <a:lnTo>
                    <a:pt x="4564938" y="39902"/>
                  </a:lnTo>
                  <a:lnTo>
                    <a:pt x="4833464" y="79805"/>
                  </a:lnTo>
                  <a:lnTo>
                    <a:pt x="5101989" y="39902"/>
                  </a:lnTo>
                  <a:lnTo>
                    <a:pt x="5370515" y="319221"/>
                  </a:lnTo>
                  <a:lnTo>
                    <a:pt x="5639041" y="438929"/>
                  </a:lnTo>
                  <a:lnTo>
                    <a:pt x="5907567" y="39902"/>
                  </a:lnTo>
                  <a:lnTo>
                    <a:pt x="6176092" y="199513"/>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1197081"/>
            </a:xfrm>
            <a:custGeom>
              <a:avLst/>
              <a:pathLst>
                <a:path w="6444618" h="1197081">
                  <a:moveTo>
                    <a:pt x="0" y="997568"/>
                  </a:moveTo>
                  <a:lnTo>
                    <a:pt x="268525" y="1197081"/>
                  </a:lnTo>
                  <a:lnTo>
                    <a:pt x="537051" y="1197081"/>
                  </a:lnTo>
                  <a:lnTo>
                    <a:pt x="805577" y="359124"/>
                  </a:lnTo>
                  <a:lnTo>
                    <a:pt x="1074103" y="598540"/>
                  </a:lnTo>
                  <a:lnTo>
                    <a:pt x="1342628" y="399027"/>
                  </a:lnTo>
                  <a:lnTo>
                    <a:pt x="1611154" y="159610"/>
                  </a:lnTo>
                  <a:lnTo>
                    <a:pt x="1879680" y="199513"/>
                  </a:lnTo>
                  <a:lnTo>
                    <a:pt x="2148206" y="279319"/>
                  </a:lnTo>
                  <a:lnTo>
                    <a:pt x="2416732" y="159610"/>
                  </a:lnTo>
                  <a:lnTo>
                    <a:pt x="2685257" y="159610"/>
                  </a:lnTo>
                  <a:lnTo>
                    <a:pt x="2953783" y="159610"/>
                  </a:lnTo>
                  <a:lnTo>
                    <a:pt x="3222309" y="79805"/>
                  </a:lnTo>
                  <a:lnTo>
                    <a:pt x="3490835" y="159610"/>
                  </a:lnTo>
                  <a:lnTo>
                    <a:pt x="3759360" y="79805"/>
                  </a:lnTo>
                  <a:lnTo>
                    <a:pt x="4027886" y="119708"/>
                  </a:lnTo>
                  <a:lnTo>
                    <a:pt x="4296412" y="159610"/>
                  </a:lnTo>
                  <a:lnTo>
                    <a:pt x="4564938" y="79805"/>
                  </a:lnTo>
                  <a:lnTo>
                    <a:pt x="4833464" y="0"/>
                  </a:lnTo>
                  <a:lnTo>
                    <a:pt x="5101989" y="119708"/>
                  </a:lnTo>
                  <a:lnTo>
                    <a:pt x="5370515" y="199513"/>
                  </a:lnTo>
                  <a:lnTo>
                    <a:pt x="5639041" y="478832"/>
                  </a:lnTo>
                  <a:lnTo>
                    <a:pt x="5907567" y="0"/>
                  </a:lnTo>
                  <a:lnTo>
                    <a:pt x="6176092" y="119708"/>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5476165" y="1438321"/>
              <a:ext cx="2416732" cy="438929"/>
            </a:xfrm>
            <a:custGeom>
              <a:avLst/>
              <a:pathLst>
                <a:path w="2416732" h="438929">
                  <a:moveTo>
                    <a:pt x="0" y="359124"/>
                  </a:moveTo>
                  <a:lnTo>
                    <a:pt x="268525" y="239416"/>
                  </a:lnTo>
                  <a:lnTo>
                    <a:pt x="537051" y="39902"/>
                  </a:lnTo>
                  <a:lnTo>
                    <a:pt x="805577" y="0"/>
                  </a:lnTo>
                  <a:lnTo>
                    <a:pt x="1074103" y="159610"/>
                  </a:lnTo>
                  <a:lnTo>
                    <a:pt x="1342628" y="199513"/>
                  </a:lnTo>
                  <a:lnTo>
                    <a:pt x="1611154" y="438929"/>
                  </a:lnTo>
                  <a:lnTo>
                    <a:pt x="1879680" y="199513"/>
                  </a:lnTo>
                  <a:lnTo>
                    <a:pt x="2148206" y="319221"/>
                  </a:lnTo>
                  <a:lnTo>
                    <a:pt x="2416732"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437788"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609" y="1064701"/>
              <a:ext cx="258813" cy="244727"/>
            </a:xfrm>
            <a:custGeom>
              <a:avLst/>
              <a:pathLst>
                <a:path w="258813" h="244727">
                  <a:moveTo>
                    <a:pt x="258813" y="0"/>
                  </a:moveTo>
                  <a:lnTo>
                    <a:pt x="0" y="244727"/>
                  </a:lnTo>
                </a:path>
              </a:pathLst>
            </a:custGeom>
          </p:spPr>
          <p:txBody>
            <a:bodyPr/>
            <a:lstStyle/>
            <a:p/>
          </p:txBody>
        </p:sp>
        <p:sp>
          <p:nvSpPr>
            <p:cNvPr id="41" name="pl41"/>
            <p:cNvSpPr/>
            <p:nvPr/>
          </p:nvSpPr>
          <p:spPr>
            <a:xfrm>
              <a:off x="7910812" y="1318561"/>
              <a:ext cx="250610" cy="37288"/>
            </a:xfrm>
            <a:custGeom>
              <a:avLst/>
              <a:pathLst>
                <a:path w="250610" h="37288">
                  <a:moveTo>
                    <a:pt x="250610" y="0"/>
                  </a:moveTo>
                  <a:lnTo>
                    <a:pt x="0" y="37288"/>
                  </a:lnTo>
                </a:path>
              </a:pathLst>
            </a:custGeom>
          </p:spPr>
          <p:txBody>
            <a:bodyPr/>
            <a:lstStyle/>
            <a:p/>
          </p:txBody>
        </p:sp>
        <p:sp>
          <p:nvSpPr>
            <p:cNvPr id="42" name="pl42"/>
            <p:cNvSpPr/>
            <p:nvPr/>
          </p:nvSpPr>
          <p:spPr>
            <a:xfrm>
              <a:off x="7905457" y="1406338"/>
              <a:ext cx="255965" cy="161402"/>
            </a:xfrm>
            <a:custGeom>
              <a:avLst/>
              <a:pathLst>
                <a:path w="255965" h="161402">
                  <a:moveTo>
                    <a:pt x="255965" y="161402"/>
                  </a:moveTo>
                  <a:lnTo>
                    <a:pt x="0" y="0"/>
                  </a:lnTo>
                </a:path>
              </a:pathLst>
            </a:custGeom>
          </p:spPr>
          <p:txBody>
            <a:bodyPr/>
            <a:lstStyle/>
            <a:p/>
          </p:txBody>
        </p:sp>
        <p:sp>
          <p:nvSpPr>
            <p:cNvPr id="43" name="pl43"/>
            <p:cNvSpPr/>
            <p:nvPr/>
          </p:nvSpPr>
          <p:spPr>
            <a:xfrm>
              <a:off x="7901794" y="1567490"/>
              <a:ext cx="259628" cy="276075"/>
            </a:xfrm>
            <a:custGeom>
              <a:avLst/>
              <a:pathLst>
                <a:path w="259628" h="276075">
                  <a:moveTo>
                    <a:pt x="259628" y="276075"/>
                  </a:moveTo>
                  <a:lnTo>
                    <a:pt x="0" y="0"/>
                  </a:lnTo>
                </a:path>
              </a:pathLst>
            </a:custGeom>
          </p:spPr>
          <p:txBody>
            <a:bodyPr/>
            <a:lstStyle/>
            <a:p/>
          </p:txBody>
        </p:sp>
        <p:sp>
          <p:nvSpPr>
            <p:cNvPr id="44" name="pg44"/>
            <p:cNvSpPr/>
            <p:nvPr/>
          </p:nvSpPr>
          <p:spPr>
            <a:xfrm>
              <a:off x="8092843" y="95222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930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22621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6705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8" name="pg48"/>
            <p:cNvSpPr/>
            <p:nvPr/>
          </p:nvSpPr>
          <p:spPr>
            <a:xfrm>
              <a:off x="8092843" y="149928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4012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0" name="pg50"/>
            <p:cNvSpPr/>
            <p:nvPr/>
          </p:nvSpPr>
          <p:spPr>
            <a:xfrm>
              <a:off x="8092843" y="177314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1398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941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Rwanda,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4 vaccines increased coverage, 0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0058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15448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00837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72753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5814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360207"/>
              <a:ext cx="249014" cy="513432"/>
            </a:xfrm>
            <a:prstGeom prst="rect">
              <a:avLst/>
            </a:prstGeom>
            <a:solidFill>
              <a:srgbClr val="1CABE2">
                <a:alpha val="100000"/>
              </a:srgbClr>
            </a:solidFill>
          </p:spPr>
          <p:txBody>
            <a:bodyPr/>
            <a:lstStyle/>
            <a:p/>
          </p:txBody>
        </p:sp>
        <p:sp>
          <p:nvSpPr>
            <p:cNvPr id="22" name="rc22"/>
            <p:cNvSpPr/>
            <p:nvPr/>
          </p:nvSpPr>
          <p:spPr>
            <a:xfrm>
              <a:off x="1587736" y="2162710"/>
              <a:ext cx="249014" cy="1710929"/>
            </a:xfrm>
            <a:prstGeom prst="rect">
              <a:avLst/>
            </a:prstGeom>
            <a:solidFill>
              <a:srgbClr val="1CABE2">
                <a:alpha val="100000"/>
              </a:srgbClr>
            </a:solidFill>
          </p:spPr>
          <p:txBody>
            <a:bodyPr/>
            <a:lstStyle/>
            <a:p/>
          </p:txBody>
        </p:sp>
        <p:sp>
          <p:nvSpPr>
            <p:cNvPr id="23" name="rc23"/>
            <p:cNvSpPr/>
            <p:nvPr/>
          </p:nvSpPr>
          <p:spPr>
            <a:xfrm>
              <a:off x="1864419" y="3497556"/>
              <a:ext cx="249014" cy="376083"/>
            </a:xfrm>
            <a:prstGeom prst="rect">
              <a:avLst/>
            </a:prstGeom>
            <a:solidFill>
              <a:srgbClr val="1CABE2">
                <a:alpha val="100000"/>
              </a:srgbClr>
            </a:solidFill>
          </p:spPr>
          <p:txBody>
            <a:bodyPr/>
            <a:lstStyle/>
            <a:p/>
          </p:txBody>
        </p:sp>
        <p:sp>
          <p:nvSpPr>
            <p:cNvPr id="24" name="rc24"/>
            <p:cNvSpPr/>
            <p:nvPr/>
          </p:nvSpPr>
          <p:spPr>
            <a:xfrm>
              <a:off x="2141101" y="3643731"/>
              <a:ext cx="249014" cy="229908"/>
            </a:xfrm>
            <a:prstGeom prst="rect">
              <a:avLst/>
            </a:prstGeom>
            <a:solidFill>
              <a:srgbClr val="1CABE2">
                <a:alpha val="100000"/>
              </a:srgbClr>
            </a:solidFill>
          </p:spPr>
          <p:txBody>
            <a:bodyPr/>
            <a:lstStyle/>
            <a:p/>
          </p:txBody>
        </p:sp>
        <p:sp>
          <p:nvSpPr>
            <p:cNvPr id="25" name="rc25"/>
            <p:cNvSpPr/>
            <p:nvPr/>
          </p:nvSpPr>
          <p:spPr>
            <a:xfrm>
              <a:off x="2417783" y="3401994"/>
              <a:ext cx="249014" cy="471645"/>
            </a:xfrm>
            <a:prstGeom prst="rect">
              <a:avLst/>
            </a:prstGeom>
            <a:solidFill>
              <a:srgbClr val="1CABE2">
                <a:alpha val="100000"/>
              </a:srgbClr>
            </a:solidFill>
          </p:spPr>
          <p:txBody>
            <a:bodyPr/>
            <a:lstStyle/>
            <a:p/>
          </p:txBody>
        </p:sp>
        <p:sp>
          <p:nvSpPr>
            <p:cNvPr id="26" name="rc26"/>
            <p:cNvSpPr/>
            <p:nvPr/>
          </p:nvSpPr>
          <p:spPr>
            <a:xfrm>
              <a:off x="2694466" y="3473649"/>
              <a:ext cx="249014" cy="399990"/>
            </a:xfrm>
            <a:prstGeom prst="rect">
              <a:avLst/>
            </a:prstGeom>
            <a:solidFill>
              <a:srgbClr val="1CABE2">
                <a:alpha val="100000"/>
              </a:srgbClr>
            </a:solidFill>
          </p:spPr>
          <p:txBody>
            <a:bodyPr/>
            <a:lstStyle/>
            <a:p/>
          </p:txBody>
        </p:sp>
        <p:sp>
          <p:nvSpPr>
            <p:cNvPr id="27" name="rc27"/>
            <p:cNvSpPr/>
            <p:nvPr/>
          </p:nvSpPr>
          <p:spPr>
            <a:xfrm>
              <a:off x="2971148" y="3792793"/>
              <a:ext cx="249014" cy="80846"/>
            </a:xfrm>
            <a:prstGeom prst="rect">
              <a:avLst/>
            </a:prstGeom>
            <a:solidFill>
              <a:srgbClr val="1CABE2">
                <a:alpha val="100000"/>
              </a:srgbClr>
            </a:solidFill>
          </p:spPr>
          <p:txBody>
            <a:bodyPr/>
            <a:lstStyle/>
            <a:p/>
          </p:txBody>
        </p:sp>
        <p:sp>
          <p:nvSpPr>
            <p:cNvPr id="28" name="rc28"/>
            <p:cNvSpPr/>
            <p:nvPr/>
          </p:nvSpPr>
          <p:spPr>
            <a:xfrm>
              <a:off x="3247830" y="3792495"/>
              <a:ext cx="249014" cy="81144"/>
            </a:xfrm>
            <a:prstGeom prst="rect">
              <a:avLst/>
            </a:prstGeom>
            <a:solidFill>
              <a:srgbClr val="1CABE2">
                <a:alpha val="100000"/>
              </a:srgbClr>
            </a:solidFill>
          </p:spPr>
          <p:txBody>
            <a:bodyPr/>
            <a:lstStyle/>
            <a:p/>
          </p:txBody>
        </p:sp>
        <p:sp>
          <p:nvSpPr>
            <p:cNvPr id="29" name="rc29"/>
            <p:cNvSpPr/>
            <p:nvPr/>
          </p:nvSpPr>
          <p:spPr>
            <a:xfrm>
              <a:off x="3524513" y="3630642"/>
              <a:ext cx="249014" cy="242997"/>
            </a:xfrm>
            <a:prstGeom prst="rect">
              <a:avLst/>
            </a:prstGeom>
            <a:solidFill>
              <a:srgbClr val="1CABE2">
                <a:alpha val="100000"/>
              </a:srgbClr>
            </a:solidFill>
          </p:spPr>
          <p:txBody>
            <a:bodyPr/>
            <a:lstStyle/>
            <a:p/>
          </p:txBody>
        </p:sp>
        <p:sp>
          <p:nvSpPr>
            <p:cNvPr id="30" name="rc30"/>
            <p:cNvSpPr/>
            <p:nvPr/>
          </p:nvSpPr>
          <p:spPr>
            <a:xfrm>
              <a:off x="3801195" y="3712841"/>
              <a:ext cx="249014" cy="160798"/>
            </a:xfrm>
            <a:prstGeom prst="rect">
              <a:avLst/>
            </a:prstGeom>
            <a:solidFill>
              <a:srgbClr val="1CABE2">
                <a:alpha val="100000"/>
              </a:srgbClr>
            </a:solidFill>
          </p:spPr>
          <p:txBody>
            <a:bodyPr/>
            <a:lstStyle/>
            <a:p/>
          </p:txBody>
        </p:sp>
        <p:sp>
          <p:nvSpPr>
            <p:cNvPr id="31" name="rc31"/>
            <p:cNvSpPr/>
            <p:nvPr/>
          </p:nvSpPr>
          <p:spPr>
            <a:xfrm>
              <a:off x="4077877" y="3713643"/>
              <a:ext cx="249014" cy="159996"/>
            </a:xfrm>
            <a:prstGeom prst="rect">
              <a:avLst/>
            </a:prstGeom>
            <a:solidFill>
              <a:srgbClr val="1CABE2">
                <a:alpha val="100000"/>
              </a:srgbClr>
            </a:solidFill>
          </p:spPr>
          <p:txBody>
            <a:bodyPr/>
            <a:lstStyle/>
            <a:p/>
          </p:txBody>
        </p:sp>
        <p:sp>
          <p:nvSpPr>
            <p:cNvPr id="32" name="rc32"/>
            <p:cNvSpPr/>
            <p:nvPr/>
          </p:nvSpPr>
          <p:spPr>
            <a:xfrm>
              <a:off x="4354560" y="3715615"/>
              <a:ext cx="249014" cy="158025"/>
            </a:xfrm>
            <a:prstGeom prst="rect">
              <a:avLst/>
            </a:prstGeom>
            <a:solidFill>
              <a:srgbClr val="1CABE2">
                <a:alpha val="100000"/>
              </a:srgbClr>
            </a:solidFill>
          </p:spPr>
          <p:txBody>
            <a:bodyPr/>
            <a:lstStyle/>
            <a:p/>
          </p:txBody>
        </p:sp>
        <p:sp>
          <p:nvSpPr>
            <p:cNvPr id="33" name="rc33"/>
            <p:cNvSpPr/>
            <p:nvPr/>
          </p:nvSpPr>
          <p:spPr>
            <a:xfrm>
              <a:off x="4631242" y="3794833"/>
              <a:ext cx="249014" cy="78806"/>
            </a:xfrm>
            <a:prstGeom prst="rect">
              <a:avLst/>
            </a:prstGeom>
            <a:solidFill>
              <a:srgbClr val="1CABE2">
                <a:alpha val="100000"/>
              </a:srgbClr>
            </a:solidFill>
          </p:spPr>
          <p:txBody>
            <a:bodyPr/>
            <a:lstStyle/>
            <a:p/>
          </p:txBody>
        </p:sp>
        <p:sp>
          <p:nvSpPr>
            <p:cNvPr id="34" name="rc34"/>
            <p:cNvSpPr/>
            <p:nvPr/>
          </p:nvSpPr>
          <p:spPr>
            <a:xfrm>
              <a:off x="4907924" y="3793894"/>
              <a:ext cx="249014" cy="79746"/>
            </a:xfrm>
            <a:prstGeom prst="rect">
              <a:avLst/>
            </a:prstGeom>
            <a:solidFill>
              <a:srgbClr val="1CABE2">
                <a:alpha val="100000"/>
              </a:srgbClr>
            </a:solidFill>
          </p:spPr>
          <p:txBody>
            <a:bodyPr/>
            <a:lstStyle/>
            <a:p/>
          </p:txBody>
        </p:sp>
        <p:sp>
          <p:nvSpPr>
            <p:cNvPr id="35" name="rc35"/>
            <p:cNvSpPr/>
            <p:nvPr/>
          </p:nvSpPr>
          <p:spPr>
            <a:xfrm>
              <a:off x="5184607" y="3792266"/>
              <a:ext cx="249014" cy="81373"/>
            </a:xfrm>
            <a:prstGeom prst="rect">
              <a:avLst/>
            </a:prstGeom>
            <a:solidFill>
              <a:srgbClr val="1CABE2">
                <a:alpha val="100000"/>
              </a:srgbClr>
            </a:solidFill>
          </p:spPr>
          <p:txBody>
            <a:bodyPr/>
            <a:lstStyle/>
            <a:p/>
          </p:txBody>
        </p:sp>
        <p:sp>
          <p:nvSpPr>
            <p:cNvPr id="36" name="rc36"/>
            <p:cNvSpPr/>
            <p:nvPr/>
          </p:nvSpPr>
          <p:spPr>
            <a:xfrm>
              <a:off x="5461289" y="3790570"/>
              <a:ext cx="249014" cy="83069"/>
            </a:xfrm>
            <a:prstGeom prst="rect">
              <a:avLst/>
            </a:prstGeom>
            <a:solidFill>
              <a:srgbClr val="1CABE2">
                <a:alpha val="100000"/>
              </a:srgbClr>
            </a:solidFill>
          </p:spPr>
          <p:txBody>
            <a:bodyPr/>
            <a:lstStyle/>
            <a:p/>
          </p:txBody>
        </p:sp>
        <p:sp>
          <p:nvSpPr>
            <p:cNvPr id="37" name="rc37"/>
            <p:cNvSpPr/>
            <p:nvPr/>
          </p:nvSpPr>
          <p:spPr>
            <a:xfrm>
              <a:off x="5737971" y="3788851"/>
              <a:ext cx="249014" cy="84788"/>
            </a:xfrm>
            <a:prstGeom prst="rect">
              <a:avLst/>
            </a:prstGeom>
            <a:solidFill>
              <a:srgbClr val="1CABE2">
                <a:alpha val="100000"/>
              </a:srgbClr>
            </a:solidFill>
          </p:spPr>
          <p:txBody>
            <a:bodyPr/>
            <a:lstStyle/>
            <a:p/>
          </p:txBody>
        </p:sp>
        <p:sp>
          <p:nvSpPr>
            <p:cNvPr id="38" name="rc38"/>
            <p:cNvSpPr/>
            <p:nvPr/>
          </p:nvSpPr>
          <p:spPr>
            <a:xfrm>
              <a:off x="6014654" y="3787590"/>
              <a:ext cx="249014" cy="86049"/>
            </a:xfrm>
            <a:prstGeom prst="rect">
              <a:avLst/>
            </a:prstGeom>
            <a:solidFill>
              <a:srgbClr val="1CABE2">
                <a:alpha val="100000"/>
              </a:srgbClr>
            </a:solidFill>
          </p:spPr>
          <p:txBody>
            <a:bodyPr/>
            <a:lstStyle/>
            <a:p/>
          </p:txBody>
        </p:sp>
        <p:sp>
          <p:nvSpPr>
            <p:cNvPr id="39" name="rc39"/>
            <p:cNvSpPr/>
            <p:nvPr/>
          </p:nvSpPr>
          <p:spPr>
            <a:xfrm>
              <a:off x="6291336" y="3699798"/>
              <a:ext cx="249014" cy="173841"/>
            </a:xfrm>
            <a:prstGeom prst="rect">
              <a:avLst/>
            </a:prstGeom>
            <a:solidFill>
              <a:srgbClr val="1CABE2">
                <a:alpha val="100000"/>
              </a:srgbClr>
            </a:solidFill>
          </p:spPr>
          <p:txBody>
            <a:bodyPr/>
            <a:lstStyle/>
            <a:p/>
          </p:txBody>
        </p:sp>
        <p:sp>
          <p:nvSpPr>
            <p:cNvPr id="40" name="rc40"/>
            <p:cNvSpPr/>
            <p:nvPr/>
          </p:nvSpPr>
          <p:spPr>
            <a:xfrm>
              <a:off x="6568018" y="3786238"/>
              <a:ext cx="249014" cy="87402"/>
            </a:xfrm>
            <a:prstGeom prst="rect">
              <a:avLst/>
            </a:prstGeom>
            <a:solidFill>
              <a:srgbClr val="1CABE2">
                <a:alpha val="100000"/>
              </a:srgbClr>
            </a:solidFill>
          </p:spPr>
          <p:txBody>
            <a:bodyPr/>
            <a:lstStyle/>
            <a:p/>
          </p:txBody>
        </p:sp>
        <p:sp>
          <p:nvSpPr>
            <p:cNvPr id="41" name="rc41"/>
            <p:cNvSpPr/>
            <p:nvPr/>
          </p:nvSpPr>
          <p:spPr>
            <a:xfrm>
              <a:off x="6844701" y="3348333"/>
              <a:ext cx="249014" cy="525306"/>
            </a:xfrm>
            <a:prstGeom prst="rect">
              <a:avLst/>
            </a:prstGeom>
            <a:solidFill>
              <a:srgbClr val="1CABE2">
                <a:alpha val="100000"/>
              </a:srgbClr>
            </a:solidFill>
          </p:spPr>
          <p:txBody>
            <a:bodyPr/>
            <a:lstStyle/>
            <a:p/>
          </p:txBody>
        </p:sp>
        <p:sp>
          <p:nvSpPr>
            <p:cNvPr id="42" name="rc42"/>
            <p:cNvSpPr/>
            <p:nvPr/>
          </p:nvSpPr>
          <p:spPr>
            <a:xfrm>
              <a:off x="7121383" y="3347600"/>
              <a:ext cx="249014" cy="526039"/>
            </a:xfrm>
            <a:prstGeom prst="rect">
              <a:avLst/>
            </a:prstGeom>
            <a:solidFill>
              <a:srgbClr val="1CABE2">
                <a:alpha val="100000"/>
              </a:srgbClr>
            </a:solidFill>
          </p:spPr>
          <p:txBody>
            <a:bodyPr/>
            <a:lstStyle/>
            <a:p/>
          </p:txBody>
        </p:sp>
        <p:sp>
          <p:nvSpPr>
            <p:cNvPr id="43" name="rc43"/>
            <p:cNvSpPr/>
            <p:nvPr/>
          </p:nvSpPr>
          <p:spPr>
            <a:xfrm>
              <a:off x="7398065" y="3697529"/>
              <a:ext cx="249014" cy="176110"/>
            </a:xfrm>
            <a:prstGeom prst="rect">
              <a:avLst/>
            </a:prstGeom>
            <a:solidFill>
              <a:srgbClr val="1CABE2">
                <a:alpha val="100000"/>
              </a:srgbClr>
            </a:solidFill>
          </p:spPr>
          <p:txBody>
            <a:bodyPr/>
            <a:lstStyle/>
            <a:p/>
          </p:txBody>
        </p:sp>
        <p:sp>
          <p:nvSpPr>
            <p:cNvPr id="44" name="rc44"/>
            <p:cNvSpPr/>
            <p:nvPr/>
          </p:nvSpPr>
          <p:spPr>
            <a:xfrm>
              <a:off x="7674748" y="3342763"/>
              <a:ext cx="249014" cy="530876"/>
            </a:xfrm>
            <a:prstGeom prst="rect">
              <a:avLst/>
            </a:prstGeom>
            <a:solidFill>
              <a:srgbClr val="1CABE2">
                <a:alpha val="100000"/>
              </a:srgbClr>
            </a:solidFill>
          </p:spPr>
          <p:txBody>
            <a:bodyPr/>
            <a:lstStyle/>
            <a:p/>
          </p:txBody>
        </p:sp>
        <p:sp>
          <p:nvSpPr>
            <p:cNvPr id="45" name="rc45"/>
            <p:cNvSpPr/>
            <p:nvPr/>
          </p:nvSpPr>
          <p:spPr>
            <a:xfrm>
              <a:off x="7951430" y="3784083"/>
              <a:ext cx="249014" cy="89556"/>
            </a:xfrm>
            <a:prstGeom prst="rect">
              <a:avLst/>
            </a:prstGeom>
            <a:solidFill>
              <a:srgbClr val="1CABE2">
                <a:alpha val="100000"/>
              </a:srgbClr>
            </a:solidFill>
          </p:spPr>
          <p:txBody>
            <a:bodyPr/>
            <a:lstStyle/>
            <a:p/>
          </p:txBody>
        </p:sp>
        <p:sp>
          <p:nvSpPr>
            <p:cNvPr id="46" name="rc46"/>
            <p:cNvSpPr/>
            <p:nvPr/>
          </p:nvSpPr>
          <p:spPr>
            <a:xfrm>
              <a:off x="1311054" y="3140155"/>
              <a:ext cx="249014" cy="220052"/>
            </a:xfrm>
            <a:prstGeom prst="rect">
              <a:avLst/>
            </a:prstGeom>
            <a:solidFill>
              <a:srgbClr val="B3B3B3">
                <a:alpha val="100000"/>
              </a:srgbClr>
            </a:solidFill>
          </p:spPr>
          <p:txBody>
            <a:bodyPr/>
            <a:lstStyle/>
            <a:p/>
          </p:txBody>
        </p:sp>
        <p:sp>
          <p:nvSpPr>
            <p:cNvPr id="47" name="rc47"/>
            <p:cNvSpPr/>
            <p:nvPr/>
          </p:nvSpPr>
          <p:spPr>
            <a:xfrm>
              <a:off x="1587736" y="2162710"/>
              <a:ext cx="249014" cy="0"/>
            </a:xfrm>
            <a:prstGeom prst="rect">
              <a:avLst/>
            </a:prstGeom>
            <a:solidFill>
              <a:srgbClr val="B3B3B3">
                <a:alpha val="100000"/>
              </a:srgbClr>
            </a:solidFill>
          </p:spPr>
          <p:txBody>
            <a:bodyPr/>
            <a:lstStyle/>
            <a:p/>
          </p:txBody>
        </p:sp>
        <p:sp>
          <p:nvSpPr>
            <p:cNvPr id="48" name="rc48"/>
            <p:cNvSpPr/>
            <p:nvPr/>
          </p:nvSpPr>
          <p:spPr>
            <a:xfrm>
              <a:off x="1864419" y="2971058"/>
              <a:ext cx="249014" cy="526498"/>
            </a:xfrm>
            <a:prstGeom prst="rect">
              <a:avLst/>
            </a:prstGeom>
            <a:solidFill>
              <a:srgbClr val="B3B3B3">
                <a:alpha val="100000"/>
              </a:srgbClr>
            </a:solidFill>
          </p:spPr>
          <p:txBody>
            <a:bodyPr/>
            <a:lstStyle/>
            <a:p/>
          </p:txBody>
        </p:sp>
        <p:sp>
          <p:nvSpPr>
            <p:cNvPr id="49" name="rc49"/>
            <p:cNvSpPr/>
            <p:nvPr/>
          </p:nvSpPr>
          <p:spPr>
            <a:xfrm>
              <a:off x="2141101" y="3567102"/>
              <a:ext cx="249014" cy="76628"/>
            </a:xfrm>
            <a:prstGeom prst="rect">
              <a:avLst/>
            </a:prstGeom>
            <a:solidFill>
              <a:srgbClr val="B3B3B3">
                <a:alpha val="100000"/>
              </a:srgbClr>
            </a:solidFill>
          </p:spPr>
          <p:txBody>
            <a:bodyPr/>
            <a:lstStyle/>
            <a:p/>
          </p:txBody>
        </p:sp>
        <p:sp>
          <p:nvSpPr>
            <p:cNvPr id="50" name="rc50"/>
            <p:cNvSpPr/>
            <p:nvPr/>
          </p:nvSpPr>
          <p:spPr>
            <a:xfrm>
              <a:off x="2417783" y="3008949"/>
              <a:ext cx="249014" cy="393045"/>
            </a:xfrm>
            <a:prstGeom prst="rect">
              <a:avLst/>
            </a:prstGeom>
            <a:solidFill>
              <a:srgbClr val="B3B3B3">
                <a:alpha val="100000"/>
              </a:srgbClr>
            </a:solidFill>
          </p:spPr>
          <p:txBody>
            <a:bodyPr/>
            <a:lstStyle/>
            <a:p/>
          </p:txBody>
        </p:sp>
        <p:sp>
          <p:nvSpPr>
            <p:cNvPr id="51" name="rc51"/>
            <p:cNvSpPr/>
            <p:nvPr/>
          </p:nvSpPr>
          <p:spPr>
            <a:xfrm>
              <a:off x="2694466" y="3473649"/>
              <a:ext cx="249014" cy="0"/>
            </a:xfrm>
            <a:prstGeom prst="rect">
              <a:avLst/>
            </a:prstGeom>
            <a:solidFill>
              <a:srgbClr val="B3B3B3">
                <a:alpha val="100000"/>
              </a:srgbClr>
            </a:solidFill>
          </p:spPr>
          <p:txBody>
            <a:bodyPr/>
            <a:lstStyle/>
            <a:p/>
          </p:txBody>
        </p:sp>
        <p:sp>
          <p:nvSpPr>
            <p:cNvPr id="52" name="rc52"/>
            <p:cNvSpPr/>
            <p:nvPr/>
          </p:nvSpPr>
          <p:spPr>
            <a:xfrm>
              <a:off x="2971148" y="3792793"/>
              <a:ext cx="249014" cy="0"/>
            </a:xfrm>
            <a:prstGeom prst="rect">
              <a:avLst/>
            </a:prstGeom>
            <a:solidFill>
              <a:srgbClr val="B3B3B3">
                <a:alpha val="100000"/>
              </a:srgbClr>
            </a:solidFill>
          </p:spPr>
          <p:txBody>
            <a:bodyPr/>
            <a:lstStyle/>
            <a:p/>
          </p:txBody>
        </p:sp>
        <p:sp>
          <p:nvSpPr>
            <p:cNvPr id="53" name="rc53"/>
            <p:cNvSpPr/>
            <p:nvPr/>
          </p:nvSpPr>
          <p:spPr>
            <a:xfrm>
              <a:off x="3247830" y="3630207"/>
              <a:ext cx="249014" cy="162288"/>
            </a:xfrm>
            <a:prstGeom prst="rect">
              <a:avLst/>
            </a:prstGeom>
            <a:solidFill>
              <a:srgbClr val="B3B3B3">
                <a:alpha val="100000"/>
              </a:srgbClr>
            </a:solidFill>
          </p:spPr>
          <p:txBody>
            <a:bodyPr/>
            <a:lstStyle/>
            <a:p/>
          </p:txBody>
        </p:sp>
        <p:sp>
          <p:nvSpPr>
            <p:cNvPr id="54" name="rc54"/>
            <p:cNvSpPr/>
            <p:nvPr/>
          </p:nvSpPr>
          <p:spPr>
            <a:xfrm>
              <a:off x="3524513" y="3630642"/>
              <a:ext cx="249014" cy="0"/>
            </a:xfrm>
            <a:prstGeom prst="rect">
              <a:avLst/>
            </a:prstGeom>
            <a:solidFill>
              <a:srgbClr val="B3B3B3">
                <a:alpha val="100000"/>
              </a:srgbClr>
            </a:solidFill>
          </p:spPr>
          <p:txBody>
            <a:bodyPr/>
            <a:lstStyle/>
            <a:p/>
          </p:txBody>
        </p:sp>
        <p:sp>
          <p:nvSpPr>
            <p:cNvPr id="55" name="rc55"/>
            <p:cNvSpPr/>
            <p:nvPr/>
          </p:nvSpPr>
          <p:spPr>
            <a:xfrm>
              <a:off x="3801195" y="3632453"/>
              <a:ext cx="249014" cy="80387"/>
            </a:xfrm>
            <a:prstGeom prst="rect">
              <a:avLst/>
            </a:prstGeom>
            <a:solidFill>
              <a:srgbClr val="B3B3B3">
                <a:alpha val="100000"/>
              </a:srgbClr>
            </a:solidFill>
          </p:spPr>
          <p:txBody>
            <a:bodyPr/>
            <a:lstStyle/>
            <a:p/>
          </p:txBody>
        </p:sp>
        <p:sp>
          <p:nvSpPr>
            <p:cNvPr id="56" name="rc56"/>
            <p:cNvSpPr/>
            <p:nvPr/>
          </p:nvSpPr>
          <p:spPr>
            <a:xfrm>
              <a:off x="4077877" y="3633645"/>
              <a:ext cx="249014" cy="79998"/>
            </a:xfrm>
            <a:prstGeom prst="rect">
              <a:avLst/>
            </a:prstGeom>
            <a:solidFill>
              <a:srgbClr val="B3B3B3">
                <a:alpha val="100000"/>
              </a:srgbClr>
            </a:solidFill>
          </p:spPr>
          <p:txBody>
            <a:bodyPr/>
            <a:lstStyle/>
            <a:p/>
          </p:txBody>
        </p:sp>
        <p:sp>
          <p:nvSpPr>
            <p:cNvPr id="57" name="rc57"/>
            <p:cNvSpPr/>
            <p:nvPr/>
          </p:nvSpPr>
          <p:spPr>
            <a:xfrm>
              <a:off x="4354560" y="3636625"/>
              <a:ext cx="249014" cy="78989"/>
            </a:xfrm>
            <a:prstGeom prst="rect">
              <a:avLst/>
            </a:prstGeom>
            <a:solidFill>
              <a:srgbClr val="B3B3B3">
                <a:alpha val="100000"/>
              </a:srgbClr>
            </a:solidFill>
          </p:spPr>
          <p:txBody>
            <a:bodyPr/>
            <a:lstStyle/>
            <a:p/>
          </p:txBody>
        </p:sp>
        <p:sp>
          <p:nvSpPr>
            <p:cNvPr id="58" name="rc58"/>
            <p:cNvSpPr/>
            <p:nvPr/>
          </p:nvSpPr>
          <p:spPr>
            <a:xfrm>
              <a:off x="4631242" y="3716050"/>
              <a:ext cx="249014" cy="78783"/>
            </a:xfrm>
            <a:prstGeom prst="rect">
              <a:avLst/>
            </a:prstGeom>
            <a:solidFill>
              <a:srgbClr val="B3B3B3">
                <a:alpha val="100000"/>
              </a:srgbClr>
            </a:solidFill>
          </p:spPr>
          <p:txBody>
            <a:bodyPr/>
            <a:lstStyle/>
            <a:p/>
          </p:txBody>
        </p:sp>
        <p:sp>
          <p:nvSpPr>
            <p:cNvPr id="59" name="rc59"/>
            <p:cNvSpPr/>
            <p:nvPr/>
          </p:nvSpPr>
          <p:spPr>
            <a:xfrm>
              <a:off x="4907924" y="3714148"/>
              <a:ext cx="249014" cy="79746"/>
            </a:xfrm>
            <a:prstGeom prst="rect">
              <a:avLst/>
            </a:prstGeom>
            <a:solidFill>
              <a:srgbClr val="B3B3B3">
                <a:alpha val="100000"/>
              </a:srgbClr>
            </a:solidFill>
          </p:spPr>
          <p:txBody>
            <a:bodyPr/>
            <a:lstStyle/>
            <a:p/>
          </p:txBody>
        </p:sp>
        <p:sp>
          <p:nvSpPr>
            <p:cNvPr id="60" name="rc60"/>
            <p:cNvSpPr/>
            <p:nvPr/>
          </p:nvSpPr>
          <p:spPr>
            <a:xfrm>
              <a:off x="5184607" y="3710893"/>
              <a:ext cx="249014" cy="81373"/>
            </a:xfrm>
            <a:prstGeom prst="rect">
              <a:avLst/>
            </a:prstGeom>
            <a:solidFill>
              <a:srgbClr val="B3B3B3">
                <a:alpha val="100000"/>
              </a:srgbClr>
            </a:solidFill>
          </p:spPr>
          <p:txBody>
            <a:bodyPr/>
            <a:lstStyle/>
            <a:p/>
          </p:txBody>
        </p:sp>
        <p:sp>
          <p:nvSpPr>
            <p:cNvPr id="61" name="rc61"/>
            <p:cNvSpPr/>
            <p:nvPr/>
          </p:nvSpPr>
          <p:spPr>
            <a:xfrm>
              <a:off x="5461289" y="3707500"/>
              <a:ext cx="249014" cy="83069"/>
            </a:xfrm>
            <a:prstGeom prst="rect">
              <a:avLst/>
            </a:prstGeom>
            <a:solidFill>
              <a:srgbClr val="B3B3B3">
                <a:alpha val="100000"/>
              </a:srgbClr>
            </a:solidFill>
          </p:spPr>
          <p:txBody>
            <a:bodyPr/>
            <a:lstStyle/>
            <a:p/>
          </p:txBody>
        </p:sp>
        <p:sp>
          <p:nvSpPr>
            <p:cNvPr id="62" name="rc62"/>
            <p:cNvSpPr/>
            <p:nvPr/>
          </p:nvSpPr>
          <p:spPr>
            <a:xfrm>
              <a:off x="5737971" y="3704039"/>
              <a:ext cx="249014" cy="84811"/>
            </a:xfrm>
            <a:prstGeom prst="rect">
              <a:avLst/>
            </a:prstGeom>
            <a:solidFill>
              <a:srgbClr val="B3B3B3">
                <a:alpha val="100000"/>
              </a:srgbClr>
            </a:solidFill>
          </p:spPr>
          <p:txBody>
            <a:bodyPr/>
            <a:lstStyle/>
            <a:p/>
          </p:txBody>
        </p:sp>
        <p:sp>
          <p:nvSpPr>
            <p:cNvPr id="63" name="rc63"/>
            <p:cNvSpPr/>
            <p:nvPr/>
          </p:nvSpPr>
          <p:spPr>
            <a:xfrm>
              <a:off x="6014654" y="3701517"/>
              <a:ext cx="249014" cy="86072"/>
            </a:xfrm>
            <a:prstGeom prst="rect">
              <a:avLst/>
            </a:prstGeom>
            <a:solidFill>
              <a:srgbClr val="B3B3B3">
                <a:alpha val="100000"/>
              </a:srgbClr>
            </a:solidFill>
          </p:spPr>
          <p:txBody>
            <a:bodyPr/>
            <a:lstStyle/>
            <a:p/>
          </p:txBody>
        </p:sp>
        <p:sp>
          <p:nvSpPr>
            <p:cNvPr id="64" name="rc64"/>
            <p:cNvSpPr/>
            <p:nvPr/>
          </p:nvSpPr>
          <p:spPr>
            <a:xfrm>
              <a:off x="6291336" y="3612855"/>
              <a:ext cx="249014" cy="86943"/>
            </a:xfrm>
            <a:prstGeom prst="rect">
              <a:avLst/>
            </a:prstGeom>
            <a:solidFill>
              <a:srgbClr val="B3B3B3">
                <a:alpha val="100000"/>
              </a:srgbClr>
            </a:solidFill>
          </p:spPr>
          <p:txBody>
            <a:bodyPr/>
            <a:lstStyle/>
            <a:p/>
          </p:txBody>
        </p:sp>
        <p:sp>
          <p:nvSpPr>
            <p:cNvPr id="65" name="rc65"/>
            <p:cNvSpPr/>
            <p:nvPr/>
          </p:nvSpPr>
          <p:spPr>
            <a:xfrm>
              <a:off x="6568018" y="3698836"/>
              <a:ext cx="249014" cy="87402"/>
            </a:xfrm>
            <a:prstGeom prst="rect">
              <a:avLst/>
            </a:prstGeom>
            <a:solidFill>
              <a:srgbClr val="B3B3B3">
                <a:alpha val="100000"/>
              </a:srgbClr>
            </a:solidFill>
          </p:spPr>
          <p:txBody>
            <a:bodyPr/>
            <a:lstStyle/>
            <a:p/>
          </p:txBody>
        </p:sp>
        <p:sp>
          <p:nvSpPr>
            <p:cNvPr id="66" name="rc66"/>
            <p:cNvSpPr/>
            <p:nvPr/>
          </p:nvSpPr>
          <p:spPr>
            <a:xfrm>
              <a:off x="6844701" y="3085692"/>
              <a:ext cx="249014" cy="262641"/>
            </a:xfrm>
            <a:prstGeom prst="rect">
              <a:avLst/>
            </a:prstGeom>
            <a:solidFill>
              <a:srgbClr val="B3B3B3">
                <a:alpha val="100000"/>
              </a:srgbClr>
            </a:solidFill>
          </p:spPr>
          <p:txBody>
            <a:bodyPr/>
            <a:lstStyle/>
            <a:p/>
          </p:txBody>
        </p:sp>
        <p:sp>
          <p:nvSpPr>
            <p:cNvPr id="67" name="rc67"/>
            <p:cNvSpPr/>
            <p:nvPr/>
          </p:nvSpPr>
          <p:spPr>
            <a:xfrm>
              <a:off x="7121383" y="2821583"/>
              <a:ext cx="249014" cy="526016"/>
            </a:xfrm>
            <a:prstGeom prst="rect">
              <a:avLst/>
            </a:prstGeom>
            <a:solidFill>
              <a:srgbClr val="B3B3B3">
                <a:alpha val="100000"/>
              </a:srgbClr>
            </a:solidFill>
          </p:spPr>
          <p:txBody>
            <a:bodyPr/>
            <a:lstStyle/>
            <a:p/>
          </p:txBody>
        </p:sp>
        <p:sp>
          <p:nvSpPr>
            <p:cNvPr id="68" name="rc68"/>
            <p:cNvSpPr/>
            <p:nvPr/>
          </p:nvSpPr>
          <p:spPr>
            <a:xfrm>
              <a:off x="7398065" y="3697529"/>
              <a:ext cx="249014" cy="0"/>
            </a:xfrm>
            <a:prstGeom prst="rect">
              <a:avLst/>
            </a:prstGeom>
            <a:solidFill>
              <a:srgbClr val="B3B3B3">
                <a:alpha val="100000"/>
              </a:srgbClr>
            </a:solidFill>
          </p:spPr>
          <p:txBody>
            <a:bodyPr/>
            <a:lstStyle/>
            <a:p/>
          </p:txBody>
        </p:sp>
        <p:sp>
          <p:nvSpPr>
            <p:cNvPr id="69" name="rc69"/>
            <p:cNvSpPr/>
            <p:nvPr/>
          </p:nvSpPr>
          <p:spPr>
            <a:xfrm>
              <a:off x="7674748" y="3342763"/>
              <a:ext cx="249014" cy="0"/>
            </a:xfrm>
            <a:prstGeom prst="rect">
              <a:avLst/>
            </a:prstGeom>
            <a:solidFill>
              <a:srgbClr val="B3B3B3">
                <a:alpha val="100000"/>
              </a:srgbClr>
            </a:solidFill>
          </p:spPr>
          <p:txBody>
            <a:bodyPr/>
            <a:lstStyle/>
            <a:p/>
          </p:txBody>
        </p:sp>
        <p:sp>
          <p:nvSpPr>
            <p:cNvPr id="70" name="rc70"/>
            <p:cNvSpPr/>
            <p:nvPr/>
          </p:nvSpPr>
          <p:spPr>
            <a:xfrm>
              <a:off x="7951430" y="3694526"/>
              <a:ext cx="249014" cy="89556"/>
            </a:xfrm>
            <a:prstGeom prst="rect">
              <a:avLst/>
            </a:prstGeom>
            <a:solidFill>
              <a:srgbClr val="B3B3B3">
                <a:alpha val="100000"/>
              </a:srgbClr>
            </a:solidFill>
          </p:spPr>
          <p:txBody>
            <a:bodyPr/>
            <a:lstStyle/>
            <a:p/>
          </p:txBody>
        </p:sp>
        <p:sp>
          <p:nvSpPr>
            <p:cNvPr id="71" name="pl71"/>
            <p:cNvSpPr/>
            <p:nvPr/>
          </p:nvSpPr>
          <p:spPr>
            <a:xfrm>
              <a:off x="1435561" y="1050606"/>
              <a:ext cx="6640376" cy="627340"/>
            </a:xfrm>
            <a:custGeom>
              <a:avLst/>
              <a:pathLst>
                <a:path w="6640376" h="627340">
                  <a:moveTo>
                    <a:pt x="0" y="171092"/>
                  </a:moveTo>
                  <a:lnTo>
                    <a:pt x="276682" y="627340"/>
                  </a:lnTo>
                  <a:lnTo>
                    <a:pt x="553364" y="114061"/>
                  </a:lnTo>
                  <a:lnTo>
                    <a:pt x="830047" y="57030"/>
                  </a:lnTo>
                  <a:lnTo>
                    <a:pt x="1106729" y="142577"/>
                  </a:lnTo>
                  <a:lnTo>
                    <a:pt x="1383411" y="114061"/>
                  </a:lnTo>
                  <a:lnTo>
                    <a:pt x="1660094" y="0"/>
                  </a:lnTo>
                  <a:lnTo>
                    <a:pt x="1936776" y="0"/>
                  </a:lnTo>
                  <a:lnTo>
                    <a:pt x="2213458" y="57030"/>
                  </a:lnTo>
                  <a:lnTo>
                    <a:pt x="2490141" y="28515"/>
                  </a:lnTo>
                  <a:lnTo>
                    <a:pt x="2766823" y="28515"/>
                  </a:lnTo>
                  <a:lnTo>
                    <a:pt x="3043505" y="28515"/>
                  </a:lnTo>
                  <a:lnTo>
                    <a:pt x="3320188" y="0"/>
                  </a:lnTo>
                  <a:lnTo>
                    <a:pt x="3596870" y="0"/>
                  </a:lnTo>
                  <a:lnTo>
                    <a:pt x="3873552" y="0"/>
                  </a:lnTo>
                  <a:lnTo>
                    <a:pt x="4150235" y="0"/>
                  </a:lnTo>
                  <a:lnTo>
                    <a:pt x="4426917" y="0"/>
                  </a:lnTo>
                  <a:lnTo>
                    <a:pt x="4703599" y="0"/>
                  </a:lnTo>
                  <a:lnTo>
                    <a:pt x="4980282" y="28515"/>
                  </a:lnTo>
                  <a:lnTo>
                    <a:pt x="5256964" y="0"/>
                  </a:lnTo>
                  <a:lnTo>
                    <a:pt x="5533646" y="142577"/>
                  </a:lnTo>
                  <a:lnTo>
                    <a:pt x="5810329" y="142577"/>
                  </a:lnTo>
                  <a:lnTo>
                    <a:pt x="6087011" y="28515"/>
                  </a:lnTo>
                  <a:lnTo>
                    <a:pt x="6363693" y="142577"/>
                  </a:lnTo>
                  <a:lnTo>
                    <a:pt x="6640376" y="0"/>
                  </a:lnTo>
                </a:path>
              </a:pathLst>
            </a:custGeom>
            <a:ln w="27101" cap="flat">
              <a:solidFill>
                <a:srgbClr val="0058AB">
                  <a:alpha val="50196"/>
                </a:srgbClr>
              </a:solidFill>
              <a:prstDash val="solid"/>
              <a:round/>
            </a:ln>
          </p:spPr>
          <p:txBody>
            <a:bodyPr/>
            <a:lstStyle/>
            <a:p/>
          </p:txBody>
        </p:sp>
        <p:sp>
          <p:nvSpPr>
            <p:cNvPr id="72" name="pl72"/>
            <p:cNvSpPr/>
            <p:nvPr/>
          </p:nvSpPr>
          <p:spPr>
            <a:xfrm>
              <a:off x="1435561" y="1050606"/>
              <a:ext cx="6640376" cy="627340"/>
            </a:xfrm>
            <a:custGeom>
              <a:avLst/>
              <a:pathLst>
                <a:path w="6640376" h="627340">
                  <a:moveTo>
                    <a:pt x="0" y="256639"/>
                  </a:moveTo>
                  <a:lnTo>
                    <a:pt x="276682" y="627340"/>
                  </a:lnTo>
                  <a:lnTo>
                    <a:pt x="553364" y="313670"/>
                  </a:lnTo>
                  <a:lnTo>
                    <a:pt x="830047" y="85546"/>
                  </a:lnTo>
                  <a:lnTo>
                    <a:pt x="1106729" y="285154"/>
                  </a:lnTo>
                  <a:lnTo>
                    <a:pt x="1383411" y="114061"/>
                  </a:lnTo>
                  <a:lnTo>
                    <a:pt x="1660094" y="0"/>
                  </a:lnTo>
                  <a:lnTo>
                    <a:pt x="1936776" y="57030"/>
                  </a:lnTo>
                  <a:lnTo>
                    <a:pt x="2213458" y="57030"/>
                  </a:lnTo>
                  <a:lnTo>
                    <a:pt x="2490141" y="57030"/>
                  </a:lnTo>
                  <a:lnTo>
                    <a:pt x="2766823" y="57030"/>
                  </a:lnTo>
                  <a:lnTo>
                    <a:pt x="3043505" y="57030"/>
                  </a:lnTo>
                  <a:lnTo>
                    <a:pt x="3320188" y="28515"/>
                  </a:lnTo>
                  <a:lnTo>
                    <a:pt x="3596870" y="28515"/>
                  </a:lnTo>
                  <a:lnTo>
                    <a:pt x="3873552" y="28515"/>
                  </a:lnTo>
                  <a:lnTo>
                    <a:pt x="4150235" y="28515"/>
                  </a:lnTo>
                  <a:lnTo>
                    <a:pt x="4426917" y="28515"/>
                  </a:lnTo>
                  <a:lnTo>
                    <a:pt x="4703599" y="28515"/>
                  </a:lnTo>
                  <a:lnTo>
                    <a:pt x="4980282" y="57030"/>
                  </a:lnTo>
                  <a:lnTo>
                    <a:pt x="5256964" y="28515"/>
                  </a:lnTo>
                  <a:lnTo>
                    <a:pt x="5533646" y="228123"/>
                  </a:lnTo>
                  <a:lnTo>
                    <a:pt x="5810329" y="313670"/>
                  </a:lnTo>
                  <a:lnTo>
                    <a:pt x="6087011" y="28515"/>
                  </a:lnTo>
                  <a:lnTo>
                    <a:pt x="6363693" y="142577"/>
                  </a:lnTo>
                  <a:lnTo>
                    <a:pt x="6640376" y="28515"/>
                  </a:lnTo>
                </a:path>
              </a:pathLst>
            </a:custGeom>
            <a:ln w="27101" cap="flat">
              <a:solidFill>
                <a:srgbClr val="333333">
                  <a:alpha val="50196"/>
                </a:srgbClr>
              </a:solidFill>
              <a:prstDash val="solid"/>
              <a:round/>
            </a:ln>
          </p:spPr>
          <p:txBody>
            <a:bodyPr/>
            <a:lstStyle/>
            <a:p/>
          </p:txBody>
        </p:sp>
        <p:sp>
          <p:nvSpPr>
            <p:cNvPr id="73" name="tx73"/>
            <p:cNvSpPr/>
            <p:nvPr/>
          </p:nvSpPr>
          <p:spPr>
            <a:xfrm>
              <a:off x="663223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891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7185600"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7462283"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738965"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8015647"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3223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0" name="tx80"/>
            <p:cNvSpPr/>
            <p:nvPr/>
          </p:nvSpPr>
          <p:spPr>
            <a:xfrm>
              <a:off x="6908918"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1" name="tx81"/>
            <p:cNvSpPr/>
            <p:nvPr/>
          </p:nvSpPr>
          <p:spPr>
            <a:xfrm>
              <a:off x="7185600"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7462283"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3" name="tx83"/>
            <p:cNvSpPr/>
            <p:nvPr/>
          </p:nvSpPr>
          <p:spPr>
            <a:xfrm>
              <a:off x="7738965"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8015647"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5" name="tx85"/>
            <p:cNvSpPr/>
            <p:nvPr/>
          </p:nvSpPr>
          <p:spPr>
            <a:xfrm>
              <a:off x="1330067" y="357780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86" name="tx86"/>
            <p:cNvSpPr/>
            <p:nvPr/>
          </p:nvSpPr>
          <p:spPr>
            <a:xfrm>
              <a:off x="2713479" y="363452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17.4</a:t>
              </a:r>
            </a:p>
          </p:txBody>
        </p:sp>
        <p:sp>
          <p:nvSpPr>
            <p:cNvPr id="87" name="tx87"/>
            <p:cNvSpPr/>
            <p:nvPr/>
          </p:nvSpPr>
          <p:spPr>
            <a:xfrm>
              <a:off x="4172239" y="375584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88" name="tx88"/>
            <p:cNvSpPr/>
            <p:nvPr/>
          </p:nvSpPr>
          <p:spPr>
            <a:xfrm>
              <a:off x="5510447" y="379161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6617176" y="37894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0" name="tx90"/>
            <p:cNvSpPr/>
            <p:nvPr/>
          </p:nvSpPr>
          <p:spPr>
            <a:xfrm>
              <a:off x="6863714" y="357054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22.9</a:t>
              </a:r>
            </a:p>
          </p:txBody>
        </p:sp>
        <p:sp>
          <p:nvSpPr>
            <p:cNvPr id="91" name="tx91"/>
            <p:cNvSpPr/>
            <p:nvPr/>
          </p:nvSpPr>
          <p:spPr>
            <a:xfrm>
              <a:off x="7185600" y="35701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2" name="tx92"/>
            <p:cNvSpPr/>
            <p:nvPr/>
          </p:nvSpPr>
          <p:spPr>
            <a:xfrm>
              <a:off x="7447223" y="3747791"/>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93" name="tx93"/>
            <p:cNvSpPr/>
            <p:nvPr/>
          </p:nvSpPr>
          <p:spPr>
            <a:xfrm>
              <a:off x="7693761" y="35677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94" name="tx94"/>
            <p:cNvSpPr/>
            <p:nvPr/>
          </p:nvSpPr>
          <p:spPr>
            <a:xfrm>
              <a:off x="8000588" y="37883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5" name="tx95"/>
            <p:cNvSpPr/>
            <p:nvPr/>
          </p:nvSpPr>
          <p:spPr>
            <a:xfrm>
              <a:off x="1360212" y="32097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6" name="tx96"/>
            <p:cNvSpPr/>
            <p:nvPr/>
          </p:nvSpPr>
          <p:spPr>
            <a:xfrm>
              <a:off x="4127035" y="36331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7" name="tx97"/>
            <p:cNvSpPr/>
            <p:nvPr/>
          </p:nvSpPr>
          <p:spPr>
            <a:xfrm>
              <a:off x="5510447" y="37085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8" name="tx98"/>
            <p:cNvSpPr/>
            <p:nvPr/>
          </p:nvSpPr>
          <p:spPr>
            <a:xfrm>
              <a:off x="6617176" y="37020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6863714" y="31765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00" name="tx100"/>
            <p:cNvSpPr/>
            <p:nvPr/>
          </p:nvSpPr>
          <p:spPr>
            <a:xfrm>
              <a:off x="7185600" y="30440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1" name="tx101"/>
            <p:cNvSpPr/>
            <p:nvPr/>
          </p:nvSpPr>
          <p:spPr>
            <a:xfrm>
              <a:off x="8000588" y="36988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2" name="tx102"/>
            <p:cNvSpPr/>
            <p:nvPr/>
          </p:nvSpPr>
          <p:spPr>
            <a:xfrm>
              <a:off x="1375271" y="30220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103" name="tx103"/>
            <p:cNvSpPr/>
            <p:nvPr/>
          </p:nvSpPr>
          <p:spPr>
            <a:xfrm>
              <a:off x="2713479" y="335693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17.4</a:t>
              </a:r>
            </a:p>
          </p:txBody>
        </p:sp>
        <p:sp>
          <p:nvSpPr>
            <p:cNvPr id="104" name="tx104"/>
            <p:cNvSpPr/>
            <p:nvPr/>
          </p:nvSpPr>
          <p:spPr>
            <a:xfrm>
              <a:off x="4096891" y="351560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10.5</a:t>
              </a:r>
            </a:p>
          </p:txBody>
        </p:sp>
        <p:sp>
          <p:nvSpPr>
            <p:cNvPr id="105" name="tx105"/>
            <p:cNvSpPr/>
            <p:nvPr/>
          </p:nvSpPr>
          <p:spPr>
            <a:xfrm>
              <a:off x="5510447" y="35907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06" name="tx106"/>
            <p:cNvSpPr/>
            <p:nvPr/>
          </p:nvSpPr>
          <p:spPr>
            <a:xfrm>
              <a:off x="6617176" y="35807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7" name="tx107"/>
            <p:cNvSpPr/>
            <p:nvPr/>
          </p:nvSpPr>
          <p:spPr>
            <a:xfrm>
              <a:off x="6863714" y="296760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34.4</a:t>
              </a:r>
            </a:p>
          </p:txBody>
        </p:sp>
        <p:sp>
          <p:nvSpPr>
            <p:cNvPr id="108" name="tx108"/>
            <p:cNvSpPr/>
            <p:nvPr/>
          </p:nvSpPr>
          <p:spPr>
            <a:xfrm>
              <a:off x="7140396" y="27035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45.9</a:t>
              </a:r>
            </a:p>
          </p:txBody>
        </p:sp>
        <p:sp>
          <p:nvSpPr>
            <p:cNvPr id="109" name="tx109"/>
            <p:cNvSpPr/>
            <p:nvPr/>
          </p:nvSpPr>
          <p:spPr>
            <a:xfrm>
              <a:off x="7447223" y="3582137"/>
              <a:ext cx="150697"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0" name="tx110"/>
            <p:cNvSpPr/>
            <p:nvPr/>
          </p:nvSpPr>
          <p:spPr>
            <a:xfrm>
              <a:off x="7693761" y="32246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23.2</a:t>
              </a:r>
            </a:p>
          </p:txBody>
        </p:sp>
        <p:sp>
          <p:nvSpPr>
            <p:cNvPr id="111" name="tx111"/>
            <p:cNvSpPr/>
            <p:nvPr/>
          </p:nvSpPr>
          <p:spPr>
            <a:xfrm>
              <a:off x="8000588" y="35764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2" name="tx112"/>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655386" y="267541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4" name="tx114"/>
            <p:cNvSpPr/>
            <p:nvPr/>
          </p:nvSpPr>
          <p:spPr>
            <a:xfrm>
              <a:off x="577692" y="152931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5" name="tx115"/>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3" name="pl133"/>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4" name="tx134"/>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70912" y="4778716"/>
              <a:ext cx="201456" cy="201456"/>
            </a:xfrm>
            <a:prstGeom prst="rect">
              <a:avLst/>
            </a:prstGeom>
            <a:solidFill>
              <a:srgbClr val="B3B3B3">
                <a:alpha val="100000"/>
              </a:srgbClr>
            </a:solidFill>
          </p:spPr>
          <p:txBody>
            <a:bodyPr/>
            <a:lstStyle/>
            <a:p/>
          </p:txBody>
        </p:sp>
        <p:sp>
          <p:nvSpPr>
            <p:cNvPr id="137" name="rc137"/>
            <p:cNvSpPr/>
            <p:nvPr/>
          </p:nvSpPr>
          <p:spPr>
            <a:xfrm>
              <a:off x="5573066" y="4778716"/>
              <a:ext cx="201456" cy="201456"/>
            </a:xfrm>
            <a:prstGeom prst="rect">
              <a:avLst/>
            </a:prstGeom>
            <a:solidFill>
              <a:srgbClr val="1CABE2">
                <a:alpha val="100000"/>
              </a:srgbClr>
            </a:solidFill>
          </p:spPr>
          <p:txBody>
            <a:bodyPr/>
            <a:lstStyle/>
            <a:p/>
          </p:txBody>
        </p:sp>
        <p:sp>
          <p:nvSpPr>
            <p:cNvPr id="138" name="tx138"/>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66584" y="467611"/>
              <a:ext cx="74177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Rwanda, 2000-2024</a:t>
              </a:r>
            </a:p>
          </p:txBody>
        </p:sp>
        <p:sp>
          <p:nvSpPr>
            <p:cNvPr id="141" name="pl141"/>
            <p:cNvSpPr/>
            <p:nvPr/>
          </p:nvSpPr>
          <p:spPr>
            <a:xfrm>
              <a:off x="205472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354207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02942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51676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00411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8" name="pl148"/>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279840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428574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577309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726044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311054" y="5650800"/>
              <a:ext cx="1134250" cy="164676"/>
            </a:xfrm>
            <a:prstGeom prst="rect">
              <a:avLst/>
            </a:prstGeom>
            <a:solidFill>
              <a:srgbClr val="1CABE2">
                <a:alpha val="100000"/>
              </a:srgbClr>
            </a:solidFill>
          </p:spPr>
          <p:txBody>
            <a:bodyPr/>
            <a:lstStyle/>
            <a:p/>
          </p:txBody>
        </p:sp>
        <p:sp>
          <p:nvSpPr>
            <p:cNvPr id="155" name="rc155"/>
            <p:cNvSpPr/>
            <p:nvPr/>
          </p:nvSpPr>
          <p:spPr>
            <a:xfrm>
              <a:off x="1311054" y="5444954"/>
              <a:ext cx="6889390" cy="164676"/>
            </a:xfrm>
            <a:prstGeom prst="rect">
              <a:avLst/>
            </a:prstGeom>
            <a:solidFill>
              <a:srgbClr val="1CABE2">
                <a:alpha val="100000"/>
              </a:srgbClr>
            </a:solidFill>
          </p:spPr>
          <p:txBody>
            <a:bodyPr/>
            <a:lstStyle/>
            <a:p/>
          </p:txBody>
        </p:sp>
        <p:sp>
          <p:nvSpPr>
            <p:cNvPr id="156" name="rc156"/>
            <p:cNvSpPr/>
            <p:nvPr/>
          </p:nvSpPr>
          <p:spPr>
            <a:xfrm>
              <a:off x="1311054" y="5239108"/>
              <a:ext cx="1162212" cy="164676"/>
            </a:xfrm>
            <a:prstGeom prst="rect">
              <a:avLst/>
            </a:prstGeom>
            <a:solidFill>
              <a:srgbClr val="1CABE2">
                <a:alpha val="100000"/>
              </a:srgbClr>
            </a:solidFill>
          </p:spPr>
          <p:txBody>
            <a:bodyPr/>
            <a:lstStyle/>
            <a:p/>
          </p:txBody>
        </p:sp>
        <p:sp>
          <p:nvSpPr>
            <p:cNvPr id="157" name="rc157"/>
            <p:cNvSpPr/>
            <p:nvPr/>
          </p:nvSpPr>
          <p:spPr>
            <a:xfrm>
              <a:off x="2445304" y="5650800"/>
              <a:ext cx="1134250" cy="164676"/>
            </a:xfrm>
            <a:prstGeom prst="rect">
              <a:avLst/>
            </a:prstGeom>
            <a:solidFill>
              <a:srgbClr val="B3B3B3">
                <a:alpha val="100000"/>
              </a:srgbClr>
            </a:solidFill>
          </p:spPr>
          <p:txBody>
            <a:bodyPr/>
            <a:lstStyle/>
            <a:p/>
          </p:txBody>
        </p:sp>
        <p:sp>
          <p:nvSpPr>
            <p:cNvPr id="158" name="rc158"/>
            <p:cNvSpPr/>
            <p:nvPr/>
          </p:nvSpPr>
          <p:spPr>
            <a:xfrm>
              <a:off x="8200444" y="5444954"/>
              <a:ext cx="0" cy="164676"/>
            </a:xfrm>
            <a:prstGeom prst="rect">
              <a:avLst/>
            </a:prstGeom>
            <a:solidFill>
              <a:srgbClr val="B3B3B3">
                <a:alpha val="100000"/>
              </a:srgbClr>
            </a:solidFill>
          </p:spPr>
          <p:txBody>
            <a:bodyPr/>
            <a:lstStyle/>
            <a:p/>
          </p:txBody>
        </p:sp>
        <p:sp>
          <p:nvSpPr>
            <p:cNvPr id="159" name="rc159"/>
            <p:cNvSpPr/>
            <p:nvPr/>
          </p:nvSpPr>
          <p:spPr>
            <a:xfrm>
              <a:off x="2473267" y="5239108"/>
              <a:ext cx="1162212" cy="164676"/>
            </a:xfrm>
            <a:prstGeom prst="rect">
              <a:avLst/>
            </a:prstGeom>
            <a:solidFill>
              <a:srgbClr val="B3B3B3">
                <a:alpha val="100000"/>
              </a:srgbClr>
            </a:solidFill>
          </p:spPr>
          <p:txBody>
            <a:bodyPr/>
            <a:lstStyle/>
            <a:p/>
          </p:txBody>
        </p:sp>
        <p:sp>
          <p:nvSpPr>
            <p:cNvPr id="160" name="tx160"/>
            <p:cNvSpPr/>
            <p:nvPr/>
          </p:nvSpPr>
          <p:spPr>
            <a:xfrm>
              <a:off x="3659927"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a:t>
              </a:r>
            </a:p>
          </p:txBody>
        </p:sp>
        <p:sp>
          <p:nvSpPr>
            <p:cNvPr id="161" name="tx161"/>
            <p:cNvSpPr/>
            <p:nvPr/>
          </p:nvSpPr>
          <p:spPr>
            <a:xfrm>
              <a:off x="8312971"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23.2</a:t>
              </a:r>
            </a:p>
          </p:txBody>
        </p:sp>
        <p:sp>
          <p:nvSpPr>
            <p:cNvPr id="162" name="tx162"/>
            <p:cNvSpPr/>
            <p:nvPr/>
          </p:nvSpPr>
          <p:spPr>
            <a:xfrm>
              <a:off x="3715851"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a:t>
              </a:r>
            </a:p>
          </p:txBody>
        </p:sp>
        <p:sp>
          <p:nvSpPr>
            <p:cNvPr id="163" name="tx163"/>
            <p:cNvSpPr/>
            <p:nvPr/>
          </p:nvSpPr>
          <p:spPr>
            <a:xfrm>
              <a:off x="1797807"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4" name="tx164"/>
            <p:cNvSpPr/>
            <p:nvPr/>
          </p:nvSpPr>
          <p:spPr>
            <a:xfrm>
              <a:off x="4643222"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23.2</a:t>
              </a:r>
            </a:p>
          </p:txBody>
        </p:sp>
        <p:sp>
          <p:nvSpPr>
            <p:cNvPr id="165" name="tx165"/>
            <p:cNvSpPr/>
            <p:nvPr/>
          </p:nvSpPr>
          <p:spPr>
            <a:xfrm>
              <a:off x="1811788"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66" name="tx166"/>
            <p:cNvSpPr/>
            <p:nvPr/>
          </p:nvSpPr>
          <p:spPr>
            <a:xfrm>
              <a:off x="2932058"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7" name="tx167"/>
            <p:cNvSpPr/>
            <p:nvPr/>
          </p:nvSpPr>
          <p:spPr>
            <a:xfrm>
              <a:off x="8086308"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2974001"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69" name="tx169"/>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2712964"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4" name="tx174"/>
            <p:cNvSpPr/>
            <p:nvPr/>
          </p:nvSpPr>
          <p:spPr>
            <a:xfrm>
              <a:off x="416146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5" name="tx175"/>
            <p:cNvSpPr/>
            <p:nvPr/>
          </p:nvSpPr>
          <p:spPr>
            <a:xfrm>
              <a:off x="5648810"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6" name="tx176"/>
            <p:cNvSpPr/>
            <p:nvPr/>
          </p:nvSpPr>
          <p:spPr>
            <a:xfrm>
              <a:off x="713615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0" name="tx180"/>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Rwanda.
In 2024, DTP1 coverage in Rwanda increased to 99%. The number of children missing out on any DTP vaccination (zero-dose children) improved from 23,000 in 2023 to 4,000 in 2024.
DTP3 coverage increased to 98% in 2024, leaving 8,000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171421"/>
                  </a:moveTo>
                  <a:lnTo>
                    <a:pt x="141553" y="628545"/>
                  </a:lnTo>
                  <a:lnTo>
                    <a:pt x="283107" y="114281"/>
                  </a:lnTo>
                  <a:lnTo>
                    <a:pt x="424661" y="57140"/>
                  </a:lnTo>
                  <a:lnTo>
                    <a:pt x="566215" y="142851"/>
                  </a:lnTo>
                  <a:lnTo>
                    <a:pt x="707769" y="114281"/>
                  </a:lnTo>
                  <a:lnTo>
                    <a:pt x="849323" y="0"/>
                  </a:lnTo>
                  <a:lnTo>
                    <a:pt x="990877" y="0"/>
                  </a:lnTo>
                  <a:lnTo>
                    <a:pt x="1132431" y="57140"/>
                  </a:lnTo>
                  <a:lnTo>
                    <a:pt x="1273984" y="28570"/>
                  </a:lnTo>
                  <a:lnTo>
                    <a:pt x="1415538" y="28570"/>
                  </a:lnTo>
                  <a:lnTo>
                    <a:pt x="1557092" y="28570"/>
                  </a:lnTo>
                  <a:lnTo>
                    <a:pt x="1698646" y="0"/>
                  </a:lnTo>
                  <a:lnTo>
                    <a:pt x="1840200" y="0"/>
                  </a:lnTo>
                  <a:lnTo>
                    <a:pt x="1981754" y="0"/>
                  </a:lnTo>
                  <a:lnTo>
                    <a:pt x="2123308" y="0"/>
                  </a:lnTo>
                  <a:lnTo>
                    <a:pt x="2264862" y="0"/>
                  </a:lnTo>
                  <a:lnTo>
                    <a:pt x="2406416" y="0"/>
                  </a:lnTo>
                  <a:lnTo>
                    <a:pt x="2547969" y="28570"/>
                  </a:lnTo>
                  <a:lnTo>
                    <a:pt x="2689523" y="0"/>
                  </a:lnTo>
                  <a:lnTo>
                    <a:pt x="2831077" y="142851"/>
                  </a:lnTo>
                  <a:lnTo>
                    <a:pt x="2972631" y="142851"/>
                  </a:lnTo>
                  <a:lnTo>
                    <a:pt x="3114185" y="28570"/>
                  </a:lnTo>
                  <a:lnTo>
                    <a:pt x="3255739" y="142851"/>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171421"/>
                  </a:moveTo>
                  <a:lnTo>
                    <a:pt x="141553" y="628545"/>
                  </a:lnTo>
                  <a:lnTo>
                    <a:pt x="283107" y="114281"/>
                  </a:lnTo>
                  <a:lnTo>
                    <a:pt x="424661" y="57140"/>
                  </a:lnTo>
                  <a:lnTo>
                    <a:pt x="566215" y="142851"/>
                  </a:lnTo>
                  <a:lnTo>
                    <a:pt x="707769" y="114281"/>
                  </a:lnTo>
                  <a:lnTo>
                    <a:pt x="849323" y="0"/>
                  </a:lnTo>
                  <a:lnTo>
                    <a:pt x="990877" y="0"/>
                  </a:lnTo>
                  <a:lnTo>
                    <a:pt x="1132431" y="57140"/>
                  </a:lnTo>
                  <a:lnTo>
                    <a:pt x="1273984" y="28570"/>
                  </a:lnTo>
                  <a:lnTo>
                    <a:pt x="1415538" y="28570"/>
                  </a:lnTo>
                  <a:lnTo>
                    <a:pt x="1557092" y="28570"/>
                  </a:lnTo>
                  <a:lnTo>
                    <a:pt x="1698646" y="0"/>
                  </a:lnTo>
                  <a:lnTo>
                    <a:pt x="1840200" y="0"/>
                  </a:lnTo>
                  <a:lnTo>
                    <a:pt x="1981754" y="0"/>
                  </a:lnTo>
                  <a:lnTo>
                    <a:pt x="2123308" y="0"/>
                  </a:lnTo>
                  <a:lnTo>
                    <a:pt x="2264862" y="0"/>
                  </a:lnTo>
                  <a:lnTo>
                    <a:pt x="2406416" y="0"/>
                  </a:lnTo>
                  <a:lnTo>
                    <a:pt x="2547969" y="28570"/>
                  </a:lnTo>
                  <a:lnTo>
                    <a:pt x="2689523" y="0"/>
                  </a:lnTo>
                  <a:lnTo>
                    <a:pt x="2831077" y="142851"/>
                  </a:lnTo>
                  <a:lnTo>
                    <a:pt x="2972631" y="142851"/>
                  </a:lnTo>
                  <a:lnTo>
                    <a:pt x="3114185" y="28570"/>
                  </a:lnTo>
                  <a:lnTo>
                    <a:pt x="3255739" y="142851"/>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171421"/>
                  </a:moveTo>
                  <a:lnTo>
                    <a:pt x="141553" y="628545"/>
                  </a:lnTo>
                  <a:lnTo>
                    <a:pt x="283107" y="114281"/>
                  </a:lnTo>
                  <a:lnTo>
                    <a:pt x="424661" y="57140"/>
                  </a:lnTo>
                  <a:lnTo>
                    <a:pt x="566215" y="142851"/>
                  </a:lnTo>
                  <a:lnTo>
                    <a:pt x="707769" y="114281"/>
                  </a:lnTo>
                  <a:lnTo>
                    <a:pt x="849323" y="0"/>
                  </a:lnTo>
                  <a:lnTo>
                    <a:pt x="990877" y="0"/>
                  </a:lnTo>
                  <a:lnTo>
                    <a:pt x="1132431" y="57140"/>
                  </a:lnTo>
                  <a:lnTo>
                    <a:pt x="1273984" y="28570"/>
                  </a:lnTo>
                  <a:lnTo>
                    <a:pt x="1415538" y="28570"/>
                  </a:lnTo>
                  <a:lnTo>
                    <a:pt x="1557092" y="28570"/>
                  </a:lnTo>
                  <a:lnTo>
                    <a:pt x="1698646" y="0"/>
                  </a:lnTo>
                  <a:lnTo>
                    <a:pt x="1840200" y="0"/>
                  </a:lnTo>
                  <a:lnTo>
                    <a:pt x="1981754" y="0"/>
                  </a:lnTo>
                  <a:lnTo>
                    <a:pt x="2123308" y="0"/>
                  </a:lnTo>
                  <a:lnTo>
                    <a:pt x="2264862" y="0"/>
                  </a:lnTo>
                  <a:lnTo>
                    <a:pt x="2406416" y="0"/>
                  </a:lnTo>
                  <a:lnTo>
                    <a:pt x="2547969" y="28570"/>
                  </a:lnTo>
                  <a:lnTo>
                    <a:pt x="2689523" y="0"/>
                  </a:lnTo>
                  <a:lnTo>
                    <a:pt x="2831077" y="142851"/>
                  </a:lnTo>
                  <a:lnTo>
                    <a:pt x="2972631" y="142851"/>
                  </a:lnTo>
                  <a:lnTo>
                    <a:pt x="3114185" y="28570"/>
                  </a:lnTo>
                  <a:lnTo>
                    <a:pt x="3255739" y="142851"/>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8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31778"/>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60" name="tx60"/>
            <p:cNvSpPr/>
            <p:nvPr/>
          </p:nvSpPr>
          <p:spPr>
            <a:xfrm>
              <a:off x="28282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4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530" y="472419"/>
              <a:ext cx="25161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Rwanda, 2000-2024</a:t>
              </a:r>
            </a:p>
          </p:txBody>
        </p:sp>
        <p:sp>
          <p:nvSpPr>
            <p:cNvPr id="63" name="pl63"/>
            <p:cNvSpPr/>
            <p:nvPr/>
          </p:nvSpPr>
          <p:spPr>
            <a:xfrm>
              <a:off x="5267799" y="32292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201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111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837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746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656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6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1999917"/>
            </a:xfrm>
            <a:custGeom>
              <a:avLst/>
              <a:pathLst>
                <a:path w="3397293" h="1999917">
                  <a:moveTo>
                    <a:pt x="0" y="545432"/>
                  </a:moveTo>
                  <a:lnTo>
                    <a:pt x="141553" y="1999917"/>
                  </a:lnTo>
                  <a:lnTo>
                    <a:pt x="283107" y="363621"/>
                  </a:lnTo>
                  <a:lnTo>
                    <a:pt x="424661" y="181810"/>
                  </a:lnTo>
                  <a:lnTo>
                    <a:pt x="566215" y="454526"/>
                  </a:lnTo>
                  <a:lnTo>
                    <a:pt x="707769" y="363621"/>
                  </a:lnTo>
                  <a:lnTo>
                    <a:pt x="849323" y="0"/>
                  </a:lnTo>
                  <a:lnTo>
                    <a:pt x="990877" y="0"/>
                  </a:lnTo>
                  <a:lnTo>
                    <a:pt x="1132431" y="181810"/>
                  </a:lnTo>
                  <a:lnTo>
                    <a:pt x="1273984" y="90905"/>
                  </a:lnTo>
                  <a:lnTo>
                    <a:pt x="1415538" y="90905"/>
                  </a:lnTo>
                  <a:lnTo>
                    <a:pt x="1557092" y="90905"/>
                  </a:lnTo>
                  <a:lnTo>
                    <a:pt x="1698646" y="0"/>
                  </a:lnTo>
                  <a:lnTo>
                    <a:pt x="1840200" y="0"/>
                  </a:lnTo>
                  <a:lnTo>
                    <a:pt x="1981754" y="0"/>
                  </a:lnTo>
                  <a:lnTo>
                    <a:pt x="2123308" y="0"/>
                  </a:lnTo>
                  <a:lnTo>
                    <a:pt x="2264862" y="0"/>
                  </a:lnTo>
                  <a:lnTo>
                    <a:pt x="2406416" y="0"/>
                  </a:lnTo>
                  <a:lnTo>
                    <a:pt x="2547969" y="90905"/>
                  </a:lnTo>
                  <a:lnTo>
                    <a:pt x="2689523" y="0"/>
                  </a:lnTo>
                  <a:lnTo>
                    <a:pt x="2831077" y="454526"/>
                  </a:lnTo>
                  <a:lnTo>
                    <a:pt x="2972631" y="454526"/>
                  </a:lnTo>
                  <a:lnTo>
                    <a:pt x="3114185" y="90905"/>
                  </a:lnTo>
                  <a:lnTo>
                    <a:pt x="3255739" y="454526"/>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65643"/>
              <a:ext cx="3397293" cy="727242"/>
            </a:xfrm>
            <a:custGeom>
              <a:avLst/>
              <a:pathLst>
                <a:path w="3397293" h="727242">
                  <a:moveTo>
                    <a:pt x="0" y="727242"/>
                  </a:moveTo>
                  <a:lnTo>
                    <a:pt x="141553" y="636337"/>
                  </a:lnTo>
                  <a:lnTo>
                    <a:pt x="283107" y="636337"/>
                  </a:lnTo>
                  <a:lnTo>
                    <a:pt x="424661" y="545432"/>
                  </a:lnTo>
                  <a:lnTo>
                    <a:pt x="566215" y="454526"/>
                  </a:lnTo>
                  <a:lnTo>
                    <a:pt x="707769" y="363621"/>
                  </a:lnTo>
                  <a:lnTo>
                    <a:pt x="849323" y="272716"/>
                  </a:lnTo>
                  <a:lnTo>
                    <a:pt x="990877" y="272716"/>
                  </a:lnTo>
                  <a:lnTo>
                    <a:pt x="1132431" y="181810"/>
                  </a:lnTo>
                  <a:lnTo>
                    <a:pt x="1273984" y="90905"/>
                  </a:lnTo>
                  <a:lnTo>
                    <a:pt x="1415538" y="90905"/>
                  </a:lnTo>
                  <a:lnTo>
                    <a:pt x="1557092" y="90905"/>
                  </a:lnTo>
                  <a:lnTo>
                    <a:pt x="1698646" y="90905"/>
                  </a:lnTo>
                  <a:lnTo>
                    <a:pt x="1840200" y="90905"/>
                  </a:lnTo>
                  <a:lnTo>
                    <a:pt x="1981754" y="90905"/>
                  </a:lnTo>
                  <a:lnTo>
                    <a:pt x="2123308" y="90905"/>
                  </a:lnTo>
                  <a:lnTo>
                    <a:pt x="2264862" y="0"/>
                  </a:lnTo>
                  <a:lnTo>
                    <a:pt x="2406416" y="0"/>
                  </a:lnTo>
                  <a:lnTo>
                    <a:pt x="2547969" y="0"/>
                  </a:lnTo>
                  <a:lnTo>
                    <a:pt x="2689523" y="0"/>
                  </a:lnTo>
                  <a:lnTo>
                    <a:pt x="2831077" y="181810"/>
                  </a:lnTo>
                  <a:lnTo>
                    <a:pt x="2972631" y="272716"/>
                  </a:lnTo>
                  <a:lnTo>
                    <a:pt x="3114185" y="90905"/>
                  </a:lnTo>
                  <a:lnTo>
                    <a:pt x="3255739" y="90905"/>
                  </a:lnTo>
                  <a:lnTo>
                    <a:pt x="3397293" y="90905"/>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74737"/>
              <a:ext cx="3397293" cy="1181769"/>
            </a:xfrm>
            <a:custGeom>
              <a:avLst/>
              <a:pathLst>
                <a:path w="3397293" h="1181769">
                  <a:moveTo>
                    <a:pt x="0" y="1181769"/>
                  </a:moveTo>
                  <a:lnTo>
                    <a:pt x="141553" y="999958"/>
                  </a:lnTo>
                  <a:lnTo>
                    <a:pt x="283107" y="818148"/>
                  </a:lnTo>
                  <a:lnTo>
                    <a:pt x="424661" y="636337"/>
                  </a:lnTo>
                  <a:lnTo>
                    <a:pt x="566215" y="545432"/>
                  </a:lnTo>
                  <a:lnTo>
                    <a:pt x="707769" y="545432"/>
                  </a:lnTo>
                  <a:lnTo>
                    <a:pt x="849323" y="363621"/>
                  </a:lnTo>
                  <a:lnTo>
                    <a:pt x="990877" y="272716"/>
                  </a:lnTo>
                  <a:lnTo>
                    <a:pt x="1132431" y="272716"/>
                  </a:lnTo>
                  <a:lnTo>
                    <a:pt x="1273984" y="181810"/>
                  </a:lnTo>
                  <a:lnTo>
                    <a:pt x="1415538" y="90905"/>
                  </a:lnTo>
                  <a:lnTo>
                    <a:pt x="1557092" y="0"/>
                  </a:lnTo>
                  <a:lnTo>
                    <a:pt x="1698646" y="90905"/>
                  </a:lnTo>
                  <a:lnTo>
                    <a:pt x="1840200" y="272716"/>
                  </a:lnTo>
                  <a:lnTo>
                    <a:pt x="1981754" y="90905"/>
                  </a:lnTo>
                  <a:lnTo>
                    <a:pt x="2123308" y="90905"/>
                  </a:lnTo>
                  <a:lnTo>
                    <a:pt x="2264862" y="90905"/>
                  </a:lnTo>
                  <a:lnTo>
                    <a:pt x="2406416" y="181810"/>
                  </a:lnTo>
                  <a:lnTo>
                    <a:pt x="2547969" y="90905"/>
                  </a:lnTo>
                  <a:lnTo>
                    <a:pt x="2689523" y="90905"/>
                  </a:lnTo>
                  <a:lnTo>
                    <a:pt x="2831077" y="181810"/>
                  </a:lnTo>
                  <a:lnTo>
                    <a:pt x="2972631" y="181810"/>
                  </a:lnTo>
                  <a:lnTo>
                    <a:pt x="3114185" y="181810"/>
                  </a:lnTo>
                  <a:lnTo>
                    <a:pt x="3255739" y="90905"/>
                  </a:lnTo>
                  <a:lnTo>
                    <a:pt x="3397293" y="90905"/>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6564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1999917"/>
            </a:xfrm>
            <a:custGeom>
              <a:avLst/>
              <a:pathLst>
                <a:path w="3397293" h="1999917">
                  <a:moveTo>
                    <a:pt x="0" y="545432"/>
                  </a:moveTo>
                  <a:lnTo>
                    <a:pt x="141553" y="1999917"/>
                  </a:lnTo>
                  <a:lnTo>
                    <a:pt x="283107" y="363621"/>
                  </a:lnTo>
                  <a:lnTo>
                    <a:pt x="424661" y="181810"/>
                  </a:lnTo>
                  <a:lnTo>
                    <a:pt x="566215" y="454526"/>
                  </a:lnTo>
                  <a:lnTo>
                    <a:pt x="707769" y="363621"/>
                  </a:lnTo>
                  <a:lnTo>
                    <a:pt x="849323" y="0"/>
                  </a:lnTo>
                  <a:lnTo>
                    <a:pt x="990877" y="0"/>
                  </a:lnTo>
                  <a:lnTo>
                    <a:pt x="1132431" y="181810"/>
                  </a:lnTo>
                  <a:lnTo>
                    <a:pt x="1273984" y="90905"/>
                  </a:lnTo>
                  <a:lnTo>
                    <a:pt x="1415538" y="90905"/>
                  </a:lnTo>
                  <a:lnTo>
                    <a:pt x="1557092" y="90905"/>
                  </a:lnTo>
                  <a:lnTo>
                    <a:pt x="1698646" y="0"/>
                  </a:lnTo>
                  <a:lnTo>
                    <a:pt x="1840200" y="0"/>
                  </a:lnTo>
                  <a:lnTo>
                    <a:pt x="1981754" y="0"/>
                  </a:lnTo>
                  <a:lnTo>
                    <a:pt x="2123308" y="0"/>
                  </a:lnTo>
                  <a:lnTo>
                    <a:pt x="2264862" y="0"/>
                  </a:lnTo>
                  <a:lnTo>
                    <a:pt x="2406416" y="0"/>
                  </a:lnTo>
                  <a:lnTo>
                    <a:pt x="2547969" y="90905"/>
                  </a:lnTo>
                  <a:lnTo>
                    <a:pt x="2689523" y="0"/>
                  </a:lnTo>
                  <a:lnTo>
                    <a:pt x="2831077" y="454526"/>
                  </a:lnTo>
                  <a:lnTo>
                    <a:pt x="2972631" y="454526"/>
                  </a:lnTo>
                  <a:lnTo>
                    <a:pt x="3114185" y="90905"/>
                  </a:lnTo>
                  <a:lnTo>
                    <a:pt x="3255739" y="454526"/>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47478"/>
              <a:ext cx="0" cy="963596"/>
            </a:xfrm>
            <a:custGeom>
              <a:avLst/>
              <a:pathLst>
                <a:path w="0" h="963596">
                  <a:moveTo>
                    <a:pt x="0" y="96359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47478"/>
              <a:ext cx="0" cy="781785"/>
            </a:xfrm>
            <a:custGeom>
              <a:avLst/>
              <a:pathLst>
                <a:path w="0" h="781785">
                  <a:moveTo>
                    <a:pt x="0" y="7817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47478"/>
              <a:ext cx="0" cy="509069"/>
            </a:xfrm>
            <a:custGeom>
              <a:avLst/>
              <a:pathLst>
                <a:path w="0" h="509069">
                  <a:moveTo>
                    <a:pt x="0" y="50906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47478"/>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47478"/>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47478"/>
              <a:ext cx="0" cy="872691"/>
            </a:xfrm>
            <a:custGeom>
              <a:avLst/>
              <a:pathLst>
                <a:path w="0" h="872691">
                  <a:moveTo>
                    <a:pt x="0" y="87269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47478"/>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1999917"/>
            </a:xfrm>
            <a:custGeom>
              <a:avLst/>
              <a:pathLst>
                <a:path w="3397293" h="1999917">
                  <a:moveTo>
                    <a:pt x="0" y="545432"/>
                  </a:moveTo>
                  <a:lnTo>
                    <a:pt x="141553" y="1999917"/>
                  </a:lnTo>
                  <a:lnTo>
                    <a:pt x="283107" y="363621"/>
                  </a:lnTo>
                  <a:lnTo>
                    <a:pt x="424661" y="181810"/>
                  </a:lnTo>
                  <a:lnTo>
                    <a:pt x="566215" y="454526"/>
                  </a:lnTo>
                  <a:lnTo>
                    <a:pt x="707769" y="363621"/>
                  </a:lnTo>
                  <a:lnTo>
                    <a:pt x="849323" y="0"/>
                  </a:lnTo>
                  <a:lnTo>
                    <a:pt x="990877" y="0"/>
                  </a:lnTo>
                  <a:lnTo>
                    <a:pt x="1132431" y="181810"/>
                  </a:lnTo>
                  <a:lnTo>
                    <a:pt x="1273984" y="90905"/>
                  </a:lnTo>
                  <a:lnTo>
                    <a:pt x="1415538" y="90905"/>
                  </a:lnTo>
                  <a:lnTo>
                    <a:pt x="1557092" y="90905"/>
                  </a:lnTo>
                  <a:lnTo>
                    <a:pt x="1698646" y="0"/>
                  </a:lnTo>
                  <a:lnTo>
                    <a:pt x="1840200" y="0"/>
                  </a:lnTo>
                  <a:lnTo>
                    <a:pt x="1981754" y="0"/>
                  </a:lnTo>
                  <a:lnTo>
                    <a:pt x="2123308" y="0"/>
                  </a:lnTo>
                  <a:lnTo>
                    <a:pt x="2264862" y="0"/>
                  </a:lnTo>
                  <a:lnTo>
                    <a:pt x="2406416" y="0"/>
                  </a:lnTo>
                  <a:lnTo>
                    <a:pt x="2547969" y="90905"/>
                  </a:lnTo>
                  <a:lnTo>
                    <a:pt x="2689523" y="0"/>
                  </a:lnTo>
                  <a:lnTo>
                    <a:pt x="2831077" y="454526"/>
                  </a:lnTo>
                  <a:lnTo>
                    <a:pt x="2972631" y="454526"/>
                  </a:lnTo>
                  <a:lnTo>
                    <a:pt x="3114185" y="90905"/>
                  </a:lnTo>
                  <a:lnTo>
                    <a:pt x="3255739" y="454526"/>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89469" y="137067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97238" y="137231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805008" y="137199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37205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80481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1917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6316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7225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135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0447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7788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03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831778"/>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116" name="tx116"/>
            <p:cNvSpPr/>
            <p:nvPr/>
          </p:nvSpPr>
          <p:spPr>
            <a:xfrm>
              <a:off x="71449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07441"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075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6881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2688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8494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300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897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478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0591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6397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1205402"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1235118"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482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405119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63183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72124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Rwanda (99%) was 10 percentage points higher than the global average (89%) and 14 percentage points higher than the average across all ESAR countries (85%).
National DTP1 coverage was the same as in 2019 (99%).
This equates to 4,000 zero-dose children in 2024 - the same number of zero-dose children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Rwanda ranked number 21 out of 21 countries for lowest DTP1 coverage (based on tied ranks).
Rwanda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F26A21">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Rwanda ranked number 13 out of 21 countries with 23,000 zero-dose children.
In 2024, Rwanda ranked number 18 out of 21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0653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685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305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9925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5875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495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51153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429811"/>
              <a:ext cx="203168" cy="1195724"/>
            </a:xfrm>
            <a:prstGeom prst="rect">
              <a:avLst/>
            </a:prstGeom>
            <a:solidFill>
              <a:srgbClr val="80BD41">
                <a:alpha val="100000"/>
              </a:srgbClr>
            </a:solidFill>
          </p:spPr>
          <p:txBody>
            <a:bodyPr/>
            <a:lstStyle/>
            <a:p/>
          </p:txBody>
        </p:sp>
        <p:sp>
          <p:nvSpPr>
            <p:cNvPr id="26" name="rc26"/>
            <p:cNvSpPr/>
            <p:nvPr/>
          </p:nvSpPr>
          <p:spPr>
            <a:xfrm>
              <a:off x="1332670" y="3296951"/>
              <a:ext cx="203168" cy="93000"/>
            </a:xfrm>
            <a:prstGeom prst="rect">
              <a:avLst/>
            </a:prstGeom>
            <a:solidFill>
              <a:srgbClr val="0058AB">
                <a:alpha val="100000"/>
              </a:srgbClr>
            </a:solidFill>
          </p:spPr>
          <p:txBody>
            <a:bodyPr/>
            <a:lstStyle/>
            <a:p/>
          </p:txBody>
        </p:sp>
        <p:sp>
          <p:nvSpPr>
            <p:cNvPr id="27" name="rc27"/>
            <p:cNvSpPr/>
            <p:nvPr/>
          </p:nvSpPr>
          <p:spPr>
            <a:xfrm>
              <a:off x="1332670" y="3389951"/>
              <a:ext cx="203168" cy="39859"/>
            </a:xfrm>
            <a:prstGeom prst="rect">
              <a:avLst/>
            </a:prstGeom>
            <a:solidFill>
              <a:srgbClr val="1CABE2">
                <a:alpha val="100000"/>
              </a:srgbClr>
            </a:solidFill>
          </p:spPr>
          <p:txBody>
            <a:bodyPr/>
            <a:lstStyle/>
            <a:p/>
          </p:txBody>
        </p:sp>
        <p:sp>
          <p:nvSpPr>
            <p:cNvPr id="28" name="rc28"/>
            <p:cNvSpPr/>
            <p:nvPr/>
          </p:nvSpPr>
          <p:spPr>
            <a:xfrm>
              <a:off x="1558413" y="3588006"/>
              <a:ext cx="203168" cy="1037529"/>
            </a:xfrm>
            <a:prstGeom prst="rect">
              <a:avLst/>
            </a:prstGeom>
            <a:solidFill>
              <a:srgbClr val="80BD41">
                <a:alpha val="100000"/>
              </a:srgbClr>
            </a:solidFill>
          </p:spPr>
          <p:txBody>
            <a:bodyPr/>
            <a:lstStyle/>
            <a:p/>
          </p:txBody>
        </p:sp>
        <p:sp>
          <p:nvSpPr>
            <p:cNvPr id="29" name="rc29"/>
            <p:cNvSpPr/>
            <p:nvPr/>
          </p:nvSpPr>
          <p:spPr>
            <a:xfrm>
              <a:off x="1558413" y="3278097"/>
              <a:ext cx="203168" cy="309909"/>
            </a:xfrm>
            <a:prstGeom prst="rect">
              <a:avLst/>
            </a:prstGeom>
            <a:solidFill>
              <a:srgbClr val="0058AB">
                <a:alpha val="100000"/>
              </a:srgbClr>
            </a:solidFill>
          </p:spPr>
          <p:txBody>
            <a:bodyPr/>
            <a:lstStyle/>
            <a:p/>
          </p:txBody>
        </p:sp>
        <p:sp>
          <p:nvSpPr>
            <p:cNvPr id="30" name="rc30"/>
            <p:cNvSpPr/>
            <p:nvPr/>
          </p:nvSpPr>
          <p:spPr>
            <a:xfrm>
              <a:off x="1558413" y="3588006"/>
              <a:ext cx="203168" cy="0"/>
            </a:xfrm>
            <a:prstGeom prst="rect">
              <a:avLst/>
            </a:prstGeom>
            <a:solidFill>
              <a:srgbClr val="1CABE2">
                <a:alpha val="100000"/>
              </a:srgbClr>
            </a:solidFill>
          </p:spPr>
          <p:txBody>
            <a:bodyPr/>
            <a:lstStyle/>
            <a:p/>
          </p:txBody>
        </p:sp>
        <p:sp>
          <p:nvSpPr>
            <p:cNvPr id="31" name="rc31"/>
            <p:cNvSpPr/>
            <p:nvPr/>
          </p:nvSpPr>
          <p:spPr>
            <a:xfrm>
              <a:off x="1784155" y="3426618"/>
              <a:ext cx="203168" cy="1198917"/>
            </a:xfrm>
            <a:prstGeom prst="rect">
              <a:avLst/>
            </a:prstGeom>
            <a:solidFill>
              <a:srgbClr val="80BD41">
                <a:alpha val="100000"/>
              </a:srgbClr>
            </a:solidFill>
          </p:spPr>
          <p:txBody>
            <a:bodyPr/>
            <a:lstStyle/>
            <a:p/>
          </p:txBody>
        </p:sp>
        <p:sp>
          <p:nvSpPr>
            <p:cNvPr id="32" name="rc32"/>
            <p:cNvSpPr/>
            <p:nvPr/>
          </p:nvSpPr>
          <p:spPr>
            <a:xfrm>
              <a:off x="1784155" y="3263129"/>
              <a:ext cx="203168" cy="68121"/>
            </a:xfrm>
            <a:prstGeom prst="rect">
              <a:avLst/>
            </a:prstGeom>
            <a:solidFill>
              <a:srgbClr val="0058AB">
                <a:alpha val="100000"/>
              </a:srgbClr>
            </a:solidFill>
          </p:spPr>
          <p:txBody>
            <a:bodyPr/>
            <a:lstStyle/>
            <a:p/>
          </p:txBody>
        </p:sp>
        <p:sp>
          <p:nvSpPr>
            <p:cNvPr id="33" name="rc33"/>
            <p:cNvSpPr/>
            <p:nvPr/>
          </p:nvSpPr>
          <p:spPr>
            <a:xfrm>
              <a:off x="1784155" y="3331250"/>
              <a:ext cx="203168" cy="95367"/>
            </a:xfrm>
            <a:prstGeom prst="rect">
              <a:avLst/>
            </a:prstGeom>
            <a:solidFill>
              <a:srgbClr val="1CABE2">
                <a:alpha val="100000"/>
              </a:srgbClr>
            </a:solidFill>
          </p:spPr>
          <p:txBody>
            <a:bodyPr/>
            <a:lstStyle/>
            <a:p/>
          </p:txBody>
        </p:sp>
        <p:sp>
          <p:nvSpPr>
            <p:cNvPr id="34" name="rc34"/>
            <p:cNvSpPr/>
            <p:nvPr/>
          </p:nvSpPr>
          <p:spPr>
            <a:xfrm>
              <a:off x="2009898" y="3292961"/>
              <a:ext cx="203168" cy="1332574"/>
            </a:xfrm>
            <a:prstGeom prst="rect">
              <a:avLst/>
            </a:prstGeom>
            <a:solidFill>
              <a:srgbClr val="80BD41">
                <a:alpha val="100000"/>
              </a:srgbClr>
            </a:solidFill>
          </p:spPr>
          <p:txBody>
            <a:bodyPr/>
            <a:lstStyle/>
            <a:p/>
          </p:txBody>
        </p:sp>
        <p:sp>
          <p:nvSpPr>
            <p:cNvPr id="35" name="rc35"/>
            <p:cNvSpPr/>
            <p:nvPr/>
          </p:nvSpPr>
          <p:spPr>
            <a:xfrm>
              <a:off x="2009898" y="3237436"/>
              <a:ext cx="203168" cy="41644"/>
            </a:xfrm>
            <a:prstGeom prst="rect">
              <a:avLst/>
            </a:prstGeom>
            <a:solidFill>
              <a:srgbClr val="0058AB">
                <a:alpha val="100000"/>
              </a:srgbClr>
            </a:solidFill>
          </p:spPr>
          <p:txBody>
            <a:bodyPr/>
            <a:lstStyle/>
            <a:p/>
          </p:txBody>
        </p:sp>
        <p:sp>
          <p:nvSpPr>
            <p:cNvPr id="36" name="rc36"/>
            <p:cNvSpPr/>
            <p:nvPr/>
          </p:nvSpPr>
          <p:spPr>
            <a:xfrm>
              <a:off x="2009898" y="3279081"/>
              <a:ext cx="203168" cy="13880"/>
            </a:xfrm>
            <a:prstGeom prst="rect">
              <a:avLst/>
            </a:prstGeom>
            <a:solidFill>
              <a:srgbClr val="1CABE2">
                <a:alpha val="100000"/>
              </a:srgbClr>
            </a:solidFill>
          </p:spPr>
          <p:txBody>
            <a:bodyPr/>
            <a:lstStyle/>
            <a:p/>
          </p:txBody>
        </p:sp>
        <p:sp>
          <p:nvSpPr>
            <p:cNvPr id="37" name="rc37"/>
            <p:cNvSpPr/>
            <p:nvPr/>
          </p:nvSpPr>
          <p:spPr>
            <a:xfrm>
              <a:off x="2235640" y="3358292"/>
              <a:ext cx="203168" cy="1267242"/>
            </a:xfrm>
            <a:prstGeom prst="rect">
              <a:avLst/>
            </a:prstGeom>
            <a:solidFill>
              <a:srgbClr val="80BD41">
                <a:alpha val="100000"/>
              </a:srgbClr>
            </a:solidFill>
          </p:spPr>
          <p:txBody>
            <a:bodyPr/>
            <a:lstStyle/>
            <a:p/>
          </p:txBody>
        </p:sp>
        <p:sp>
          <p:nvSpPr>
            <p:cNvPr id="38" name="rc38"/>
            <p:cNvSpPr/>
            <p:nvPr/>
          </p:nvSpPr>
          <p:spPr>
            <a:xfrm>
              <a:off x="2235640" y="3201667"/>
              <a:ext cx="203168" cy="85431"/>
            </a:xfrm>
            <a:prstGeom prst="rect">
              <a:avLst/>
            </a:prstGeom>
            <a:solidFill>
              <a:srgbClr val="0058AB">
                <a:alpha val="100000"/>
              </a:srgbClr>
            </a:solidFill>
          </p:spPr>
          <p:txBody>
            <a:bodyPr/>
            <a:lstStyle/>
            <a:p/>
          </p:txBody>
        </p:sp>
        <p:sp>
          <p:nvSpPr>
            <p:cNvPr id="39" name="rc39"/>
            <p:cNvSpPr/>
            <p:nvPr/>
          </p:nvSpPr>
          <p:spPr>
            <a:xfrm>
              <a:off x="2235640" y="3287098"/>
              <a:ext cx="203168" cy="71194"/>
            </a:xfrm>
            <a:prstGeom prst="rect">
              <a:avLst/>
            </a:prstGeom>
            <a:solidFill>
              <a:srgbClr val="1CABE2">
                <a:alpha val="100000"/>
              </a:srgbClr>
            </a:solidFill>
          </p:spPr>
          <p:txBody>
            <a:bodyPr/>
            <a:lstStyle/>
            <a:p/>
          </p:txBody>
        </p:sp>
        <p:sp>
          <p:nvSpPr>
            <p:cNvPr id="40" name="rc40"/>
            <p:cNvSpPr/>
            <p:nvPr/>
          </p:nvSpPr>
          <p:spPr>
            <a:xfrm>
              <a:off x="2461382" y="3248929"/>
              <a:ext cx="203168" cy="1376606"/>
            </a:xfrm>
            <a:prstGeom prst="rect">
              <a:avLst/>
            </a:prstGeom>
            <a:solidFill>
              <a:srgbClr val="80BD41">
                <a:alpha val="100000"/>
              </a:srgbClr>
            </a:solidFill>
          </p:spPr>
          <p:txBody>
            <a:bodyPr/>
            <a:lstStyle/>
            <a:p/>
          </p:txBody>
        </p:sp>
        <p:sp>
          <p:nvSpPr>
            <p:cNvPr id="41" name="rc41"/>
            <p:cNvSpPr/>
            <p:nvPr/>
          </p:nvSpPr>
          <p:spPr>
            <a:xfrm>
              <a:off x="2461382" y="3176477"/>
              <a:ext cx="203168" cy="72452"/>
            </a:xfrm>
            <a:prstGeom prst="rect">
              <a:avLst/>
            </a:prstGeom>
            <a:solidFill>
              <a:srgbClr val="0058AB">
                <a:alpha val="100000"/>
              </a:srgbClr>
            </a:solidFill>
          </p:spPr>
          <p:txBody>
            <a:bodyPr/>
            <a:lstStyle/>
            <a:p/>
          </p:txBody>
        </p:sp>
        <p:sp>
          <p:nvSpPr>
            <p:cNvPr id="42" name="rc42"/>
            <p:cNvSpPr/>
            <p:nvPr/>
          </p:nvSpPr>
          <p:spPr>
            <a:xfrm>
              <a:off x="2461382" y="3248929"/>
              <a:ext cx="203168" cy="0"/>
            </a:xfrm>
            <a:prstGeom prst="rect">
              <a:avLst/>
            </a:prstGeom>
            <a:solidFill>
              <a:srgbClr val="1CABE2">
                <a:alpha val="100000"/>
              </a:srgbClr>
            </a:solidFill>
          </p:spPr>
          <p:txBody>
            <a:bodyPr/>
            <a:lstStyle/>
            <a:p/>
          </p:txBody>
        </p:sp>
        <p:sp>
          <p:nvSpPr>
            <p:cNvPr id="43" name="rc43"/>
            <p:cNvSpPr/>
            <p:nvPr/>
          </p:nvSpPr>
          <p:spPr>
            <a:xfrm>
              <a:off x="2687125" y="3175667"/>
              <a:ext cx="203168" cy="1449868"/>
            </a:xfrm>
            <a:prstGeom prst="rect">
              <a:avLst/>
            </a:prstGeom>
            <a:solidFill>
              <a:srgbClr val="80BD41">
                <a:alpha val="100000"/>
              </a:srgbClr>
            </a:solidFill>
          </p:spPr>
          <p:txBody>
            <a:bodyPr/>
            <a:lstStyle/>
            <a:p/>
          </p:txBody>
        </p:sp>
        <p:sp>
          <p:nvSpPr>
            <p:cNvPr id="44" name="rc44"/>
            <p:cNvSpPr/>
            <p:nvPr/>
          </p:nvSpPr>
          <p:spPr>
            <a:xfrm>
              <a:off x="2687125" y="3161023"/>
              <a:ext cx="203168" cy="14644"/>
            </a:xfrm>
            <a:prstGeom prst="rect">
              <a:avLst/>
            </a:prstGeom>
            <a:solidFill>
              <a:srgbClr val="0058AB">
                <a:alpha val="100000"/>
              </a:srgbClr>
            </a:solidFill>
          </p:spPr>
          <p:txBody>
            <a:bodyPr/>
            <a:lstStyle/>
            <a:p/>
          </p:txBody>
        </p:sp>
        <p:sp>
          <p:nvSpPr>
            <p:cNvPr id="45" name="rc45"/>
            <p:cNvSpPr/>
            <p:nvPr/>
          </p:nvSpPr>
          <p:spPr>
            <a:xfrm>
              <a:off x="2687125" y="3175667"/>
              <a:ext cx="203168" cy="0"/>
            </a:xfrm>
            <a:prstGeom prst="rect">
              <a:avLst/>
            </a:prstGeom>
            <a:solidFill>
              <a:srgbClr val="1CABE2">
                <a:alpha val="100000"/>
              </a:srgbClr>
            </a:solidFill>
          </p:spPr>
          <p:txBody>
            <a:bodyPr/>
            <a:lstStyle/>
            <a:p/>
          </p:txBody>
        </p:sp>
        <p:sp>
          <p:nvSpPr>
            <p:cNvPr id="46" name="rc46"/>
            <p:cNvSpPr/>
            <p:nvPr/>
          </p:nvSpPr>
          <p:spPr>
            <a:xfrm>
              <a:off x="2912867" y="3199807"/>
              <a:ext cx="203168" cy="1425728"/>
            </a:xfrm>
            <a:prstGeom prst="rect">
              <a:avLst/>
            </a:prstGeom>
            <a:solidFill>
              <a:srgbClr val="80BD41">
                <a:alpha val="100000"/>
              </a:srgbClr>
            </a:solidFill>
          </p:spPr>
          <p:txBody>
            <a:bodyPr/>
            <a:lstStyle/>
            <a:p/>
          </p:txBody>
        </p:sp>
        <p:sp>
          <p:nvSpPr>
            <p:cNvPr id="47" name="rc47"/>
            <p:cNvSpPr/>
            <p:nvPr/>
          </p:nvSpPr>
          <p:spPr>
            <a:xfrm>
              <a:off x="2912867" y="3155712"/>
              <a:ext cx="203168" cy="14698"/>
            </a:xfrm>
            <a:prstGeom prst="rect">
              <a:avLst/>
            </a:prstGeom>
            <a:solidFill>
              <a:srgbClr val="0058AB">
                <a:alpha val="100000"/>
              </a:srgbClr>
            </a:solidFill>
          </p:spPr>
          <p:txBody>
            <a:bodyPr/>
            <a:lstStyle/>
            <a:p/>
          </p:txBody>
        </p:sp>
        <p:sp>
          <p:nvSpPr>
            <p:cNvPr id="48" name="rc48"/>
            <p:cNvSpPr/>
            <p:nvPr/>
          </p:nvSpPr>
          <p:spPr>
            <a:xfrm>
              <a:off x="2912867" y="3170411"/>
              <a:ext cx="203168" cy="29396"/>
            </a:xfrm>
            <a:prstGeom prst="rect">
              <a:avLst/>
            </a:prstGeom>
            <a:solidFill>
              <a:srgbClr val="1CABE2">
                <a:alpha val="100000"/>
              </a:srgbClr>
            </a:solidFill>
          </p:spPr>
          <p:txBody>
            <a:bodyPr/>
            <a:lstStyle/>
            <a:p/>
          </p:txBody>
        </p:sp>
        <p:sp>
          <p:nvSpPr>
            <p:cNvPr id="49" name="rc49"/>
            <p:cNvSpPr/>
            <p:nvPr/>
          </p:nvSpPr>
          <p:spPr>
            <a:xfrm>
              <a:off x="3138609" y="3202414"/>
              <a:ext cx="203168" cy="1423120"/>
            </a:xfrm>
            <a:prstGeom prst="rect">
              <a:avLst/>
            </a:prstGeom>
            <a:solidFill>
              <a:srgbClr val="80BD41">
                <a:alpha val="100000"/>
              </a:srgbClr>
            </a:solidFill>
          </p:spPr>
          <p:txBody>
            <a:bodyPr/>
            <a:lstStyle/>
            <a:p/>
          </p:txBody>
        </p:sp>
        <p:sp>
          <p:nvSpPr>
            <p:cNvPr id="50" name="rc50"/>
            <p:cNvSpPr/>
            <p:nvPr/>
          </p:nvSpPr>
          <p:spPr>
            <a:xfrm>
              <a:off x="3138609" y="3158399"/>
              <a:ext cx="203168" cy="44015"/>
            </a:xfrm>
            <a:prstGeom prst="rect">
              <a:avLst/>
            </a:prstGeom>
            <a:solidFill>
              <a:srgbClr val="0058AB">
                <a:alpha val="100000"/>
              </a:srgbClr>
            </a:solidFill>
          </p:spPr>
          <p:txBody>
            <a:bodyPr/>
            <a:lstStyle/>
            <a:p/>
          </p:txBody>
        </p:sp>
        <p:sp>
          <p:nvSpPr>
            <p:cNvPr id="51" name="rc51"/>
            <p:cNvSpPr/>
            <p:nvPr/>
          </p:nvSpPr>
          <p:spPr>
            <a:xfrm>
              <a:off x="3138609" y="3202414"/>
              <a:ext cx="203168" cy="0"/>
            </a:xfrm>
            <a:prstGeom prst="rect">
              <a:avLst/>
            </a:prstGeom>
            <a:solidFill>
              <a:srgbClr val="1CABE2">
                <a:alpha val="100000"/>
              </a:srgbClr>
            </a:solidFill>
          </p:spPr>
          <p:txBody>
            <a:bodyPr/>
            <a:lstStyle/>
            <a:p/>
          </p:txBody>
        </p:sp>
        <p:sp>
          <p:nvSpPr>
            <p:cNvPr id="52" name="rc52"/>
            <p:cNvSpPr/>
            <p:nvPr/>
          </p:nvSpPr>
          <p:spPr>
            <a:xfrm>
              <a:off x="3364352" y="3212931"/>
              <a:ext cx="203168" cy="1412603"/>
            </a:xfrm>
            <a:prstGeom prst="rect">
              <a:avLst/>
            </a:prstGeom>
            <a:solidFill>
              <a:srgbClr val="80BD41">
                <a:alpha val="100000"/>
              </a:srgbClr>
            </a:solidFill>
          </p:spPr>
          <p:txBody>
            <a:bodyPr/>
            <a:lstStyle/>
            <a:p/>
          </p:txBody>
        </p:sp>
        <p:sp>
          <p:nvSpPr>
            <p:cNvPr id="53" name="rc53"/>
            <p:cNvSpPr/>
            <p:nvPr/>
          </p:nvSpPr>
          <p:spPr>
            <a:xfrm>
              <a:off x="3364352" y="3169244"/>
              <a:ext cx="203168" cy="29126"/>
            </a:xfrm>
            <a:prstGeom prst="rect">
              <a:avLst/>
            </a:prstGeom>
            <a:solidFill>
              <a:srgbClr val="0058AB">
                <a:alpha val="100000"/>
              </a:srgbClr>
            </a:solidFill>
          </p:spPr>
          <p:txBody>
            <a:bodyPr/>
            <a:lstStyle/>
            <a:p/>
          </p:txBody>
        </p:sp>
        <p:sp>
          <p:nvSpPr>
            <p:cNvPr id="54" name="rc54"/>
            <p:cNvSpPr/>
            <p:nvPr/>
          </p:nvSpPr>
          <p:spPr>
            <a:xfrm>
              <a:off x="3364352" y="3198370"/>
              <a:ext cx="203168" cy="14561"/>
            </a:xfrm>
            <a:prstGeom prst="rect">
              <a:avLst/>
            </a:prstGeom>
            <a:solidFill>
              <a:srgbClr val="1CABE2">
                <a:alpha val="100000"/>
              </a:srgbClr>
            </a:solidFill>
          </p:spPr>
          <p:txBody>
            <a:bodyPr/>
            <a:lstStyle/>
            <a:p/>
          </p:txBody>
        </p:sp>
        <p:sp>
          <p:nvSpPr>
            <p:cNvPr id="55" name="rc55"/>
            <p:cNvSpPr/>
            <p:nvPr/>
          </p:nvSpPr>
          <p:spPr>
            <a:xfrm>
              <a:off x="3590094" y="3219944"/>
              <a:ext cx="203168" cy="1405591"/>
            </a:xfrm>
            <a:prstGeom prst="rect">
              <a:avLst/>
            </a:prstGeom>
            <a:solidFill>
              <a:srgbClr val="80BD41">
                <a:alpha val="100000"/>
              </a:srgbClr>
            </a:solidFill>
          </p:spPr>
          <p:txBody>
            <a:bodyPr/>
            <a:lstStyle/>
            <a:p/>
          </p:txBody>
        </p:sp>
        <p:sp>
          <p:nvSpPr>
            <p:cNvPr id="56" name="rc56"/>
            <p:cNvSpPr/>
            <p:nvPr/>
          </p:nvSpPr>
          <p:spPr>
            <a:xfrm>
              <a:off x="3590094" y="3176472"/>
              <a:ext cx="203168" cy="28980"/>
            </a:xfrm>
            <a:prstGeom prst="rect">
              <a:avLst/>
            </a:prstGeom>
            <a:solidFill>
              <a:srgbClr val="0058AB">
                <a:alpha val="100000"/>
              </a:srgbClr>
            </a:solidFill>
          </p:spPr>
          <p:txBody>
            <a:bodyPr/>
            <a:lstStyle/>
            <a:p/>
          </p:txBody>
        </p:sp>
        <p:sp>
          <p:nvSpPr>
            <p:cNvPr id="57" name="rc57"/>
            <p:cNvSpPr/>
            <p:nvPr/>
          </p:nvSpPr>
          <p:spPr>
            <a:xfrm>
              <a:off x="3590094" y="3205453"/>
              <a:ext cx="203168" cy="14490"/>
            </a:xfrm>
            <a:prstGeom prst="rect">
              <a:avLst/>
            </a:prstGeom>
            <a:solidFill>
              <a:srgbClr val="1CABE2">
                <a:alpha val="100000"/>
              </a:srgbClr>
            </a:solidFill>
          </p:spPr>
          <p:txBody>
            <a:bodyPr/>
            <a:lstStyle/>
            <a:p/>
          </p:txBody>
        </p:sp>
        <p:sp>
          <p:nvSpPr>
            <p:cNvPr id="58" name="rc58"/>
            <p:cNvSpPr/>
            <p:nvPr/>
          </p:nvSpPr>
          <p:spPr>
            <a:xfrm>
              <a:off x="3815836" y="3237374"/>
              <a:ext cx="203168" cy="1388161"/>
            </a:xfrm>
            <a:prstGeom prst="rect">
              <a:avLst/>
            </a:prstGeom>
            <a:solidFill>
              <a:srgbClr val="80BD41">
                <a:alpha val="100000"/>
              </a:srgbClr>
            </a:solidFill>
          </p:spPr>
          <p:txBody>
            <a:bodyPr/>
            <a:lstStyle/>
            <a:p/>
          </p:txBody>
        </p:sp>
        <p:sp>
          <p:nvSpPr>
            <p:cNvPr id="59" name="rc59"/>
            <p:cNvSpPr/>
            <p:nvPr/>
          </p:nvSpPr>
          <p:spPr>
            <a:xfrm>
              <a:off x="3815836" y="3194442"/>
              <a:ext cx="203168" cy="28623"/>
            </a:xfrm>
            <a:prstGeom prst="rect">
              <a:avLst/>
            </a:prstGeom>
            <a:solidFill>
              <a:srgbClr val="0058AB">
                <a:alpha val="100000"/>
              </a:srgbClr>
            </a:solidFill>
          </p:spPr>
          <p:txBody>
            <a:bodyPr/>
            <a:lstStyle/>
            <a:p/>
          </p:txBody>
        </p:sp>
        <p:sp>
          <p:nvSpPr>
            <p:cNvPr id="60" name="rc60"/>
            <p:cNvSpPr/>
            <p:nvPr/>
          </p:nvSpPr>
          <p:spPr>
            <a:xfrm>
              <a:off x="3815836" y="3223066"/>
              <a:ext cx="203168" cy="14307"/>
            </a:xfrm>
            <a:prstGeom prst="rect">
              <a:avLst/>
            </a:prstGeom>
            <a:solidFill>
              <a:srgbClr val="1CABE2">
                <a:alpha val="100000"/>
              </a:srgbClr>
            </a:solidFill>
          </p:spPr>
          <p:txBody>
            <a:bodyPr/>
            <a:lstStyle/>
            <a:p/>
          </p:txBody>
        </p:sp>
        <p:sp>
          <p:nvSpPr>
            <p:cNvPr id="61" name="rc61"/>
            <p:cNvSpPr/>
            <p:nvPr/>
          </p:nvSpPr>
          <p:spPr>
            <a:xfrm>
              <a:off x="4041579" y="3226820"/>
              <a:ext cx="203168" cy="1398715"/>
            </a:xfrm>
            <a:prstGeom prst="rect">
              <a:avLst/>
            </a:prstGeom>
            <a:solidFill>
              <a:srgbClr val="80BD41">
                <a:alpha val="100000"/>
              </a:srgbClr>
            </a:solidFill>
          </p:spPr>
          <p:txBody>
            <a:bodyPr/>
            <a:lstStyle/>
            <a:p/>
          </p:txBody>
        </p:sp>
        <p:sp>
          <p:nvSpPr>
            <p:cNvPr id="62" name="rc62"/>
            <p:cNvSpPr/>
            <p:nvPr/>
          </p:nvSpPr>
          <p:spPr>
            <a:xfrm>
              <a:off x="4041579" y="3198275"/>
              <a:ext cx="203168" cy="14274"/>
            </a:xfrm>
            <a:prstGeom prst="rect">
              <a:avLst/>
            </a:prstGeom>
            <a:solidFill>
              <a:srgbClr val="0058AB">
                <a:alpha val="100000"/>
              </a:srgbClr>
            </a:solidFill>
          </p:spPr>
          <p:txBody>
            <a:bodyPr/>
            <a:lstStyle/>
            <a:p/>
          </p:txBody>
        </p:sp>
        <p:sp>
          <p:nvSpPr>
            <p:cNvPr id="63" name="rc63"/>
            <p:cNvSpPr/>
            <p:nvPr/>
          </p:nvSpPr>
          <p:spPr>
            <a:xfrm>
              <a:off x="4041579" y="3212549"/>
              <a:ext cx="203168" cy="14270"/>
            </a:xfrm>
            <a:prstGeom prst="rect">
              <a:avLst/>
            </a:prstGeom>
            <a:solidFill>
              <a:srgbClr val="1CABE2">
                <a:alpha val="100000"/>
              </a:srgbClr>
            </a:solidFill>
          </p:spPr>
          <p:txBody>
            <a:bodyPr/>
            <a:lstStyle/>
            <a:p/>
          </p:txBody>
        </p:sp>
        <p:sp>
          <p:nvSpPr>
            <p:cNvPr id="64" name="rc64"/>
            <p:cNvSpPr/>
            <p:nvPr/>
          </p:nvSpPr>
          <p:spPr>
            <a:xfrm>
              <a:off x="4267321" y="3209979"/>
              <a:ext cx="203168" cy="1415556"/>
            </a:xfrm>
            <a:prstGeom prst="rect">
              <a:avLst/>
            </a:prstGeom>
            <a:solidFill>
              <a:srgbClr val="80BD41">
                <a:alpha val="100000"/>
              </a:srgbClr>
            </a:solidFill>
          </p:spPr>
          <p:txBody>
            <a:bodyPr/>
            <a:lstStyle/>
            <a:p/>
          </p:txBody>
        </p:sp>
        <p:sp>
          <p:nvSpPr>
            <p:cNvPr id="65" name="rc65"/>
            <p:cNvSpPr/>
            <p:nvPr/>
          </p:nvSpPr>
          <p:spPr>
            <a:xfrm>
              <a:off x="4267321" y="3181089"/>
              <a:ext cx="203168" cy="14444"/>
            </a:xfrm>
            <a:prstGeom prst="rect">
              <a:avLst/>
            </a:prstGeom>
            <a:solidFill>
              <a:srgbClr val="0058AB">
                <a:alpha val="100000"/>
              </a:srgbClr>
            </a:solidFill>
          </p:spPr>
          <p:txBody>
            <a:bodyPr/>
            <a:lstStyle/>
            <a:p/>
          </p:txBody>
        </p:sp>
        <p:sp>
          <p:nvSpPr>
            <p:cNvPr id="66" name="rc66"/>
            <p:cNvSpPr/>
            <p:nvPr/>
          </p:nvSpPr>
          <p:spPr>
            <a:xfrm>
              <a:off x="4267321" y="3195534"/>
              <a:ext cx="203168" cy="14444"/>
            </a:xfrm>
            <a:prstGeom prst="rect">
              <a:avLst/>
            </a:prstGeom>
            <a:solidFill>
              <a:srgbClr val="1CABE2">
                <a:alpha val="100000"/>
              </a:srgbClr>
            </a:solidFill>
          </p:spPr>
          <p:txBody>
            <a:bodyPr/>
            <a:lstStyle/>
            <a:p/>
          </p:txBody>
        </p:sp>
        <p:sp>
          <p:nvSpPr>
            <p:cNvPr id="67" name="rc67"/>
            <p:cNvSpPr/>
            <p:nvPr/>
          </p:nvSpPr>
          <p:spPr>
            <a:xfrm>
              <a:off x="4493063" y="3181035"/>
              <a:ext cx="203168" cy="1444499"/>
            </a:xfrm>
            <a:prstGeom prst="rect">
              <a:avLst/>
            </a:prstGeom>
            <a:solidFill>
              <a:srgbClr val="80BD41">
                <a:alpha val="100000"/>
              </a:srgbClr>
            </a:solidFill>
          </p:spPr>
          <p:txBody>
            <a:bodyPr/>
            <a:lstStyle/>
            <a:p/>
          </p:txBody>
        </p:sp>
        <p:sp>
          <p:nvSpPr>
            <p:cNvPr id="68" name="rc68"/>
            <p:cNvSpPr/>
            <p:nvPr/>
          </p:nvSpPr>
          <p:spPr>
            <a:xfrm>
              <a:off x="4493063" y="3151556"/>
              <a:ext cx="203168" cy="14739"/>
            </a:xfrm>
            <a:prstGeom prst="rect">
              <a:avLst/>
            </a:prstGeom>
            <a:solidFill>
              <a:srgbClr val="0058AB">
                <a:alpha val="100000"/>
              </a:srgbClr>
            </a:solidFill>
          </p:spPr>
          <p:txBody>
            <a:bodyPr/>
            <a:lstStyle/>
            <a:p/>
          </p:txBody>
        </p:sp>
        <p:sp>
          <p:nvSpPr>
            <p:cNvPr id="69" name="rc69"/>
            <p:cNvSpPr/>
            <p:nvPr/>
          </p:nvSpPr>
          <p:spPr>
            <a:xfrm>
              <a:off x="4493063" y="3166296"/>
              <a:ext cx="203168" cy="14739"/>
            </a:xfrm>
            <a:prstGeom prst="rect">
              <a:avLst/>
            </a:prstGeom>
            <a:solidFill>
              <a:srgbClr val="1CABE2">
                <a:alpha val="100000"/>
              </a:srgbClr>
            </a:solidFill>
          </p:spPr>
          <p:txBody>
            <a:bodyPr/>
            <a:lstStyle/>
            <a:p/>
          </p:txBody>
        </p:sp>
        <p:sp>
          <p:nvSpPr>
            <p:cNvPr id="70" name="rc70"/>
            <p:cNvSpPr/>
            <p:nvPr/>
          </p:nvSpPr>
          <p:spPr>
            <a:xfrm>
              <a:off x="4718806" y="3151021"/>
              <a:ext cx="203168" cy="1474514"/>
            </a:xfrm>
            <a:prstGeom prst="rect">
              <a:avLst/>
            </a:prstGeom>
            <a:solidFill>
              <a:srgbClr val="80BD41">
                <a:alpha val="100000"/>
              </a:srgbClr>
            </a:solidFill>
          </p:spPr>
          <p:txBody>
            <a:bodyPr/>
            <a:lstStyle/>
            <a:p/>
          </p:txBody>
        </p:sp>
        <p:sp>
          <p:nvSpPr>
            <p:cNvPr id="71" name="rc71"/>
            <p:cNvSpPr/>
            <p:nvPr/>
          </p:nvSpPr>
          <p:spPr>
            <a:xfrm>
              <a:off x="4718806" y="3120927"/>
              <a:ext cx="203168" cy="15046"/>
            </a:xfrm>
            <a:prstGeom prst="rect">
              <a:avLst/>
            </a:prstGeom>
            <a:solidFill>
              <a:srgbClr val="0058AB">
                <a:alpha val="100000"/>
              </a:srgbClr>
            </a:solidFill>
          </p:spPr>
          <p:txBody>
            <a:bodyPr/>
            <a:lstStyle/>
            <a:p/>
          </p:txBody>
        </p:sp>
        <p:sp>
          <p:nvSpPr>
            <p:cNvPr id="72" name="rc72"/>
            <p:cNvSpPr/>
            <p:nvPr/>
          </p:nvSpPr>
          <p:spPr>
            <a:xfrm>
              <a:off x="4718806" y="3135974"/>
              <a:ext cx="203168" cy="15046"/>
            </a:xfrm>
            <a:prstGeom prst="rect">
              <a:avLst/>
            </a:prstGeom>
            <a:solidFill>
              <a:srgbClr val="1CABE2">
                <a:alpha val="100000"/>
              </a:srgbClr>
            </a:solidFill>
          </p:spPr>
          <p:txBody>
            <a:bodyPr/>
            <a:lstStyle/>
            <a:p/>
          </p:txBody>
        </p:sp>
        <p:sp>
          <p:nvSpPr>
            <p:cNvPr id="73" name="rc73"/>
            <p:cNvSpPr/>
            <p:nvPr/>
          </p:nvSpPr>
          <p:spPr>
            <a:xfrm>
              <a:off x="4944548" y="3120321"/>
              <a:ext cx="203168" cy="1505214"/>
            </a:xfrm>
            <a:prstGeom prst="rect">
              <a:avLst/>
            </a:prstGeom>
            <a:solidFill>
              <a:srgbClr val="80BD41">
                <a:alpha val="100000"/>
              </a:srgbClr>
            </a:solidFill>
          </p:spPr>
          <p:txBody>
            <a:bodyPr/>
            <a:lstStyle/>
            <a:p/>
          </p:txBody>
        </p:sp>
        <p:sp>
          <p:nvSpPr>
            <p:cNvPr id="74" name="rc74"/>
            <p:cNvSpPr/>
            <p:nvPr/>
          </p:nvSpPr>
          <p:spPr>
            <a:xfrm>
              <a:off x="4944548" y="3089600"/>
              <a:ext cx="203168" cy="15358"/>
            </a:xfrm>
            <a:prstGeom prst="rect">
              <a:avLst/>
            </a:prstGeom>
            <a:solidFill>
              <a:srgbClr val="0058AB">
                <a:alpha val="100000"/>
              </a:srgbClr>
            </a:solidFill>
          </p:spPr>
          <p:txBody>
            <a:bodyPr/>
            <a:lstStyle/>
            <a:p/>
          </p:txBody>
        </p:sp>
        <p:sp>
          <p:nvSpPr>
            <p:cNvPr id="75" name="rc75"/>
            <p:cNvSpPr/>
            <p:nvPr/>
          </p:nvSpPr>
          <p:spPr>
            <a:xfrm>
              <a:off x="4944548" y="3104959"/>
              <a:ext cx="203168" cy="15362"/>
            </a:xfrm>
            <a:prstGeom prst="rect">
              <a:avLst/>
            </a:prstGeom>
            <a:solidFill>
              <a:srgbClr val="1CABE2">
                <a:alpha val="100000"/>
              </a:srgbClr>
            </a:solidFill>
          </p:spPr>
          <p:txBody>
            <a:bodyPr/>
            <a:lstStyle/>
            <a:p/>
          </p:txBody>
        </p:sp>
        <p:sp>
          <p:nvSpPr>
            <p:cNvPr id="76" name="rc76"/>
            <p:cNvSpPr/>
            <p:nvPr/>
          </p:nvSpPr>
          <p:spPr>
            <a:xfrm>
              <a:off x="5170291" y="3097937"/>
              <a:ext cx="203168" cy="1527597"/>
            </a:xfrm>
            <a:prstGeom prst="rect">
              <a:avLst/>
            </a:prstGeom>
            <a:solidFill>
              <a:srgbClr val="80BD41">
                <a:alpha val="100000"/>
              </a:srgbClr>
            </a:solidFill>
          </p:spPr>
          <p:txBody>
            <a:bodyPr/>
            <a:lstStyle/>
            <a:p/>
          </p:txBody>
        </p:sp>
        <p:sp>
          <p:nvSpPr>
            <p:cNvPr id="77" name="rc77"/>
            <p:cNvSpPr/>
            <p:nvPr/>
          </p:nvSpPr>
          <p:spPr>
            <a:xfrm>
              <a:off x="5170291" y="3066760"/>
              <a:ext cx="203168" cy="15586"/>
            </a:xfrm>
            <a:prstGeom prst="rect">
              <a:avLst/>
            </a:prstGeom>
            <a:solidFill>
              <a:srgbClr val="0058AB">
                <a:alpha val="100000"/>
              </a:srgbClr>
            </a:solidFill>
          </p:spPr>
          <p:txBody>
            <a:bodyPr/>
            <a:lstStyle/>
            <a:p/>
          </p:txBody>
        </p:sp>
        <p:sp>
          <p:nvSpPr>
            <p:cNvPr id="78" name="rc78"/>
            <p:cNvSpPr/>
            <p:nvPr/>
          </p:nvSpPr>
          <p:spPr>
            <a:xfrm>
              <a:off x="5170291" y="3082347"/>
              <a:ext cx="203168" cy="15590"/>
            </a:xfrm>
            <a:prstGeom prst="rect">
              <a:avLst/>
            </a:prstGeom>
            <a:solidFill>
              <a:srgbClr val="1CABE2">
                <a:alpha val="100000"/>
              </a:srgbClr>
            </a:solidFill>
          </p:spPr>
          <p:txBody>
            <a:bodyPr/>
            <a:lstStyle/>
            <a:p/>
          </p:txBody>
        </p:sp>
        <p:sp>
          <p:nvSpPr>
            <p:cNvPr id="79" name="rc79"/>
            <p:cNvSpPr/>
            <p:nvPr/>
          </p:nvSpPr>
          <p:spPr>
            <a:xfrm>
              <a:off x="5396033" y="3098249"/>
              <a:ext cx="203168" cy="1527286"/>
            </a:xfrm>
            <a:prstGeom prst="rect">
              <a:avLst/>
            </a:prstGeom>
            <a:solidFill>
              <a:srgbClr val="80BD41">
                <a:alpha val="100000"/>
              </a:srgbClr>
            </a:solidFill>
          </p:spPr>
          <p:txBody>
            <a:bodyPr/>
            <a:lstStyle/>
            <a:p/>
          </p:txBody>
        </p:sp>
        <p:sp>
          <p:nvSpPr>
            <p:cNvPr id="80" name="rc80"/>
            <p:cNvSpPr/>
            <p:nvPr/>
          </p:nvSpPr>
          <p:spPr>
            <a:xfrm>
              <a:off x="5396033" y="3051012"/>
              <a:ext cx="203168" cy="31488"/>
            </a:xfrm>
            <a:prstGeom prst="rect">
              <a:avLst/>
            </a:prstGeom>
            <a:solidFill>
              <a:srgbClr val="0058AB">
                <a:alpha val="100000"/>
              </a:srgbClr>
            </a:solidFill>
          </p:spPr>
          <p:txBody>
            <a:bodyPr/>
            <a:lstStyle/>
            <a:p/>
          </p:txBody>
        </p:sp>
        <p:sp>
          <p:nvSpPr>
            <p:cNvPr id="81" name="rc81"/>
            <p:cNvSpPr/>
            <p:nvPr/>
          </p:nvSpPr>
          <p:spPr>
            <a:xfrm>
              <a:off x="5396033" y="3082500"/>
              <a:ext cx="203168" cy="15748"/>
            </a:xfrm>
            <a:prstGeom prst="rect">
              <a:avLst/>
            </a:prstGeom>
            <a:solidFill>
              <a:srgbClr val="1CABE2">
                <a:alpha val="100000"/>
              </a:srgbClr>
            </a:solidFill>
          </p:spPr>
          <p:txBody>
            <a:bodyPr/>
            <a:lstStyle/>
            <a:p/>
          </p:txBody>
        </p:sp>
        <p:sp>
          <p:nvSpPr>
            <p:cNvPr id="82" name="rc82"/>
            <p:cNvSpPr/>
            <p:nvPr/>
          </p:nvSpPr>
          <p:spPr>
            <a:xfrm>
              <a:off x="5621775" y="3073985"/>
              <a:ext cx="203168" cy="1551550"/>
            </a:xfrm>
            <a:prstGeom prst="rect">
              <a:avLst/>
            </a:prstGeom>
            <a:solidFill>
              <a:srgbClr val="80BD41">
                <a:alpha val="100000"/>
              </a:srgbClr>
            </a:solidFill>
          </p:spPr>
          <p:txBody>
            <a:bodyPr/>
            <a:lstStyle/>
            <a:p/>
          </p:txBody>
        </p:sp>
        <p:sp>
          <p:nvSpPr>
            <p:cNvPr id="83" name="rc83"/>
            <p:cNvSpPr/>
            <p:nvPr/>
          </p:nvSpPr>
          <p:spPr>
            <a:xfrm>
              <a:off x="5621775" y="3042322"/>
              <a:ext cx="203168" cy="15831"/>
            </a:xfrm>
            <a:prstGeom prst="rect">
              <a:avLst/>
            </a:prstGeom>
            <a:solidFill>
              <a:srgbClr val="0058AB">
                <a:alpha val="100000"/>
              </a:srgbClr>
            </a:solidFill>
          </p:spPr>
          <p:txBody>
            <a:bodyPr/>
            <a:lstStyle/>
            <a:p/>
          </p:txBody>
        </p:sp>
        <p:sp>
          <p:nvSpPr>
            <p:cNvPr id="84" name="rc84"/>
            <p:cNvSpPr/>
            <p:nvPr/>
          </p:nvSpPr>
          <p:spPr>
            <a:xfrm>
              <a:off x="5621775" y="3058153"/>
              <a:ext cx="203168" cy="15831"/>
            </a:xfrm>
            <a:prstGeom prst="rect">
              <a:avLst/>
            </a:prstGeom>
            <a:solidFill>
              <a:srgbClr val="1CABE2">
                <a:alpha val="100000"/>
              </a:srgbClr>
            </a:solidFill>
          </p:spPr>
          <p:txBody>
            <a:bodyPr/>
            <a:lstStyle/>
            <a:p/>
          </p:txBody>
        </p:sp>
        <p:sp>
          <p:nvSpPr>
            <p:cNvPr id="85" name="rc85"/>
            <p:cNvSpPr/>
            <p:nvPr/>
          </p:nvSpPr>
          <p:spPr>
            <a:xfrm>
              <a:off x="5847518" y="3182426"/>
              <a:ext cx="203168" cy="1443108"/>
            </a:xfrm>
            <a:prstGeom prst="rect">
              <a:avLst/>
            </a:prstGeom>
            <a:solidFill>
              <a:srgbClr val="80BD41">
                <a:alpha val="100000"/>
              </a:srgbClr>
            </a:solidFill>
          </p:spPr>
          <p:txBody>
            <a:bodyPr/>
            <a:lstStyle/>
            <a:p/>
          </p:txBody>
        </p:sp>
        <p:sp>
          <p:nvSpPr>
            <p:cNvPr id="86" name="rc86"/>
            <p:cNvSpPr/>
            <p:nvPr/>
          </p:nvSpPr>
          <p:spPr>
            <a:xfrm>
              <a:off x="5847518" y="3039702"/>
              <a:ext cx="203168" cy="95151"/>
            </a:xfrm>
            <a:prstGeom prst="rect">
              <a:avLst/>
            </a:prstGeom>
            <a:solidFill>
              <a:srgbClr val="0058AB">
                <a:alpha val="100000"/>
              </a:srgbClr>
            </a:solidFill>
          </p:spPr>
          <p:txBody>
            <a:bodyPr/>
            <a:lstStyle/>
            <a:p/>
          </p:txBody>
        </p:sp>
        <p:sp>
          <p:nvSpPr>
            <p:cNvPr id="87" name="rc87"/>
            <p:cNvSpPr/>
            <p:nvPr/>
          </p:nvSpPr>
          <p:spPr>
            <a:xfrm>
              <a:off x="5847518" y="3134853"/>
              <a:ext cx="203168" cy="47573"/>
            </a:xfrm>
            <a:prstGeom prst="rect">
              <a:avLst/>
            </a:prstGeom>
            <a:solidFill>
              <a:srgbClr val="1CABE2">
                <a:alpha val="100000"/>
              </a:srgbClr>
            </a:solidFill>
          </p:spPr>
          <p:txBody>
            <a:bodyPr/>
            <a:lstStyle/>
            <a:p/>
          </p:txBody>
        </p:sp>
        <p:sp>
          <p:nvSpPr>
            <p:cNvPr id="88" name="rc88"/>
            <p:cNvSpPr/>
            <p:nvPr/>
          </p:nvSpPr>
          <p:spPr>
            <a:xfrm>
              <a:off x="6073260" y="3228053"/>
              <a:ext cx="203168" cy="1397482"/>
            </a:xfrm>
            <a:prstGeom prst="rect">
              <a:avLst/>
            </a:prstGeom>
            <a:solidFill>
              <a:srgbClr val="80BD41">
                <a:alpha val="100000"/>
              </a:srgbClr>
            </a:solidFill>
          </p:spPr>
          <p:txBody>
            <a:bodyPr/>
            <a:lstStyle/>
            <a:p/>
          </p:txBody>
        </p:sp>
        <p:sp>
          <p:nvSpPr>
            <p:cNvPr id="89" name="rc89"/>
            <p:cNvSpPr/>
            <p:nvPr/>
          </p:nvSpPr>
          <p:spPr>
            <a:xfrm>
              <a:off x="6073260" y="3037489"/>
              <a:ext cx="203168" cy="95284"/>
            </a:xfrm>
            <a:prstGeom prst="rect">
              <a:avLst/>
            </a:prstGeom>
            <a:solidFill>
              <a:srgbClr val="0058AB">
                <a:alpha val="100000"/>
              </a:srgbClr>
            </a:solidFill>
          </p:spPr>
          <p:txBody>
            <a:bodyPr/>
            <a:lstStyle/>
            <a:p/>
          </p:txBody>
        </p:sp>
        <p:sp>
          <p:nvSpPr>
            <p:cNvPr id="90" name="rc90"/>
            <p:cNvSpPr/>
            <p:nvPr/>
          </p:nvSpPr>
          <p:spPr>
            <a:xfrm>
              <a:off x="6073260" y="3132773"/>
              <a:ext cx="203168" cy="95279"/>
            </a:xfrm>
            <a:prstGeom prst="rect">
              <a:avLst/>
            </a:prstGeom>
            <a:solidFill>
              <a:srgbClr val="1CABE2">
                <a:alpha val="100000"/>
              </a:srgbClr>
            </a:solidFill>
          </p:spPr>
          <p:txBody>
            <a:bodyPr/>
            <a:lstStyle/>
            <a:p/>
          </p:txBody>
        </p:sp>
        <p:sp>
          <p:nvSpPr>
            <p:cNvPr id="91" name="rc91"/>
            <p:cNvSpPr/>
            <p:nvPr/>
          </p:nvSpPr>
          <p:spPr>
            <a:xfrm>
              <a:off x="6299002" y="3062417"/>
              <a:ext cx="203168" cy="1563117"/>
            </a:xfrm>
            <a:prstGeom prst="rect">
              <a:avLst/>
            </a:prstGeom>
            <a:solidFill>
              <a:srgbClr val="80BD41">
                <a:alpha val="100000"/>
              </a:srgbClr>
            </a:solidFill>
          </p:spPr>
          <p:txBody>
            <a:bodyPr/>
            <a:lstStyle/>
            <a:p/>
          </p:txBody>
        </p:sp>
        <p:sp>
          <p:nvSpPr>
            <p:cNvPr id="92" name="rc92"/>
            <p:cNvSpPr/>
            <p:nvPr/>
          </p:nvSpPr>
          <p:spPr>
            <a:xfrm>
              <a:off x="6299002" y="3030517"/>
              <a:ext cx="203168" cy="31899"/>
            </a:xfrm>
            <a:prstGeom prst="rect">
              <a:avLst/>
            </a:prstGeom>
            <a:solidFill>
              <a:srgbClr val="0058AB">
                <a:alpha val="100000"/>
              </a:srgbClr>
            </a:solidFill>
          </p:spPr>
          <p:txBody>
            <a:bodyPr/>
            <a:lstStyle/>
            <a:p/>
          </p:txBody>
        </p:sp>
        <p:sp>
          <p:nvSpPr>
            <p:cNvPr id="93" name="rc93"/>
            <p:cNvSpPr/>
            <p:nvPr/>
          </p:nvSpPr>
          <p:spPr>
            <a:xfrm>
              <a:off x="6299002" y="3062417"/>
              <a:ext cx="203168" cy="0"/>
            </a:xfrm>
            <a:prstGeom prst="rect">
              <a:avLst/>
            </a:prstGeom>
            <a:solidFill>
              <a:srgbClr val="1CABE2">
                <a:alpha val="100000"/>
              </a:srgbClr>
            </a:solidFill>
          </p:spPr>
          <p:txBody>
            <a:bodyPr/>
            <a:lstStyle/>
            <a:p/>
          </p:txBody>
        </p:sp>
        <p:sp>
          <p:nvSpPr>
            <p:cNvPr id="94" name="rc94"/>
            <p:cNvSpPr/>
            <p:nvPr/>
          </p:nvSpPr>
          <p:spPr>
            <a:xfrm>
              <a:off x="6524745" y="3119005"/>
              <a:ext cx="203168" cy="1506530"/>
            </a:xfrm>
            <a:prstGeom prst="rect">
              <a:avLst/>
            </a:prstGeom>
            <a:solidFill>
              <a:srgbClr val="80BD41">
                <a:alpha val="100000"/>
              </a:srgbClr>
            </a:solidFill>
          </p:spPr>
          <p:txBody>
            <a:bodyPr/>
            <a:lstStyle/>
            <a:p/>
          </p:txBody>
        </p:sp>
        <p:sp>
          <p:nvSpPr>
            <p:cNvPr id="95" name="rc95"/>
            <p:cNvSpPr/>
            <p:nvPr/>
          </p:nvSpPr>
          <p:spPr>
            <a:xfrm>
              <a:off x="6524745" y="3022845"/>
              <a:ext cx="203168" cy="96160"/>
            </a:xfrm>
            <a:prstGeom prst="rect">
              <a:avLst/>
            </a:prstGeom>
            <a:solidFill>
              <a:srgbClr val="0058AB">
                <a:alpha val="100000"/>
              </a:srgbClr>
            </a:solidFill>
          </p:spPr>
          <p:txBody>
            <a:bodyPr/>
            <a:lstStyle/>
            <a:p/>
          </p:txBody>
        </p:sp>
        <p:sp>
          <p:nvSpPr>
            <p:cNvPr id="96" name="rc96"/>
            <p:cNvSpPr/>
            <p:nvPr/>
          </p:nvSpPr>
          <p:spPr>
            <a:xfrm>
              <a:off x="6524745" y="3119005"/>
              <a:ext cx="203168" cy="0"/>
            </a:xfrm>
            <a:prstGeom prst="rect">
              <a:avLst/>
            </a:prstGeom>
            <a:solidFill>
              <a:srgbClr val="1CABE2">
                <a:alpha val="100000"/>
              </a:srgbClr>
            </a:solidFill>
          </p:spPr>
          <p:txBody>
            <a:bodyPr/>
            <a:lstStyle/>
            <a:p/>
          </p:txBody>
        </p:sp>
        <p:sp>
          <p:nvSpPr>
            <p:cNvPr id="97" name="rc97"/>
            <p:cNvSpPr/>
            <p:nvPr/>
          </p:nvSpPr>
          <p:spPr>
            <a:xfrm>
              <a:off x="6750487" y="3035716"/>
              <a:ext cx="203168" cy="1589819"/>
            </a:xfrm>
            <a:prstGeom prst="rect">
              <a:avLst/>
            </a:prstGeom>
            <a:solidFill>
              <a:srgbClr val="80BD41">
                <a:alpha val="100000"/>
              </a:srgbClr>
            </a:solidFill>
          </p:spPr>
          <p:txBody>
            <a:bodyPr/>
            <a:lstStyle/>
            <a:p/>
          </p:txBody>
        </p:sp>
        <p:sp>
          <p:nvSpPr>
            <p:cNvPr id="98" name="rc98"/>
            <p:cNvSpPr/>
            <p:nvPr/>
          </p:nvSpPr>
          <p:spPr>
            <a:xfrm>
              <a:off x="6750487" y="3003272"/>
              <a:ext cx="203168" cy="16221"/>
            </a:xfrm>
            <a:prstGeom prst="rect">
              <a:avLst/>
            </a:prstGeom>
            <a:solidFill>
              <a:srgbClr val="0058AB">
                <a:alpha val="100000"/>
              </a:srgbClr>
            </a:solidFill>
          </p:spPr>
          <p:txBody>
            <a:bodyPr/>
            <a:lstStyle/>
            <a:p/>
          </p:txBody>
        </p:sp>
        <p:sp>
          <p:nvSpPr>
            <p:cNvPr id="99" name="rc99"/>
            <p:cNvSpPr/>
            <p:nvPr/>
          </p:nvSpPr>
          <p:spPr>
            <a:xfrm>
              <a:off x="6750487" y="3019494"/>
              <a:ext cx="203168" cy="16221"/>
            </a:xfrm>
            <a:prstGeom prst="rect">
              <a:avLst/>
            </a:prstGeom>
            <a:solidFill>
              <a:srgbClr val="1CABE2">
                <a:alpha val="100000"/>
              </a:srgbClr>
            </a:solidFill>
          </p:spPr>
          <p:txBody>
            <a:bodyPr/>
            <a:lstStyle/>
            <a:p/>
          </p:txBody>
        </p:sp>
        <p:sp>
          <p:nvSpPr>
            <p:cNvPr id="100" name="rc100"/>
            <p:cNvSpPr/>
            <p:nvPr/>
          </p:nvSpPr>
          <p:spPr>
            <a:xfrm>
              <a:off x="6976229" y="2985672"/>
              <a:ext cx="203168" cy="14393"/>
            </a:xfrm>
            <a:prstGeom prst="rect">
              <a:avLst/>
            </a:prstGeom>
            <a:solidFill>
              <a:srgbClr val="F26A21">
                <a:alpha val="100000"/>
              </a:srgbClr>
            </a:solidFill>
          </p:spPr>
          <p:txBody>
            <a:bodyPr/>
            <a:lstStyle/>
            <a:p/>
          </p:txBody>
        </p:sp>
        <p:sp>
          <p:nvSpPr>
            <p:cNvPr id="101" name="rc101"/>
            <p:cNvSpPr/>
            <p:nvPr/>
          </p:nvSpPr>
          <p:spPr>
            <a:xfrm>
              <a:off x="6976229" y="3000065"/>
              <a:ext cx="203168" cy="1625469"/>
            </a:xfrm>
            <a:prstGeom prst="rect">
              <a:avLst/>
            </a:prstGeom>
            <a:solidFill>
              <a:srgbClr val="FFC20E">
                <a:alpha val="100000"/>
              </a:srgbClr>
            </a:solidFill>
          </p:spPr>
          <p:txBody>
            <a:bodyPr/>
            <a:lstStyle/>
            <a:p/>
          </p:txBody>
        </p:sp>
        <p:sp>
          <p:nvSpPr>
            <p:cNvPr id="102" name="rc102"/>
            <p:cNvSpPr/>
            <p:nvPr/>
          </p:nvSpPr>
          <p:spPr>
            <a:xfrm>
              <a:off x="7201972" y="2963446"/>
              <a:ext cx="203168" cy="12771"/>
            </a:xfrm>
            <a:prstGeom prst="rect">
              <a:avLst/>
            </a:prstGeom>
            <a:solidFill>
              <a:srgbClr val="F26A21">
                <a:alpha val="100000"/>
              </a:srgbClr>
            </a:solidFill>
          </p:spPr>
          <p:txBody>
            <a:bodyPr/>
            <a:lstStyle/>
            <a:p/>
          </p:txBody>
        </p:sp>
        <p:sp>
          <p:nvSpPr>
            <p:cNvPr id="103" name="rc103"/>
            <p:cNvSpPr/>
            <p:nvPr/>
          </p:nvSpPr>
          <p:spPr>
            <a:xfrm>
              <a:off x="7201972" y="2976217"/>
              <a:ext cx="203168" cy="1649317"/>
            </a:xfrm>
            <a:prstGeom prst="rect">
              <a:avLst/>
            </a:prstGeom>
            <a:solidFill>
              <a:srgbClr val="FFC20E">
                <a:alpha val="100000"/>
              </a:srgbClr>
            </a:solidFill>
          </p:spPr>
          <p:txBody>
            <a:bodyPr/>
            <a:lstStyle/>
            <a:p/>
          </p:txBody>
        </p:sp>
        <p:sp>
          <p:nvSpPr>
            <p:cNvPr id="104" name="rc104"/>
            <p:cNvSpPr/>
            <p:nvPr/>
          </p:nvSpPr>
          <p:spPr>
            <a:xfrm>
              <a:off x="7427714" y="2944305"/>
              <a:ext cx="203168" cy="11331"/>
            </a:xfrm>
            <a:prstGeom prst="rect">
              <a:avLst/>
            </a:prstGeom>
            <a:solidFill>
              <a:srgbClr val="F26A21">
                <a:alpha val="100000"/>
              </a:srgbClr>
            </a:solidFill>
          </p:spPr>
          <p:txBody>
            <a:bodyPr/>
            <a:lstStyle/>
            <a:p/>
          </p:txBody>
        </p:sp>
        <p:sp>
          <p:nvSpPr>
            <p:cNvPr id="105" name="rc105"/>
            <p:cNvSpPr/>
            <p:nvPr/>
          </p:nvSpPr>
          <p:spPr>
            <a:xfrm>
              <a:off x="7427714" y="2955637"/>
              <a:ext cx="203168" cy="1669897"/>
            </a:xfrm>
            <a:prstGeom prst="rect">
              <a:avLst/>
            </a:prstGeom>
            <a:solidFill>
              <a:srgbClr val="FFC20E">
                <a:alpha val="100000"/>
              </a:srgbClr>
            </a:solidFill>
          </p:spPr>
          <p:txBody>
            <a:bodyPr/>
            <a:lstStyle/>
            <a:p/>
          </p:txBody>
        </p:sp>
        <p:sp>
          <p:nvSpPr>
            <p:cNvPr id="106" name="rc106"/>
            <p:cNvSpPr/>
            <p:nvPr/>
          </p:nvSpPr>
          <p:spPr>
            <a:xfrm>
              <a:off x="7653457" y="2926032"/>
              <a:ext cx="203168" cy="10054"/>
            </a:xfrm>
            <a:prstGeom prst="rect">
              <a:avLst/>
            </a:prstGeom>
            <a:solidFill>
              <a:srgbClr val="F26A21">
                <a:alpha val="100000"/>
              </a:srgbClr>
            </a:solidFill>
          </p:spPr>
          <p:txBody>
            <a:bodyPr/>
            <a:lstStyle/>
            <a:p/>
          </p:txBody>
        </p:sp>
        <p:sp>
          <p:nvSpPr>
            <p:cNvPr id="107" name="rc107"/>
            <p:cNvSpPr/>
            <p:nvPr/>
          </p:nvSpPr>
          <p:spPr>
            <a:xfrm>
              <a:off x="7653457" y="2936087"/>
              <a:ext cx="203168" cy="1689448"/>
            </a:xfrm>
            <a:prstGeom prst="rect">
              <a:avLst/>
            </a:prstGeom>
            <a:solidFill>
              <a:srgbClr val="FFC20E">
                <a:alpha val="100000"/>
              </a:srgbClr>
            </a:solidFill>
          </p:spPr>
          <p:txBody>
            <a:bodyPr/>
            <a:lstStyle/>
            <a:p/>
          </p:txBody>
        </p:sp>
        <p:sp>
          <p:nvSpPr>
            <p:cNvPr id="108" name="rc108"/>
            <p:cNvSpPr/>
            <p:nvPr/>
          </p:nvSpPr>
          <p:spPr>
            <a:xfrm>
              <a:off x="7879199" y="2913232"/>
              <a:ext cx="203168" cy="8921"/>
            </a:xfrm>
            <a:prstGeom prst="rect">
              <a:avLst/>
            </a:prstGeom>
            <a:solidFill>
              <a:srgbClr val="F26A21">
                <a:alpha val="100000"/>
              </a:srgbClr>
            </a:solidFill>
          </p:spPr>
          <p:txBody>
            <a:bodyPr/>
            <a:lstStyle/>
            <a:p/>
          </p:txBody>
        </p:sp>
        <p:sp>
          <p:nvSpPr>
            <p:cNvPr id="109" name="rc109"/>
            <p:cNvSpPr/>
            <p:nvPr/>
          </p:nvSpPr>
          <p:spPr>
            <a:xfrm>
              <a:off x="7879199" y="2922153"/>
              <a:ext cx="203168" cy="1703381"/>
            </a:xfrm>
            <a:prstGeom prst="rect">
              <a:avLst/>
            </a:prstGeom>
            <a:solidFill>
              <a:srgbClr val="FFC20E">
                <a:alpha val="100000"/>
              </a:srgbClr>
            </a:solidFill>
          </p:spPr>
          <p:txBody>
            <a:bodyPr/>
            <a:lstStyle/>
            <a:p/>
          </p:txBody>
        </p:sp>
        <p:sp>
          <p:nvSpPr>
            <p:cNvPr id="110" name="rc110"/>
            <p:cNvSpPr/>
            <p:nvPr/>
          </p:nvSpPr>
          <p:spPr>
            <a:xfrm>
              <a:off x="8104941" y="2901399"/>
              <a:ext cx="203168" cy="7915"/>
            </a:xfrm>
            <a:prstGeom prst="rect">
              <a:avLst/>
            </a:prstGeom>
            <a:solidFill>
              <a:srgbClr val="F26A21">
                <a:alpha val="100000"/>
              </a:srgbClr>
            </a:solidFill>
          </p:spPr>
          <p:txBody>
            <a:bodyPr/>
            <a:lstStyle/>
            <a:p/>
          </p:txBody>
        </p:sp>
        <p:sp>
          <p:nvSpPr>
            <p:cNvPr id="111" name="rc111"/>
            <p:cNvSpPr/>
            <p:nvPr/>
          </p:nvSpPr>
          <p:spPr>
            <a:xfrm>
              <a:off x="8104941" y="2909314"/>
              <a:ext cx="203168" cy="1716220"/>
            </a:xfrm>
            <a:prstGeom prst="rect">
              <a:avLst/>
            </a:prstGeom>
            <a:solidFill>
              <a:srgbClr val="FFC20E">
                <a:alpha val="100000"/>
              </a:srgbClr>
            </a:solidFill>
          </p:spPr>
          <p:txBody>
            <a:bodyPr/>
            <a:lstStyle/>
            <a:p/>
          </p:txBody>
        </p:sp>
        <p:sp>
          <p:nvSpPr>
            <p:cNvPr id="112" name="pl112"/>
            <p:cNvSpPr/>
            <p:nvPr/>
          </p:nvSpPr>
          <p:spPr>
            <a:xfrm>
              <a:off x="1434255" y="1227418"/>
              <a:ext cx="5417816" cy="755137"/>
            </a:xfrm>
            <a:custGeom>
              <a:avLst/>
              <a:pathLst>
                <a:path w="5417816" h="755137">
                  <a:moveTo>
                    <a:pt x="0" y="205946"/>
                  </a:moveTo>
                  <a:lnTo>
                    <a:pt x="225742" y="755137"/>
                  </a:lnTo>
                  <a:lnTo>
                    <a:pt x="451484" y="137297"/>
                  </a:lnTo>
                  <a:lnTo>
                    <a:pt x="677227" y="68648"/>
                  </a:lnTo>
                  <a:lnTo>
                    <a:pt x="902969" y="171622"/>
                  </a:lnTo>
                  <a:lnTo>
                    <a:pt x="1128711" y="137297"/>
                  </a:lnTo>
                  <a:lnTo>
                    <a:pt x="1354454" y="0"/>
                  </a:lnTo>
                  <a:lnTo>
                    <a:pt x="1580196" y="0"/>
                  </a:lnTo>
                  <a:lnTo>
                    <a:pt x="1805938" y="68648"/>
                  </a:lnTo>
                  <a:lnTo>
                    <a:pt x="2031681" y="34324"/>
                  </a:lnTo>
                  <a:lnTo>
                    <a:pt x="2257423" y="34324"/>
                  </a:lnTo>
                  <a:lnTo>
                    <a:pt x="2483165" y="34324"/>
                  </a:lnTo>
                  <a:lnTo>
                    <a:pt x="2708908" y="0"/>
                  </a:lnTo>
                  <a:lnTo>
                    <a:pt x="2934650" y="0"/>
                  </a:lnTo>
                  <a:lnTo>
                    <a:pt x="3160393" y="0"/>
                  </a:lnTo>
                  <a:lnTo>
                    <a:pt x="3386135" y="0"/>
                  </a:lnTo>
                  <a:lnTo>
                    <a:pt x="3611877" y="0"/>
                  </a:lnTo>
                  <a:lnTo>
                    <a:pt x="3837620" y="0"/>
                  </a:lnTo>
                  <a:lnTo>
                    <a:pt x="4063362" y="34324"/>
                  </a:lnTo>
                  <a:lnTo>
                    <a:pt x="4289104" y="0"/>
                  </a:lnTo>
                  <a:lnTo>
                    <a:pt x="4514847" y="171622"/>
                  </a:lnTo>
                  <a:lnTo>
                    <a:pt x="4740589" y="171622"/>
                  </a:lnTo>
                  <a:lnTo>
                    <a:pt x="4966331" y="34324"/>
                  </a:lnTo>
                  <a:lnTo>
                    <a:pt x="5192074" y="171622"/>
                  </a:lnTo>
                  <a:lnTo>
                    <a:pt x="5417816" y="0"/>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27418"/>
              <a:ext cx="5417816" cy="755137"/>
            </a:xfrm>
            <a:custGeom>
              <a:avLst/>
              <a:pathLst>
                <a:path w="5417816" h="755137">
                  <a:moveTo>
                    <a:pt x="0" y="308919"/>
                  </a:moveTo>
                  <a:lnTo>
                    <a:pt x="225742" y="755137"/>
                  </a:lnTo>
                  <a:lnTo>
                    <a:pt x="451484" y="377568"/>
                  </a:lnTo>
                  <a:lnTo>
                    <a:pt x="677227" y="102973"/>
                  </a:lnTo>
                  <a:lnTo>
                    <a:pt x="902969" y="343244"/>
                  </a:lnTo>
                  <a:lnTo>
                    <a:pt x="1128711" y="137297"/>
                  </a:lnTo>
                  <a:lnTo>
                    <a:pt x="1354454" y="0"/>
                  </a:lnTo>
                  <a:lnTo>
                    <a:pt x="1580196" y="68648"/>
                  </a:lnTo>
                  <a:lnTo>
                    <a:pt x="1805938" y="68648"/>
                  </a:lnTo>
                  <a:lnTo>
                    <a:pt x="2031681" y="68648"/>
                  </a:lnTo>
                  <a:lnTo>
                    <a:pt x="2257423" y="68648"/>
                  </a:lnTo>
                  <a:lnTo>
                    <a:pt x="2483165" y="68648"/>
                  </a:lnTo>
                  <a:lnTo>
                    <a:pt x="2708908" y="34324"/>
                  </a:lnTo>
                  <a:lnTo>
                    <a:pt x="2934650" y="34324"/>
                  </a:lnTo>
                  <a:lnTo>
                    <a:pt x="3160393" y="34324"/>
                  </a:lnTo>
                  <a:lnTo>
                    <a:pt x="3386135" y="34324"/>
                  </a:lnTo>
                  <a:lnTo>
                    <a:pt x="3611877" y="34324"/>
                  </a:lnTo>
                  <a:lnTo>
                    <a:pt x="3837620" y="34324"/>
                  </a:lnTo>
                  <a:lnTo>
                    <a:pt x="4063362" y="68648"/>
                  </a:lnTo>
                  <a:lnTo>
                    <a:pt x="4289104" y="34324"/>
                  </a:lnTo>
                  <a:lnTo>
                    <a:pt x="4514847" y="274595"/>
                  </a:lnTo>
                  <a:lnTo>
                    <a:pt x="4740589" y="377568"/>
                  </a:lnTo>
                  <a:lnTo>
                    <a:pt x="4966331" y="34324"/>
                  </a:lnTo>
                  <a:lnTo>
                    <a:pt x="5192074" y="171622"/>
                  </a:lnTo>
                  <a:lnTo>
                    <a:pt x="5417816" y="34324"/>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5" name="tx115"/>
            <p:cNvSpPr/>
            <p:nvPr/>
          </p:nvSpPr>
          <p:spPr>
            <a:xfrm>
              <a:off x="249463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0" name="tx120"/>
            <p:cNvSpPr/>
            <p:nvPr/>
          </p:nvSpPr>
          <p:spPr>
            <a:xfrm>
              <a:off x="6106516"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558000"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6592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5" name="tx125"/>
            <p:cNvSpPr/>
            <p:nvPr/>
          </p:nvSpPr>
          <p:spPr>
            <a:xfrm>
              <a:off x="249463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6" name="tx126"/>
            <p:cNvSpPr/>
            <p:nvPr/>
          </p:nvSpPr>
          <p:spPr>
            <a:xfrm>
              <a:off x="362335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475206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565503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5880773"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6106516"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633225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655800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78374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301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6" name="tx136"/>
            <p:cNvSpPr/>
            <p:nvPr/>
          </p:nvSpPr>
          <p:spPr>
            <a:xfrm>
              <a:off x="508103" y="24921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14541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2871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Rwanda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Rwanda is projected to have a  moderate increase (10,000-50,000) in the number of surviving infants by 2030. Therefore, maintaining current coverage requires vaccinating an increasing number of children.
To achieve the IA2030 ZD target, more (~1.11%)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382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330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2798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12287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8565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805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7542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753092"/>
              <a:ext cx="215906" cy="1237667"/>
            </a:xfrm>
            <a:prstGeom prst="rect">
              <a:avLst/>
            </a:prstGeom>
            <a:solidFill>
              <a:srgbClr val="0058AB">
                <a:alpha val="100000"/>
              </a:srgbClr>
            </a:solidFill>
          </p:spPr>
          <p:txBody>
            <a:bodyPr/>
            <a:lstStyle/>
            <a:p/>
          </p:txBody>
        </p:sp>
        <p:sp>
          <p:nvSpPr>
            <p:cNvPr id="40" name="rc40"/>
            <p:cNvSpPr/>
            <p:nvPr/>
          </p:nvSpPr>
          <p:spPr>
            <a:xfrm>
              <a:off x="1530867" y="866434"/>
              <a:ext cx="215906" cy="4124325"/>
            </a:xfrm>
            <a:prstGeom prst="rect">
              <a:avLst/>
            </a:prstGeom>
            <a:solidFill>
              <a:srgbClr val="0058AB">
                <a:alpha val="100000"/>
              </a:srgbClr>
            </a:solidFill>
          </p:spPr>
          <p:txBody>
            <a:bodyPr/>
            <a:lstStyle/>
            <a:p/>
          </p:txBody>
        </p:sp>
        <p:sp>
          <p:nvSpPr>
            <p:cNvPr id="41" name="rc41"/>
            <p:cNvSpPr/>
            <p:nvPr/>
          </p:nvSpPr>
          <p:spPr>
            <a:xfrm>
              <a:off x="1770763" y="4084183"/>
              <a:ext cx="215906" cy="906577"/>
            </a:xfrm>
            <a:prstGeom prst="rect">
              <a:avLst/>
            </a:prstGeom>
            <a:solidFill>
              <a:srgbClr val="0058AB">
                <a:alpha val="100000"/>
              </a:srgbClr>
            </a:solidFill>
          </p:spPr>
          <p:txBody>
            <a:bodyPr/>
            <a:lstStyle/>
            <a:p/>
          </p:txBody>
        </p:sp>
        <p:sp>
          <p:nvSpPr>
            <p:cNvPr id="42" name="rc42"/>
            <p:cNvSpPr/>
            <p:nvPr/>
          </p:nvSpPr>
          <p:spPr>
            <a:xfrm>
              <a:off x="2010660" y="4436547"/>
              <a:ext cx="215906" cy="554212"/>
            </a:xfrm>
            <a:prstGeom prst="rect">
              <a:avLst/>
            </a:prstGeom>
            <a:solidFill>
              <a:srgbClr val="0058AB">
                <a:alpha val="100000"/>
              </a:srgbClr>
            </a:solidFill>
          </p:spPr>
          <p:txBody>
            <a:bodyPr/>
            <a:lstStyle/>
            <a:p/>
          </p:txBody>
        </p:sp>
        <p:sp>
          <p:nvSpPr>
            <p:cNvPr id="43" name="rc43"/>
            <p:cNvSpPr/>
            <p:nvPr/>
          </p:nvSpPr>
          <p:spPr>
            <a:xfrm>
              <a:off x="2250556" y="3853822"/>
              <a:ext cx="215906" cy="1136937"/>
            </a:xfrm>
            <a:prstGeom prst="rect">
              <a:avLst/>
            </a:prstGeom>
            <a:solidFill>
              <a:srgbClr val="0058AB">
                <a:alpha val="100000"/>
              </a:srgbClr>
            </a:solidFill>
          </p:spPr>
          <p:txBody>
            <a:bodyPr/>
            <a:lstStyle/>
            <a:p/>
          </p:txBody>
        </p:sp>
        <p:sp>
          <p:nvSpPr>
            <p:cNvPr id="44" name="rc44"/>
            <p:cNvSpPr/>
            <p:nvPr/>
          </p:nvSpPr>
          <p:spPr>
            <a:xfrm>
              <a:off x="2490453" y="4026551"/>
              <a:ext cx="215906" cy="964208"/>
            </a:xfrm>
            <a:prstGeom prst="rect">
              <a:avLst/>
            </a:prstGeom>
            <a:solidFill>
              <a:srgbClr val="0058AB">
                <a:alpha val="100000"/>
              </a:srgbClr>
            </a:solidFill>
          </p:spPr>
          <p:txBody>
            <a:bodyPr/>
            <a:lstStyle/>
            <a:p/>
          </p:txBody>
        </p:sp>
        <p:sp>
          <p:nvSpPr>
            <p:cNvPr id="45" name="rc45"/>
            <p:cNvSpPr/>
            <p:nvPr/>
          </p:nvSpPr>
          <p:spPr>
            <a:xfrm>
              <a:off x="2730349" y="4795873"/>
              <a:ext cx="215906" cy="194886"/>
            </a:xfrm>
            <a:prstGeom prst="rect">
              <a:avLst/>
            </a:prstGeom>
            <a:solidFill>
              <a:srgbClr val="0058AB">
                <a:alpha val="100000"/>
              </a:srgbClr>
            </a:solidFill>
          </p:spPr>
          <p:txBody>
            <a:bodyPr/>
            <a:lstStyle/>
            <a:p/>
          </p:txBody>
        </p:sp>
        <p:sp>
          <p:nvSpPr>
            <p:cNvPr id="46" name="rc46"/>
            <p:cNvSpPr/>
            <p:nvPr/>
          </p:nvSpPr>
          <p:spPr>
            <a:xfrm>
              <a:off x="2970245" y="4795155"/>
              <a:ext cx="215906" cy="195604"/>
            </a:xfrm>
            <a:prstGeom prst="rect">
              <a:avLst/>
            </a:prstGeom>
            <a:solidFill>
              <a:srgbClr val="0058AB">
                <a:alpha val="100000"/>
              </a:srgbClr>
            </a:solidFill>
          </p:spPr>
          <p:txBody>
            <a:bodyPr/>
            <a:lstStyle/>
            <a:p/>
          </p:txBody>
        </p:sp>
        <p:sp>
          <p:nvSpPr>
            <p:cNvPr id="47" name="rc47"/>
            <p:cNvSpPr/>
            <p:nvPr/>
          </p:nvSpPr>
          <p:spPr>
            <a:xfrm>
              <a:off x="3210142" y="4404996"/>
              <a:ext cx="215906" cy="585763"/>
            </a:xfrm>
            <a:prstGeom prst="rect">
              <a:avLst/>
            </a:prstGeom>
            <a:solidFill>
              <a:srgbClr val="0058AB">
                <a:alpha val="100000"/>
              </a:srgbClr>
            </a:solidFill>
          </p:spPr>
          <p:txBody>
            <a:bodyPr/>
            <a:lstStyle/>
            <a:p/>
          </p:txBody>
        </p:sp>
        <p:sp>
          <p:nvSpPr>
            <p:cNvPr id="48" name="rc48"/>
            <p:cNvSpPr/>
            <p:nvPr/>
          </p:nvSpPr>
          <p:spPr>
            <a:xfrm>
              <a:off x="3450038" y="4603142"/>
              <a:ext cx="215906" cy="387617"/>
            </a:xfrm>
            <a:prstGeom prst="rect">
              <a:avLst/>
            </a:prstGeom>
            <a:solidFill>
              <a:srgbClr val="0058AB">
                <a:alpha val="100000"/>
              </a:srgbClr>
            </a:solidFill>
          </p:spPr>
          <p:txBody>
            <a:bodyPr/>
            <a:lstStyle/>
            <a:p/>
          </p:txBody>
        </p:sp>
        <p:sp>
          <p:nvSpPr>
            <p:cNvPr id="49" name="rc49"/>
            <p:cNvSpPr/>
            <p:nvPr/>
          </p:nvSpPr>
          <p:spPr>
            <a:xfrm>
              <a:off x="3689935" y="4605076"/>
              <a:ext cx="215906" cy="385683"/>
            </a:xfrm>
            <a:prstGeom prst="rect">
              <a:avLst/>
            </a:prstGeom>
            <a:solidFill>
              <a:srgbClr val="0058AB">
                <a:alpha val="100000"/>
              </a:srgbClr>
            </a:solidFill>
          </p:spPr>
          <p:txBody>
            <a:bodyPr/>
            <a:lstStyle/>
            <a:p/>
          </p:txBody>
        </p:sp>
        <p:sp>
          <p:nvSpPr>
            <p:cNvPr id="50" name="rc50"/>
            <p:cNvSpPr/>
            <p:nvPr/>
          </p:nvSpPr>
          <p:spPr>
            <a:xfrm>
              <a:off x="3929831" y="4609828"/>
              <a:ext cx="215906" cy="380931"/>
            </a:xfrm>
            <a:prstGeom prst="rect">
              <a:avLst/>
            </a:prstGeom>
            <a:solidFill>
              <a:srgbClr val="0058AB">
                <a:alpha val="100000"/>
              </a:srgbClr>
            </a:solidFill>
          </p:spPr>
          <p:txBody>
            <a:bodyPr/>
            <a:lstStyle/>
            <a:p/>
          </p:txBody>
        </p:sp>
        <p:sp>
          <p:nvSpPr>
            <p:cNvPr id="51" name="rc51"/>
            <p:cNvSpPr/>
            <p:nvPr/>
          </p:nvSpPr>
          <p:spPr>
            <a:xfrm>
              <a:off x="4169728" y="4800791"/>
              <a:ext cx="215906" cy="189968"/>
            </a:xfrm>
            <a:prstGeom prst="rect">
              <a:avLst/>
            </a:prstGeom>
            <a:solidFill>
              <a:srgbClr val="0058AB">
                <a:alpha val="100000"/>
              </a:srgbClr>
            </a:solidFill>
          </p:spPr>
          <p:txBody>
            <a:bodyPr/>
            <a:lstStyle/>
            <a:p/>
          </p:txBody>
        </p:sp>
        <p:sp>
          <p:nvSpPr>
            <p:cNvPr id="52" name="rc52"/>
            <p:cNvSpPr/>
            <p:nvPr/>
          </p:nvSpPr>
          <p:spPr>
            <a:xfrm>
              <a:off x="4409624" y="4798526"/>
              <a:ext cx="215906" cy="192233"/>
            </a:xfrm>
            <a:prstGeom prst="rect">
              <a:avLst/>
            </a:prstGeom>
            <a:solidFill>
              <a:srgbClr val="0058AB">
                <a:alpha val="100000"/>
              </a:srgbClr>
            </a:solidFill>
          </p:spPr>
          <p:txBody>
            <a:bodyPr/>
            <a:lstStyle/>
            <a:p/>
          </p:txBody>
        </p:sp>
        <p:sp>
          <p:nvSpPr>
            <p:cNvPr id="53" name="rc53"/>
            <p:cNvSpPr/>
            <p:nvPr/>
          </p:nvSpPr>
          <p:spPr>
            <a:xfrm>
              <a:off x="4649521" y="4794603"/>
              <a:ext cx="215906" cy="196157"/>
            </a:xfrm>
            <a:prstGeom prst="rect">
              <a:avLst/>
            </a:prstGeom>
            <a:solidFill>
              <a:srgbClr val="0058AB">
                <a:alpha val="100000"/>
              </a:srgbClr>
            </a:solidFill>
          </p:spPr>
          <p:txBody>
            <a:bodyPr/>
            <a:lstStyle/>
            <a:p/>
          </p:txBody>
        </p:sp>
        <p:sp>
          <p:nvSpPr>
            <p:cNvPr id="54" name="rc54"/>
            <p:cNvSpPr/>
            <p:nvPr/>
          </p:nvSpPr>
          <p:spPr>
            <a:xfrm>
              <a:off x="4889417" y="4790514"/>
              <a:ext cx="215906" cy="200245"/>
            </a:xfrm>
            <a:prstGeom prst="rect">
              <a:avLst/>
            </a:prstGeom>
            <a:solidFill>
              <a:srgbClr val="0058AB">
                <a:alpha val="100000"/>
              </a:srgbClr>
            </a:solidFill>
          </p:spPr>
          <p:txBody>
            <a:bodyPr/>
            <a:lstStyle/>
            <a:p/>
          </p:txBody>
        </p:sp>
        <p:sp>
          <p:nvSpPr>
            <p:cNvPr id="55" name="rc55"/>
            <p:cNvSpPr/>
            <p:nvPr/>
          </p:nvSpPr>
          <p:spPr>
            <a:xfrm>
              <a:off x="5129313" y="4786369"/>
              <a:ext cx="215906" cy="204390"/>
            </a:xfrm>
            <a:prstGeom prst="rect">
              <a:avLst/>
            </a:prstGeom>
            <a:solidFill>
              <a:srgbClr val="0058AB">
                <a:alpha val="100000"/>
              </a:srgbClr>
            </a:solidFill>
          </p:spPr>
          <p:txBody>
            <a:bodyPr/>
            <a:lstStyle/>
            <a:p/>
          </p:txBody>
        </p:sp>
        <p:sp>
          <p:nvSpPr>
            <p:cNvPr id="56" name="rc56"/>
            <p:cNvSpPr/>
            <p:nvPr/>
          </p:nvSpPr>
          <p:spPr>
            <a:xfrm>
              <a:off x="5369210" y="4783330"/>
              <a:ext cx="215906" cy="207429"/>
            </a:xfrm>
            <a:prstGeom prst="rect">
              <a:avLst/>
            </a:prstGeom>
            <a:solidFill>
              <a:srgbClr val="0058AB">
                <a:alpha val="100000"/>
              </a:srgbClr>
            </a:solidFill>
          </p:spPr>
          <p:txBody>
            <a:bodyPr/>
            <a:lstStyle/>
            <a:p/>
          </p:txBody>
        </p:sp>
        <p:sp>
          <p:nvSpPr>
            <p:cNvPr id="57" name="rc57"/>
            <p:cNvSpPr/>
            <p:nvPr/>
          </p:nvSpPr>
          <p:spPr>
            <a:xfrm>
              <a:off x="5609106" y="4571702"/>
              <a:ext cx="215906" cy="419057"/>
            </a:xfrm>
            <a:prstGeom prst="rect">
              <a:avLst/>
            </a:prstGeom>
            <a:solidFill>
              <a:srgbClr val="0058AB">
                <a:alpha val="100000"/>
              </a:srgbClr>
            </a:solidFill>
          </p:spPr>
          <p:txBody>
            <a:bodyPr/>
            <a:lstStyle/>
            <a:p/>
          </p:txBody>
        </p:sp>
        <p:sp>
          <p:nvSpPr>
            <p:cNvPr id="58" name="rc58"/>
            <p:cNvSpPr/>
            <p:nvPr/>
          </p:nvSpPr>
          <p:spPr>
            <a:xfrm>
              <a:off x="5849003" y="4780070"/>
              <a:ext cx="215906" cy="210689"/>
            </a:xfrm>
            <a:prstGeom prst="rect">
              <a:avLst/>
            </a:prstGeom>
            <a:solidFill>
              <a:srgbClr val="0058AB">
                <a:alpha val="100000"/>
              </a:srgbClr>
            </a:solidFill>
          </p:spPr>
          <p:txBody>
            <a:bodyPr/>
            <a:lstStyle/>
            <a:p/>
          </p:txBody>
        </p:sp>
        <p:sp>
          <p:nvSpPr>
            <p:cNvPr id="59" name="rc59"/>
            <p:cNvSpPr/>
            <p:nvPr/>
          </p:nvSpPr>
          <p:spPr>
            <a:xfrm>
              <a:off x="6088899" y="3724469"/>
              <a:ext cx="215906" cy="1266290"/>
            </a:xfrm>
            <a:prstGeom prst="rect">
              <a:avLst/>
            </a:prstGeom>
            <a:solidFill>
              <a:srgbClr val="0058AB">
                <a:alpha val="100000"/>
              </a:srgbClr>
            </a:solidFill>
          </p:spPr>
          <p:txBody>
            <a:bodyPr/>
            <a:lstStyle/>
            <a:p/>
          </p:txBody>
        </p:sp>
        <p:sp>
          <p:nvSpPr>
            <p:cNvPr id="60" name="rc60"/>
            <p:cNvSpPr/>
            <p:nvPr/>
          </p:nvSpPr>
          <p:spPr>
            <a:xfrm>
              <a:off x="6328796" y="3722701"/>
              <a:ext cx="215906" cy="1268058"/>
            </a:xfrm>
            <a:prstGeom prst="rect">
              <a:avLst/>
            </a:prstGeom>
            <a:solidFill>
              <a:srgbClr val="0058AB">
                <a:alpha val="100000"/>
              </a:srgbClr>
            </a:solidFill>
          </p:spPr>
          <p:txBody>
            <a:bodyPr/>
            <a:lstStyle/>
            <a:p/>
          </p:txBody>
        </p:sp>
        <p:sp>
          <p:nvSpPr>
            <p:cNvPr id="61" name="rc61"/>
            <p:cNvSpPr/>
            <p:nvPr/>
          </p:nvSpPr>
          <p:spPr>
            <a:xfrm>
              <a:off x="6568692" y="4566232"/>
              <a:ext cx="215906" cy="424528"/>
            </a:xfrm>
            <a:prstGeom prst="rect">
              <a:avLst/>
            </a:prstGeom>
            <a:solidFill>
              <a:srgbClr val="0058AB">
                <a:alpha val="100000"/>
              </a:srgbClr>
            </a:solidFill>
          </p:spPr>
          <p:txBody>
            <a:bodyPr/>
            <a:lstStyle/>
            <a:p/>
          </p:txBody>
        </p:sp>
        <p:sp>
          <p:nvSpPr>
            <p:cNvPr id="62" name="rc62"/>
            <p:cNvSpPr/>
            <p:nvPr/>
          </p:nvSpPr>
          <p:spPr>
            <a:xfrm>
              <a:off x="6808589" y="3711042"/>
              <a:ext cx="215906" cy="1279717"/>
            </a:xfrm>
            <a:prstGeom prst="rect">
              <a:avLst/>
            </a:prstGeom>
            <a:solidFill>
              <a:srgbClr val="0058AB">
                <a:alpha val="100000"/>
              </a:srgbClr>
            </a:solidFill>
          </p:spPr>
          <p:txBody>
            <a:bodyPr/>
            <a:lstStyle/>
            <a:p/>
          </p:txBody>
        </p:sp>
        <p:sp>
          <p:nvSpPr>
            <p:cNvPr id="63" name="rc63"/>
            <p:cNvSpPr/>
            <p:nvPr/>
          </p:nvSpPr>
          <p:spPr>
            <a:xfrm>
              <a:off x="7048485" y="4774876"/>
              <a:ext cx="215906" cy="215883"/>
            </a:xfrm>
            <a:prstGeom prst="rect">
              <a:avLst/>
            </a:prstGeom>
            <a:solidFill>
              <a:srgbClr val="0058AB">
                <a:alpha val="100000"/>
              </a:srgbClr>
            </a:solidFill>
          </p:spPr>
          <p:txBody>
            <a:bodyPr/>
            <a:lstStyle/>
            <a:p/>
          </p:txBody>
        </p:sp>
        <p:sp>
          <p:nvSpPr>
            <p:cNvPr id="64" name="rc64"/>
            <p:cNvSpPr/>
            <p:nvPr/>
          </p:nvSpPr>
          <p:spPr>
            <a:xfrm>
              <a:off x="8487864" y="4885443"/>
              <a:ext cx="215906" cy="105316"/>
            </a:xfrm>
            <a:prstGeom prst="rect">
              <a:avLst/>
            </a:prstGeom>
            <a:solidFill>
              <a:srgbClr val="69DBFF">
                <a:alpha val="100000"/>
              </a:srgbClr>
            </a:solidFill>
          </p:spPr>
          <p:txBody>
            <a:bodyPr/>
            <a:lstStyle/>
            <a:p/>
          </p:txBody>
        </p:sp>
        <p:sp>
          <p:nvSpPr>
            <p:cNvPr id="65" name="pl65"/>
            <p:cNvSpPr/>
            <p:nvPr/>
          </p:nvSpPr>
          <p:spPr>
            <a:xfrm>
              <a:off x="6196853" y="4780070"/>
              <a:ext cx="2398964" cy="105344"/>
            </a:xfrm>
            <a:custGeom>
              <a:avLst/>
              <a:pathLst>
                <a:path w="2398964" h="105344">
                  <a:moveTo>
                    <a:pt x="0" y="0"/>
                  </a:moveTo>
                  <a:lnTo>
                    <a:pt x="239896" y="10534"/>
                  </a:lnTo>
                  <a:lnTo>
                    <a:pt x="479792" y="21068"/>
                  </a:lnTo>
                  <a:lnTo>
                    <a:pt x="719689" y="31603"/>
                  </a:lnTo>
                  <a:lnTo>
                    <a:pt x="959585" y="42137"/>
                  </a:lnTo>
                  <a:lnTo>
                    <a:pt x="1199482" y="52672"/>
                  </a:lnTo>
                  <a:lnTo>
                    <a:pt x="1439378" y="63206"/>
                  </a:lnTo>
                  <a:lnTo>
                    <a:pt x="1679275" y="73741"/>
                  </a:lnTo>
                  <a:lnTo>
                    <a:pt x="1919171" y="84275"/>
                  </a:lnTo>
                  <a:lnTo>
                    <a:pt x="2159067" y="94810"/>
                  </a:lnTo>
                  <a:lnTo>
                    <a:pt x="2398964" y="105344"/>
                  </a:lnTo>
                </a:path>
              </a:pathLst>
            </a:custGeom>
            <a:ln w="13550" cap="flat">
              <a:solidFill>
                <a:srgbClr val="000000">
                  <a:alpha val="100000"/>
                </a:srgbClr>
              </a:solidFill>
              <a:prstDash val="solid"/>
              <a:round/>
            </a:ln>
          </p:spPr>
          <p:txBody>
            <a:bodyPr/>
            <a:lstStyle/>
            <a:p/>
          </p:txBody>
        </p:sp>
        <p:sp>
          <p:nvSpPr>
            <p:cNvPr id="66" name="pt66"/>
            <p:cNvSpPr/>
            <p:nvPr/>
          </p:nvSpPr>
          <p:spPr>
            <a:xfrm>
              <a:off x="6172027" y="47552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47657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477631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47868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47973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48079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4818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48289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48395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48500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48605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2822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272311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0" name="tx80"/>
            <p:cNvSpPr/>
            <p:nvPr/>
          </p:nvSpPr>
          <p:spPr>
            <a:xfrm>
              <a:off x="508103" y="161800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87299" y="398022"/>
              <a:ext cx="602014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Rwanda</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28%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81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89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79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906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35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24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352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79674"/>
              <a:ext cx="249522" cy="1323023"/>
            </a:xfrm>
            <a:prstGeom prst="rect">
              <a:avLst/>
            </a:prstGeom>
            <a:solidFill>
              <a:srgbClr val="80BD41">
                <a:alpha val="100000"/>
              </a:srgbClr>
            </a:solidFill>
          </p:spPr>
          <p:txBody>
            <a:bodyPr/>
            <a:lstStyle/>
            <a:p/>
          </p:txBody>
        </p:sp>
        <p:sp>
          <p:nvSpPr>
            <p:cNvPr id="24" name="rc24"/>
            <p:cNvSpPr/>
            <p:nvPr/>
          </p:nvSpPr>
          <p:spPr>
            <a:xfrm>
              <a:off x="1296273" y="2680088"/>
              <a:ext cx="249522" cy="99585"/>
            </a:xfrm>
            <a:prstGeom prst="rect">
              <a:avLst/>
            </a:prstGeom>
            <a:solidFill>
              <a:srgbClr val="1CABE2">
                <a:alpha val="100000"/>
              </a:srgbClr>
            </a:solidFill>
          </p:spPr>
          <p:txBody>
            <a:bodyPr/>
            <a:lstStyle/>
            <a:p/>
          </p:txBody>
        </p:sp>
        <p:sp>
          <p:nvSpPr>
            <p:cNvPr id="25" name="rc25"/>
            <p:cNvSpPr/>
            <p:nvPr/>
          </p:nvSpPr>
          <p:spPr>
            <a:xfrm>
              <a:off x="1573521" y="2991738"/>
              <a:ext cx="249522" cy="1110958"/>
            </a:xfrm>
            <a:prstGeom prst="rect">
              <a:avLst/>
            </a:prstGeom>
            <a:solidFill>
              <a:srgbClr val="80BD41">
                <a:alpha val="100000"/>
              </a:srgbClr>
            </a:solidFill>
          </p:spPr>
          <p:txBody>
            <a:bodyPr/>
            <a:lstStyle/>
            <a:p/>
          </p:txBody>
        </p:sp>
        <p:sp>
          <p:nvSpPr>
            <p:cNvPr id="26" name="rc26"/>
            <p:cNvSpPr/>
            <p:nvPr/>
          </p:nvSpPr>
          <p:spPr>
            <a:xfrm>
              <a:off x="1573521" y="2659904"/>
              <a:ext cx="249522" cy="331833"/>
            </a:xfrm>
            <a:prstGeom prst="rect">
              <a:avLst/>
            </a:prstGeom>
            <a:solidFill>
              <a:srgbClr val="1CABE2">
                <a:alpha val="100000"/>
              </a:srgbClr>
            </a:solidFill>
          </p:spPr>
          <p:txBody>
            <a:bodyPr/>
            <a:lstStyle/>
            <a:p/>
          </p:txBody>
        </p:sp>
        <p:sp>
          <p:nvSpPr>
            <p:cNvPr id="27" name="rc27"/>
            <p:cNvSpPr/>
            <p:nvPr/>
          </p:nvSpPr>
          <p:spPr>
            <a:xfrm>
              <a:off x="1850769" y="2716810"/>
              <a:ext cx="249522" cy="1385886"/>
            </a:xfrm>
            <a:prstGeom prst="rect">
              <a:avLst/>
            </a:prstGeom>
            <a:solidFill>
              <a:srgbClr val="80BD41">
                <a:alpha val="100000"/>
              </a:srgbClr>
            </a:solidFill>
          </p:spPr>
          <p:txBody>
            <a:bodyPr/>
            <a:lstStyle/>
            <a:p/>
          </p:txBody>
        </p:sp>
        <p:sp>
          <p:nvSpPr>
            <p:cNvPr id="28" name="rc28"/>
            <p:cNvSpPr/>
            <p:nvPr/>
          </p:nvSpPr>
          <p:spPr>
            <a:xfrm>
              <a:off x="1850769" y="2643855"/>
              <a:ext cx="249522" cy="72955"/>
            </a:xfrm>
            <a:prstGeom prst="rect">
              <a:avLst/>
            </a:prstGeom>
            <a:solidFill>
              <a:srgbClr val="1CABE2">
                <a:alpha val="100000"/>
              </a:srgbClr>
            </a:solidFill>
          </p:spPr>
          <p:txBody>
            <a:bodyPr/>
            <a:lstStyle/>
            <a:p/>
          </p:txBody>
        </p:sp>
        <p:sp>
          <p:nvSpPr>
            <p:cNvPr id="29" name="rc29"/>
            <p:cNvSpPr/>
            <p:nvPr/>
          </p:nvSpPr>
          <p:spPr>
            <a:xfrm>
              <a:off x="2128016" y="2660971"/>
              <a:ext cx="249522" cy="1441725"/>
            </a:xfrm>
            <a:prstGeom prst="rect">
              <a:avLst/>
            </a:prstGeom>
            <a:solidFill>
              <a:srgbClr val="80BD41">
                <a:alpha val="100000"/>
              </a:srgbClr>
            </a:solidFill>
          </p:spPr>
          <p:txBody>
            <a:bodyPr/>
            <a:lstStyle/>
            <a:p/>
          </p:txBody>
        </p:sp>
        <p:sp>
          <p:nvSpPr>
            <p:cNvPr id="30" name="rc30"/>
            <p:cNvSpPr/>
            <p:nvPr/>
          </p:nvSpPr>
          <p:spPr>
            <a:xfrm>
              <a:off x="2128016" y="2616380"/>
              <a:ext cx="249522" cy="44591"/>
            </a:xfrm>
            <a:prstGeom prst="rect">
              <a:avLst/>
            </a:prstGeom>
            <a:solidFill>
              <a:srgbClr val="1CABE2">
                <a:alpha val="100000"/>
              </a:srgbClr>
            </a:solidFill>
          </p:spPr>
          <p:txBody>
            <a:bodyPr/>
            <a:lstStyle/>
            <a:p/>
          </p:txBody>
        </p:sp>
        <p:sp>
          <p:nvSpPr>
            <p:cNvPr id="31" name="rc31"/>
            <p:cNvSpPr/>
            <p:nvPr/>
          </p:nvSpPr>
          <p:spPr>
            <a:xfrm>
              <a:off x="2405264" y="2669551"/>
              <a:ext cx="249522" cy="1433145"/>
            </a:xfrm>
            <a:prstGeom prst="rect">
              <a:avLst/>
            </a:prstGeom>
            <a:solidFill>
              <a:srgbClr val="80BD41">
                <a:alpha val="100000"/>
              </a:srgbClr>
            </a:solidFill>
          </p:spPr>
          <p:txBody>
            <a:bodyPr/>
            <a:lstStyle/>
            <a:p/>
          </p:txBody>
        </p:sp>
        <p:sp>
          <p:nvSpPr>
            <p:cNvPr id="32" name="rc32"/>
            <p:cNvSpPr/>
            <p:nvPr/>
          </p:nvSpPr>
          <p:spPr>
            <a:xfrm>
              <a:off x="2405264" y="2578057"/>
              <a:ext cx="249522" cy="91494"/>
            </a:xfrm>
            <a:prstGeom prst="rect">
              <a:avLst/>
            </a:prstGeom>
            <a:solidFill>
              <a:srgbClr val="1CABE2">
                <a:alpha val="100000"/>
              </a:srgbClr>
            </a:solidFill>
          </p:spPr>
          <p:txBody>
            <a:bodyPr/>
            <a:lstStyle/>
            <a:p/>
          </p:txBody>
        </p:sp>
        <p:sp>
          <p:nvSpPr>
            <p:cNvPr id="33" name="rc33"/>
            <p:cNvSpPr/>
            <p:nvPr/>
          </p:nvSpPr>
          <p:spPr>
            <a:xfrm>
              <a:off x="2682512" y="2628695"/>
              <a:ext cx="249522" cy="1474002"/>
            </a:xfrm>
            <a:prstGeom prst="rect">
              <a:avLst/>
            </a:prstGeom>
            <a:solidFill>
              <a:srgbClr val="80BD41">
                <a:alpha val="100000"/>
              </a:srgbClr>
            </a:solidFill>
          </p:spPr>
          <p:txBody>
            <a:bodyPr/>
            <a:lstStyle/>
            <a:p/>
          </p:txBody>
        </p:sp>
        <p:sp>
          <p:nvSpPr>
            <p:cNvPr id="34" name="rc34"/>
            <p:cNvSpPr/>
            <p:nvPr/>
          </p:nvSpPr>
          <p:spPr>
            <a:xfrm>
              <a:off x="2682512" y="2551115"/>
              <a:ext cx="249522" cy="77579"/>
            </a:xfrm>
            <a:prstGeom prst="rect">
              <a:avLst/>
            </a:prstGeom>
            <a:solidFill>
              <a:srgbClr val="1CABE2">
                <a:alpha val="100000"/>
              </a:srgbClr>
            </a:solidFill>
          </p:spPr>
          <p:txBody>
            <a:bodyPr/>
            <a:lstStyle/>
            <a:p/>
          </p:txBody>
        </p:sp>
        <p:sp>
          <p:nvSpPr>
            <p:cNvPr id="35" name="rc35"/>
            <p:cNvSpPr/>
            <p:nvPr/>
          </p:nvSpPr>
          <p:spPr>
            <a:xfrm>
              <a:off x="2959759" y="2550226"/>
              <a:ext cx="249522" cy="1552470"/>
            </a:xfrm>
            <a:prstGeom prst="rect">
              <a:avLst/>
            </a:prstGeom>
            <a:solidFill>
              <a:srgbClr val="80BD41">
                <a:alpha val="100000"/>
              </a:srgbClr>
            </a:solidFill>
          </p:spPr>
          <p:txBody>
            <a:bodyPr/>
            <a:lstStyle/>
            <a:p/>
          </p:txBody>
        </p:sp>
        <p:sp>
          <p:nvSpPr>
            <p:cNvPr id="36" name="rc36"/>
            <p:cNvSpPr/>
            <p:nvPr/>
          </p:nvSpPr>
          <p:spPr>
            <a:xfrm>
              <a:off x="2959759" y="2534533"/>
              <a:ext cx="249522" cy="15693"/>
            </a:xfrm>
            <a:prstGeom prst="rect">
              <a:avLst/>
            </a:prstGeom>
            <a:solidFill>
              <a:srgbClr val="1CABE2">
                <a:alpha val="100000"/>
              </a:srgbClr>
            </a:solidFill>
          </p:spPr>
          <p:txBody>
            <a:bodyPr/>
            <a:lstStyle/>
            <a:p/>
          </p:txBody>
        </p:sp>
        <p:sp>
          <p:nvSpPr>
            <p:cNvPr id="37" name="rc37"/>
            <p:cNvSpPr/>
            <p:nvPr/>
          </p:nvSpPr>
          <p:spPr>
            <a:xfrm>
              <a:off x="3237007" y="2544625"/>
              <a:ext cx="249522" cy="1558072"/>
            </a:xfrm>
            <a:prstGeom prst="rect">
              <a:avLst/>
            </a:prstGeom>
            <a:solidFill>
              <a:srgbClr val="80BD41">
                <a:alpha val="100000"/>
              </a:srgbClr>
            </a:solidFill>
          </p:spPr>
          <p:txBody>
            <a:bodyPr/>
            <a:lstStyle/>
            <a:p/>
          </p:txBody>
        </p:sp>
        <p:sp>
          <p:nvSpPr>
            <p:cNvPr id="38" name="rc38"/>
            <p:cNvSpPr/>
            <p:nvPr/>
          </p:nvSpPr>
          <p:spPr>
            <a:xfrm>
              <a:off x="3237007" y="2528887"/>
              <a:ext cx="249522" cy="15738"/>
            </a:xfrm>
            <a:prstGeom prst="rect">
              <a:avLst/>
            </a:prstGeom>
            <a:solidFill>
              <a:srgbClr val="1CABE2">
                <a:alpha val="100000"/>
              </a:srgbClr>
            </a:solidFill>
          </p:spPr>
          <p:txBody>
            <a:bodyPr/>
            <a:lstStyle/>
            <a:p/>
          </p:txBody>
        </p:sp>
        <p:sp>
          <p:nvSpPr>
            <p:cNvPr id="39" name="rc39"/>
            <p:cNvSpPr/>
            <p:nvPr/>
          </p:nvSpPr>
          <p:spPr>
            <a:xfrm>
              <a:off x="3514255" y="2578857"/>
              <a:ext cx="249522" cy="1523839"/>
            </a:xfrm>
            <a:prstGeom prst="rect">
              <a:avLst/>
            </a:prstGeom>
            <a:solidFill>
              <a:srgbClr val="80BD41">
                <a:alpha val="100000"/>
              </a:srgbClr>
            </a:solidFill>
          </p:spPr>
          <p:txBody>
            <a:bodyPr/>
            <a:lstStyle/>
            <a:p/>
          </p:txBody>
        </p:sp>
        <p:sp>
          <p:nvSpPr>
            <p:cNvPr id="40" name="rc40"/>
            <p:cNvSpPr/>
            <p:nvPr/>
          </p:nvSpPr>
          <p:spPr>
            <a:xfrm>
              <a:off x="3514255" y="2531732"/>
              <a:ext cx="249522" cy="47125"/>
            </a:xfrm>
            <a:prstGeom prst="rect">
              <a:avLst/>
            </a:prstGeom>
            <a:solidFill>
              <a:srgbClr val="1CABE2">
                <a:alpha val="100000"/>
              </a:srgbClr>
            </a:solidFill>
          </p:spPr>
          <p:txBody>
            <a:bodyPr/>
            <a:lstStyle/>
            <a:p/>
          </p:txBody>
        </p:sp>
        <p:sp>
          <p:nvSpPr>
            <p:cNvPr id="41" name="rc41"/>
            <p:cNvSpPr/>
            <p:nvPr/>
          </p:nvSpPr>
          <p:spPr>
            <a:xfrm>
              <a:off x="3791502" y="2574545"/>
              <a:ext cx="249522" cy="1528152"/>
            </a:xfrm>
            <a:prstGeom prst="rect">
              <a:avLst/>
            </a:prstGeom>
            <a:solidFill>
              <a:srgbClr val="80BD41">
                <a:alpha val="100000"/>
              </a:srgbClr>
            </a:solidFill>
          </p:spPr>
          <p:txBody>
            <a:bodyPr/>
            <a:lstStyle/>
            <a:p/>
          </p:txBody>
        </p:sp>
        <p:sp>
          <p:nvSpPr>
            <p:cNvPr id="42" name="rc42"/>
            <p:cNvSpPr/>
            <p:nvPr/>
          </p:nvSpPr>
          <p:spPr>
            <a:xfrm>
              <a:off x="3791502" y="2543335"/>
              <a:ext cx="249522" cy="31209"/>
            </a:xfrm>
            <a:prstGeom prst="rect">
              <a:avLst/>
            </a:prstGeom>
            <a:solidFill>
              <a:srgbClr val="1CABE2">
                <a:alpha val="100000"/>
              </a:srgbClr>
            </a:solidFill>
          </p:spPr>
          <p:txBody>
            <a:bodyPr/>
            <a:lstStyle/>
            <a:p/>
          </p:txBody>
        </p:sp>
        <p:sp>
          <p:nvSpPr>
            <p:cNvPr id="43" name="rc43"/>
            <p:cNvSpPr/>
            <p:nvPr/>
          </p:nvSpPr>
          <p:spPr>
            <a:xfrm>
              <a:off x="4068750" y="2582147"/>
              <a:ext cx="249522" cy="1520549"/>
            </a:xfrm>
            <a:prstGeom prst="rect">
              <a:avLst/>
            </a:prstGeom>
            <a:solidFill>
              <a:srgbClr val="80BD41">
                <a:alpha val="100000"/>
              </a:srgbClr>
            </a:solidFill>
          </p:spPr>
          <p:txBody>
            <a:bodyPr/>
            <a:lstStyle/>
            <a:p/>
          </p:txBody>
        </p:sp>
        <p:sp>
          <p:nvSpPr>
            <p:cNvPr id="44" name="rc44"/>
            <p:cNvSpPr/>
            <p:nvPr/>
          </p:nvSpPr>
          <p:spPr>
            <a:xfrm>
              <a:off x="4068750" y="2551115"/>
              <a:ext cx="249522" cy="31031"/>
            </a:xfrm>
            <a:prstGeom prst="rect">
              <a:avLst/>
            </a:prstGeom>
            <a:solidFill>
              <a:srgbClr val="1CABE2">
                <a:alpha val="100000"/>
              </a:srgbClr>
            </a:solidFill>
          </p:spPr>
          <p:txBody>
            <a:bodyPr/>
            <a:lstStyle/>
            <a:p/>
          </p:txBody>
        </p:sp>
        <p:sp>
          <p:nvSpPr>
            <p:cNvPr id="45" name="rc45"/>
            <p:cNvSpPr/>
            <p:nvPr/>
          </p:nvSpPr>
          <p:spPr>
            <a:xfrm>
              <a:off x="4345998" y="2600997"/>
              <a:ext cx="249522" cy="1501699"/>
            </a:xfrm>
            <a:prstGeom prst="rect">
              <a:avLst/>
            </a:prstGeom>
            <a:solidFill>
              <a:srgbClr val="80BD41">
                <a:alpha val="100000"/>
              </a:srgbClr>
            </a:solidFill>
          </p:spPr>
          <p:txBody>
            <a:bodyPr/>
            <a:lstStyle/>
            <a:p/>
          </p:txBody>
        </p:sp>
        <p:sp>
          <p:nvSpPr>
            <p:cNvPr id="46" name="rc46"/>
            <p:cNvSpPr/>
            <p:nvPr/>
          </p:nvSpPr>
          <p:spPr>
            <a:xfrm>
              <a:off x="4345998" y="2570366"/>
              <a:ext cx="249522" cy="30631"/>
            </a:xfrm>
            <a:prstGeom prst="rect">
              <a:avLst/>
            </a:prstGeom>
            <a:solidFill>
              <a:srgbClr val="1CABE2">
                <a:alpha val="100000"/>
              </a:srgbClr>
            </a:solidFill>
          </p:spPr>
          <p:txBody>
            <a:bodyPr/>
            <a:lstStyle/>
            <a:p/>
          </p:txBody>
        </p:sp>
        <p:sp>
          <p:nvSpPr>
            <p:cNvPr id="47" name="rc47"/>
            <p:cNvSpPr/>
            <p:nvPr/>
          </p:nvSpPr>
          <p:spPr>
            <a:xfrm>
              <a:off x="4623245" y="2589705"/>
              <a:ext cx="249522" cy="1512991"/>
            </a:xfrm>
            <a:prstGeom prst="rect">
              <a:avLst/>
            </a:prstGeom>
            <a:solidFill>
              <a:srgbClr val="80BD41">
                <a:alpha val="100000"/>
              </a:srgbClr>
            </a:solidFill>
          </p:spPr>
          <p:txBody>
            <a:bodyPr/>
            <a:lstStyle/>
            <a:p/>
          </p:txBody>
        </p:sp>
        <p:sp>
          <p:nvSpPr>
            <p:cNvPr id="48" name="rc48"/>
            <p:cNvSpPr/>
            <p:nvPr/>
          </p:nvSpPr>
          <p:spPr>
            <a:xfrm>
              <a:off x="4623245" y="2574411"/>
              <a:ext cx="249522" cy="15293"/>
            </a:xfrm>
            <a:prstGeom prst="rect">
              <a:avLst/>
            </a:prstGeom>
            <a:solidFill>
              <a:srgbClr val="1CABE2">
                <a:alpha val="100000"/>
              </a:srgbClr>
            </a:solidFill>
          </p:spPr>
          <p:txBody>
            <a:bodyPr/>
            <a:lstStyle/>
            <a:p/>
          </p:txBody>
        </p:sp>
        <p:sp>
          <p:nvSpPr>
            <p:cNvPr id="49" name="rc49"/>
            <p:cNvSpPr/>
            <p:nvPr/>
          </p:nvSpPr>
          <p:spPr>
            <a:xfrm>
              <a:off x="4900493" y="2571522"/>
              <a:ext cx="249522" cy="1531175"/>
            </a:xfrm>
            <a:prstGeom prst="rect">
              <a:avLst/>
            </a:prstGeom>
            <a:solidFill>
              <a:srgbClr val="80BD41">
                <a:alpha val="100000"/>
              </a:srgbClr>
            </a:solidFill>
          </p:spPr>
          <p:txBody>
            <a:bodyPr/>
            <a:lstStyle/>
            <a:p/>
          </p:txBody>
        </p:sp>
        <p:sp>
          <p:nvSpPr>
            <p:cNvPr id="50" name="rc50"/>
            <p:cNvSpPr/>
            <p:nvPr/>
          </p:nvSpPr>
          <p:spPr>
            <a:xfrm>
              <a:off x="4900493" y="2556050"/>
              <a:ext cx="249522" cy="15471"/>
            </a:xfrm>
            <a:prstGeom prst="rect">
              <a:avLst/>
            </a:prstGeom>
            <a:solidFill>
              <a:srgbClr val="1CABE2">
                <a:alpha val="100000"/>
              </a:srgbClr>
            </a:solidFill>
          </p:spPr>
          <p:txBody>
            <a:bodyPr/>
            <a:lstStyle/>
            <a:p/>
          </p:txBody>
        </p:sp>
        <p:sp>
          <p:nvSpPr>
            <p:cNvPr id="51" name="rc51"/>
            <p:cNvSpPr/>
            <p:nvPr/>
          </p:nvSpPr>
          <p:spPr>
            <a:xfrm>
              <a:off x="5177741" y="2540179"/>
              <a:ext cx="249522" cy="1562517"/>
            </a:xfrm>
            <a:prstGeom prst="rect">
              <a:avLst/>
            </a:prstGeom>
            <a:solidFill>
              <a:srgbClr val="80BD41">
                <a:alpha val="100000"/>
              </a:srgbClr>
            </a:solidFill>
          </p:spPr>
          <p:txBody>
            <a:bodyPr/>
            <a:lstStyle/>
            <a:p/>
          </p:txBody>
        </p:sp>
        <p:sp>
          <p:nvSpPr>
            <p:cNvPr id="52" name="rc52"/>
            <p:cNvSpPr/>
            <p:nvPr/>
          </p:nvSpPr>
          <p:spPr>
            <a:xfrm>
              <a:off x="5177741" y="2524396"/>
              <a:ext cx="249522" cy="15782"/>
            </a:xfrm>
            <a:prstGeom prst="rect">
              <a:avLst/>
            </a:prstGeom>
            <a:solidFill>
              <a:srgbClr val="1CABE2">
                <a:alpha val="100000"/>
              </a:srgbClr>
            </a:solidFill>
          </p:spPr>
          <p:txBody>
            <a:bodyPr/>
            <a:lstStyle/>
            <a:p/>
          </p:txBody>
        </p:sp>
        <p:sp>
          <p:nvSpPr>
            <p:cNvPr id="53" name="rc53"/>
            <p:cNvSpPr/>
            <p:nvPr/>
          </p:nvSpPr>
          <p:spPr>
            <a:xfrm>
              <a:off x="5454988" y="2507725"/>
              <a:ext cx="249522" cy="1594972"/>
            </a:xfrm>
            <a:prstGeom prst="rect">
              <a:avLst/>
            </a:prstGeom>
            <a:solidFill>
              <a:srgbClr val="80BD41">
                <a:alpha val="100000"/>
              </a:srgbClr>
            </a:solidFill>
          </p:spPr>
          <p:txBody>
            <a:bodyPr/>
            <a:lstStyle/>
            <a:p/>
          </p:txBody>
        </p:sp>
        <p:sp>
          <p:nvSpPr>
            <p:cNvPr id="54" name="rc54"/>
            <p:cNvSpPr/>
            <p:nvPr/>
          </p:nvSpPr>
          <p:spPr>
            <a:xfrm>
              <a:off x="5454988" y="2491631"/>
              <a:ext cx="249522" cy="16093"/>
            </a:xfrm>
            <a:prstGeom prst="rect">
              <a:avLst/>
            </a:prstGeom>
            <a:solidFill>
              <a:srgbClr val="1CABE2">
                <a:alpha val="100000"/>
              </a:srgbClr>
            </a:solidFill>
          </p:spPr>
          <p:txBody>
            <a:bodyPr/>
            <a:lstStyle/>
            <a:p/>
          </p:txBody>
        </p:sp>
        <p:sp>
          <p:nvSpPr>
            <p:cNvPr id="55" name="rc55"/>
            <p:cNvSpPr/>
            <p:nvPr/>
          </p:nvSpPr>
          <p:spPr>
            <a:xfrm>
              <a:off x="5732236" y="2474514"/>
              <a:ext cx="249522" cy="1628182"/>
            </a:xfrm>
            <a:prstGeom prst="rect">
              <a:avLst/>
            </a:prstGeom>
            <a:solidFill>
              <a:srgbClr val="80BD41">
                <a:alpha val="100000"/>
              </a:srgbClr>
            </a:solidFill>
          </p:spPr>
          <p:txBody>
            <a:bodyPr/>
            <a:lstStyle/>
            <a:p/>
          </p:txBody>
        </p:sp>
        <p:sp>
          <p:nvSpPr>
            <p:cNvPr id="56" name="rc56"/>
            <p:cNvSpPr/>
            <p:nvPr/>
          </p:nvSpPr>
          <p:spPr>
            <a:xfrm>
              <a:off x="5732236" y="2458065"/>
              <a:ext cx="249522" cy="16449"/>
            </a:xfrm>
            <a:prstGeom prst="rect">
              <a:avLst/>
            </a:prstGeom>
            <a:solidFill>
              <a:srgbClr val="1CABE2">
                <a:alpha val="100000"/>
              </a:srgbClr>
            </a:solidFill>
          </p:spPr>
          <p:txBody>
            <a:bodyPr/>
            <a:lstStyle/>
            <a:p/>
          </p:txBody>
        </p:sp>
        <p:sp>
          <p:nvSpPr>
            <p:cNvPr id="57" name="rc57"/>
            <p:cNvSpPr/>
            <p:nvPr/>
          </p:nvSpPr>
          <p:spPr>
            <a:xfrm>
              <a:off x="6009484" y="2450329"/>
              <a:ext cx="249522" cy="1652367"/>
            </a:xfrm>
            <a:prstGeom prst="rect">
              <a:avLst/>
            </a:prstGeom>
            <a:solidFill>
              <a:srgbClr val="80BD41">
                <a:alpha val="100000"/>
              </a:srgbClr>
            </a:solidFill>
          </p:spPr>
          <p:txBody>
            <a:bodyPr/>
            <a:lstStyle/>
            <a:p/>
          </p:txBody>
        </p:sp>
        <p:sp>
          <p:nvSpPr>
            <p:cNvPr id="58" name="rc58"/>
            <p:cNvSpPr/>
            <p:nvPr/>
          </p:nvSpPr>
          <p:spPr>
            <a:xfrm>
              <a:off x="6009484" y="2433658"/>
              <a:ext cx="249522" cy="16671"/>
            </a:xfrm>
            <a:prstGeom prst="rect">
              <a:avLst/>
            </a:prstGeom>
            <a:solidFill>
              <a:srgbClr val="1CABE2">
                <a:alpha val="100000"/>
              </a:srgbClr>
            </a:solidFill>
          </p:spPr>
          <p:txBody>
            <a:bodyPr/>
            <a:lstStyle/>
            <a:p/>
          </p:txBody>
        </p:sp>
        <p:sp>
          <p:nvSpPr>
            <p:cNvPr id="59" name="rc59"/>
            <p:cNvSpPr/>
            <p:nvPr/>
          </p:nvSpPr>
          <p:spPr>
            <a:xfrm>
              <a:off x="6286731" y="2450463"/>
              <a:ext cx="249522" cy="1652234"/>
            </a:xfrm>
            <a:prstGeom prst="rect">
              <a:avLst/>
            </a:prstGeom>
            <a:solidFill>
              <a:srgbClr val="80BD41">
                <a:alpha val="100000"/>
              </a:srgbClr>
            </a:solidFill>
          </p:spPr>
          <p:txBody>
            <a:bodyPr/>
            <a:lstStyle/>
            <a:p/>
          </p:txBody>
        </p:sp>
        <p:sp>
          <p:nvSpPr>
            <p:cNvPr id="60" name="rc60"/>
            <p:cNvSpPr/>
            <p:nvPr/>
          </p:nvSpPr>
          <p:spPr>
            <a:xfrm>
              <a:off x="6286731" y="2416764"/>
              <a:ext cx="249522" cy="33699"/>
            </a:xfrm>
            <a:prstGeom prst="rect">
              <a:avLst/>
            </a:prstGeom>
            <a:solidFill>
              <a:srgbClr val="1CABE2">
                <a:alpha val="100000"/>
              </a:srgbClr>
            </a:solidFill>
          </p:spPr>
          <p:txBody>
            <a:bodyPr/>
            <a:lstStyle/>
            <a:p/>
          </p:txBody>
        </p:sp>
        <p:sp>
          <p:nvSpPr>
            <p:cNvPr id="61" name="rc61"/>
            <p:cNvSpPr/>
            <p:nvPr/>
          </p:nvSpPr>
          <p:spPr>
            <a:xfrm>
              <a:off x="6563979" y="2424410"/>
              <a:ext cx="249522" cy="1678286"/>
            </a:xfrm>
            <a:prstGeom prst="rect">
              <a:avLst/>
            </a:prstGeom>
            <a:solidFill>
              <a:srgbClr val="80BD41">
                <a:alpha val="100000"/>
              </a:srgbClr>
            </a:solidFill>
          </p:spPr>
          <p:txBody>
            <a:bodyPr/>
            <a:lstStyle/>
            <a:p/>
          </p:txBody>
        </p:sp>
        <p:sp>
          <p:nvSpPr>
            <p:cNvPr id="62" name="rc62"/>
            <p:cNvSpPr/>
            <p:nvPr/>
          </p:nvSpPr>
          <p:spPr>
            <a:xfrm>
              <a:off x="6563979" y="2407472"/>
              <a:ext cx="249522" cy="16938"/>
            </a:xfrm>
            <a:prstGeom prst="rect">
              <a:avLst/>
            </a:prstGeom>
            <a:solidFill>
              <a:srgbClr val="1CABE2">
                <a:alpha val="100000"/>
              </a:srgbClr>
            </a:solidFill>
          </p:spPr>
          <p:txBody>
            <a:bodyPr/>
            <a:lstStyle/>
            <a:p/>
          </p:txBody>
        </p:sp>
        <p:sp>
          <p:nvSpPr>
            <p:cNvPr id="63" name="rc63"/>
            <p:cNvSpPr/>
            <p:nvPr/>
          </p:nvSpPr>
          <p:spPr>
            <a:xfrm>
              <a:off x="6841227" y="2506524"/>
              <a:ext cx="249522" cy="1596172"/>
            </a:xfrm>
            <a:prstGeom prst="rect">
              <a:avLst/>
            </a:prstGeom>
            <a:solidFill>
              <a:srgbClr val="80BD41">
                <a:alpha val="100000"/>
              </a:srgbClr>
            </a:solidFill>
          </p:spPr>
          <p:txBody>
            <a:bodyPr/>
            <a:lstStyle/>
            <a:p/>
          </p:txBody>
        </p:sp>
        <p:sp>
          <p:nvSpPr>
            <p:cNvPr id="64" name="rc64"/>
            <p:cNvSpPr/>
            <p:nvPr/>
          </p:nvSpPr>
          <p:spPr>
            <a:xfrm>
              <a:off x="6841227" y="2404627"/>
              <a:ext cx="249522" cy="101897"/>
            </a:xfrm>
            <a:prstGeom prst="rect">
              <a:avLst/>
            </a:prstGeom>
            <a:solidFill>
              <a:srgbClr val="1CABE2">
                <a:alpha val="100000"/>
              </a:srgbClr>
            </a:solidFill>
          </p:spPr>
          <p:txBody>
            <a:bodyPr/>
            <a:lstStyle/>
            <a:p/>
          </p:txBody>
        </p:sp>
        <p:sp>
          <p:nvSpPr>
            <p:cNvPr id="65" name="rc65"/>
            <p:cNvSpPr/>
            <p:nvPr/>
          </p:nvSpPr>
          <p:spPr>
            <a:xfrm>
              <a:off x="7118474" y="2504301"/>
              <a:ext cx="249522" cy="1598395"/>
            </a:xfrm>
            <a:prstGeom prst="rect">
              <a:avLst/>
            </a:prstGeom>
            <a:solidFill>
              <a:srgbClr val="80BD41">
                <a:alpha val="100000"/>
              </a:srgbClr>
            </a:solidFill>
          </p:spPr>
          <p:txBody>
            <a:bodyPr/>
            <a:lstStyle/>
            <a:p/>
          </p:txBody>
        </p:sp>
        <p:sp>
          <p:nvSpPr>
            <p:cNvPr id="66" name="rc66"/>
            <p:cNvSpPr/>
            <p:nvPr/>
          </p:nvSpPr>
          <p:spPr>
            <a:xfrm>
              <a:off x="7118474" y="2402270"/>
              <a:ext cx="249522" cy="102030"/>
            </a:xfrm>
            <a:prstGeom prst="rect">
              <a:avLst/>
            </a:prstGeom>
            <a:solidFill>
              <a:srgbClr val="1CABE2">
                <a:alpha val="100000"/>
              </a:srgbClr>
            </a:solidFill>
          </p:spPr>
          <p:txBody>
            <a:bodyPr/>
            <a:lstStyle/>
            <a:p/>
          </p:txBody>
        </p:sp>
        <p:sp>
          <p:nvSpPr>
            <p:cNvPr id="67" name="rc67"/>
            <p:cNvSpPr/>
            <p:nvPr/>
          </p:nvSpPr>
          <p:spPr>
            <a:xfrm>
              <a:off x="7395722" y="2428990"/>
              <a:ext cx="249522" cy="1673707"/>
            </a:xfrm>
            <a:prstGeom prst="rect">
              <a:avLst/>
            </a:prstGeom>
            <a:solidFill>
              <a:srgbClr val="80BD41">
                <a:alpha val="100000"/>
              </a:srgbClr>
            </a:solidFill>
          </p:spPr>
          <p:txBody>
            <a:bodyPr/>
            <a:lstStyle/>
            <a:p/>
          </p:txBody>
        </p:sp>
        <p:sp>
          <p:nvSpPr>
            <p:cNvPr id="68" name="rc68"/>
            <p:cNvSpPr/>
            <p:nvPr/>
          </p:nvSpPr>
          <p:spPr>
            <a:xfrm>
              <a:off x="7395722" y="2394846"/>
              <a:ext cx="249522" cy="34143"/>
            </a:xfrm>
            <a:prstGeom prst="rect">
              <a:avLst/>
            </a:prstGeom>
            <a:solidFill>
              <a:srgbClr val="1CABE2">
                <a:alpha val="100000"/>
              </a:srgbClr>
            </a:solidFill>
          </p:spPr>
          <p:txBody>
            <a:bodyPr/>
            <a:lstStyle/>
            <a:p/>
          </p:txBody>
        </p:sp>
        <p:sp>
          <p:nvSpPr>
            <p:cNvPr id="69" name="rc69"/>
            <p:cNvSpPr/>
            <p:nvPr/>
          </p:nvSpPr>
          <p:spPr>
            <a:xfrm>
              <a:off x="7672970" y="2489541"/>
              <a:ext cx="249522" cy="1613155"/>
            </a:xfrm>
            <a:prstGeom prst="rect">
              <a:avLst/>
            </a:prstGeom>
            <a:solidFill>
              <a:srgbClr val="80BD41">
                <a:alpha val="100000"/>
              </a:srgbClr>
            </a:solidFill>
          </p:spPr>
          <p:txBody>
            <a:bodyPr/>
            <a:lstStyle/>
            <a:p/>
          </p:txBody>
        </p:sp>
        <p:sp>
          <p:nvSpPr>
            <p:cNvPr id="70" name="rc70"/>
            <p:cNvSpPr/>
            <p:nvPr/>
          </p:nvSpPr>
          <p:spPr>
            <a:xfrm>
              <a:off x="7672970" y="2386577"/>
              <a:ext cx="249522" cy="102964"/>
            </a:xfrm>
            <a:prstGeom prst="rect">
              <a:avLst/>
            </a:prstGeom>
            <a:solidFill>
              <a:srgbClr val="1CABE2">
                <a:alpha val="100000"/>
              </a:srgbClr>
            </a:solidFill>
          </p:spPr>
          <p:txBody>
            <a:bodyPr/>
            <a:lstStyle/>
            <a:p/>
          </p:txBody>
        </p:sp>
        <p:sp>
          <p:nvSpPr>
            <p:cNvPr id="71" name="rc71"/>
            <p:cNvSpPr/>
            <p:nvPr/>
          </p:nvSpPr>
          <p:spPr>
            <a:xfrm>
              <a:off x="7950217" y="2383020"/>
              <a:ext cx="249522" cy="1719676"/>
            </a:xfrm>
            <a:prstGeom prst="rect">
              <a:avLst/>
            </a:prstGeom>
            <a:solidFill>
              <a:srgbClr val="80BD41">
                <a:alpha val="100000"/>
              </a:srgbClr>
            </a:solidFill>
          </p:spPr>
          <p:txBody>
            <a:bodyPr/>
            <a:lstStyle/>
            <a:p/>
          </p:txBody>
        </p:sp>
        <p:sp>
          <p:nvSpPr>
            <p:cNvPr id="72" name="rc72"/>
            <p:cNvSpPr/>
            <p:nvPr/>
          </p:nvSpPr>
          <p:spPr>
            <a:xfrm>
              <a:off x="7950217" y="2365637"/>
              <a:ext cx="249522" cy="17383"/>
            </a:xfrm>
            <a:prstGeom prst="rect">
              <a:avLst/>
            </a:prstGeom>
            <a:solidFill>
              <a:srgbClr val="1CABE2">
                <a:alpha val="100000"/>
              </a:srgbClr>
            </a:solidFill>
          </p:spPr>
          <p:txBody>
            <a:bodyPr/>
            <a:lstStyle/>
            <a:p/>
          </p:txBody>
        </p:sp>
        <p:sp>
          <p:nvSpPr>
            <p:cNvPr id="73" name="pl73"/>
            <p:cNvSpPr/>
            <p:nvPr/>
          </p:nvSpPr>
          <p:spPr>
            <a:xfrm>
              <a:off x="1421035" y="1236556"/>
              <a:ext cx="6653943" cy="636920"/>
            </a:xfrm>
            <a:custGeom>
              <a:avLst/>
              <a:pathLst>
                <a:path w="6653943" h="636920">
                  <a:moveTo>
                    <a:pt x="0" y="173705"/>
                  </a:moveTo>
                  <a:lnTo>
                    <a:pt x="277247" y="636920"/>
                  </a:lnTo>
                  <a:lnTo>
                    <a:pt x="554495" y="115803"/>
                  </a:lnTo>
                  <a:lnTo>
                    <a:pt x="831742" y="57901"/>
                  </a:lnTo>
                  <a:lnTo>
                    <a:pt x="1108990" y="144754"/>
                  </a:lnTo>
                  <a:lnTo>
                    <a:pt x="1386238" y="115803"/>
                  </a:lnTo>
                  <a:lnTo>
                    <a:pt x="1663485" y="0"/>
                  </a:lnTo>
                  <a:lnTo>
                    <a:pt x="1940733" y="0"/>
                  </a:lnTo>
                  <a:lnTo>
                    <a:pt x="2217981" y="57901"/>
                  </a:lnTo>
                  <a:lnTo>
                    <a:pt x="2495228" y="28950"/>
                  </a:lnTo>
                  <a:lnTo>
                    <a:pt x="2772476" y="28950"/>
                  </a:lnTo>
                  <a:lnTo>
                    <a:pt x="3049724" y="28950"/>
                  </a:lnTo>
                  <a:lnTo>
                    <a:pt x="3326971" y="0"/>
                  </a:lnTo>
                  <a:lnTo>
                    <a:pt x="3604219" y="0"/>
                  </a:lnTo>
                  <a:lnTo>
                    <a:pt x="3881467" y="0"/>
                  </a:lnTo>
                  <a:lnTo>
                    <a:pt x="4158714" y="0"/>
                  </a:lnTo>
                  <a:lnTo>
                    <a:pt x="4435962" y="0"/>
                  </a:lnTo>
                  <a:lnTo>
                    <a:pt x="4713210" y="0"/>
                  </a:lnTo>
                  <a:lnTo>
                    <a:pt x="4990457" y="28950"/>
                  </a:lnTo>
                  <a:lnTo>
                    <a:pt x="5267705" y="0"/>
                  </a:lnTo>
                  <a:lnTo>
                    <a:pt x="5544953" y="144754"/>
                  </a:lnTo>
                  <a:lnTo>
                    <a:pt x="5822200" y="144754"/>
                  </a:lnTo>
                  <a:lnTo>
                    <a:pt x="6099448" y="28950"/>
                  </a:lnTo>
                  <a:lnTo>
                    <a:pt x="6376696" y="144754"/>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42658" y="25441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320</a:t>
              </a:r>
            </a:p>
          </p:txBody>
        </p:sp>
        <p:sp>
          <p:nvSpPr>
            <p:cNvPr id="85" name="tx85"/>
            <p:cNvSpPr/>
            <p:nvPr/>
          </p:nvSpPr>
          <p:spPr>
            <a:xfrm>
              <a:off x="2728897" y="241514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86" name="tx86"/>
            <p:cNvSpPr/>
            <p:nvPr/>
          </p:nvSpPr>
          <p:spPr>
            <a:xfrm>
              <a:off x="4115135" y="241514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87" name="tx87"/>
            <p:cNvSpPr/>
            <p:nvPr/>
          </p:nvSpPr>
          <p:spPr>
            <a:xfrm>
              <a:off x="5462196" y="23556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362.4</a:t>
              </a:r>
            </a:p>
          </p:txBody>
        </p:sp>
        <p:sp>
          <p:nvSpPr>
            <p:cNvPr id="88" name="tx88"/>
            <p:cNvSpPr/>
            <p:nvPr/>
          </p:nvSpPr>
          <p:spPr>
            <a:xfrm>
              <a:off x="6571187" y="22715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381.3</a:t>
              </a:r>
            </a:p>
          </p:txBody>
        </p:sp>
        <p:sp>
          <p:nvSpPr>
            <p:cNvPr id="89" name="tx89"/>
            <p:cNvSpPr/>
            <p:nvPr/>
          </p:nvSpPr>
          <p:spPr>
            <a:xfrm>
              <a:off x="6848435" y="22686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381.9</a:t>
              </a:r>
            </a:p>
          </p:txBody>
        </p:sp>
        <p:sp>
          <p:nvSpPr>
            <p:cNvPr id="90" name="tx90"/>
            <p:cNvSpPr/>
            <p:nvPr/>
          </p:nvSpPr>
          <p:spPr>
            <a:xfrm>
              <a:off x="7125682" y="22662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382.5</a:t>
              </a:r>
            </a:p>
          </p:txBody>
        </p:sp>
        <p:sp>
          <p:nvSpPr>
            <p:cNvPr id="91" name="tx91"/>
            <p:cNvSpPr/>
            <p:nvPr/>
          </p:nvSpPr>
          <p:spPr>
            <a:xfrm>
              <a:off x="7402930" y="22588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384.2</a:t>
              </a:r>
            </a:p>
          </p:txBody>
        </p:sp>
        <p:sp>
          <p:nvSpPr>
            <p:cNvPr id="92" name="tx92"/>
            <p:cNvSpPr/>
            <p:nvPr/>
          </p:nvSpPr>
          <p:spPr>
            <a:xfrm>
              <a:off x="7719354" y="225064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386</a:t>
              </a:r>
            </a:p>
          </p:txBody>
        </p:sp>
        <p:sp>
          <p:nvSpPr>
            <p:cNvPr id="93" name="tx93"/>
            <p:cNvSpPr/>
            <p:nvPr/>
          </p:nvSpPr>
          <p:spPr>
            <a:xfrm>
              <a:off x="7957425" y="22296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390.7</a:t>
              </a:r>
            </a:p>
          </p:txBody>
        </p:sp>
        <p:sp>
          <p:nvSpPr>
            <p:cNvPr id="94" name="pl94"/>
            <p:cNvSpPr/>
            <p:nvPr/>
          </p:nvSpPr>
          <p:spPr>
            <a:xfrm>
              <a:off x="142103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40613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297.6</a:t>
              </a:r>
            </a:p>
          </p:txBody>
        </p:sp>
        <p:sp>
          <p:nvSpPr>
            <p:cNvPr id="105" name="tx105"/>
            <p:cNvSpPr/>
            <p:nvPr/>
          </p:nvSpPr>
          <p:spPr>
            <a:xfrm>
              <a:off x="1329607" y="269597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06" name="tx106"/>
            <p:cNvSpPr/>
            <p:nvPr/>
          </p:nvSpPr>
          <p:spPr>
            <a:xfrm>
              <a:off x="2689720" y="33306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331.6</a:t>
              </a:r>
            </a:p>
          </p:txBody>
        </p:sp>
        <p:sp>
          <p:nvSpPr>
            <p:cNvPr id="107" name="tx107"/>
            <p:cNvSpPr/>
            <p:nvPr/>
          </p:nvSpPr>
          <p:spPr>
            <a:xfrm>
              <a:off x="2715845" y="25560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08" name="tx108"/>
            <p:cNvSpPr/>
            <p:nvPr/>
          </p:nvSpPr>
          <p:spPr>
            <a:xfrm>
              <a:off x="4115135" y="330732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342</a:t>
              </a:r>
            </a:p>
          </p:txBody>
        </p:sp>
        <p:sp>
          <p:nvSpPr>
            <p:cNvPr id="109" name="tx109"/>
            <p:cNvSpPr/>
            <p:nvPr/>
          </p:nvSpPr>
          <p:spPr>
            <a:xfrm>
              <a:off x="4167386" y="2533877"/>
              <a:ext cx="52251"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a:t>
              </a:r>
            </a:p>
          </p:txBody>
        </p:sp>
        <p:sp>
          <p:nvSpPr>
            <p:cNvPr id="110" name="tx110"/>
            <p:cNvSpPr/>
            <p:nvPr/>
          </p:nvSpPr>
          <p:spPr>
            <a:xfrm>
              <a:off x="5462196" y="327011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358.8</a:t>
              </a:r>
            </a:p>
          </p:txBody>
        </p:sp>
        <p:sp>
          <p:nvSpPr>
            <p:cNvPr id="111" name="tx111"/>
            <p:cNvSpPr/>
            <p:nvPr/>
          </p:nvSpPr>
          <p:spPr>
            <a:xfrm>
              <a:off x="5514447" y="24645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2" name="tx112"/>
            <p:cNvSpPr/>
            <p:nvPr/>
          </p:nvSpPr>
          <p:spPr>
            <a:xfrm>
              <a:off x="6571187" y="32284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377.5</a:t>
              </a:r>
            </a:p>
          </p:txBody>
        </p:sp>
        <p:sp>
          <p:nvSpPr>
            <p:cNvPr id="113" name="tx113"/>
            <p:cNvSpPr/>
            <p:nvPr/>
          </p:nvSpPr>
          <p:spPr>
            <a:xfrm>
              <a:off x="6623438" y="23808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4" name="tx114"/>
            <p:cNvSpPr/>
            <p:nvPr/>
          </p:nvSpPr>
          <p:spPr>
            <a:xfrm>
              <a:off x="6887611" y="32695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15" name="tx115"/>
            <p:cNvSpPr/>
            <p:nvPr/>
          </p:nvSpPr>
          <p:spPr>
            <a:xfrm>
              <a:off x="6874560" y="2420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6" name="tx116"/>
            <p:cNvSpPr/>
            <p:nvPr/>
          </p:nvSpPr>
          <p:spPr>
            <a:xfrm>
              <a:off x="7125682" y="32684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359.5</a:t>
              </a:r>
            </a:p>
          </p:txBody>
        </p:sp>
        <p:sp>
          <p:nvSpPr>
            <p:cNvPr id="117" name="tx117"/>
            <p:cNvSpPr/>
            <p:nvPr/>
          </p:nvSpPr>
          <p:spPr>
            <a:xfrm>
              <a:off x="7190985" y="2418192"/>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8" name="tx118"/>
            <p:cNvSpPr/>
            <p:nvPr/>
          </p:nvSpPr>
          <p:spPr>
            <a:xfrm>
              <a:off x="7402930" y="32307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376.5</a:t>
              </a:r>
            </a:p>
          </p:txBody>
        </p:sp>
        <p:sp>
          <p:nvSpPr>
            <p:cNvPr id="119" name="tx119"/>
            <p:cNvSpPr/>
            <p:nvPr/>
          </p:nvSpPr>
          <p:spPr>
            <a:xfrm>
              <a:off x="7455181" y="2379163"/>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0" name="tx120"/>
            <p:cNvSpPr/>
            <p:nvPr/>
          </p:nvSpPr>
          <p:spPr>
            <a:xfrm>
              <a:off x="7680178" y="32610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362.9</a:t>
              </a:r>
            </a:p>
          </p:txBody>
        </p:sp>
        <p:sp>
          <p:nvSpPr>
            <p:cNvPr id="121" name="tx121"/>
            <p:cNvSpPr/>
            <p:nvPr/>
          </p:nvSpPr>
          <p:spPr>
            <a:xfrm>
              <a:off x="7706303" y="24029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2" name="tx122"/>
            <p:cNvSpPr/>
            <p:nvPr/>
          </p:nvSpPr>
          <p:spPr>
            <a:xfrm>
              <a:off x="7957425" y="3207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386.8</a:t>
              </a:r>
            </a:p>
          </p:txBody>
        </p:sp>
        <p:sp>
          <p:nvSpPr>
            <p:cNvPr id="123" name="tx123"/>
            <p:cNvSpPr/>
            <p:nvPr/>
          </p:nvSpPr>
          <p:spPr>
            <a:xfrm>
              <a:off x="8009676" y="23392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614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722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831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2000-2024</a:t>
              </a:r>
            </a:p>
          </p:txBody>
        </p:sp>
        <p:sp>
          <p:nvSpPr>
            <p:cNvPr id="153" name="pl153"/>
            <p:cNvSpPr/>
            <p:nvPr/>
          </p:nvSpPr>
          <p:spPr>
            <a:xfrm>
              <a:off x="21376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203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030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1857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789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617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444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271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352274" cy="167191"/>
            </a:xfrm>
            <a:prstGeom prst="rect">
              <a:avLst/>
            </a:prstGeom>
            <a:solidFill>
              <a:srgbClr val="80BD41">
                <a:alpha val="100000"/>
              </a:srgbClr>
            </a:solidFill>
          </p:spPr>
          <p:txBody>
            <a:bodyPr/>
            <a:lstStyle/>
            <a:p/>
          </p:txBody>
        </p:sp>
        <p:sp>
          <p:nvSpPr>
            <p:cNvPr id="166" name="rc166"/>
            <p:cNvSpPr/>
            <p:nvPr/>
          </p:nvSpPr>
          <p:spPr>
            <a:xfrm>
              <a:off x="7648548" y="5889059"/>
              <a:ext cx="64111" cy="167191"/>
            </a:xfrm>
            <a:prstGeom prst="rect">
              <a:avLst/>
            </a:prstGeom>
            <a:solidFill>
              <a:srgbClr val="1CABE2">
                <a:alpha val="100000"/>
              </a:srgbClr>
            </a:solidFill>
          </p:spPr>
          <p:txBody>
            <a:bodyPr/>
            <a:lstStyle/>
            <a:p/>
          </p:txBody>
        </p:sp>
        <p:sp>
          <p:nvSpPr>
            <p:cNvPr id="167" name="rc167"/>
            <p:cNvSpPr/>
            <p:nvPr/>
          </p:nvSpPr>
          <p:spPr>
            <a:xfrm>
              <a:off x="1296273" y="5680069"/>
              <a:ext cx="6105755" cy="167191"/>
            </a:xfrm>
            <a:prstGeom prst="rect">
              <a:avLst/>
            </a:prstGeom>
            <a:solidFill>
              <a:srgbClr val="80BD41">
                <a:alpha val="100000"/>
              </a:srgbClr>
            </a:solidFill>
          </p:spPr>
          <p:txBody>
            <a:bodyPr/>
            <a:lstStyle/>
            <a:p/>
          </p:txBody>
        </p:sp>
        <p:sp>
          <p:nvSpPr>
            <p:cNvPr id="168" name="rc168"/>
            <p:cNvSpPr/>
            <p:nvPr/>
          </p:nvSpPr>
          <p:spPr>
            <a:xfrm>
              <a:off x="7402029" y="5680069"/>
              <a:ext cx="389718" cy="167191"/>
            </a:xfrm>
            <a:prstGeom prst="rect">
              <a:avLst/>
            </a:prstGeom>
            <a:solidFill>
              <a:srgbClr val="1CABE2">
                <a:alpha val="100000"/>
              </a:srgbClr>
            </a:solidFill>
          </p:spPr>
          <p:txBody>
            <a:bodyPr/>
            <a:lstStyle/>
            <a:p/>
          </p:txBody>
        </p:sp>
        <p:sp>
          <p:nvSpPr>
            <p:cNvPr id="169" name="rc169"/>
            <p:cNvSpPr/>
            <p:nvPr/>
          </p:nvSpPr>
          <p:spPr>
            <a:xfrm>
              <a:off x="1296273" y="5471080"/>
              <a:ext cx="6508935" cy="167191"/>
            </a:xfrm>
            <a:prstGeom prst="rect">
              <a:avLst/>
            </a:prstGeom>
            <a:solidFill>
              <a:srgbClr val="80BD41">
                <a:alpha val="100000"/>
              </a:srgbClr>
            </a:solidFill>
          </p:spPr>
          <p:txBody>
            <a:bodyPr/>
            <a:lstStyle/>
            <a:p/>
          </p:txBody>
        </p:sp>
        <p:sp>
          <p:nvSpPr>
            <p:cNvPr id="170" name="rc170"/>
            <p:cNvSpPr/>
            <p:nvPr/>
          </p:nvSpPr>
          <p:spPr>
            <a:xfrm>
              <a:off x="7805209" y="5471080"/>
              <a:ext cx="65794" cy="167191"/>
            </a:xfrm>
            <a:prstGeom prst="rect">
              <a:avLst/>
            </a:prstGeom>
            <a:solidFill>
              <a:srgbClr val="1CABE2">
                <a:alpha val="100000"/>
              </a:srgbClr>
            </a:solidFill>
          </p:spPr>
          <p:txBody>
            <a:bodyPr/>
            <a:lstStyle/>
            <a:p/>
          </p:txBody>
        </p:sp>
        <p:sp>
          <p:nvSpPr>
            <p:cNvPr id="171" name="tx171"/>
            <p:cNvSpPr/>
            <p:nvPr/>
          </p:nvSpPr>
          <p:spPr>
            <a:xfrm>
              <a:off x="7888798"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381.3</a:t>
              </a:r>
            </a:p>
          </p:txBody>
        </p:sp>
        <p:sp>
          <p:nvSpPr>
            <p:cNvPr id="172" name="tx172"/>
            <p:cNvSpPr/>
            <p:nvPr/>
          </p:nvSpPr>
          <p:spPr>
            <a:xfrm>
              <a:off x="8019881"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386</a:t>
              </a:r>
            </a:p>
          </p:txBody>
        </p:sp>
        <p:sp>
          <p:nvSpPr>
            <p:cNvPr id="173" name="tx173"/>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390.7</a:t>
              </a:r>
            </a:p>
          </p:txBody>
        </p:sp>
        <p:sp>
          <p:nvSpPr>
            <p:cNvPr id="174" name="tx174"/>
            <p:cNvSpPr/>
            <p:nvPr/>
          </p:nvSpPr>
          <p:spPr>
            <a:xfrm>
              <a:off x="4336772"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377.5</a:t>
              </a:r>
            </a:p>
          </p:txBody>
        </p:sp>
        <p:sp>
          <p:nvSpPr>
            <p:cNvPr id="175" name="tx175"/>
            <p:cNvSpPr/>
            <p:nvPr/>
          </p:nvSpPr>
          <p:spPr>
            <a:xfrm>
              <a:off x="7605255"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76" name="tx176"/>
            <p:cNvSpPr/>
            <p:nvPr/>
          </p:nvSpPr>
          <p:spPr>
            <a:xfrm>
              <a:off x="4213513"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362.9</a:t>
              </a:r>
            </a:p>
          </p:txBody>
        </p:sp>
        <p:sp>
          <p:nvSpPr>
            <p:cNvPr id="177" name="tx177"/>
            <p:cNvSpPr/>
            <p:nvPr/>
          </p:nvSpPr>
          <p:spPr>
            <a:xfrm>
              <a:off x="7491395"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78" name="tx178"/>
            <p:cNvSpPr/>
            <p:nvPr/>
          </p:nvSpPr>
          <p:spPr>
            <a:xfrm>
              <a:off x="4415103"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386.8</a:t>
              </a:r>
            </a:p>
          </p:txBody>
        </p:sp>
        <p:sp>
          <p:nvSpPr>
            <p:cNvPr id="179" name="tx179"/>
            <p:cNvSpPr/>
            <p:nvPr/>
          </p:nvSpPr>
          <p:spPr>
            <a:xfrm>
              <a:off x="7762758"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6245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54517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227897"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791061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increased 2% compared to in 2019.
The number of surviving infants increased approximately 2%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Rwanda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628545"/>
            </a:xfrm>
            <a:custGeom>
              <a:avLst/>
              <a:pathLst>
                <a:path w="3397293" h="628545">
                  <a:moveTo>
                    <a:pt x="0" y="257132"/>
                  </a:moveTo>
                  <a:lnTo>
                    <a:pt x="141553" y="628545"/>
                  </a:lnTo>
                  <a:lnTo>
                    <a:pt x="283107" y="314272"/>
                  </a:lnTo>
                  <a:lnTo>
                    <a:pt x="424661" y="85710"/>
                  </a:lnTo>
                  <a:lnTo>
                    <a:pt x="566215" y="285702"/>
                  </a:lnTo>
                  <a:lnTo>
                    <a:pt x="707769" y="114281"/>
                  </a:lnTo>
                  <a:lnTo>
                    <a:pt x="849323" y="0"/>
                  </a:lnTo>
                  <a:lnTo>
                    <a:pt x="990877" y="57140"/>
                  </a:lnTo>
                  <a:lnTo>
                    <a:pt x="1132431" y="57140"/>
                  </a:lnTo>
                  <a:lnTo>
                    <a:pt x="1273984" y="57140"/>
                  </a:lnTo>
                  <a:lnTo>
                    <a:pt x="1415538" y="57140"/>
                  </a:lnTo>
                  <a:lnTo>
                    <a:pt x="1557092" y="57140"/>
                  </a:lnTo>
                  <a:lnTo>
                    <a:pt x="1698646" y="28570"/>
                  </a:lnTo>
                  <a:lnTo>
                    <a:pt x="1840200" y="28570"/>
                  </a:lnTo>
                  <a:lnTo>
                    <a:pt x="1981754" y="28570"/>
                  </a:lnTo>
                  <a:lnTo>
                    <a:pt x="2123308" y="28570"/>
                  </a:lnTo>
                  <a:lnTo>
                    <a:pt x="2264862" y="28570"/>
                  </a:lnTo>
                  <a:lnTo>
                    <a:pt x="2406416" y="28570"/>
                  </a:lnTo>
                  <a:lnTo>
                    <a:pt x="2547969" y="57140"/>
                  </a:lnTo>
                  <a:lnTo>
                    <a:pt x="2689523" y="28570"/>
                  </a:lnTo>
                  <a:lnTo>
                    <a:pt x="2831077" y="228562"/>
                  </a:lnTo>
                  <a:lnTo>
                    <a:pt x="2972631" y="314272"/>
                  </a:lnTo>
                  <a:lnTo>
                    <a:pt x="3114185" y="28570"/>
                  </a:lnTo>
                  <a:lnTo>
                    <a:pt x="3255739" y="142851"/>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628545"/>
            </a:xfrm>
            <a:custGeom>
              <a:avLst/>
              <a:pathLst>
                <a:path w="3397293" h="628545">
                  <a:moveTo>
                    <a:pt x="0" y="257132"/>
                  </a:moveTo>
                  <a:lnTo>
                    <a:pt x="141553" y="628545"/>
                  </a:lnTo>
                  <a:lnTo>
                    <a:pt x="283107" y="314272"/>
                  </a:lnTo>
                  <a:lnTo>
                    <a:pt x="424661" y="85710"/>
                  </a:lnTo>
                  <a:lnTo>
                    <a:pt x="566215" y="285702"/>
                  </a:lnTo>
                  <a:lnTo>
                    <a:pt x="707769" y="114281"/>
                  </a:lnTo>
                  <a:lnTo>
                    <a:pt x="849323" y="0"/>
                  </a:lnTo>
                  <a:lnTo>
                    <a:pt x="990877" y="57140"/>
                  </a:lnTo>
                  <a:lnTo>
                    <a:pt x="1132431" y="57140"/>
                  </a:lnTo>
                  <a:lnTo>
                    <a:pt x="1273984" y="57140"/>
                  </a:lnTo>
                  <a:lnTo>
                    <a:pt x="1415538" y="57140"/>
                  </a:lnTo>
                  <a:lnTo>
                    <a:pt x="1557092" y="57140"/>
                  </a:lnTo>
                  <a:lnTo>
                    <a:pt x="1698646" y="28570"/>
                  </a:lnTo>
                  <a:lnTo>
                    <a:pt x="1840200" y="28570"/>
                  </a:lnTo>
                  <a:lnTo>
                    <a:pt x="1981754" y="28570"/>
                  </a:lnTo>
                  <a:lnTo>
                    <a:pt x="2123308" y="28570"/>
                  </a:lnTo>
                  <a:lnTo>
                    <a:pt x="2264862" y="28570"/>
                  </a:lnTo>
                  <a:lnTo>
                    <a:pt x="2406416" y="28570"/>
                  </a:lnTo>
                  <a:lnTo>
                    <a:pt x="2547969" y="57140"/>
                  </a:lnTo>
                  <a:lnTo>
                    <a:pt x="2689523" y="28570"/>
                  </a:lnTo>
                  <a:lnTo>
                    <a:pt x="2831077" y="228562"/>
                  </a:lnTo>
                  <a:lnTo>
                    <a:pt x="2972631" y="314272"/>
                  </a:lnTo>
                  <a:lnTo>
                    <a:pt x="3114185" y="28570"/>
                  </a:lnTo>
                  <a:lnTo>
                    <a:pt x="3255739" y="142851"/>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628545"/>
            </a:xfrm>
            <a:custGeom>
              <a:avLst/>
              <a:pathLst>
                <a:path w="3397293" h="628545">
                  <a:moveTo>
                    <a:pt x="0" y="257132"/>
                  </a:moveTo>
                  <a:lnTo>
                    <a:pt x="141553" y="628545"/>
                  </a:lnTo>
                  <a:lnTo>
                    <a:pt x="283107" y="314272"/>
                  </a:lnTo>
                  <a:lnTo>
                    <a:pt x="424661" y="85710"/>
                  </a:lnTo>
                  <a:lnTo>
                    <a:pt x="566215" y="285702"/>
                  </a:lnTo>
                  <a:lnTo>
                    <a:pt x="707769" y="114281"/>
                  </a:lnTo>
                  <a:lnTo>
                    <a:pt x="849323" y="0"/>
                  </a:lnTo>
                  <a:lnTo>
                    <a:pt x="990877" y="57140"/>
                  </a:lnTo>
                  <a:lnTo>
                    <a:pt x="1132431" y="57140"/>
                  </a:lnTo>
                  <a:lnTo>
                    <a:pt x="1273984" y="57140"/>
                  </a:lnTo>
                  <a:lnTo>
                    <a:pt x="1415538" y="57140"/>
                  </a:lnTo>
                  <a:lnTo>
                    <a:pt x="1557092" y="57140"/>
                  </a:lnTo>
                  <a:lnTo>
                    <a:pt x="1698646" y="28570"/>
                  </a:lnTo>
                  <a:lnTo>
                    <a:pt x="1840200" y="28570"/>
                  </a:lnTo>
                  <a:lnTo>
                    <a:pt x="1981754" y="28570"/>
                  </a:lnTo>
                  <a:lnTo>
                    <a:pt x="2123308" y="28570"/>
                  </a:lnTo>
                  <a:lnTo>
                    <a:pt x="2264862" y="28570"/>
                  </a:lnTo>
                  <a:lnTo>
                    <a:pt x="2406416" y="28570"/>
                  </a:lnTo>
                  <a:lnTo>
                    <a:pt x="2547969" y="57140"/>
                  </a:lnTo>
                  <a:lnTo>
                    <a:pt x="2689523" y="28570"/>
                  </a:lnTo>
                  <a:lnTo>
                    <a:pt x="2831077" y="228562"/>
                  </a:lnTo>
                  <a:lnTo>
                    <a:pt x="2972631" y="314272"/>
                  </a:lnTo>
                  <a:lnTo>
                    <a:pt x="3114185" y="28570"/>
                  </a:lnTo>
                  <a:lnTo>
                    <a:pt x="3255739" y="142851"/>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8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31778"/>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60" name="tx60"/>
            <p:cNvSpPr/>
            <p:nvPr/>
          </p:nvSpPr>
          <p:spPr>
            <a:xfrm>
              <a:off x="28282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4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61530" y="472419"/>
              <a:ext cx="251616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Rwanda, 2000-2024</a:t>
              </a:r>
            </a:p>
          </p:txBody>
        </p:sp>
        <p:sp>
          <p:nvSpPr>
            <p:cNvPr id="63" name="pl63"/>
            <p:cNvSpPr/>
            <p:nvPr/>
          </p:nvSpPr>
          <p:spPr>
            <a:xfrm>
              <a:off x="5267799" y="3303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28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7718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343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968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94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3145"/>
              <a:ext cx="3397293" cy="2062414"/>
            </a:xfrm>
            <a:custGeom>
              <a:avLst/>
              <a:pathLst>
                <a:path w="3397293" h="2062414">
                  <a:moveTo>
                    <a:pt x="0" y="843715"/>
                  </a:moveTo>
                  <a:lnTo>
                    <a:pt x="141553" y="2062414"/>
                  </a:lnTo>
                  <a:lnTo>
                    <a:pt x="283107" y="1031207"/>
                  </a:lnTo>
                  <a:lnTo>
                    <a:pt x="424661" y="281238"/>
                  </a:lnTo>
                  <a:lnTo>
                    <a:pt x="566215" y="937461"/>
                  </a:lnTo>
                  <a:lnTo>
                    <a:pt x="707769" y="374984"/>
                  </a:lnTo>
                  <a:lnTo>
                    <a:pt x="849323" y="0"/>
                  </a:lnTo>
                  <a:lnTo>
                    <a:pt x="990877" y="187492"/>
                  </a:lnTo>
                  <a:lnTo>
                    <a:pt x="1132431" y="187492"/>
                  </a:lnTo>
                  <a:lnTo>
                    <a:pt x="1273984" y="187492"/>
                  </a:lnTo>
                  <a:lnTo>
                    <a:pt x="1415538" y="187492"/>
                  </a:lnTo>
                  <a:lnTo>
                    <a:pt x="1557092" y="187492"/>
                  </a:lnTo>
                  <a:lnTo>
                    <a:pt x="1698646" y="93746"/>
                  </a:lnTo>
                  <a:lnTo>
                    <a:pt x="1840200" y="93746"/>
                  </a:lnTo>
                  <a:lnTo>
                    <a:pt x="1981754" y="93746"/>
                  </a:lnTo>
                  <a:lnTo>
                    <a:pt x="2123308" y="93746"/>
                  </a:lnTo>
                  <a:lnTo>
                    <a:pt x="2264862" y="93746"/>
                  </a:lnTo>
                  <a:lnTo>
                    <a:pt x="2406416" y="93746"/>
                  </a:lnTo>
                  <a:lnTo>
                    <a:pt x="2547969" y="187492"/>
                  </a:lnTo>
                  <a:lnTo>
                    <a:pt x="2689523" y="93746"/>
                  </a:lnTo>
                  <a:lnTo>
                    <a:pt x="2831077" y="749969"/>
                  </a:lnTo>
                  <a:lnTo>
                    <a:pt x="2972631" y="1031207"/>
                  </a:lnTo>
                  <a:lnTo>
                    <a:pt x="3114185" y="93746"/>
                  </a:lnTo>
                  <a:lnTo>
                    <a:pt x="3255739" y="468730"/>
                  </a:lnTo>
                  <a:lnTo>
                    <a:pt x="3397293" y="93746"/>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96891"/>
              <a:ext cx="3397293" cy="1312445"/>
            </a:xfrm>
            <a:custGeom>
              <a:avLst/>
              <a:pathLst>
                <a:path w="3397293" h="1312445">
                  <a:moveTo>
                    <a:pt x="0" y="1312445"/>
                  </a:moveTo>
                  <a:lnTo>
                    <a:pt x="141553" y="1312445"/>
                  </a:lnTo>
                  <a:lnTo>
                    <a:pt x="283107" y="1312445"/>
                  </a:lnTo>
                  <a:lnTo>
                    <a:pt x="424661" y="1124953"/>
                  </a:lnTo>
                  <a:lnTo>
                    <a:pt x="566215" y="937461"/>
                  </a:lnTo>
                  <a:lnTo>
                    <a:pt x="707769" y="843715"/>
                  </a:lnTo>
                  <a:lnTo>
                    <a:pt x="849323" y="749969"/>
                  </a:lnTo>
                  <a:lnTo>
                    <a:pt x="990877" y="749969"/>
                  </a:lnTo>
                  <a:lnTo>
                    <a:pt x="1132431" y="468730"/>
                  </a:lnTo>
                  <a:lnTo>
                    <a:pt x="1273984" y="281238"/>
                  </a:lnTo>
                  <a:lnTo>
                    <a:pt x="1415538" y="281238"/>
                  </a:lnTo>
                  <a:lnTo>
                    <a:pt x="1557092" y="187492"/>
                  </a:lnTo>
                  <a:lnTo>
                    <a:pt x="1698646" y="187492"/>
                  </a:lnTo>
                  <a:lnTo>
                    <a:pt x="1840200" y="281238"/>
                  </a:lnTo>
                  <a:lnTo>
                    <a:pt x="1981754" y="187492"/>
                  </a:lnTo>
                  <a:lnTo>
                    <a:pt x="2123308" y="93746"/>
                  </a:lnTo>
                  <a:lnTo>
                    <a:pt x="2264862" y="0"/>
                  </a:lnTo>
                  <a:lnTo>
                    <a:pt x="2406416" y="0"/>
                  </a:lnTo>
                  <a:lnTo>
                    <a:pt x="2547969" y="0"/>
                  </a:lnTo>
                  <a:lnTo>
                    <a:pt x="2689523" y="0"/>
                  </a:lnTo>
                  <a:lnTo>
                    <a:pt x="2831077" y="281238"/>
                  </a:lnTo>
                  <a:lnTo>
                    <a:pt x="2972631" y="374984"/>
                  </a:lnTo>
                  <a:lnTo>
                    <a:pt x="3114185" y="93746"/>
                  </a:lnTo>
                  <a:lnTo>
                    <a:pt x="3255739" y="187492"/>
                  </a:lnTo>
                  <a:lnTo>
                    <a:pt x="3397293" y="93746"/>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96891"/>
              <a:ext cx="3397293" cy="1874922"/>
            </a:xfrm>
            <a:custGeom>
              <a:avLst/>
              <a:pathLst>
                <a:path w="3397293" h="1874922">
                  <a:moveTo>
                    <a:pt x="0" y="1874922"/>
                  </a:moveTo>
                  <a:lnTo>
                    <a:pt x="141553" y="1593684"/>
                  </a:lnTo>
                  <a:lnTo>
                    <a:pt x="283107" y="1499938"/>
                  </a:lnTo>
                  <a:lnTo>
                    <a:pt x="424661" y="1312445"/>
                  </a:lnTo>
                  <a:lnTo>
                    <a:pt x="566215" y="1218699"/>
                  </a:lnTo>
                  <a:lnTo>
                    <a:pt x="707769" y="1031207"/>
                  </a:lnTo>
                  <a:lnTo>
                    <a:pt x="849323" y="843715"/>
                  </a:lnTo>
                  <a:lnTo>
                    <a:pt x="990877" y="749969"/>
                  </a:lnTo>
                  <a:lnTo>
                    <a:pt x="1132431" y="656222"/>
                  </a:lnTo>
                  <a:lnTo>
                    <a:pt x="1273984" y="468730"/>
                  </a:lnTo>
                  <a:lnTo>
                    <a:pt x="1415538" y="281238"/>
                  </a:lnTo>
                  <a:lnTo>
                    <a:pt x="1557092" y="187492"/>
                  </a:lnTo>
                  <a:lnTo>
                    <a:pt x="1698646" y="281238"/>
                  </a:lnTo>
                  <a:lnTo>
                    <a:pt x="1840200" y="281238"/>
                  </a:lnTo>
                  <a:lnTo>
                    <a:pt x="1981754" y="93746"/>
                  </a:lnTo>
                  <a:lnTo>
                    <a:pt x="2123308" y="93746"/>
                  </a:lnTo>
                  <a:lnTo>
                    <a:pt x="2264862" y="93746"/>
                  </a:lnTo>
                  <a:lnTo>
                    <a:pt x="2406416" y="93746"/>
                  </a:lnTo>
                  <a:lnTo>
                    <a:pt x="2547969" y="0"/>
                  </a:lnTo>
                  <a:lnTo>
                    <a:pt x="2689523" y="0"/>
                  </a:lnTo>
                  <a:lnTo>
                    <a:pt x="2831077" y="187492"/>
                  </a:lnTo>
                  <a:lnTo>
                    <a:pt x="2972631" y="281238"/>
                  </a:lnTo>
                  <a:lnTo>
                    <a:pt x="3114185" y="281238"/>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9689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3145"/>
              <a:ext cx="3397293" cy="2062414"/>
            </a:xfrm>
            <a:custGeom>
              <a:avLst/>
              <a:pathLst>
                <a:path w="3397293" h="2062414">
                  <a:moveTo>
                    <a:pt x="0" y="843715"/>
                  </a:moveTo>
                  <a:lnTo>
                    <a:pt x="141553" y="2062414"/>
                  </a:lnTo>
                  <a:lnTo>
                    <a:pt x="283107" y="1031207"/>
                  </a:lnTo>
                  <a:lnTo>
                    <a:pt x="424661" y="281238"/>
                  </a:lnTo>
                  <a:lnTo>
                    <a:pt x="566215" y="937461"/>
                  </a:lnTo>
                  <a:lnTo>
                    <a:pt x="707769" y="374984"/>
                  </a:lnTo>
                  <a:lnTo>
                    <a:pt x="849323" y="0"/>
                  </a:lnTo>
                  <a:lnTo>
                    <a:pt x="990877" y="187492"/>
                  </a:lnTo>
                  <a:lnTo>
                    <a:pt x="1132431" y="187492"/>
                  </a:lnTo>
                  <a:lnTo>
                    <a:pt x="1273984" y="187492"/>
                  </a:lnTo>
                  <a:lnTo>
                    <a:pt x="1415538" y="187492"/>
                  </a:lnTo>
                  <a:lnTo>
                    <a:pt x="1557092" y="187492"/>
                  </a:lnTo>
                  <a:lnTo>
                    <a:pt x="1698646" y="93746"/>
                  </a:lnTo>
                  <a:lnTo>
                    <a:pt x="1840200" y="93746"/>
                  </a:lnTo>
                  <a:lnTo>
                    <a:pt x="1981754" y="93746"/>
                  </a:lnTo>
                  <a:lnTo>
                    <a:pt x="2123308" y="93746"/>
                  </a:lnTo>
                  <a:lnTo>
                    <a:pt x="2264862" y="93746"/>
                  </a:lnTo>
                  <a:lnTo>
                    <a:pt x="2406416" y="93746"/>
                  </a:lnTo>
                  <a:lnTo>
                    <a:pt x="2547969" y="187492"/>
                  </a:lnTo>
                  <a:lnTo>
                    <a:pt x="2689523" y="93746"/>
                  </a:lnTo>
                  <a:lnTo>
                    <a:pt x="2831077" y="749969"/>
                  </a:lnTo>
                  <a:lnTo>
                    <a:pt x="2972631" y="1031207"/>
                  </a:lnTo>
                  <a:lnTo>
                    <a:pt x="3114185" y="93746"/>
                  </a:lnTo>
                  <a:lnTo>
                    <a:pt x="3255739" y="468730"/>
                  </a:lnTo>
                  <a:lnTo>
                    <a:pt x="3397293" y="9374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65659"/>
              <a:ext cx="0" cy="1181201"/>
            </a:xfrm>
            <a:custGeom>
              <a:avLst/>
              <a:pathLst>
                <a:path w="0" h="1181201">
                  <a:moveTo>
                    <a:pt x="0" y="118120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65659"/>
              <a:ext cx="0" cy="712470"/>
            </a:xfrm>
            <a:custGeom>
              <a:avLst/>
              <a:pathLst>
                <a:path w="0" h="712470">
                  <a:moveTo>
                    <a:pt x="0" y="71247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65659"/>
              <a:ext cx="0" cy="524978"/>
            </a:xfrm>
            <a:custGeom>
              <a:avLst/>
              <a:pathLst>
                <a:path w="0" h="524978">
                  <a:moveTo>
                    <a:pt x="0" y="52497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65659"/>
              <a:ext cx="0" cy="431232"/>
            </a:xfrm>
            <a:custGeom>
              <a:avLst/>
              <a:pathLst>
                <a:path w="0" h="431232">
                  <a:moveTo>
                    <a:pt x="0" y="4312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65659"/>
              <a:ext cx="0" cy="431232"/>
            </a:xfrm>
            <a:custGeom>
              <a:avLst/>
              <a:pathLst>
                <a:path w="0" h="431232">
                  <a:moveTo>
                    <a:pt x="0" y="4312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65659"/>
              <a:ext cx="0" cy="806216"/>
            </a:xfrm>
            <a:custGeom>
              <a:avLst/>
              <a:pathLst>
                <a:path w="0" h="806216">
                  <a:moveTo>
                    <a:pt x="0" y="8062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65659"/>
              <a:ext cx="0" cy="431232"/>
            </a:xfrm>
            <a:custGeom>
              <a:avLst/>
              <a:pathLst>
                <a:path w="0" h="431232">
                  <a:moveTo>
                    <a:pt x="0" y="4312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03145"/>
              <a:ext cx="3397293" cy="2062414"/>
            </a:xfrm>
            <a:custGeom>
              <a:avLst/>
              <a:pathLst>
                <a:path w="3397293" h="2062414">
                  <a:moveTo>
                    <a:pt x="0" y="843715"/>
                  </a:moveTo>
                  <a:lnTo>
                    <a:pt x="141553" y="2062414"/>
                  </a:lnTo>
                  <a:lnTo>
                    <a:pt x="283107" y="1031207"/>
                  </a:lnTo>
                  <a:lnTo>
                    <a:pt x="424661" y="281238"/>
                  </a:lnTo>
                  <a:lnTo>
                    <a:pt x="566215" y="937461"/>
                  </a:lnTo>
                  <a:lnTo>
                    <a:pt x="707769" y="374984"/>
                  </a:lnTo>
                  <a:lnTo>
                    <a:pt x="849323" y="0"/>
                  </a:lnTo>
                  <a:lnTo>
                    <a:pt x="990877" y="187492"/>
                  </a:lnTo>
                  <a:lnTo>
                    <a:pt x="1132431" y="187492"/>
                  </a:lnTo>
                  <a:lnTo>
                    <a:pt x="1273984" y="187492"/>
                  </a:lnTo>
                  <a:lnTo>
                    <a:pt x="1415538" y="187492"/>
                  </a:lnTo>
                  <a:lnTo>
                    <a:pt x="1557092" y="187492"/>
                  </a:lnTo>
                  <a:lnTo>
                    <a:pt x="1698646" y="93746"/>
                  </a:lnTo>
                  <a:lnTo>
                    <a:pt x="1840200" y="93746"/>
                  </a:lnTo>
                  <a:lnTo>
                    <a:pt x="1981754" y="93746"/>
                  </a:lnTo>
                  <a:lnTo>
                    <a:pt x="2123308" y="93746"/>
                  </a:lnTo>
                  <a:lnTo>
                    <a:pt x="2264862" y="93746"/>
                  </a:lnTo>
                  <a:lnTo>
                    <a:pt x="2406416" y="93746"/>
                  </a:lnTo>
                  <a:lnTo>
                    <a:pt x="2547969" y="187492"/>
                  </a:lnTo>
                  <a:lnTo>
                    <a:pt x="2689523" y="93746"/>
                  </a:lnTo>
                  <a:lnTo>
                    <a:pt x="2831077" y="749969"/>
                  </a:lnTo>
                  <a:lnTo>
                    <a:pt x="2972631" y="1031207"/>
                  </a:lnTo>
                  <a:lnTo>
                    <a:pt x="3114185" y="93746"/>
                  </a:lnTo>
                  <a:lnTo>
                    <a:pt x="3255739" y="468730"/>
                  </a:lnTo>
                  <a:lnTo>
                    <a:pt x="3397293" y="93746"/>
                  </a:lnTo>
                </a:path>
              </a:pathLst>
            </a:custGeom>
            <a:ln w="27101" cap="flat">
              <a:solidFill>
                <a:srgbClr val="0058AB">
                  <a:alpha val="100000"/>
                </a:srgbClr>
              </a:solidFill>
              <a:prstDash val="solid"/>
              <a:round/>
            </a:ln>
          </p:spPr>
          <p:txBody>
            <a:bodyPr/>
            <a:lstStyle/>
            <a:p/>
          </p:txBody>
        </p:sp>
        <p:sp>
          <p:nvSpPr>
            <p:cNvPr id="90" name="tx90"/>
            <p:cNvSpPr/>
            <p:nvPr/>
          </p:nvSpPr>
          <p:spPr>
            <a:xfrm>
              <a:off x="5389469" y="138772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97238" y="138766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6805008" y="13890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3877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3877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38936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804812" y="13877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19515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8564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71969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7822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4477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073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7788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03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831778"/>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116" name="tx116"/>
            <p:cNvSpPr/>
            <p:nvPr/>
          </p:nvSpPr>
          <p:spPr>
            <a:xfrm>
              <a:off x="71449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07441"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1075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6881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2688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8494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300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897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478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0591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6397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2410805"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2470237"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5482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405119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563183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72124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Rwanda (98%) was 13 percentage points higher than the global average (85%) and 19 percentage points higher than the average across all ESAR countries (79%).
National DTP3 coverage was the same as in 2019 (98%).
This equates to 8,000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Rwanda ranked number 21 out of 21 countries for lowest DTP3 coverage (based on tied ranks).
Rwanda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54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30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50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882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442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18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194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64855"/>
              <a:ext cx="249522" cy="1241830"/>
            </a:xfrm>
            <a:prstGeom prst="rect">
              <a:avLst/>
            </a:prstGeom>
            <a:solidFill>
              <a:srgbClr val="80BD41">
                <a:alpha val="100000"/>
              </a:srgbClr>
            </a:solidFill>
          </p:spPr>
          <p:txBody>
            <a:bodyPr/>
            <a:lstStyle/>
            <a:p/>
          </p:txBody>
        </p:sp>
        <p:sp>
          <p:nvSpPr>
            <p:cNvPr id="24" name="rc24"/>
            <p:cNvSpPr/>
            <p:nvPr/>
          </p:nvSpPr>
          <p:spPr>
            <a:xfrm>
              <a:off x="1296273" y="2626869"/>
              <a:ext cx="249522" cy="137985"/>
            </a:xfrm>
            <a:prstGeom prst="rect">
              <a:avLst/>
            </a:prstGeom>
            <a:solidFill>
              <a:srgbClr val="1CABE2">
                <a:alpha val="100000"/>
              </a:srgbClr>
            </a:solidFill>
          </p:spPr>
          <p:txBody>
            <a:bodyPr/>
            <a:lstStyle/>
            <a:p/>
          </p:txBody>
        </p:sp>
        <p:sp>
          <p:nvSpPr>
            <p:cNvPr id="25" name="rc25"/>
            <p:cNvSpPr/>
            <p:nvPr/>
          </p:nvSpPr>
          <p:spPr>
            <a:xfrm>
              <a:off x="1573521" y="2929144"/>
              <a:ext cx="249522" cy="1077540"/>
            </a:xfrm>
            <a:prstGeom prst="rect">
              <a:avLst/>
            </a:prstGeom>
            <a:solidFill>
              <a:srgbClr val="80BD41">
                <a:alpha val="100000"/>
              </a:srgbClr>
            </a:solidFill>
          </p:spPr>
          <p:txBody>
            <a:bodyPr/>
            <a:lstStyle/>
            <a:p/>
          </p:txBody>
        </p:sp>
        <p:sp>
          <p:nvSpPr>
            <p:cNvPr id="26" name="rc26"/>
            <p:cNvSpPr/>
            <p:nvPr/>
          </p:nvSpPr>
          <p:spPr>
            <a:xfrm>
              <a:off x="1573521" y="2607292"/>
              <a:ext cx="249522" cy="321852"/>
            </a:xfrm>
            <a:prstGeom prst="rect">
              <a:avLst/>
            </a:prstGeom>
            <a:solidFill>
              <a:srgbClr val="1CABE2">
                <a:alpha val="100000"/>
              </a:srgbClr>
            </a:solidFill>
          </p:spPr>
          <p:txBody>
            <a:bodyPr/>
            <a:lstStyle/>
            <a:p/>
          </p:txBody>
        </p:sp>
        <p:sp>
          <p:nvSpPr>
            <p:cNvPr id="27" name="rc27"/>
            <p:cNvSpPr/>
            <p:nvPr/>
          </p:nvSpPr>
          <p:spPr>
            <a:xfrm>
              <a:off x="1850769" y="2761534"/>
              <a:ext cx="249522" cy="1245150"/>
            </a:xfrm>
            <a:prstGeom prst="rect">
              <a:avLst/>
            </a:prstGeom>
            <a:solidFill>
              <a:srgbClr val="80BD41">
                <a:alpha val="100000"/>
              </a:srgbClr>
            </a:solidFill>
          </p:spPr>
          <p:txBody>
            <a:bodyPr/>
            <a:lstStyle/>
            <a:p/>
          </p:txBody>
        </p:sp>
        <p:sp>
          <p:nvSpPr>
            <p:cNvPr id="28" name="rc28"/>
            <p:cNvSpPr/>
            <p:nvPr/>
          </p:nvSpPr>
          <p:spPr>
            <a:xfrm>
              <a:off x="1850769" y="2591725"/>
              <a:ext cx="249522" cy="169808"/>
            </a:xfrm>
            <a:prstGeom prst="rect">
              <a:avLst/>
            </a:prstGeom>
            <a:solidFill>
              <a:srgbClr val="1CABE2">
                <a:alpha val="100000"/>
              </a:srgbClr>
            </a:solidFill>
          </p:spPr>
          <p:txBody>
            <a:bodyPr/>
            <a:lstStyle/>
            <a:p/>
          </p:txBody>
        </p:sp>
        <p:sp>
          <p:nvSpPr>
            <p:cNvPr id="29" name="rc29"/>
            <p:cNvSpPr/>
            <p:nvPr/>
          </p:nvSpPr>
          <p:spPr>
            <a:xfrm>
              <a:off x="2128016" y="2622729"/>
              <a:ext cx="249522" cy="1383955"/>
            </a:xfrm>
            <a:prstGeom prst="rect">
              <a:avLst/>
            </a:prstGeom>
            <a:solidFill>
              <a:srgbClr val="80BD41">
                <a:alpha val="100000"/>
              </a:srgbClr>
            </a:solidFill>
          </p:spPr>
          <p:txBody>
            <a:bodyPr/>
            <a:lstStyle/>
            <a:p/>
          </p:txBody>
        </p:sp>
        <p:sp>
          <p:nvSpPr>
            <p:cNvPr id="30" name="rc30"/>
            <p:cNvSpPr/>
            <p:nvPr/>
          </p:nvSpPr>
          <p:spPr>
            <a:xfrm>
              <a:off x="2128016" y="2565077"/>
              <a:ext cx="249522" cy="57652"/>
            </a:xfrm>
            <a:prstGeom prst="rect">
              <a:avLst/>
            </a:prstGeom>
            <a:solidFill>
              <a:srgbClr val="1CABE2">
                <a:alpha val="100000"/>
              </a:srgbClr>
            </a:solidFill>
          </p:spPr>
          <p:txBody>
            <a:bodyPr/>
            <a:lstStyle/>
            <a:p/>
          </p:txBody>
        </p:sp>
        <p:sp>
          <p:nvSpPr>
            <p:cNvPr id="31" name="rc31"/>
            <p:cNvSpPr/>
            <p:nvPr/>
          </p:nvSpPr>
          <p:spPr>
            <a:xfrm>
              <a:off x="2405264" y="2690601"/>
              <a:ext cx="249522" cy="1316083"/>
            </a:xfrm>
            <a:prstGeom prst="rect">
              <a:avLst/>
            </a:prstGeom>
            <a:solidFill>
              <a:srgbClr val="80BD41">
                <a:alpha val="100000"/>
              </a:srgbClr>
            </a:solidFill>
          </p:spPr>
          <p:txBody>
            <a:bodyPr/>
            <a:lstStyle/>
            <a:p/>
          </p:txBody>
        </p:sp>
        <p:sp>
          <p:nvSpPr>
            <p:cNvPr id="32" name="rc32"/>
            <p:cNvSpPr/>
            <p:nvPr/>
          </p:nvSpPr>
          <p:spPr>
            <a:xfrm>
              <a:off x="2405264" y="2527950"/>
              <a:ext cx="249522" cy="162650"/>
            </a:xfrm>
            <a:prstGeom prst="rect">
              <a:avLst/>
            </a:prstGeom>
            <a:solidFill>
              <a:srgbClr val="1CABE2">
                <a:alpha val="100000"/>
              </a:srgbClr>
            </a:solidFill>
          </p:spPr>
          <p:txBody>
            <a:bodyPr/>
            <a:lstStyle/>
            <a:p/>
          </p:txBody>
        </p:sp>
        <p:sp>
          <p:nvSpPr>
            <p:cNvPr id="33" name="rc33"/>
            <p:cNvSpPr/>
            <p:nvPr/>
          </p:nvSpPr>
          <p:spPr>
            <a:xfrm>
              <a:off x="2682512" y="2577021"/>
              <a:ext cx="249522" cy="1429663"/>
            </a:xfrm>
            <a:prstGeom prst="rect">
              <a:avLst/>
            </a:prstGeom>
            <a:solidFill>
              <a:srgbClr val="80BD41">
                <a:alpha val="100000"/>
              </a:srgbClr>
            </a:solidFill>
          </p:spPr>
          <p:txBody>
            <a:bodyPr/>
            <a:lstStyle/>
            <a:p/>
          </p:txBody>
        </p:sp>
        <p:sp>
          <p:nvSpPr>
            <p:cNvPr id="34" name="rc34"/>
            <p:cNvSpPr/>
            <p:nvPr/>
          </p:nvSpPr>
          <p:spPr>
            <a:xfrm>
              <a:off x="2682512" y="2501776"/>
              <a:ext cx="249522" cy="75245"/>
            </a:xfrm>
            <a:prstGeom prst="rect">
              <a:avLst/>
            </a:prstGeom>
            <a:solidFill>
              <a:srgbClr val="1CABE2">
                <a:alpha val="100000"/>
              </a:srgbClr>
            </a:solidFill>
          </p:spPr>
          <p:txBody>
            <a:bodyPr/>
            <a:lstStyle/>
            <a:p/>
          </p:txBody>
        </p:sp>
        <p:sp>
          <p:nvSpPr>
            <p:cNvPr id="35" name="rc35"/>
            <p:cNvSpPr/>
            <p:nvPr/>
          </p:nvSpPr>
          <p:spPr>
            <a:xfrm>
              <a:off x="2959759" y="2500913"/>
              <a:ext cx="249522" cy="1505771"/>
            </a:xfrm>
            <a:prstGeom prst="rect">
              <a:avLst/>
            </a:prstGeom>
            <a:solidFill>
              <a:srgbClr val="80BD41">
                <a:alpha val="100000"/>
              </a:srgbClr>
            </a:solidFill>
          </p:spPr>
          <p:txBody>
            <a:bodyPr/>
            <a:lstStyle/>
            <a:p/>
          </p:txBody>
        </p:sp>
        <p:sp>
          <p:nvSpPr>
            <p:cNvPr id="36" name="rc36"/>
            <p:cNvSpPr/>
            <p:nvPr/>
          </p:nvSpPr>
          <p:spPr>
            <a:xfrm>
              <a:off x="2959759" y="2485692"/>
              <a:ext cx="249522" cy="15221"/>
            </a:xfrm>
            <a:prstGeom prst="rect">
              <a:avLst/>
            </a:prstGeom>
            <a:solidFill>
              <a:srgbClr val="1CABE2">
                <a:alpha val="100000"/>
              </a:srgbClr>
            </a:solidFill>
          </p:spPr>
          <p:txBody>
            <a:bodyPr/>
            <a:lstStyle/>
            <a:p/>
          </p:txBody>
        </p:sp>
        <p:sp>
          <p:nvSpPr>
            <p:cNvPr id="37" name="rc37"/>
            <p:cNvSpPr/>
            <p:nvPr/>
          </p:nvSpPr>
          <p:spPr>
            <a:xfrm>
              <a:off x="3237007" y="2526010"/>
              <a:ext cx="249522" cy="1480675"/>
            </a:xfrm>
            <a:prstGeom prst="rect">
              <a:avLst/>
            </a:prstGeom>
            <a:solidFill>
              <a:srgbClr val="80BD41">
                <a:alpha val="100000"/>
              </a:srgbClr>
            </a:solidFill>
          </p:spPr>
          <p:txBody>
            <a:bodyPr/>
            <a:lstStyle/>
            <a:p/>
          </p:txBody>
        </p:sp>
        <p:sp>
          <p:nvSpPr>
            <p:cNvPr id="38" name="rc38"/>
            <p:cNvSpPr/>
            <p:nvPr/>
          </p:nvSpPr>
          <p:spPr>
            <a:xfrm>
              <a:off x="3237007" y="2480215"/>
              <a:ext cx="249522" cy="45794"/>
            </a:xfrm>
            <a:prstGeom prst="rect">
              <a:avLst/>
            </a:prstGeom>
            <a:solidFill>
              <a:srgbClr val="1CABE2">
                <a:alpha val="100000"/>
              </a:srgbClr>
            </a:solidFill>
          </p:spPr>
          <p:txBody>
            <a:bodyPr/>
            <a:lstStyle/>
            <a:p/>
          </p:txBody>
        </p:sp>
        <p:sp>
          <p:nvSpPr>
            <p:cNvPr id="39" name="rc39"/>
            <p:cNvSpPr/>
            <p:nvPr/>
          </p:nvSpPr>
          <p:spPr>
            <a:xfrm>
              <a:off x="3514255" y="2528683"/>
              <a:ext cx="249522" cy="1478001"/>
            </a:xfrm>
            <a:prstGeom prst="rect">
              <a:avLst/>
            </a:prstGeom>
            <a:solidFill>
              <a:srgbClr val="80BD41">
                <a:alpha val="100000"/>
              </a:srgbClr>
            </a:solidFill>
          </p:spPr>
          <p:txBody>
            <a:bodyPr/>
            <a:lstStyle/>
            <a:p/>
          </p:txBody>
        </p:sp>
        <p:sp>
          <p:nvSpPr>
            <p:cNvPr id="40" name="rc40"/>
            <p:cNvSpPr/>
            <p:nvPr/>
          </p:nvSpPr>
          <p:spPr>
            <a:xfrm>
              <a:off x="3514255" y="2482975"/>
              <a:ext cx="249522" cy="45707"/>
            </a:xfrm>
            <a:prstGeom prst="rect">
              <a:avLst/>
            </a:prstGeom>
            <a:solidFill>
              <a:srgbClr val="1CABE2">
                <a:alpha val="100000"/>
              </a:srgbClr>
            </a:solidFill>
          </p:spPr>
          <p:txBody>
            <a:bodyPr/>
            <a:lstStyle/>
            <a:p/>
          </p:txBody>
        </p:sp>
        <p:sp>
          <p:nvSpPr>
            <p:cNvPr id="41" name="rc41"/>
            <p:cNvSpPr/>
            <p:nvPr/>
          </p:nvSpPr>
          <p:spPr>
            <a:xfrm>
              <a:off x="3791502" y="2539636"/>
              <a:ext cx="249522" cy="1467049"/>
            </a:xfrm>
            <a:prstGeom prst="rect">
              <a:avLst/>
            </a:prstGeom>
            <a:solidFill>
              <a:srgbClr val="80BD41">
                <a:alpha val="100000"/>
              </a:srgbClr>
            </a:solidFill>
          </p:spPr>
          <p:txBody>
            <a:bodyPr/>
            <a:lstStyle/>
            <a:p/>
          </p:txBody>
        </p:sp>
        <p:sp>
          <p:nvSpPr>
            <p:cNvPr id="42" name="rc42"/>
            <p:cNvSpPr/>
            <p:nvPr/>
          </p:nvSpPr>
          <p:spPr>
            <a:xfrm>
              <a:off x="3791502" y="2494273"/>
              <a:ext cx="249522" cy="45362"/>
            </a:xfrm>
            <a:prstGeom prst="rect">
              <a:avLst/>
            </a:prstGeom>
            <a:solidFill>
              <a:srgbClr val="1CABE2">
                <a:alpha val="100000"/>
              </a:srgbClr>
            </a:solidFill>
          </p:spPr>
          <p:txBody>
            <a:bodyPr/>
            <a:lstStyle/>
            <a:p/>
          </p:txBody>
        </p:sp>
        <p:sp>
          <p:nvSpPr>
            <p:cNvPr id="43" name="rc43"/>
            <p:cNvSpPr/>
            <p:nvPr/>
          </p:nvSpPr>
          <p:spPr>
            <a:xfrm>
              <a:off x="4068750" y="2546923"/>
              <a:ext cx="249522" cy="1459761"/>
            </a:xfrm>
            <a:prstGeom prst="rect">
              <a:avLst/>
            </a:prstGeom>
            <a:solidFill>
              <a:srgbClr val="80BD41">
                <a:alpha val="100000"/>
              </a:srgbClr>
            </a:solidFill>
          </p:spPr>
          <p:txBody>
            <a:bodyPr/>
            <a:lstStyle/>
            <a:p/>
          </p:txBody>
        </p:sp>
        <p:sp>
          <p:nvSpPr>
            <p:cNvPr id="44" name="rc44"/>
            <p:cNvSpPr/>
            <p:nvPr/>
          </p:nvSpPr>
          <p:spPr>
            <a:xfrm>
              <a:off x="4068750" y="2501776"/>
              <a:ext cx="249522" cy="45147"/>
            </a:xfrm>
            <a:prstGeom prst="rect">
              <a:avLst/>
            </a:prstGeom>
            <a:solidFill>
              <a:srgbClr val="1CABE2">
                <a:alpha val="100000"/>
              </a:srgbClr>
            </a:solidFill>
          </p:spPr>
          <p:txBody>
            <a:bodyPr/>
            <a:lstStyle/>
            <a:p/>
          </p:txBody>
        </p:sp>
        <p:sp>
          <p:nvSpPr>
            <p:cNvPr id="45" name="rc45"/>
            <p:cNvSpPr/>
            <p:nvPr/>
          </p:nvSpPr>
          <p:spPr>
            <a:xfrm>
              <a:off x="4345998" y="2564991"/>
              <a:ext cx="249522" cy="1441694"/>
            </a:xfrm>
            <a:prstGeom prst="rect">
              <a:avLst/>
            </a:prstGeom>
            <a:solidFill>
              <a:srgbClr val="80BD41">
                <a:alpha val="100000"/>
              </a:srgbClr>
            </a:solidFill>
          </p:spPr>
          <p:txBody>
            <a:bodyPr/>
            <a:lstStyle/>
            <a:p/>
          </p:txBody>
        </p:sp>
        <p:sp>
          <p:nvSpPr>
            <p:cNvPr id="46" name="rc46"/>
            <p:cNvSpPr/>
            <p:nvPr/>
          </p:nvSpPr>
          <p:spPr>
            <a:xfrm>
              <a:off x="4345998" y="2520404"/>
              <a:ext cx="249522" cy="44586"/>
            </a:xfrm>
            <a:prstGeom prst="rect">
              <a:avLst/>
            </a:prstGeom>
            <a:solidFill>
              <a:srgbClr val="1CABE2">
                <a:alpha val="100000"/>
              </a:srgbClr>
            </a:solidFill>
          </p:spPr>
          <p:txBody>
            <a:bodyPr/>
            <a:lstStyle/>
            <a:p/>
          </p:txBody>
        </p:sp>
        <p:sp>
          <p:nvSpPr>
            <p:cNvPr id="47" name="rc47"/>
            <p:cNvSpPr/>
            <p:nvPr/>
          </p:nvSpPr>
          <p:spPr>
            <a:xfrm>
              <a:off x="4623245" y="2554038"/>
              <a:ext cx="249522" cy="1452646"/>
            </a:xfrm>
            <a:prstGeom prst="rect">
              <a:avLst/>
            </a:prstGeom>
            <a:solidFill>
              <a:srgbClr val="80BD41">
                <a:alpha val="100000"/>
              </a:srgbClr>
            </a:solidFill>
          </p:spPr>
          <p:txBody>
            <a:bodyPr/>
            <a:lstStyle/>
            <a:p/>
          </p:txBody>
        </p:sp>
        <p:sp>
          <p:nvSpPr>
            <p:cNvPr id="48" name="rc48"/>
            <p:cNvSpPr/>
            <p:nvPr/>
          </p:nvSpPr>
          <p:spPr>
            <a:xfrm>
              <a:off x="4623245" y="2524371"/>
              <a:ext cx="249522" cy="29666"/>
            </a:xfrm>
            <a:prstGeom prst="rect">
              <a:avLst/>
            </a:prstGeom>
            <a:solidFill>
              <a:srgbClr val="1CABE2">
                <a:alpha val="100000"/>
              </a:srgbClr>
            </a:solidFill>
          </p:spPr>
          <p:txBody>
            <a:bodyPr/>
            <a:lstStyle/>
            <a:p/>
          </p:txBody>
        </p:sp>
        <p:sp>
          <p:nvSpPr>
            <p:cNvPr id="49" name="rc49"/>
            <p:cNvSpPr/>
            <p:nvPr/>
          </p:nvSpPr>
          <p:spPr>
            <a:xfrm>
              <a:off x="4900493" y="2536574"/>
              <a:ext cx="249522" cy="1470110"/>
            </a:xfrm>
            <a:prstGeom prst="rect">
              <a:avLst/>
            </a:prstGeom>
            <a:solidFill>
              <a:srgbClr val="80BD41">
                <a:alpha val="100000"/>
              </a:srgbClr>
            </a:solidFill>
          </p:spPr>
          <p:txBody>
            <a:bodyPr/>
            <a:lstStyle/>
            <a:p/>
          </p:txBody>
        </p:sp>
        <p:sp>
          <p:nvSpPr>
            <p:cNvPr id="50" name="rc50"/>
            <p:cNvSpPr/>
            <p:nvPr/>
          </p:nvSpPr>
          <p:spPr>
            <a:xfrm>
              <a:off x="4900493" y="2506562"/>
              <a:ext cx="249522" cy="30011"/>
            </a:xfrm>
            <a:prstGeom prst="rect">
              <a:avLst/>
            </a:prstGeom>
            <a:solidFill>
              <a:srgbClr val="1CABE2">
                <a:alpha val="100000"/>
              </a:srgbClr>
            </a:solidFill>
          </p:spPr>
          <p:txBody>
            <a:bodyPr/>
            <a:lstStyle/>
            <a:p/>
          </p:txBody>
        </p:sp>
        <p:sp>
          <p:nvSpPr>
            <p:cNvPr id="51" name="rc51"/>
            <p:cNvSpPr/>
            <p:nvPr/>
          </p:nvSpPr>
          <p:spPr>
            <a:xfrm>
              <a:off x="5177741" y="2506519"/>
              <a:ext cx="249522" cy="1500165"/>
            </a:xfrm>
            <a:prstGeom prst="rect">
              <a:avLst/>
            </a:prstGeom>
            <a:solidFill>
              <a:srgbClr val="80BD41">
                <a:alpha val="100000"/>
              </a:srgbClr>
            </a:solidFill>
          </p:spPr>
          <p:txBody>
            <a:bodyPr/>
            <a:lstStyle/>
            <a:p/>
          </p:txBody>
        </p:sp>
        <p:sp>
          <p:nvSpPr>
            <p:cNvPr id="52" name="rc52"/>
            <p:cNvSpPr/>
            <p:nvPr/>
          </p:nvSpPr>
          <p:spPr>
            <a:xfrm>
              <a:off x="5177741" y="2475903"/>
              <a:ext cx="249522" cy="30615"/>
            </a:xfrm>
            <a:prstGeom prst="rect">
              <a:avLst/>
            </a:prstGeom>
            <a:solidFill>
              <a:srgbClr val="1CABE2">
                <a:alpha val="100000"/>
              </a:srgbClr>
            </a:solidFill>
          </p:spPr>
          <p:txBody>
            <a:bodyPr/>
            <a:lstStyle/>
            <a:p/>
          </p:txBody>
        </p:sp>
        <p:sp>
          <p:nvSpPr>
            <p:cNvPr id="53" name="rc53"/>
            <p:cNvSpPr/>
            <p:nvPr/>
          </p:nvSpPr>
          <p:spPr>
            <a:xfrm>
              <a:off x="5454988" y="2475343"/>
              <a:ext cx="249522" cy="1531341"/>
            </a:xfrm>
            <a:prstGeom prst="rect">
              <a:avLst/>
            </a:prstGeom>
            <a:solidFill>
              <a:srgbClr val="80BD41">
                <a:alpha val="100000"/>
              </a:srgbClr>
            </a:solidFill>
          </p:spPr>
          <p:txBody>
            <a:bodyPr/>
            <a:lstStyle/>
            <a:p/>
          </p:txBody>
        </p:sp>
        <p:sp>
          <p:nvSpPr>
            <p:cNvPr id="54" name="rc54"/>
            <p:cNvSpPr/>
            <p:nvPr/>
          </p:nvSpPr>
          <p:spPr>
            <a:xfrm>
              <a:off x="5454988" y="2444080"/>
              <a:ext cx="249522" cy="31262"/>
            </a:xfrm>
            <a:prstGeom prst="rect">
              <a:avLst/>
            </a:prstGeom>
            <a:solidFill>
              <a:srgbClr val="1CABE2">
                <a:alpha val="100000"/>
              </a:srgbClr>
            </a:solidFill>
          </p:spPr>
          <p:txBody>
            <a:bodyPr/>
            <a:lstStyle/>
            <a:p/>
          </p:txBody>
        </p:sp>
        <p:sp>
          <p:nvSpPr>
            <p:cNvPr id="55" name="rc55"/>
            <p:cNvSpPr/>
            <p:nvPr/>
          </p:nvSpPr>
          <p:spPr>
            <a:xfrm>
              <a:off x="5732236" y="2443434"/>
              <a:ext cx="249522" cy="1563251"/>
            </a:xfrm>
            <a:prstGeom prst="rect">
              <a:avLst/>
            </a:prstGeom>
            <a:solidFill>
              <a:srgbClr val="80BD41">
                <a:alpha val="100000"/>
              </a:srgbClr>
            </a:solidFill>
          </p:spPr>
          <p:txBody>
            <a:bodyPr/>
            <a:lstStyle/>
            <a:p/>
          </p:txBody>
        </p:sp>
        <p:sp>
          <p:nvSpPr>
            <p:cNvPr id="56" name="rc56"/>
            <p:cNvSpPr/>
            <p:nvPr/>
          </p:nvSpPr>
          <p:spPr>
            <a:xfrm>
              <a:off x="5732236" y="2411524"/>
              <a:ext cx="249522" cy="31909"/>
            </a:xfrm>
            <a:prstGeom prst="rect">
              <a:avLst/>
            </a:prstGeom>
            <a:solidFill>
              <a:srgbClr val="1CABE2">
                <a:alpha val="100000"/>
              </a:srgbClr>
            </a:solidFill>
          </p:spPr>
          <p:txBody>
            <a:bodyPr/>
            <a:lstStyle/>
            <a:p/>
          </p:txBody>
        </p:sp>
        <p:sp>
          <p:nvSpPr>
            <p:cNvPr id="57" name="rc57"/>
            <p:cNvSpPr/>
            <p:nvPr/>
          </p:nvSpPr>
          <p:spPr>
            <a:xfrm>
              <a:off x="6009484" y="2420192"/>
              <a:ext cx="249522" cy="1586493"/>
            </a:xfrm>
            <a:prstGeom prst="rect">
              <a:avLst/>
            </a:prstGeom>
            <a:solidFill>
              <a:srgbClr val="80BD41">
                <a:alpha val="100000"/>
              </a:srgbClr>
            </a:solidFill>
          </p:spPr>
          <p:txBody>
            <a:bodyPr/>
            <a:lstStyle/>
            <a:p/>
          </p:txBody>
        </p:sp>
        <p:sp>
          <p:nvSpPr>
            <p:cNvPr id="58" name="rc58"/>
            <p:cNvSpPr/>
            <p:nvPr/>
          </p:nvSpPr>
          <p:spPr>
            <a:xfrm>
              <a:off x="6009484" y="2387808"/>
              <a:ext cx="249522" cy="32383"/>
            </a:xfrm>
            <a:prstGeom prst="rect">
              <a:avLst/>
            </a:prstGeom>
            <a:solidFill>
              <a:srgbClr val="1CABE2">
                <a:alpha val="100000"/>
              </a:srgbClr>
            </a:solidFill>
          </p:spPr>
          <p:txBody>
            <a:bodyPr/>
            <a:lstStyle/>
            <a:p/>
          </p:txBody>
        </p:sp>
        <p:sp>
          <p:nvSpPr>
            <p:cNvPr id="59" name="rc59"/>
            <p:cNvSpPr/>
            <p:nvPr/>
          </p:nvSpPr>
          <p:spPr>
            <a:xfrm>
              <a:off x="6286731" y="2420537"/>
              <a:ext cx="249522" cy="1586148"/>
            </a:xfrm>
            <a:prstGeom prst="rect">
              <a:avLst/>
            </a:prstGeom>
            <a:solidFill>
              <a:srgbClr val="80BD41">
                <a:alpha val="100000"/>
              </a:srgbClr>
            </a:solidFill>
          </p:spPr>
          <p:txBody>
            <a:bodyPr/>
            <a:lstStyle/>
            <a:p/>
          </p:txBody>
        </p:sp>
        <p:sp>
          <p:nvSpPr>
            <p:cNvPr id="60" name="rc60"/>
            <p:cNvSpPr/>
            <p:nvPr/>
          </p:nvSpPr>
          <p:spPr>
            <a:xfrm>
              <a:off x="6286731" y="2371465"/>
              <a:ext cx="249522" cy="49071"/>
            </a:xfrm>
            <a:prstGeom prst="rect">
              <a:avLst/>
            </a:prstGeom>
            <a:solidFill>
              <a:srgbClr val="1CABE2">
                <a:alpha val="100000"/>
              </a:srgbClr>
            </a:solidFill>
          </p:spPr>
          <p:txBody>
            <a:bodyPr/>
            <a:lstStyle/>
            <a:p/>
          </p:txBody>
        </p:sp>
        <p:sp>
          <p:nvSpPr>
            <p:cNvPr id="61" name="rc61"/>
            <p:cNvSpPr/>
            <p:nvPr/>
          </p:nvSpPr>
          <p:spPr>
            <a:xfrm>
              <a:off x="6563979" y="2395311"/>
              <a:ext cx="249522" cy="1611373"/>
            </a:xfrm>
            <a:prstGeom prst="rect">
              <a:avLst/>
            </a:prstGeom>
            <a:solidFill>
              <a:srgbClr val="80BD41">
                <a:alpha val="100000"/>
              </a:srgbClr>
            </a:solidFill>
          </p:spPr>
          <p:txBody>
            <a:bodyPr/>
            <a:lstStyle/>
            <a:p/>
          </p:txBody>
        </p:sp>
        <p:sp>
          <p:nvSpPr>
            <p:cNvPr id="62" name="rc62"/>
            <p:cNvSpPr/>
            <p:nvPr/>
          </p:nvSpPr>
          <p:spPr>
            <a:xfrm>
              <a:off x="6563979" y="2362410"/>
              <a:ext cx="249522" cy="32901"/>
            </a:xfrm>
            <a:prstGeom prst="rect">
              <a:avLst/>
            </a:prstGeom>
            <a:solidFill>
              <a:srgbClr val="1CABE2">
                <a:alpha val="100000"/>
              </a:srgbClr>
            </a:solidFill>
          </p:spPr>
          <p:txBody>
            <a:bodyPr/>
            <a:lstStyle/>
            <a:p/>
          </p:txBody>
        </p:sp>
        <p:sp>
          <p:nvSpPr>
            <p:cNvPr id="63" name="rc63"/>
            <p:cNvSpPr/>
            <p:nvPr/>
          </p:nvSpPr>
          <p:spPr>
            <a:xfrm>
              <a:off x="6841227" y="2507942"/>
              <a:ext cx="249522" cy="1498742"/>
            </a:xfrm>
            <a:prstGeom prst="rect">
              <a:avLst/>
            </a:prstGeom>
            <a:solidFill>
              <a:srgbClr val="80BD41">
                <a:alpha val="100000"/>
              </a:srgbClr>
            </a:solidFill>
          </p:spPr>
          <p:txBody>
            <a:bodyPr/>
            <a:lstStyle/>
            <a:p/>
          </p:txBody>
        </p:sp>
        <p:sp>
          <p:nvSpPr>
            <p:cNvPr id="64" name="rc64"/>
            <p:cNvSpPr/>
            <p:nvPr/>
          </p:nvSpPr>
          <p:spPr>
            <a:xfrm>
              <a:off x="6841227" y="2359693"/>
              <a:ext cx="249522" cy="148248"/>
            </a:xfrm>
            <a:prstGeom prst="rect">
              <a:avLst/>
            </a:prstGeom>
            <a:solidFill>
              <a:srgbClr val="1CABE2">
                <a:alpha val="100000"/>
              </a:srgbClr>
            </a:solidFill>
          </p:spPr>
          <p:txBody>
            <a:bodyPr/>
            <a:lstStyle/>
            <a:p/>
          </p:txBody>
        </p:sp>
        <p:sp>
          <p:nvSpPr>
            <p:cNvPr id="65" name="rc65"/>
            <p:cNvSpPr/>
            <p:nvPr/>
          </p:nvSpPr>
          <p:spPr>
            <a:xfrm>
              <a:off x="7118474" y="2555332"/>
              <a:ext cx="249522" cy="1451353"/>
            </a:xfrm>
            <a:prstGeom prst="rect">
              <a:avLst/>
            </a:prstGeom>
            <a:solidFill>
              <a:srgbClr val="80BD41">
                <a:alpha val="100000"/>
              </a:srgbClr>
            </a:solidFill>
          </p:spPr>
          <p:txBody>
            <a:bodyPr/>
            <a:lstStyle/>
            <a:p/>
          </p:txBody>
        </p:sp>
        <p:sp>
          <p:nvSpPr>
            <p:cNvPr id="66" name="rc66"/>
            <p:cNvSpPr/>
            <p:nvPr/>
          </p:nvSpPr>
          <p:spPr>
            <a:xfrm>
              <a:off x="7118474" y="2357408"/>
              <a:ext cx="249522" cy="197923"/>
            </a:xfrm>
            <a:prstGeom prst="rect">
              <a:avLst/>
            </a:prstGeom>
            <a:solidFill>
              <a:srgbClr val="1CABE2">
                <a:alpha val="100000"/>
              </a:srgbClr>
            </a:solidFill>
          </p:spPr>
          <p:txBody>
            <a:bodyPr/>
            <a:lstStyle/>
            <a:p/>
          </p:txBody>
        </p:sp>
        <p:sp>
          <p:nvSpPr>
            <p:cNvPr id="67" name="rc67"/>
            <p:cNvSpPr/>
            <p:nvPr/>
          </p:nvSpPr>
          <p:spPr>
            <a:xfrm>
              <a:off x="7395722" y="2383323"/>
              <a:ext cx="249522" cy="1623361"/>
            </a:xfrm>
            <a:prstGeom prst="rect">
              <a:avLst/>
            </a:prstGeom>
            <a:solidFill>
              <a:srgbClr val="80BD41">
                <a:alpha val="100000"/>
              </a:srgbClr>
            </a:solidFill>
          </p:spPr>
          <p:txBody>
            <a:bodyPr/>
            <a:lstStyle/>
            <a:p/>
          </p:txBody>
        </p:sp>
        <p:sp>
          <p:nvSpPr>
            <p:cNvPr id="68" name="rc68"/>
            <p:cNvSpPr/>
            <p:nvPr/>
          </p:nvSpPr>
          <p:spPr>
            <a:xfrm>
              <a:off x="7395722" y="2350207"/>
              <a:ext cx="249522" cy="33116"/>
            </a:xfrm>
            <a:prstGeom prst="rect">
              <a:avLst/>
            </a:prstGeom>
            <a:solidFill>
              <a:srgbClr val="1CABE2">
                <a:alpha val="100000"/>
              </a:srgbClr>
            </a:solidFill>
          </p:spPr>
          <p:txBody>
            <a:bodyPr/>
            <a:lstStyle/>
            <a:p/>
          </p:txBody>
        </p:sp>
        <p:sp>
          <p:nvSpPr>
            <p:cNvPr id="69" name="rc69"/>
            <p:cNvSpPr/>
            <p:nvPr/>
          </p:nvSpPr>
          <p:spPr>
            <a:xfrm>
              <a:off x="7672970" y="2442054"/>
              <a:ext cx="249522" cy="1564631"/>
            </a:xfrm>
            <a:prstGeom prst="rect">
              <a:avLst/>
            </a:prstGeom>
            <a:solidFill>
              <a:srgbClr val="80BD41">
                <a:alpha val="100000"/>
              </a:srgbClr>
            </a:solidFill>
          </p:spPr>
          <p:txBody>
            <a:bodyPr/>
            <a:lstStyle/>
            <a:p/>
          </p:txBody>
        </p:sp>
        <p:sp>
          <p:nvSpPr>
            <p:cNvPr id="70" name="rc70"/>
            <p:cNvSpPr/>
            <p:nvPr/>
          </p:nvSpPr>
          <p:spPr>
            <a:xfrm>
              <a:off x="7672970" y="2342186"/>
              <a:ext cx="249522" cy="99867"/>
            </a:xfrm>
            <a:prstGeom prst="rect">
              <a:avLst/>
            </a:prstGeom>
            <a:solidFill>
              <a:srgbClr val="1CABE2">
                <a:alpha val="100000"/>
              </a:srgbClr>
            </a:solidFill>
          </p:spPr>
          <p:txBody>
            <a:bodyPr/>
            <a:lstStyle/>
            <a:p/>
          </p:txBody>
        </p:sp>
        <p:sp>
          <p:nvSpPr>
            <p:cNvPr id="71" name="rc71"/>
            <p:cNvSpPr/>
            <p:nvPr/>
          </p:nvSpPr>
          <p:spPr>
            <a:xfrm>
              <a:off x="7950217" y="2355597"/>
              <a:ext cx="249522" cy="1651087"/>
            </a:xfrm>
            <a:prstGeom prst="rect">
              <a:avLst/>
            </a:prstGeom>
            <a:solidFill>
              <a:srgbClr val="80BD41">
                <a:alpha val="100000"/>
              </a:srgbClr>
            </a:solidFill>
          </p:spPr>
          <p:txBody>
            <a:bodyPr/>
            <a:lstStyle/>
            <a:p/>
          </p:txBody>
        </p:sp>
        <p:sp>
          <p:nvSpPr>
            <p:cNvPr id="72" name="rc72"/>
            <p:cNvSpPr/>
            <p:nvPr/>
          </p:nvSpPr>
          <p:spPr>
            <a:xfrm>
              <a:off x="7950217" y="2321920"/>
              <a:ext cx="249522" cy="33677"/>
            </a:xfrm>
            <a:prstGeom prst="rect">
              <a:avLst/>
            </a:prstGeom>
            <a:solidFill>
              <a:srgbClr val="1CABE2">
                <a:alpha val="100000"/>
              </a:srgbClr>
            </a:solidFill>
          </p:spPr>
          <p:txBody>
            <a:bodyPr/>
            <a:lstStyle/>
            <a:p/>
          </p:txBody>
        </p:sp>
        <p:sp>
          <p:nvSpPr>
            <p:cNvPr id="73" name="pl73"/>
            <p:cNvSpPr/>
            <p:nvPr/>
          </p:nvSpPr>
          <p:spPr>
            <a:xfrm>
              <a:off x="1421035" y="1226758"/>
              <a:ext cx="6653943" cy="617761"/>
            </a:xfrm>
            <a:custGeom>
              <a:avLst/>
              <a:pathLst>
                <a:path w="6653943" h="617761">
                  <a:moveTo>
                    <a:pt x="0" y="252720"/>
                  </a:moveTo>
                  <a:lnTo>
                    <a:pt x="277247" y="617761"/>
                  </a:lnTo>
                  <a:lnTo>
                    <a:pt x="554495" y="308880"/>
                  </a:lnTo>
                  <a:lnTo>
                    <a:pt x="831742" y="84240"/>
                  </a:lnTo>
                  <a:lnTo>
                    <a:pt x="1108990" y="280800"/>
                  </a:lnTo>
                  <a:lnTo>
                    <a:pt x="1386238" y="112320"/>
                  </a:lnTo>
                  <a:lnTo>
                    <a:pt x="1663485" y="0"/>
                  </a:lnTo>
                  <a:lnTo>
                    <a:pt x="1940733" y="56160"/>
                  </a:lnTo>
                  <a:lnTo>
                    <a:pt x="2217981" y="56160"/>
                  </a:lnTo>
                  <a:lnTo>
                    <a:pt x="2495228" y="56160"/>
                  </a:lnTo>
                  <a:lnTo>
                    <a:pt x="2772476" y="56160"/>
                  </a:lnTo>
                  <a:lnTo>
                    <a:pt x="3049724" y="56160"/>
                  </a:lnTo>
                  <a:lnTo>
                    <a:pt x="3326971" y="28080"/>
                  </a:lnTo>
                  <a:lnTo>
                    <a:pt x="3604219" y="28080"/>
                  </a:lnTo>
                  <a:lnTo>
                    <a:pt x="3881467" y="28080"/>
                  </a:lnTo>
                  <a:lnTo>
                    <a:pt x="4158714" y="28080"/>
                  </a:lnTo>
                  <a:lnTo>
                    <a:pt x="4435962" y="28080"/>
                  </a:lnTo>
                  <a:lnTo>
                    <a:pt x="4713210" y="28080"/>
                  </a:lnTo>
                  <a:lnTo>
                    <a:pt x="4990457" y="56160"/>
                  </a:lnTo>
                  <a:lnTo>
                    <a:pt x="5267705" y="28080"/>
                  </a:lnTo>
                  <a:lnTo>
                    <a:pt x="5544953" y="224640"/>
                  </a:lnTo>
                  <a:lnTo>
                    <a:pt x="5822200" y="308880"/>
                  </a:lnTo>
                  <a:lnTo>
                    <a:pt x="6099448" y="28080"/>
                  </a:lnTo>
                  <a:lnTo>
                    <a:pt x="6376696" y="140400"/>
                  </a:lnTo>
                  <a:lnTo>
                    <a:pt x="6653943" y="280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1342658" y="249089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320</a:t>
              </a:r>
            </a:p>
          </p:txBody>
        </p:sp>
        <p:sp>
          <p:nvSpPr>
            <p:cNvPr id="85" name="tx85"/>
            <p:cNvSpPr/>
            <p:nvPr/>
          </p:nvSpPr>
          <p:spPr>
            <a:xfrm>
              <a:off x="2728897" y="23658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86" name="tx86"/>
            <p:cNvSpPr/>
            <p:nvPr/>
          </p:nvSpPr>
          <p:spPr>
            <a:xfrm>
              <a:off x="4115135" y="23658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87" name="tx87"/>
            <p:cNvSpPr/>
            <p:nvPr/>
          </p:nvSpPr>
          <p:spPr>
            <a:xfrm>
              <a:off x="5462196" y="23081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362.4</a:t>
              </a:r>
            </a:p>
          </p:txBody>
        </p:sp>
        <p:sp>
          <p:nvSpPr>
            <p:cNvPr id="88" name="tx88"/>
            <p:cNvSpPr/>
            <p:nvPr/>
          </p:nvSpPr>
          <p:spPr>
            <a:xfrm>
              <a:off x="6571187" y="22264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381.3</a:t>
              </a:r>
            </a:p>
          </p:txBody>
        </p:sp>
        <p:sp>
          <p:nvSpPr>
            <p:cNvPr id="89" name="tx89"/>
            <p:cNvSpPr/>
            <p:nvPr/>
          </p:nvSpPr>
          <p:spPr>
            <a:xfrm>
              <a:off x="6848435" y="22237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381.9</a:t>
              </a:r>
            </a:p>
          </p:txBody>
        </p:sp>
        <p:sp>
          <p:nvSpPr>
            <p:cNvPr id="90" name="tx90"/>
            <p:cNvSpPr/>
            <p:nvPr/>
          </p:nvSpPr>
          <p:spPr>
            <a:xfrm>
              <a:off x="7125682" y="22214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382.5</a:t>
              </a:r>
            </a:p>
          </p:txBody>
        </p:sp>
        <p:sp>
          <p:nvSpPr>
            <p:cNvPr id="91" name="tx91"/>
            <p:cNvSpPr/>
            <p:nvPr/>
          </p:nvSpPr>
          <p:spPr>
            <a:xfrm>
              <a:off x="7402930" y="221419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384.2</a:t>
              </a:r>
            </a:p>
          </p:txBody>
        </p:sp>
        <p:sp>
          <p:nvSpPr>
            <p:cNvPr id="92" name="tx92"/>
            <p:cNvSpPr/>
            <p:nvPr/>
          </p:nvSpPr>
          <p:spPr>
            <a:xfrm>
              <a:off x="7719354" y="2206257"/>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386</a:t>
              </a:r>
            </a:p>
          </p:txBody>
        </p:sp>
        <p:sp>
          <p:nvSpPr>
            <p:cNvPr id="93" name="tx93"/>
            <p:cNvSpPr/>
            <p:nvPr/>
          </p:nvSpPr>
          <p:spPr>
            <a:xfrm>
              <a:off x="7957425" y="21859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390.7</a:t>
              </a:r>
            </a:p>
          </p:txBody>
        </p:sp>
        <p:sp>
          <p:nvSpPr>
            <p:cNvPr id="94" name="pl94"/>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42658" y="33507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288</a:t>
              </a:r>
            </a:p>
          </p:txBody>
        </p:sp>
        <p:sp>
          <p:nvSpPr>
            <p:cNvPr id="105" name="tx105"/>
            <p:cNvSpPr/>
            <p:nvPr/>
          </p:nvSpPr>
          <p:spPr>
            <a:xfrm>
              <a:off x="1368784" y="266076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06" name="tx106"/>
            <p:cNvSpPr/>
            <p:nvPr/>
          </p:nvSpPr>
          <p:spPr>
            <a:xfrm>
              <a:off x="2689720" y="32567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331.6</a:t>
              </a:r>
            </a:p>
          </p:txBody>
        </p:sp>
        <p:sp>
          <p:nvSpPr>
            <p:cNvPr id="107" name="tx107"/>
            <p:cNvSpPr/>
            <p:nvPr/>
          </p:nvSpPr>
          <p:spPr>
            <a:xfrm>
              <a:off x="2715845" y="25054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08" name="tx108"/>
            <p:cNvSpPr/>
            <p:nvPr/>
          </p:nvSpPr>
          <p:spPr>
            <a:xfrm>
              <a:off x="4075958" y="32417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338.5</a:t>
              </a:r>
            </a:p>
          </p:txBody>
        </p:sp>
        <p:sp>
          <p:nvSpPr>
            <p:cNvPr id="109" name="tx109"/>
            <p:cNvSpPr/>
            <p:nvPr/>
          </p:nvSpPr>
          <p:spPr>
            <a:xfrm>
              <a:off x="4102084" y="24893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0" name="tx110"/>
            <p:cNvSpPr/>
            <p:nvPr/>
          </p:nvSpPr>
          <p:spPr>
            <a:xfrm>
              <a:off x="5462196" y="32059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355.1</a:t>
              </a:r>
            </a:p>
          </p:txBody>
        </p:sp>
        <p:sp>
          <p:nvSpPr>
            <p:cNvPr id="111" name="tx111"/>
            <p:cNvSpPr/>
            <p:nvPr/>
          </p:nvSpPr>
          <p:spPr>
            <a:xfrm>
              <a:off x="5514447" y="24258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12" name="tx112"/>
            <p:cNvSpPr/>
            <p:nvPr/>
          </p:nvSpPr>
          <p:spPr>
            <a:xfrm>
              <a:off x="6571187" y="316590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373.7</a:t>
              </a:r>
            </a:p>
          </p:txBody>
        </p:sp>
        <p:sp>
          <p:nvSpPr>
            <p:cNvPr id="113" name="tx113"/>
            <p:cNvSpPr/>
            <p:nvPr/>
          </p:nvSpPr>
          <p:spPr>
            <a:xfrm>
              <a:off x="6623438" y="23438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4" name="tx114"/>
            <p:cNvSpPr/>
            <p:nvPr/>
          </p:nvSpPr>
          <p:spPr>
            <a:xfrm>
              <a:off x="6848435" y="32222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347.6</a:t>
              </a:r>
            </a:p>
          </p:txBody>
        </p:sp>
        <p:sp>
          <p:nvSpPr>
            <p:cNvPr id="115" name="tx115"/>
            <p:cNvSpPr/>
            <p:nvPr/>
          </p:nvSpPr>
          <p:spPr>
            <a:xfrm>
              <a:off x="6874560" y="23987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34.4</a:t>
              </a:r>
            </a:p>
          </p:txBody>
        </p:sp>
        <p:sp>
          <p:nvSpPr>
            <p:cNvPr id="116" name="tx116"/>
            <p:cNvSpPr/>
            <p:nvPr/>
          </p:nvSpPr>
          <p:spPr>
            <a:xfrm>
              <a:off x="7125682" y="32459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336.6</a:t>
              </a:r>
            </a:p>
          </p:txBody>
        </p:sp>
        <p:sp>
          <p:nvSpPr>
            <p:cNvPr id="117" name="tx117"/>
            <p:cNvSpPr/>
            <p:nvPr/>
          </p:nvSpPr>
          <p:spPr>
            <a:xfrm>
              <a:off x="7151808" y="24213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18" name="tx118"/>
            <p:cNvSpPr/>
            <p:nvPr/>
          </p:nvSpPr>
          <p:spPr>
            <a:xfrm>
              <a:off x="7402930" y="31599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376.5</a:t>
              </a:r>
            </a:p>
          </p:txBody>
        </p:sp>
        <p:sp>
          <p:nvSpPr>
            <p:cNvPr id="119" name="tx119"/>
            <p:cNvSpPr/>
            <p:nvPr/>
          </p:nvSpPr>
          <p:spPr>
            <a:xfrm>
              <a:off x="7455181" y="2334011"/>
              <a:ext cx="130604" cy="6638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a:t>
              </a:r>
            </a:p>
          </p:txBody>
        </p:sp>
        <p:sp>
          <p:nvSpPr>
            <p:cNvPr id="120" name="tx120"/>
            <p:cNvSpPr/>
            <p:nvPr/>
          </p:nvSpPr>
          <p:spPr>
            <a:xfrm>
              <a:off x="7680178" y="31892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362.9</a:t>
              </a:r>
            </a:p>
          </p:txBody>
        </p:sp>
        <p:sp>
          <p:nvSpPr>
            <p:cNvPr id="121" name="tx121"/>
            <p:cNvSpPr/>
            <p:nvPr/>
          </p:nvSpPr>
          <p:spPr>
            <a:xfrm>
              <a:off x="7706303" y="23570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23.2</a:t>
              </a:r>
            </a:p>
          </p:txBody>
        </p:sp>
        <p:sp>
          <p:nvSpPr>
            <p:cNvPr id="122" name="tx122"/>
            <p:cNvSpPr/>
            <p:nvPr/>
          </p:nvSpPr>
          <p:spPr>
            <a:xfrm>
              <a:off x="7957425" y="31460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382.9</a:t>
              </a:r>
            </a:p>
          </p:txBody>
        </p:sp>
        <p:sp>
          <p:nvSpPr>
            <p:cNvPr id="123" name="tx123"/>
            <p:cNvSpPr/>
            <p:nvPr/>
          </p:nvSpPr>
          <p:spPr>
            <a:xfrm>
              <a:off x="8009676" y="230371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0921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297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6733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2000-2024</a:t>
              </a:r>
            </a:p>
          </p:txBody>
        </p:sp>
        <p:sp>
          <p:nvSpPr>
            <p:cNvPr id="153" name="pl153"/>
            <p:cNvSpPr/>
            <p:nvPr/>
          </p:nvSpPr>
          <p:spPr>
            <a:xfrm>
              <a:off x="21376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203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030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1857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789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617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444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271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288162" cy="162162"/>
            </a:xfrm>
            <a:prstGeom prst="rect">
              <a:avLst/>
            </a:prstGeom>
            <a:solidFill>
              <a:srgbClr val="80BD41">
                <a:alpha val="100000"/>
              </a:srgbClr>
            </a:solidFill>
          </p:spPr>
          <p:txBody>
            <a:bodyPr/>
            <a:lstStyle/>
            <a:p/>
          </p:txBody>
        </p:sp>
        <p:sp>
          <p:nvSpPr>
            <p:cNvPr id="166" name="rc166"/>
            <p:cNvSpPr/>
            <p:nvPr/>
          </p:nvSpPr>
          <p:spPr>
            <a:xfrm>
              <a:off x="7584436" y="5774644"/>
              <a:ext cx="128391" cy="162162"/>
            </a:xfrm>
            <a:prstGeom prst="rect">
              <a:avLst/>
            </a:prstGeom>
            <a:solidFill>
              <a:srgbClr val="1CABE2">
                <a:alpha val="100000"/>
              </a:srgbClr>
            </a:solidFill>
          </p:spPr>
          <p:txBody>
            <a:bodyPr/>
            <a:lstStyle/>
            <a:p/>
          </p:txBody>
        </p:sp>
        <p:sp>
          <p:nvSpPr>
            <p:cNvPr id="167" name="rc167"/>
            <p:cNvSpPr/>
            <p:nvPr/>
          </p:nvSpPr>
          <p:spPr>
            <a:xfrm>
              <a:off x="1296273" y="5571941"/>
              <a:ext cx="6105755" cy="162162"/>
            </a:xfrm>
            <a:prstGeom prst="rect">
              <a:avLst/>
            </a:prstGeom>
            <a:solidFill>
              <a:srgbClr val="80BD41">
                <a:alpha val="100000"/>
              </a:srgbClr>
            </a:solidFill>
          </p:spPr>
          <p:txBody>
            <a:bodyPr/>
            <a:lstStyle/>
            <a:p/>
          </p:txBody>
        </p:sp>
        <p:sp>
          <p:nvSpPr>
            <p:cNvPr id="168" name="rc168"/>
            <p:cNvSpPr/>
            <p:nvPr/>
          </p:nvSpPr>
          <p:spPr>
            <a:xfrm>
              <a:off x="7402029" y="5571941"/>
              <a:ext cx="389718" cy="162162"/>
            </a:xfrm>
            <a:prstGeom prst="rect">
              <a:avLst/>
            </a:prstGeom>
            <a:solidFill>
              <a:srgbClr val="1CABE2">
                <a:alpha val="100000"/>
              </a:srgbClr>
            </a:solidFill>
          </p:spPr>
          <p:txBody>
            <a:bodyPr/>
            <a:lstStyle/>
            <a:p/>
          </p:txBody>
        </p:sp>
        <p:sp>
          <p:nvSpPr>
            <p:cNvPr id="169" name="rc169"/>
            <p:cNvSpPr/>
            <p:nvPr/>
          </p:nvSpPr>
          <p:spPr>
            <a:xfrm>
              <a:off x="1296273" y="5369238"/>
              <a:ext cx="6443141" cy="162162"/>
            </a:xfrm>
            <a:prstGeom prst="rect">
              <a:avLst/>
            </a:prstGeom>
            <a:solidFill>
              <a:srgbClr val="80BD41">
                <a:alpha val="100000"/>
              </a:srgbClr>
            </a:solidFill>
          </p:spPr>
          <p:txBody>
            <a:bodyPr/>
            <a:lstStyle/>
            <a:p/>
          </p:txBody>
        </p:sp>
        <p:sp>
          <p:nvSpPr>
            <p:cNvPr id="170" name="rc170"/>
            <p:cNvSpPr/>
            <p:nvPr/>
          </p:nvSpPr>
          <p:spPr>
            <a:xfrm>
              <a:off x="7739415" y="5369238"/>
              <a:ext cx="131420" cy="162162"/>
            </a:xfrm>
            <a:prstGeom prst="rect">
              <a:avLst/>
            </a:prstGeom>
            <a:solidFill>
              <a:srgbClr val="1CABE2">
                <a:alpha val="100000"/>
              </a:srgbClr>
            </a:solidFill>
          </p:spPr>
          <p:txBody>
            <a:bodyPr/>
            <a:lstStyle/>
            <a:p/>
          </p:txBody>
        </p:sp>
        <p:sp>
          <p:nvSpPr>
            <p:cNvPr id="171" name="tx171"/>
            <p:cNvSpPr/>
            <p:nvPr/>
          </p:nvSpPr>
          <p:spPr>
            <a:xfrm>
              <a:off x="7888798"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381.3</a:t>
              </a:r>
            </a:p>
          </p:txBody>
        </p:sp>
        <p:sp>
          <p:nvSpPr>
            <p:cNvPr id="172" name="tx172"/>
            <p:cNvSpPr/>
            <p:nvPr/>
          </p:nvSpPr>
          <p:spPr>
            <a:xfrm>
              <a:off x="8019881"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386</a:t>
              </a:r>
            </a:p>
          </p:txBody>
        </p:sp>
        <p:sp>
          <p:nvSpPr>
            <p:cNvPr id="173" name="tx173"/>
            <p:cNvSpPr/>
            <p:nvPr/>
          </p:nvSpPr>
          <p:spPr>
            <a:xfrm>
              <a:off x="805505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390.7</a:t>
              </a:r>
            </a:p>
          </p:txBody>
        </p:sp>
        <p:sp>
          <p:nvSpPr>
            <p:cNvPr id="174" name="tx174"/>
            <p:cNvSpPr/>
            <p:nvPr/>
          </p:nvSpPr>
          <p:spPr>
            <a:xfrm>
              <a:off x="430471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373.7</a:t>
              </a:r>
            </a:p>
          </p:txBody>
        </p:sp>
        <p:sp>
          <p:nvSpPr>
            <p:cNvPr id="175" name="tx175"/>
            <p:cNvSpPr/>
            <p:nvPr/>
          </p:nvSpPr>
          <p:spPr>
            <a:xfrm>
              <a:off x="7573283"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176" name="tx176"/>
            <p:cNvSpPr/>
            <p:nvPr/>
          </p:nvSpPr>
          <p:spPr>
            <a:xfrm>
              <a:off x="4213513"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362.9</a:t>
              </a:r>
            </a:p>
          </p:txBody>
        </p:sp>
        <p:sp>
          <p:nvSpPr>
            <p:cNvPr id="177" name="tx177"/>
            <p:cNvSpPr/>
            <p:nvPr/>
          </p:nvSpPr>
          <p:spPr>
            <a:xfrm>
              <a:off x="7491395"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178" name="tx178"/>
            <p:cNvSpPr/>
            <p:nvPr/>
          </p:nvSpPr>
          <p:spPr>
            <a:xfrm>
              <a:off x="4382205"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382.9</a:t>
              </a:r>
            </a:p>
          </p:txBody>
        </p:sp>
        <p:sp>
          <p:nvSpPr>
            <p:cNvPr id="179" name="tx179"/>
            <p:cNvSpPr/>
            <p:nvPr/>
          </p:nvSpPr>
          <p:spPr>
            <a:xfrm>
              <a:off x="7729776"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6245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54517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227897"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791061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(98%) was the same as in 2019 (98%).
The number of children vaccinated with DTP3 increased 2% compared to in 2019.
The number of surviving infants increased approximately 2%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9261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6446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93631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1081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785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35038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5222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2628694"/>
              <a:ext cx="249014" cy="1377991"/>
            </a:xfrm>
            <a:prstGeom prst="rect">
              <a:avLst/>
            </a:prstGeom>
            <a:solidFill>
              <a:srgbClr val="E2231A">
                <a:alpha val="100000"/>
              </a:srgbClr>
            </a:solidFill>
          </p:spPr>
          <p:txBody>
            <a:bodyPr/>
            <a:lstStyle/>
            <a:p/>
          </p:txBody>
        </p:sp>
        <p:sp>
          <p:nvSpPr>
            <p:cNvPr id="24" name="rc24"/>
            <p:cNvSpPr/>
            <p:nvPr/>
          </p:nvSpPr>
          <p:spPr>
            <a:xfrm>
              <a:off x="1587736" y="2340382"/>
              <a:ext cx="249014" cy="1666303"/>
            </a:xfrm>
            <a:prstGeom prst="rect">
              <a:avLst/>
            </a:prstGeom>
            <a:solidFill>
              <a:srgbClr val="E2231A">
                <a:alpha val="100000"/>
              </a:srgbClr>
            </a:solidFill>
          </p:spPr>
          <p:txBody>
            <a:bodyPr/>
            <a:lstStyle/>
            <a:p/>
          </p:txBody>
        </p:sp>
        <p:sp>
          <p:nvSpPr>
            <p:cNvPr id="25" name="rc25"/>
            <p:cNvSpPr/>
            <p:nvPr/>
          </p:nvSpPr>
          <p:spPr>
            <a:xfrm>
              <a:off x="1864419" y="2321881"/>
              <a:ext cx="249014" cy="1684803"/>
            </a:xfrm>
            <a:prstGeom prst="rect">
              <a:avLst/>
            </a:prstGeom>
            <a:solidFill>
              <a:srgbClr val="E2231A">
                <a:alpha val="100000"/>
              </a:srgbClr>
            </a:solidFill>
          </p:spPr>
          <p:txBody>
            <a:bodyPr/>
            <a:lstStyle/>
            <a:p/>
          </p:txBody>
        </p:sp>
        <p:sp>
          <p:nvSpPr>
            <p:cNvPr id="26" name="rc26"/>
            <p:cNvSpPr/>
            <p:nvPr/>
          </p:nvSpPr>
          <p:spPr>
            <a:xfrm>
              <a:off x="2141101" y="3452951"/>
              <a:ext cx="249014" cy="553733"/>
            </a:xfrm>
            <a:prstGeom prst="rect">
              <a:avLst/>
            </a:prstGeom>
            <a:solidFill>
              <a:srgbClr val="E2231A">
                <a:alpha val="100000"/>
              </a:srgbClr>
            </a:solidFill>
          </p:spPr>
          <p:txBody>
            <a:bodyPr/>
            <a:lstStyle/>
            <a:p/>
          </p:txBody>
        </p:sp>
        <p:sp>
          <p:nvSpPr>
            <p:cNvPr id="27" name="rc27"/>
            <p:cNvSpPr/>
            <p:nvPr/>
          </p:nvSpPr>
          <p:spPr>
            <a:xfrm>
              <a:off x="2417783" y="3097874"/>
              <a:ext cx="249014" cy="908811"/>
            </a:xfrm>
            <a:prstGeom prst="rect">
              <a:avLst/>
            </a:prstGeom>
            <a:solidFill>
              <a:srgbClr val="E2231A">
                <a:alpha val="100000"/>
              </a:srgbClr>
            </a:solidFill>
          </p:spPr>
          <p:txBody>
            <a:bodyPr/>
            <a:lstStyle/>
            <a:p/>
          </p:txBody>
        </p:sp>
        <p:sp>
          <p:nvSpPr>
            <p:cNvPr id="28" name="rc28"/>
            <p:cNvSpPr/>
            <p:nvPr/>
          </p:nvSpPr>
          <p:spPr>
            <a:xfrm>
              <a:off x="2694466" y="3370832"/>
              <a:ext cx="249014" cy="635853"/>
            </a:xfrm>
            <a:prstGeom prst="rect">
              <a:avLst/>
            </a:prstGeom>
            <a:solidFill>
              <a:srgbClr val="E2231A">
                <a:alpha val="100000"/>
              </a:srgbClr>
            </a:solidFill>
          </p:spPr>
          <p:txBody>
            <a:bodyPr/>
            <a:lstStyle/>
            <a:p/>
          </p:txBody>
        </p:sp>
        <p:sp>
          <p:nvSpPr>
            <p:cNvPr id="29" name="rc29"/>
            <p:cNvSpPr/>
            <p:nvPr/>
          </p:nvSpPr>
          <p:spPr>
            <a:xfrm>
              <a:off x="2971148" y="3714580"/>
              <a:ext cx="249014" cy="292104"/>
            </a:xfrm>
            <a:prstGeom prst="rect">
              <a:avLst/>
            </a:prstGeom>
            <a:solidFill>
              <a:srgbClr val="E2231A">
                <a:alpha val="100000"/>
              </a:srgbClr>
            </a:solidFill>
          </p:spPr>
          <p:txBody>
            <a:bodyPr/>
            <a:lstStyle/>
            <a:p/>
          </p:txBody>
        </p:sp>
        <p:sp>
          <p:nvSpPr>
            <p:cNvPr id="30" name="rc30"/>
            <p:cNvSpPr/>
            <p:nvPr/>
          </p:nvSpPr>
          <p:spPr>
            <a:xfrm>
              <a:off x="3247830" y="3654887"/>
              <a:ext cx="249014" cy="351797"/>
            </a:xfrm>
            <a:prstGeom prst="rect">
              <a:avLst/>
            </a:prstGeom>
            <a:solidFill>
              <a:srgbClr val="E2231A">
                <a:alpha val="100000"/>
              </a:srgbClr>
            </a:solidFill>
          </p:spPr>
          <p:txBody>
            <a:bodyPr/>
            <a:lstStyle/>
            <a:p/>
          </p:txBody>
        </p:sp>
        <p:sp>
          <p:nvSpPr>
            <p:cNvPr id="31" name="rc31"/>
            <p:cNvSpPr/>
            <p:nvPr/>
          </p:nvSpPr>
          <p:spPr>
            <a:xfrm>
              <a:off x="3524513" y="3538466"/>
              <a:ext cx="249014" cy="468219"/>
            </a:xfrm>
            <a:prstGeom prst="rect">
              <a:avLst/>
            </a:prstGeom>
            <a:solidFill>
              <a:srgbClr val="E2231A">
                <a:alpha val="100000"/>
              </a:srgbClr>
            </a:solidFill>
          </p:spPr>
          <p:txBody>
            <a:bodyPr/>
            <a:lstStyle/>
            <a:p/>
          </p:txBody>
        </p:sp>
        <p:sp>
          <p:nvSpPr>
            <p:cNvPr id="32" name="rc32"/>
            <p:cNvSpPr/>
            <p:nvPr/>
          </p:nvSpPr>
          <p:spPr>
            <a:xfrm>
              <a:off x="3801195" y="3716220"/>
              <a:ext cx="249014" cy="290465"/>
            </a:xfrm>
            <a:prstGeom prst="rect">
              <a:avLst/>
            </a:prstGeom>
            <a:solidFill>
              <a:srgbClr val="E2231A">
                <a:alpha val="100000"/>
              </a:srgbClr>
            </a:solidFill>
          </p:spPr>
          <p:txBody>
            <a:bodyPr/>
            <a:lstStyle/>
            <a:p/>
          </p:txBody>
        </p:sp>
        <p:sp>
          <p:nvSpPr>
            <p:cNvPr id="33" name="rc33"/>
            <p:cNvSpPr/>
            <p:nvPr/>
          </p:nvSpPr>
          <p:spPr>
            <a:xfrm>
              <a:off x="4077877" y="3717661"/>
              <a:ext cx="249014" cy="289024"/>
            </a:xfrm>
            <a:prstGeom prst="rect">
              <a:avLst/>
            </a:prstGeom>
            <a:solidFill>
              <a:srgbClr val="E2231A">
                <a:alpha val="100000"/>
              </a:srgbClr>
            </a:solidFill>
          </p:spPr>
          <p:txBody>
            <a:bodyPr/>
            <a:lstStyle/>
            <a:p/>
          </p:txBody>
        </p:sp>
        <p:sp>
          <p:nvSpPr>
            <p:cNvPr id="34" name="rc34"/>
            <p:cNvSpPr/>
            <p:nvPr/>
          </p:nvSpPr>
          <p:spPr>
            <a:xfrm>
              <a:off x="4354560" y="3721238"/>
              <a:ext cx="249014" cy="285446"/>
            </a:xfrm>
            <a:prstGeom prst="rect">
              <a:avLst/>
            </a:prstGeom>
            <a:solidFill>
              <a:srgbClr val="E2231A">
                <a:alpha val="100000"/>
              </a:srgbClr>
            </a:solidFill>
          </p:spPr>
          <p:txBody>
            <a:bodyPr/>
            <a:lstStyle/>
            <a:p/>
          </p:txBody>
        </p:sp>
        <p:sp>
          <p:nvSpPr>
            <p:cNvPr id="35" name="rc35"/>
            <p:cNvSpPr/>
            <p:nvPr/>
          </p:nvSpPr>
          <p:spPr>
            <a:xfrm>
              <a:off x="4631242" y="3835871"/>
              <a:ext cx="249014" cy="170814"/>
            </a:xfrm>
            <a:prstGeom prst="rect">
              <a:avLst/>
            </a:prstGeom>
            <a:solidFill>
              <a:srgbClr val="E2231A">
                <a:alpha val="100000"/>
              </a:srgbClr>
            </a:solidFill>
          </p:spPr>
          <p:txBody>
            <a:bodyPr/>
            <a:lstStyle/>
            <a:p/>
          </p:txBody>
        </p:sp>
        <p:sp>
          <p:nvSpPr>
            <p:cNvPr id="36" name="rc36"/>
            <p:cNvSpPr/>
            <p:nvPr/>
          </p:nvSpPr>
          <p:spPr>
            <a:xfrm>
              <a:off x="4907924" y="3718572"/>
              <a:ext cx="249014" cy="288113"/>
            </a:xfrm>
            <a:prstGeom prst="rect">
              <a:avLst/>
            </a:prstGeom>
            <a:solidFill>
              <a:srgbClr val="E2231A">
                <a:alpha val="100000"/>
              </a:srgbClr>
            </a:solidFill>
          </p:spPr>
          <p:txBody>
            <a:bodyPr/>
            <a:lstStyle/>
            <a:p/>
          </p:txBody>
        </p:sp>
        <p:sp>
          <p:nvSpPr>
            <p:cNvPr id="37" name="rc37"/>
            <p:cNvSpPr/>
            <p:nvPr/>
          </p:nvSpPr>
          <p:spPr>
            <a:xfrm>
              <a:off x="5184607" y="3830289"/>
              <a:ext cx="249014" cy="176395"/>
            </a:xfrm>
            <a:prstGeom prst="rect">
              <a:avLst/>
            </a:prstGeom>
            <a:solidFill>
              <a:srgbClr val="E2231A">
                <a:alpha val="100000"/>
              </a:srgbClr>
            </a:solidFill>
          </p:spPr>
          <p:txBody>
            <a:bodyPr/>
            <a:lstStyle/>
            <a:p/>
          </p:txBody>
        </p:sp>
        <p:sp>
          <p:nvSpPr>
            <p:cNvPr id="38" name="rc38"/>
            <p:cNvSpPr/>
            <p:nvPr/>
          </p:nvSpPr>
          <p:spPr>
            <a:xfrm>
              <a:off x="5461289" y="3766604"/>
              <a:ext cx="249014" cy="240080"/>
            </a:xfrm>
            <a:prstGeom prst="rect">
              <a:avLst/>
            </a:prstGeom>
            <a:solidFill>
              <a:srgbClr val="E2231A">
                <a:alpha val="100000"/>
              </a:srgbClr>
            </a:solidFill>
          </p:spPr>
          <p:txBody>
            <a:bodyPr/>
            <a:lstStyle/>
            <a:p/>
          </p:txBody>
        </p:sp>
        <p:sp>
          <p:nvSpPr>
            <p:cNvPr id="39" name="rc39"/>
            <p:cNvSpPr/>
            <p:nvPr/>
          </p:nvSpPr>
          <p:spPr>
            <a:xfrm>
              <a:off x="5737971" y="3700336"/>
              <a:ext cx="249014" cy="306349"/>
            </a:xfrm>
            <a:prstGeom prst="rect">
              <a:avLst/>
            </a:prstGeom>
            <a:solidFill>
              <a:srgbClr val="E2231A">
                <a:alpha val="100000"/>
              </a:srgbClr>
            </a:solidFill>
          </p:spPr>
          <p:txBody>
            <a:bodyPr/>
            <a:lstStyle/>
            <a:p/>
          </p:txBody>
        </p:sp>
        <p:sp>
          <p:nvSpPr>
            <p:cNvPr id="40" name="rc40"/>
            <p:cNvSpPr/>
            <p:nvPr/>
          </p:nvSpPr>
          <p:spPr>
            <a:xfrm>
              <a:off x="6014654" y="3820136"/>
              <a:ext cx="249014" cy="186548"/>
            </a:xfrm>
            <a:prstGeom prst="rect">
              <a:avLst/>
            </a:prstGeom>
            <a:solidFill>
              <a:srgbClr val="E2231A">
                <a:alpha val="100000"/>
              </a:srgbClr>
            </a:solidFill>
          </p:spPr>
          <p:txBody>
            <a:bodyPr/>
            <a:lstStyle/>
            <a:p/>
          </p:txBody>
        </p:sp>
        <p:sp>
          <p:nvSpPr>
            <p:cNvPr id="41" name="rc41"/>
            <p:cNvSpPr/>
            <p:nvPr/>
          </p:nvSpPr>
          <p:spPr>
            <a:xfrm>
              <a:off x="6291336" y="3943878"/>
              <a:ext cx="249014" cy="62806"/>
            </a:xfrm>
            <a:prstGeom prst="rect">
              <a:avLst/>
            </a:prstGeom>
            <a:solidFill>
              <a:srgbClr val="E2231A">
                <a:alpha val="100000"/>
              </a:srgbClr>
            </a:solidFill>
          </p:spPr>
          <p:txBody>
            <a:bodyPr/>
            <a:lstStyle/>
            <a:p/>
          </p:txBody>
        </p:sp>
        <p:sp>
          <p:nvSpPr>
            <p:cNvPr id="42" name="rc42"/>
            <p:cNvSpPr/>
            <p:nvPr/>
          </p:nvSpPr>
          <p:spPr>
            <a:xfrm>
              <a:off x="6568018" y="3754050"/>
              <a:ext cx="249014" cy="252635"/>
            </a:xfrm>
            <a:prstGeom prst="rect">
              <a:avLst/>
            </a:prstGeom>
            <a:solidFill>
              <a:srgbClr val="E2231A">
                <a:alpha val="100000"/>
              </a:srgbClr>
            </a:solidFill>
          </p:spPr>
          <p:txBody>
            <a:bodyPr/>
            <a:lstStyle/>
            <a:p/>
          </p:txBody>
        </p:sp>
        <p:sp>
          <p:nvSpPr>
            <p:cNvPr id="43" name="rc43"/>
            <p:cNvSpPr/>
            <p:nvPr/>
          </p:nvSpPr>
          <p:spPr>
            <a:xfrm>
              <a:off x="6844701" y="3627111"/>
              <a:ext cx="249014" cy="379574"/>
            </a:xfrm>
            <a:prstGeom prst="rect">
              <a:avLst/>
            </a:prstGeom>
            <a:solidFill>
              <a:srgbClr val="E2231A">
                <a:alpha val="100000"/>
              </a:srgbClr>
            </a:solidFill>
          </p:spPr>
          <p:txBody>
            <a:bodyPr/>
            <a:lstStyle/>
            <a:p/>
          </p:txBody>
        </p:sp>
        <p:sp>
          <p:nvSpPr>
            <p:cNvPr id="44" name="rc44"/>
            <p:cNvSpPr/>
            <p:nvPr/>
          </p:nvSpPr>
          <p:spPr>
            <a:xfrm>
              <a:off x="7121383" y="3183140"/>
              <a:ext cx="249014" cy="823544"/>
            </a:xfrm>
            <a:prstGeom prst="rect">
              <a:avLst/>
            </a:prstGeom>
            <a:solidFill>
              <a:srgbClr val="E2231A">
                <a:alpha val="100000"/>
              </a:srgbClr>
            </a:solidFill>
          </p:spPr>
          <p:txBody>
            <a:bodyPr/>
            <a:lstStyle/>
            <a:p/>
          </p:txBody>
        </p:sp>
        <p:sp>
          <p:nvSpPr>
            <p:cNvPr id="45" name="rc45"/>
            <p:cNvSpPr/>
            <p:nvPr/>
          </p:nvSpPr>
          <p:spPr>
            <a:xfrm>
              <a:off x="7398065" y="3943050"/>
              <a:ext cx="249014" cy="63635"/>
            </a:xfrm>
            <a:prstGeom prst="rect">
              <a:avLst/>
            </a:prstGeom>
            <a:solidFill>
              <a:srgbClr val="E2231A">
                <a:alpha val="100000"/>
              </a:srgbClr>
            </a:solidFill>
          </p:spPr>
          <p:txBody>
            <a:bodyPr/>
            <a:lstStyle/>
            <a:p/>
          </p:txBody>
        </p:sp>
        <p:sp>
          <p:nvSpPr>
            <p:cNvPr id="46" name="rc46"/>
            <p:cNvSpPr/>
            <p:nvPr/>
          </p:nvSpPr>
          <p:spPr>
            <a:xfrm>
              <a:off x="7674748" y="3750952"/>
              <a:ext cx="249014" cy="255732"/>
            </a:xfrm>
            <a:prstGeom prst="rect">
              <a:avLst/>
            </a:prstGeom>
            <a:solidFill>
              <a:srgbClr val="E2231A">
                <a:alpha val="100000"/>
              </a:srgbClr>
            </a:solidFill>
          </p:spPr>
          <p:txBody>
            <a:bodyPr/>
            <a:lstStyle/>
            <a:p/>
          </p:txBody>
        </p:sp>
        <p:sp>
          <p:nvSpPr>
            <p:cNvPr id="47" name="rc47"/>
            <p:cNvSpPr/>
            <p:nvPr/>
          </p:nvSpPr>
          <p:spPr>
            <a:xfrm>
              <a:off x="7951430" y="3812533"/>
              <a:ext cx="249014" cy="194151"/>
            </a:xfrm>
            <a:prstGeom prst="rect">
              <a:avLst/>
            </a:prstGeom>
            <a:solidFill>
              <a:srgbClr val="E2231A">
                <a:alpha val="100000"/>
              </a:srgbClr>
            </a:solidFill>
          </p:spPr>
          <p:txBody>
            <a:bodyPr/>
            <a:lstStyle/>
            <a:p/>
          </p:txBody>
        </p:sp>
        <p:sp>
          <p:nvSpPr>
            <p:cNvPr id="48" name="rc48"/>
            <p:cNvSpPr/>
            <p:nvPr/>
          </p:nvSpPr>
          <p:spPr>
            <a:xfrm>
              <a:off x="5461289" y="3279023"/>
              <a:ext cx="249014" cy="487581"/>
            </a:xfrm>
            <a:prstGeom prst="rect">
              <a:avLst/>
            </a:prstGeom>
            <a:solidFill>
              <a:srgbClr val="B3B3B3">
                <a:alpha val="100000"/>
              </a:srgbClr>
            </a:solidFill>
          </p:spPr>
          <p:txBody>
            <a:bodyPr/>
            <a:lstStyle/>
            <a:p/>
          </p:txBody>
        </p:sp>
        <p:sp>
          <p:nvSpPr>
            <p:cNvPr id="49" name="rc49"/>
            <p:cNvSpPr/>
            <p:nvPr/>
          </p:nvSpPr>
          <p:spPr>
            <a:xfrm>
              <a:off x="5737971" y="3432993"/>
              <a:ext cx="249014" cy="267343"/>
            </a:xfrm>
            <a:prstGeom prst="rect">
              <a:avLst/>
            </a:prstGeom>
            <a:solidFill>
              <a:srgbClr val="B3B3B3">
                <a:alpha val="100000"/>
              </a:srgbClr>
            </a:solidFill>
          </p:spPr>
          <p:txBody>
            <a:bodyPr/>
            <a:lstStyle/>
            <a:p/>
          </p:txBody>
        </p:sp>
        <p:sp>
          <p:nvSpPr>
            <p:cNvPr id="50" name="rc50"/>
            <p:cNvSpPr/>
            <p:nvPr/>
          </p:nvSpPr>
          <p:spPr>
            <a:xfrm>
              <a:off x="6014654" y="3715276"/>
              <a:ext cx="249014" cy="104860"/>
            </a:xfrm>
            <a:prstGeom prst="rect">
              <a:avLst/>
            </a:prstGeom>
            <a:solidFill>
              <a:srgbClr val="B3B3B3">
                <a:alpha val="100000"/>
              </a:srgbClr>
            </a:solidFill>
          </p:spPr>
          <p:txBody>
            <a:bodyPr/>
            <a:lstStyle/>
            <a:p/>
          </p:txBody>
        </p:sp>
        <p:sp>
          <p:nvSpPr>
            <p:cNvPr id="51" name="rc51"/>
            <p:cNvSpPr/>
            <p:nvPr/>
          </p:nvSpPr>
          <p:spPr>
            <a:xfrm>
              <a:off x="6291336" y="3770099"/>
              <a:ext cx="249014" cy="173778"/>
            </a:xfrm>
            <a:prstGeom prst="rect">
              <a:avLst/>
            </a:prstGeom>
            <a:solidFill>
              <a:srgbClr val="B3B3B3">
                <a:alpha val="100000"/>
              </a:srgbClr>
            </a:solidFill>
          </p:spPr>
          <p:txBody>
            <a:bodyPr/>
            <a:lstStyle/>
            <a:p/>
          </p:txBody>
        </p:sp>
        <p:sp>
          <p:nvSpPr>
            <p:cNvPr id="52" name="rc52"/>
            <p:cNvSpPr/>
            <p:nvPr/>
          </p:nvSpPr>
          <p:spPr>
            <a:xfrm>
              <a:off x="6568018" y="3527402"/>
              <a:ext cx="249014" cy="226647"/>
            </a:xfrm>
            <a:prstGeom prst="rect">
              <a:avLst/>
            </a:prstGeom>
            <a:solidFill>
              <a:srgbClr val="B3B3B3">
                <a:alpha val="100000"/>
              </a:srgbClr>
            </a:solidFill>
          </p:spPr>
          <p:txBody>
            <a:bodyPr/>
            <a:lstStyle/>
            <a:p/>
          </p:txBody>
        </p:sp>
        <p:sp>
          <p:nvSpPr>
            <p:cNvPr id="53" name="rc53"/>
            <p:cNvSpPr/>
            <p:nvPr/>
          </p:nvSpPr>
          <p:spPr>
            <a:xfrm>
              <a:off x="6844701" y="3461895"/>
              <a:ext cx="249014" cy="165215"/>
            </a:xfrm>
            <a:prstGeom prst="rect">
              <a:avLst/>
            </a:prstGeom>
            <a:solidFill>
              <a:srgbClr val="B3B3B3">
                <a:alpha val="100000"/>
              </a:srgbClr>
            </a:solidFill>
          </p:spPr>
          <p:txBody>
            <a:bodyPr/>
            <a:lstStyle/>
            <a:p/>
          </p:txBody>
        </p:sp>
        <p:sp>
          <p:nvSpPr>
            <p:cNvPr id="54" name="rc54"/>
            <p:cNvSpPr/>
            <p:nvPr/>
          </p:nvSpPr>
          <p:spPr>
            <a:xfrm>
              <a:off x="7121383" y="3091265"/>
              <a:ext cx="249014" cy="91874"/>
            </a:xfrm>
            <a:prstGeom prst="rect">
              <a:avLst/>
            </a:prstGeom>
            <a:solidFill>
              <a:srgbClr val="B3B3B3">
                <a:alpha val="100000"/>
              </a:srgbClr>
            </a:solidFill>
          </p:spPr>
          <p:txBody>
            <a:bodyPr/>
            <a:lstStyle/>
            <a:p/>
          </p:txBody>
        </p:sp>
        <p:sp>
          <p:nvSpPr>
            <p:cNvPr id="55" name="rc55"/>
            <p:cNvSpPr/>
            <p:nvPr/>
          </p:nvSpPr>
          <p:spPr>
            <a:xfrm>
              <a:off x="7398065" y="3453001"/>
              <a:ext cx="249014" cy="490049"/>
            </a:xfrm>
            <a:prstGeom prst="rect">
              <a:avLst/>
            </a:prstGeom>
            <a:solidFill>
              <a:srgbClr val="B3B3B3">
                <a:alpha val="100000"/>
              </a:srgbClr>
            </a:solidFill>
          </p:spPr>
          <p:txBody>
            <a:bodyPr/>
            <a:lstStyle/>
            <a:p/>
          </p:txBody>
        </p:sp>
        <p:sp>
          <p:nvSpPr>
            <p:cNvPr id="56" name="rc56"/>
            <p:cNvSpPr/>
            <p:nvPr/>
          </p:nvSpPr>
          <p:spPr>
            <a:xfrm>
              <a:off x="7674748" y="3260423"/>
              <a:ext cx="249014" cy="490529"/>
            </a:xfrm>
            <a:prstGeom prst="rect">
              <a:avLst/>
            </a:prstGeom>
            <a:solidFill>
              <a:srgbClr val="B3B3B3">
                <a:alpha val="100000"/>
              </a:srgbClr>
            </a:solidFill>
          </p:spPr>
          <p:txBody>
            <a:bodyPr/>
            <a:lstStyle/>
            <a:p/>
          </p:txBody>
        </p:sp>
        <p:sp>
          <p:nvSpPr>
            <p:cNvPr id="57" name="rc57"/>
            <p:cNvSpPr/>
            <p:nvPr/>
          </p:nvSpPr>
          <p:spPr>
            <a:xfrm>
              <a:off x="7951430" y="3567169"/>
              <a:ext cx="249014" cy="245364"/>
            </a:xfrm>
            <a:prstGeom prst="rect">
              <a:avLst/>
            </a:prstGeom>
            <a:solidFill>
              <a:srgbClr val="B3B3B3">
                <a:alpha val="100000"/>
              </a:srgbClr>
            </a:solidFill>
          </p:spPr>
          <p:txBody>
            <a:bodyPr/>
            <a:lstStyle/>
            <a:p/>
          </p:txBody>
        </p:sp>
        <p:sp>
          <p:nvSpPr>
            <p:cNvPr id="58" name="pl58"/>
            <p:cNvSpPr/>
            <p:nvPr/>
          </p:nvSpPr>
          <p:spPr>
            <a:xfrm>
              <a:off x="1435561" y="1226758"/>
              <a:ext cx="6640376" cy="842401"/>
            </a:xfrm>
            <a:custGeom>
              <a:avLst/>
              <a:pathLst>
                <a:path w="6640376" h="842401">
                  <a:moveTo>
                    <a:pt x="0" y="702001"/>
                  </a:moveTo>
                  <a:lnTo>
                    <a:pt x="276682" y="842401"/>
                  </a:lnTo>
                  <a:lnTo>
                    <a:pt x="553364" y="842401"/>
                  </a:lnTo>
                  <a:lnTo>
                    <a:pt x="830047" y="252720"/>
                  </a:lnTo>
                  <a:lnTo>
                    <a:pt x="1106729" y="421200"/>
                  </a:lnTo>
                  <a:lnTo>
                    <a:pt x="1383411" y="280800"/>
                  </a:lnTo>
                  <a:lnTo>
                    <a:pt x="1660094" y="112320"/>
                  </a:lnTo>
                  <a:lnTo>
                    <a:pt x="1936776" y="140400"/>
                  </a:lnTo>
                  <a:lnTo>
                    <a:pt x="2213458" y="196560"/>
                  </a:lnTo>
                  <a:lnTo>
                    <a:pt x="2490141" y="112320"/>
                  </a:lnTo>
                  <a:lnTo>
                    <a:pt x="2766823" y="112320"/>
                  </a:lnTo>
                  <a:lnTo>
                    <a:pt x="3043505" y="112320"/>
                  </a:lnTo>
                  <a:lnTo>
                    <a:pt x="3320188" y="56160"/>
                  </a:lnTo>
                  <a:lnTo>
                    <a:pt x="3596870" y="112320"/>
                  </a:lnTo>
                  <a:lnTo>
                    <a:pt x="3873552" y="56160"/>
                  </a:lnTo>
                  <a:lnTo>
                    <a:pt x="4150235" y="84240"/>
                  </a:lnTo>
                  <a:lnTo>
                    <a:pt x="4426917" y="112320"/>
                  </a:lnTo>
                  <a:lnTo>
                    <a:pt x="4703599" y="56160"/>
                  </a:lnTo>
                  <a:lnTo>
                    <a:pt x="4980282" y="0"/>
                  </a:lnTo>
                  <a:lnTo>
                    <a:pt x="5256964" y="84240"/>
                  </a:lnTo>
                  <a:lnTo>
                    <a:pt x="5533646" y="140400"/>
                  </a:lnTo>
                  <a:lnTo>
                    <a:pt x="5810329" y="336960"/>
                  </a:lnTo>
                  <a:lnTo>
                    <a:pt x="6087011" y="0"/>
                  </a:lnTo>
                  <a:lnTo>
                    <a:pt x="6363693" y="84240"/>
                  </a:lnTo>
                  <a:lnTo>
                    <a:pt x="6640376" y="56160"/>
                  </a:lnTo>
                </a:path>
              </a:pathLst>
            </a:custGeom>
            <a:ln w="27101" cap="flat">
              <a:solidFill>
                <a:srgbClr val="0058AB">
                  <a:alpha val="100000"/>
                </a:srgbClr>
              </a:solidFill>
              <a:prstDash val="solid"/>
              <a:round/>
            </a:ln>
          </p:spPr>
          <p:txBody>
            <a:bodyPr/>
            <a:lstStyle/>
            <a:p/>
          </p:txBody>
        </p:sp>
        <p:sp>
          <p:nvSpPr>
            <p:cNvPr id="59" name="pl59"/>
            <p:cNvSpPr/>
            <p:nvPr/>
          </p:nvSpPr>
          <p:spPr>
            <a:xfrm>
              <a:off x="5585796" y="1310999"/>
              <a:ext cx="2490141" cy="308880"/>
            </a:xfrm>
            <a:custGeom>
              <a:avLst/>
              <a:pathLst>
                <a:path w="2490141" h="308880">
                  <a:moveTo>
                    <a:pt x="0" y="252720"/>
                  </a:moveTo>
                  <a:lnTo>
                    <a:pt x="276682" y="168480"/>
                  </a:lnTo>
                  <a:lnTo>
                    <a:pt x="553364" y="28080"/>
                  </a:lnTo>
                  <a:lnTo>
                    <a:pt x="830047" y="0"/>
                  </a:lnTo>
                  <a:lnTo>
                    <a:pt x="1106729" y="112320"/>
                  </a:lnTo>
                  <a:lnTo>
                    <a:pt x="1383411" y="140400"/>
                  </a:lnTo>
                  <a:lnTo>
                    <a:pt x="1660094" y="308880"/>
                  </a:lnTo>
                  <a:lnTo>
                    <a:pt x="1936776" y="140400"/>
                  </a:lnTo>
                  <a:lnTo>
                    <a:pt x="2213458" y="224640"/>
                  </a:lnTo>
                  <a:lnTo>
                    <a:pt x="2490141" y="84240"/>
                  </a:lnTo>
                </a:path>
              </a:pathLst>
            </a:custGeom>
            <a:ln w="27101" cap="flat">
              <a:solidFill>
                <a:srgbClr val="333333">
                  <a:alpha val="100000"/>
                </a:srgbClr>
              </a:solidFill>
              <a:prstDash val="solid"/>
              <a:round/>
            </a:ln>
          </p:spPr>
          <p:txBody>
            <a:bodyPr/>
            <a:lstStyle/>
            <a:p/>
          </p:txBody>
        </p:sp>
        <p:sp>
          <p:nvSpPr>
            <p:cNvPr id="60" name="tx60"/>
            <p:cNvSpPr/>
            <p:nvPr/>
          </p:nvSpPr>
          <p:spPr>
            <a:xfrm>
              <a:off x="6622187"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1" name="tx61"/>
            <p:cNvSpPr/>
            <p:nvPr/>
          </p:nvSpPr>
          <p:spPr>
            <a:xfrm>
              <a:off x="6898870"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2" name="tx62"/>
            <p:cNvSpPr/>
            <p:nvPr/>
          </p:nvSpPr>
          <p:spPr>
            <a:xfrm>
              <a:off x="7175552"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3" name="tx63"/>
            <p:cNvSpPr/>
            <p:nvPr/>
          </p:nvSpPr>
          <p:spPr>
            <a:xfrm>
              <a:off x="7452234"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4" name="tx64"/>
            <p:cNvSpPr/>
            <p:nvPr/>
          </p:nvSpPr>
          <p:spPr>
            <a:xfrm>
              <a:off x="7728917"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5" name="tx65"/>
            <p:cNvSpPr/>
            <p:nvPr/>
          </p:nvSpPr>
          <p:spPr>
            <a:xfrm>
              <a:off x="8005599"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6622187"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67" name="tx67"/>
            <p:cNvSpPr/>
            <p:nvPr/>
          </p:nvSpPr>
          <p:spPr>
            <a:xfrm>
              <a:off x="6898870"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68" name="tx68"/>
            <p:cNvSpPr/>
            <p:nvPr/>
          </p:nvSpPr>
          <p:spPr>
            <a:xfrm>
              <a:off x="7175552"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69" name="tx69"/>
            <p:cNvSpPr/>
            <p:nvPr/>
          </p:nvSpPr>
          <p:spPr>
            <a:xfrm>
              <a:off x="7452234"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0" name="tx70"/>
            <p:cNvSpPr/>
            <p:nvPr/>
          </p:nvSpPr>
          <p:spPr>
            <a:xfrm>
              <a:off x="7728917"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71" name="tx71"/>
            <p:cNvSpPr/>
            <p:nvPr/>
          </p:nvSpPr>
          <p:spPr>
            <a:xfrm>
              <a:off x="8005599"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2" name="tx72"/>
            <p:cNvSpPr/>
            <p:nvPr/>
          </p:nvSpPr>
          <p:spPr>
            <a:xfrm>
              <a:off x="1375271" y="32771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73" name="tx73"/>
            <p:cNvSpPr/>
            <p:nvPr/>
          </p:nvSpPr>
          <p:spPr>
            <a:xfrm>
              <a:off x="2758683" y="36482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74" name="tx74"/>
            <p:cNvSpPr/>
            <p:nvPr/>
          </p:nvSpPr>
          <p:spPr>
            <a:xfrm>
              <a:off x="4142095" y="382305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5" name="tx75"/>
            <p:cNvSpPr/>
            <p:nvPr/>
          </p:nvSpPr>
          <p:spPr>
            <a:xfrm>
              <a:off x="5525506" y="38475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76" name="tx76"/>
            <p:cNvSpPr/>
            <p:nvPr/>
          </p:nvSpPr>
          <p:spPr>
            <a:xfrm>
              <a:off x="6632236" y="3839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77" name="tx77"/>
            <p:cNvSpPr/>
            <p:nvPr/>
          </p:nvSpPr>
          <p:spPr>
            <a:xfrm>
              <a:off x="6908918" y="37764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78" name="tx78"/>
            <p:cNvSpPr/>
            <p:nvPr/>
          </p:nvSpPr>
          <p:spPr>
            <a:xfrm>
              <a:off x="7185600" y="35544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79" name="tx79"/>
            <p:cNvSpPr/>
            <p:nvPr/>
          </p:nvSpPr>
          <p:spPr>
            <a:xfrm>
              <a:off x="7492427" y="393606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0" name="tx80"/>
            <p:cNvSpPr/>
            <p:nvPr/>
          </p:nvSpPr>
          <p:spPr>
            <a:xfrm>
              <a:off x="7738965" y="38383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1" name="tx81"/>
            <p:cNvSpPr/>
            <p:nvPr/>
          </p:nvSpPr>
          <p:spPr>
            <a:xfrm>
              <a:off x="8015647" y="38704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2" name="tx82"/>
            <p:cNvSpPr/>
            <p:nvPr/>
          </p:nvSpPr>
          <p:spPr>
            <a:xfrm>
              <a:off x="5525506" y="34823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3" name="tx83"/>
            <p:cNvSpPr/>
            <p:nvPr/>
          </p:nvSpPr>
          <p:spPr>
            <a:xfrm>
              <a:off x="6632236" y="36016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4" name="tx84"/>
            <p:cNvSpPr/>
            <p:nvPr/>
          </p:nvSpPr>
          <p:spPr>
            <a:xfrm>
              <a:off x="6908918" y="3504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85" name="tx85"/>
            <p:cNvSpPr/>
            <p:nvPr/>
          </p:nvSpPr>
          <p:spPr>
            <a:xfrm>
              <a:off x="7215745" y="30967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6" name="tx86"/>
            <p:cNvSpPr/>
            <p:nvPr/>
          </p:nvSpPr>
          <p:spPr>
            <a:xfrm>
              <a:off x="7462283" y="3657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7" name="tx87"/>
            <p:cNvSpPr/>
            <p:nvPr/>
          </p:nvSpPr>
          <p:spPr>
            <a:xfrm>
              <a:off x="7738965" y="34651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8" name="tx88"/>
            <p:cNvSpPr/>
            <p:nvPr/>
          </p:nvSpPr>
          <p:spPr>
            <a:xfrm>
              <a:off x="8015647" y="3649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9" name="tx89"/>
            <p:cNvSpPr/>
            <p:nvPr/>
          </p:nvSpPr>
          <p:spPr>
            <a:xfrm>
              <a:off x="5531535" y="317426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90" name="tx90"/>
            <p:cNvSpPr/>
            <p:nvPr/>
          </p:nvSpPr>
          <p:spPr>
            <a:xfrm>
              <a:off x="6638265" y="34211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91" name="tx91"/>
            <p:cNvSpPr/>
            <p:nvPr/>
          </p:nvSpPr>
          <p:spPr>
            <a:xfrm>
              <a:off x="6914947" y="335561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92" name="tx92"/>
            <p:cNvSpPr/>
            <p:nvPr/>
          </p:nvSpPr>
          <p:spPr>
            <a:xfrm>
              <a:off x="7191629" y="2986269"/>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93" name="tx93"/>
            <p:cNvSpPr/>
            <p:nvPr/>
          </p:nvSpPr>
          <p:spPr>
            <a:xfrm>
              <a:off x="7468312" y="33467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94" name="tx94"/>
            <p:cNvSpPr/>
            <p:nvPr/>
          </p:nvSpPr>
          <p:spPr>
            <a:xfrm>
              <a:off x="7744994" y="3154474"/>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95" name="tx95"/>
            <p:cNvSpPr/>
            <p:nvPr/>
          </p:nvSpPr>
          <p:spPr>
            <a:xfrm>
              <a:off x="8021676" y="34609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96" name="tx9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655386" y="312642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8" name="tx98"/>
            <p:cNvSpPr/>
            <p:nvPr/>
          </p:nvSpPr>
          <p:spPr>
            <a:xfrm>
              <a:off x="577692" y="22982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99" name="tx99"/>
            <p:cNvSpPr/>
            <p:nvPr/>
          </p:nvSpPr>
          <p:spPr>
            <a:xfrm>
              <a:off x="577692" y="147012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00" name="tx10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86533" y="4909475"/>
              <a:ext cx="201456" cy="201456"/>
            </a:xfrm>
            <a:prstGeom prst="rect">
              <a:avLst/>
            </a:prstGeom>
            <a:solidFill>
              <a:srgbClr val="E2231A">
                <a:alpha val="100000"/>
              </a:srgbClr>
            </a:solidFill>
          </p:spPr>
          <p:txBody>
            <a:bodyPr/>
            <a:lstStyle/>
            <a:p/>
          </p:txBody>
        </p:sp>
        <p:sp>
          <p:nvSpPr>
            <p:cNvPr id="122" name="rc122"/>
            <p:cNvSpPr/>
            <p:nvPr/>
          </p:nvSpPr>
          <p:spPr>
            <a:xfrm>
              <a:off x="5650692" y="4909475"/>
              <a:ext cx="201456" cy="201456"/>
            </a:xfrm>
            <a:prstGeom prst="rect">
              <a:avLst/>
            </a:prstGeom>
            <a:solidFill>
              <a:srgbClr val="B3B3B3">
                <a:alpha val="100000"/>
              </a:srgbClr>
            </a:solidFill>
          </p:spPr>
          <p:txBody>
            <a:bodyPr/>
            <a:lstStyle/>
            <a:p/>
          </p:txBody>
        </p:sp>
        <p:sp>
          <p:nvSpPr>
            <p:cNvPr id="123" name="tx12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66584" y="661760"/>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2000-2024</a:t>
              </a:r>
            </a:p>
          </p:txBody>
        </p:sp>
        <p:sp>
          <p:nvSpPr>
            <p:cNvPr id="127" name="pl127"/>
            <p:cNvSpPr/>
            <p:nvPr/>
          </p:nvSpPr>
          <p:spPr>
            <a:xfrm>
              <a:off x="20755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36046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1337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6628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19188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3" name="pl13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284012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36919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8982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4273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1054" y="5774644"/>
              <a:ext cx="2332294" cy="162162"/>
            </a:xfrm>
            <a:prstGeom prst="rect">
              <a:avLst/>
            </a:prstGeom>
            <a:solidFill>
              <a:srgbClr val="E2231A">
                <a:alpha val="100000"/>
              </a:srgbClr>
            </a:solidFill>
          </p:spPr>
          <p:txBody>
            <a:bodyPr/>
            <a:lstStyle/>
            <a:p/>
          </p:txBody>
        </p:sp>
        <p:sp>
          <p:nvSpPr>
            <p:cNvPr id="141" name="rc141"/>
            <p:cNvSpPr/>
            <p:nvPr/>
          </p:nvSpPr>
          <p:spPr>
            <a:xfrm>
              <a:off x="1311054" y="5571941"/>
              <a:ext cx="2360888" cy="162162"/>
            </a:xfrm>
            <a:prstGeom prst="rect">
              <a:avLst/>
            </a:prstGeom>
            <a:solidFill>
              <a:srgbClr val="E2231A">
                <a:alpha val="100000"/>
              </a:srgbClr>
            </a:solidFill>
          </p:spPr>
          <p:txBody>
            <a:bodyPr/>
            <a:lstStyle/>
            <a:p/>
          </p:txBody>
        </p:sp>
        <p:sp>
          <p:nvSpPr>
            <p:cNvPr id="142" name="rc142"/>
            <p:cNvSpPr/>
            <p:nvPr/>
          </p:nvSpPr>
          <p:spPr>
            <a:xfrm>
              <a:off x="1311054" y="5369238"/>
              <a:ext cx="1792379" cy="162162"/>
            </a:xfrm>
            <a:prstGeom prst="rect">
              <a:avLst/>
            </a:prstGeom>
            <a:solidFill>
              <a:srgbClr val="E2231A">
                <a:alpha val="100000"/>
              </a:srgbClr>
            </a:solidFill>
          </p:spPr>
          <p:txBody>
            <a:bodyPr/>
            <a:lstStyle/>
            <a:p/>
          </p:txBody>
        </p:sp>
        <p:sp>
          <p:nvSpPr>
            <p:cNvPr id="143" name="rc143"/>
            <p:cNvSpPr/>
            <p:nvPr/>
          </p:nvSpPr>
          <p:spPr>
            <a:xfrm>
              <a:off x="3643348" y="5774644"/>
              <a:ext cx="2092383" cy="162162"/>
            </a:xfrm>
            <a:prstGeom prst="rect">
              <a:avLst/>
            </a:prstGeom>
            <a:solidFill>
              <a:srgbClr val="B3B3B3">
                <a:alpha val="100000"/>
              </a:srgbClr>
            </a:solidFill>
          </p:spPr>
          <p:txBody>
            <a:bodyPr/>
            <a:lstStyle/>
            <a:p/>
          </p:txBody>
        </p:sp>
        <p:sp>
          <p:nvSpPr>
            <p:cNvPr id="144" name="rc144"/>
            <p:cNvSpPr/>
            <p:nvPr/>
          </p:nvSpPr>
          <p:spPr>
            <a:xfrm>
              <a:off x="3671942" y="5571941"/>
              <a:ext cx="4528501" cy="162162"/>
            </a:xfrm>
            <a:prstGeom prst="rect">
              <a:avLst/>
            </a:prstGeom>
            <a:solidFill>
              <a:srgbClr val="B3B3B3">
                <a:alpha val="100000"/>
              </a:srgbClr>
            </a:solidFill>
          </p:spPr>
          <p:txBody>
            <a:bodyPr/>
            <a:lstStyle/>
            <a:p/>
          </p:txBody>
        </p:sp>
        <p:sp>
          <p:nvSpPr>
            <p:cNvPr id="145" name="rc145"/>
            <p:cNvSpPr/>
            <p:nvPr/>
          </p:nvSpPr>
          <p:spPr>
            <a:xfrm>
              <a:off x="3103433" y="5369238"/>
              <a:ext cx="2265168" cy="162162"/>
            </a:xfrm>
            <a:prstGeom prst="rect">
              <a:avLst/>
            </a:prstGeom>
            <a:solidFill>
              <a:srgbClr val="B3B3B3">
                <a:alpha val="100000"/>
              </a:srgbClr>
            </a:solidFill>
          </p:spPr>
          <p:txBody>
            <a:bodyPr/>
            <a:lstStyle/>
            <a:p/>
          </p:txBody>
        </p:sp>
        <p:sp>
          <p:nvSpPr>
            <p:cNvPr id="146" name="tx146"/>
            <p:cNvSpPr/>
            <p:nvPr/>
          </p:nvSpPr>
          <p:spPr>
            <a:xfrm>
              <a:off x="584825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28.9</a:t>
              </a:r>
            </a:p>
          </p:txBody>
        </p:sp>
        <p:sp>
          <p:nvSpPr>
            <p:cNvPr id="147" name="tx147"/>
            <p:cNvSpPr/>
            <p:nvPr/>
          </p:nvSpPr>
          <p:spPr>
            <a:xfrm>
              <a:off x="8312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45.1</a:t>
              </a:r>
            </a:p>
          </p:txBody>
        </p:sp>
        <p:sp>
          <p:nvSpPr>
            <p:cNvPr id="148" name="tx148"/>
            <p:cNvSpPr/>
            <p:nvPr/>
          </p:nvSpPr>
          <p:spPr>
            <a:xfrm>
              <a:off x="548112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a:t>
              </a:r>
            </a:p>
          </p:txBody>
        </p:sp>
        <p:sp>
          <p:nvSpPr>
            <p:cNvPr id="149" name="tx149"/>
            <p:cNvSpPr/>
            <p:nvPr/>
          </p:nvSpPr>
          <p:spPr>
            <a:xfrm>
              <a:off x="2364675"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15.3</a:t>
              </a:r>
            </a:p>
          </p:txBody>
        </p:sp>
        <p:sp>
          <p:nvSpPr>
            <p:cNvPr id="150" name="tx150"/>
            <p:cNvSpPr/>
            <p:nvPr/>
          </p:nvSpPr>
          <p:spPr>
            <a:xfrm>
              <a:off x="2378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51" name="tx151"/>
            <p:cNvSpPr/>
            <p:nvPr/>
          </p:nvSpPr>
          <p:spPr>
            <a:xfrm>
              <a:off x="2094717"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11.7</a:t>
              </a:r>
            </a:p>
          </p:txBody>
        </p:sp>
        <p:sp>
          <p:nvSpPr>
            <p:cNvPr id="152" name="tx152"/>
            <p:cNvSpPr/>
            <p:nvPr/>
          </p:nvSpPr>
          <p:spPr>
            <a:xfrm>
              <a:off x="45770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13.7</a:t>
              </a:r>
            </a:p>
          </p:txBody>
        </p:sp>
        <p:sp>
          <p:nvSpPr>
            <p:cNvPr id="153" name="tx153"/>
            <p:cNvSpPr/>
            <p:nvPr/>
          </p:nvSpPr>
          <p:spPr>
            <a:xfrm>
              <a:off x="582366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29.6</a:t>
              </a:r>
            </a:p>
          </p:txBody>
        </p:sp>
        <p:sp>
          <p:nvSpPr>
            <p:cNvPr id="154" name="tx154"/>
            <p:cNvSpPr/>
            <p:nvPr/>
          </p:nvSpPr>
          <p:spPr>
            <a:xfrm>
              <a:off x="412349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14.8</a:t>
              </a:r>
            </a:p>
          </p:txBody>
        </p:sp>
        <p:sp>
          <p:nvSpPr>
            <p:cNvPr id="155" name="tx15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271584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0" name="tx160"/>
            <p:cNvSpPr/>
            <p:nvPr/>
          </p:nvSpPr>
          <p:spPr>
            <a:xfrm>
              <a:off x="424491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1" name="tx161"/>
            <p:cNvSpPr/>
            <p:nvPr/>
          </p:nvSpPr>
          <p:spPr>
            <a:xfrm>
              <a:off x="5773988"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62" name="tx162"/>
            <p:cNvSpPr/>
            <p:nvPr/>
          </p:nvSpPr>
          <p:spPr>
            <a:xfrm>
              <a:off x="730306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3" name="tx163"/>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4" name="tx16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5" name="tx16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97%. This is similar to in 2019, where coverage was 96%.
12,000 children missed their routine first dose of measles vaccine.
MCV2 is typically administered to children between 18 months and five years old. MCV2 coverage increased to 93%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57107"/>
            </a:xfrm>
            <a:custGeom>
              <a:avLst/>
              <a:pathLst>
                <a:path w="3397293" h="857107">
                  <a:moveTo>
                    <a:pt x="0" y="714256"/>
                  </a:moveTo>
                  <a:lnTo>
                    <a:pt x="141553" y="857107"/>
                  </a:lnTo>
                  <a:lnTo>
                    <a:pt x="283107" y="857107"/>
                  </a:lnTo>
                  <a:lnTo>
                    <a:pt x="424661" y="257132"/>
                  </a:lnTo>
                  <a:lnTo>
                    <a:pt x="566215" y="428553"/>
                  </a:lnTo>
                  <a:lnTo>
                    <a:pt x="707769" y="285702"/>
                  </a:lnTo>
                  <a:lnTo>
                    <a:pt x="849323" y="114281"/>
                  </a:lnTo>
                  <a:lnTo>
                    <a:pt x="990877" y="142851"/>
                  </a:lnTo>
                  <a:lnTo>
                    <a:pt x="1132431" y="199991"/>
                  </a:lnTo>
                  <a:lnTo>
                    <a:pt x="1273984" y="114281"/>
                  </a:lnTo>
                  <a:lnTo>
                    <a:pt x="1415538" y="114281"/>
                  </a:lnTo>
                  <a:lnTo>
                    <a:pt x="1557092" y="114281"/>
                  </a:lnTo>
                  <a:lnTo>
                    <a:pt x="1698646" y="57140"/>
                  </a:lnTo>
                  <a:lnTo>
                    <a:pt x="1840200" y="114281"/>
                  </a:lnTo>
                  <a:lnTo>
                    <a:pt x="1981754" y="57140"/>
                  </a:lnTo>
                  <a:lnTo>
                    <a:pt x="2123308" y="85710"/>
                  </a:lnTo>
                  <a:lnTo>
                    <a:pt x="2264862" y="114281"/>
                  </a:lnTo>
                  <a:lnTo>
                    <a:pt x="2406416" y="57140"/>
                  </a:lnTo>
                  <a:lnTo>
                    <a:pt x="2547969" y="0"/>
                  </a:lnTo>
                  <a:lnTo>
                    <a:pt x="2689523" y="85710"/>
                  </a:lnTo>
                  <a:lnTo>
                    <a:pt x="2831077" y="142851"/>
                  </a:lnTo>
                  <a:lnTo>
                    <a:pt x="2972631" y="342843"/>
                  </a:lnTo>
                  <a:lnTo>
                    <a:pt x="3114185" y="0"/>
                  </a:lnTo>
                  <a:lnTo>
                    <a:pt x="3255739" y="8571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57107"/>
            </a:xfrm>
            <a:custGeom>
              <a:avLst/>
              <a:pathLst>
                <a:path w="3397293" h="857107">
                  <a:moveTo>
                    <a:pt x="0" y="714256"/>
                  </a:moveTo>
                  <a:lnTo>
                    <a:pt x="141553" y="857107"/>
                  </a:lnTo>
                  <a:lnTo>
                    <a:pt x="283107" y="857107"/>
                  </a:lnTo>
                  <a:lnTo>
                    <a:pt x="424661" y="257132"/>
                  </a:lnTo>
                  <a:lnTo>
                    <a:pt x="566215" y="428553"/>
                  </a:lnTo>
                  <a:lnTo>
                    <a:pt x="707769" y="285702"/>
                  </a:lnTo>
                  <a:lnTo>
                    <a:pt x="849323" y="114281"/>
                  </a:lnTo>
                  <a:lnTo>
                    <a:pt x="990877" y="142851"/>
                  </a:lnTo>
                  <a:lnTo>
                    <a:pt x="1132431" y="199991"/>
                  </a:lnTo>
                  <a:lnTo>
                    <a:pt x="1273984" y="114281"/>
                  </a:lnTo>
                  <a:lnTo>
                    <a:pt x="1415538" y="114281"/>
                  </a:lnTo>
                  <a:lnTo>
                    <a:pt x="1557092" y="114281"/>
                  </a:lnTo>
                  <a:lnTo>
                    <a:pt x="1698646" y="57140"/>
                  </a:lnTo>
                  <a:lnTo>
                    <a:pt x="1840200" y="114281"/>
                  </a:lnTo>
                  <a:lnTo>
                    <a:pt x="1981754" y="57140"/>
                  </a:lnTo>
                  <a:lnTo>
                    <a:pt x="2123308" y="85710"/>
                  </a:lnTo>
                  <a:lnTo>
                    <a:pt x="2264862" y="114281"/>
                  </a:lnTo>
                  <a:lnTo>
                    <a:pt x="2406416" y="57140"/>
                  </a:lnTo>
                  <a:lnTo>
                    <a:pt x="2547969" y="0"/>
                  </a:lnTo>
                  <a:lnTo>
                    <a:pt x="2689523" y="85710"/>
                  </a:lnTo>
                  <a:lnTo>
                    <a:pt x="2831077" y="142851"/>
                  </a:lnTo>
                  <a:lnTo>
                    <a:pt x="2972631" y="342843"/>
                  </a:lnTo>
                  <a:lnTo>
                    <a:pt x="3114185" y="0"/>
                  </a:lnTo>
                  <a:lnTo>
                    <a:pt x="3255739" y="8571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57107"/>
            </a:xfrm>
            <a:custGeom>
              <a:avLst/>
              <a:pathLst>
                <a:path w="3397293" h="857107">
                  <a:moveTo>
                    <a:pt x="0" y="714256"/>
                  </a:moveTo>
                  <a:lnTo>
                    <a:pt x="141553" y="857107"/>
                  </a:lnTo>
                  <a:lnTo>
                    <a:pt x="283107" y="857107"/>
                  </a:lnTo>
                  <a:lnTo>
                    <a:pt x="424661" y="257132"/>
                  </a:lnTo>
                  <a:lnTo>
                    <a:pt x="566215" y="428553"/>
                  </a:lnTo>
                  <a:lnTo>
                    <a:pt x="707769" y="285702"/>
                  </a:lnTo>
                  <a:lnTo>
                    <a:pt x="849323" y="114281"/>
                  </a:lnTo>
                  <a:lnTo>
                    <a:pt x="990877" y="142851"/>
                  </a:lnTo>
                  <a:lnTo>
                    <a:pt x="1132431" y="199991"/>
                  </a:lnTo>
                  <a:lnTo>
                    <a:pt x="1273984" y="114281"/>
                  </a:lnTo>
                  <a:lnTo>
                    <a:pt x="1415538" y="114281"/>
                  </a:lnTo>
                  <a:lnTo>
                    <a:pt x="1557092" y="114281"/>
                  </a:lnTo>
                  <a:lnTo>
                    <a:pt x="1698646" y="57140"/>
                  </a:lnTo>
                  <a:lnTo>
                    <a:pt x="1840200" y="114281"/>
                  </a:lnTo>
                  <a:lnTo>
                    <a:pt x="1981754" y="57140"/>
                  </a:lnTo>
                  <a:lnTo>
                    <a:pt x="2123308" y="85710"/>
                  </a:lnTo>
                  <a:lnTo>
                    <a:pt x="2264862" y="114281"/>
                  </a:lnTo>
                  <a:lnTo>
                    <a:pt x="2406416" y="57140"/>
                  </a:lnTo>
                  <a:lnTo>
                    <a:pt x="2547969" y="0"/>
                  </a:lnTo>
                  <a:lnTo>
                    <a:pt x="2689523" y="85710"/>
                  </a:lnTo>
                  <a:lnTo>
                    <a:pt x="2831077" y="142851"/>
                  </a:lnTo>
                  <a:lnTo>
                    <a:pt x="2972631" y="342843"/>
                  </a:lnTo>
                  <a:lnTo>
                    <a:pt x="3114185" y="0"/>
                  </a:lnTo>
                  <a:lnTo>
                    <a:pt x="3255739" y="8571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8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4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31778"/>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60" name="tx60"/>
            <p:cNvSpPr/>
            <p:nvPr/>
          </p:nvSpPr>
          <p:spPr>
            <a:xfrm>
              <a:off x="282828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42"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44601" y="471005"/>
              <a:ext cx="25500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Rwanda, 2000-2024</a:t>
              </a:r>
            </a:p>
          </p:txBody>
        </p:sp>
        <p:sp>
          <p:nvSpPr>
            <p:cNvPr id="63" name="pl63"/>
            <p:cNvSpPr/>
            <p:nvPr/>
          </p:nvSpPr>
          <p:spPr>
            <a:xfrm>
              <a:off x="5267799" y="37155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15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156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405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906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406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906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615653"/>
              <a:ext cx="3397293" cy="2249907"/>
            </a:xfrm>
            <a:custGeom>
              <a:avLst/>
              <a:pathLst>
                <a:path w="3397293" h="2249907">
                  <a:moveTo>
                    <a:pt x="0" y="1874922"/>
                  </a:moveTo>
                  <a:lnTo>
                    <a:pt x="141553" y="2249907"/>
                  </a:lnTo>
                  <a:lnTo>
                    <a:pt x="283107" y="2249907"/>
                  </a:lnTo>
                  <a:lnTo>
                    <a:pt x="424661" y="674972"/>
                  </a:lnTo>
                  <a:lnTo>
                    <a:pt x="566215" y="1124953"/>
                  </a:lnTo>
                  <a:lnTo>
                    <a:pt x="707769" y="749969"/>
                  </a:lnTo>
                  <a:lnTo>
                    <a:pt x="849323" y="299987"/>
                  </a:lnTo>
                  <a:lnTo>
                    <a:pt x="990877" y="374984"/>
                  </a:lnTo>
                  <a:lnTo>
                    <a:pt x="1132431" y="524978"/>
                  </a:lnTo>
                  <a:lnTo>
                    <a:pt x="1273984" y="299987"/>
                  </a:lnTo>
                  <a:lnTo>
                    <a:pt x="1415538" y="299987"/>
                  </a:lnTo>
                  <a:lnTo>
                    <a:pt x="1557092" y="299987"/>
                  </a:lnTo>
                  <a:lnTo>
                    <a:pt x="1698646" y="149993"/>
                  </a:lnTo>
                  <a:lnTo>
                    <a:pt x="1840200" y="299987"/>
                  </a:lnTo>
                  <a:lnTo>
                    <a:pt x="1981754" y="149993"/>
                  </a:lnTo>
                  <a:lnTo>
                    <a:pt x="2123308" y="224990"/>
                  </a:lnTo>
                  <a:lnTo>
                    <a:pt x="2264862" y="299987"/>
                  </a:lnTo>
                  <a:lnTo>
                    <a:pt x="2406416" y="149993"/>
                  </a:lnTo>
                  <a:lnTo>
                    <a:pt x="2547969" y="0"/>
                  </a:lnTo>
                  <a:lnTo>
                    <a:pt x="2689523" y="224990"/>
                  </a:lnTo>
                  <a:lnTo>
                    <a:pt x="2831077" y="374984"/>
                  </a:lnTo>
                  <a:lnTo>
                    <a:pt x="2972631" y="899962"/>
                  </a:lnTo>
                  <a:lnTo>
                    <a:pt x="3114185" y="0"/>
                  </a:lnTo>
                  <a:lnTo>
                    <a:pt x="3255739" y="224990"/>
                  </a:lnTo>
                  <a:lnTo>
                    <a:pt x="3397293" y="149993"/>
                  </a:lnTo>
                </a:path>
              </a:pathLst>
            </a:custGeom>
            <a:ln w="27101" cap="flat">
              <a:solidFill>
                <a:srgbClr val="0058AB">
                  <a:alpha val="100000"/>
                </a:srgbClr>
              </a:solidFill>
              <a:prstDash val="solid"/>
              <a:round/>
            </a:ln>
          </p:spPr>
          <p:txBody>
            <a:bodyPr/>
            <a:lstStyle/>
            <a:p/>
          </p:txBody>
        </p:sp>
        <p:sp>
          <p:nvSpPr>
            <p:cNvPr id="80" name="pl80"/>
            <p:cNvSpPr/>
            <p:nvPr/>
          </p:nvSpPr>
          <p:spPr>
            <a:xfrm>
              <a:off x="5437664" y="1840644"/>
              <a:ext cx="3397293" cy="1124953"/>
            </a:xfrm>
            <a:custGeom>
              <a:avLst/>
              <a:pathLst>
                <a:path w="3397293" h="1124953">
                  <a:moveTo>
                    <a:pt x="0" y="1124953"/>
                  </a:moveTo>
                  <a:lnTo>
                    <a:pt x="141553" y="1049956"/>
                  </a:lnTo>
                  <a:lnTo>
                    <a:pt x="283107" y="1049956"/>
                  </a:lnTo>
                  <a:lnTo>
                    <a:pt x="424661" y="974959"/>
                  </a:lnTo>
                  <a:lnTo>
                    <a:pt x="566215" y="824965"/>
                  </a:lnTo>
                  <a:lnTo>
                    <a:pt x="707769" y="674972"/>
                  </a:lnTo>
                  <a:lnTo>
                    <a:pt x="849323" y="524978"/>
                  </a:lnTo>
                  <a:lnTo>
                    <a:pt x="990877" y="524978"/>
                  </a:lnTo>
                  <a:lnTo>
                    <a:pt x="1132431" y="374984"/>
                  </a:lnTo>
                  <a:lnTo>
                    <a:pt x="1273984" y="224990"/>
                  </a:lnTo>
                  <a:lnTo>
                    <a:pt x="1415538" y="149993"/>
                  </a:lnTo>
                  <a:lnTo>
                    <a:pt x="1557092" y="149993"/>
                  </a:lnTo>
                  <a:lnTo>
                    <a:pt x="1698646" y="149993"/>
                  </a:lnTo>
                  <a:lnTo>
                    <a:pt x="1840200" y="149993"/>
                  </a:lnTo>
                  <a:lnTo>
                    <a:pt x="1981754" y="149993"/>
                  </a:lnTo>
                  <a:lnTo>
                    <a:pt x="2123308" y="149993"/>
                  </a:lnTo>
                  <a:lnTo>
                    <a:pt x="2264862" y="74996"/>
                  </a:lnTo>
                  <a:lnTo>
                    <a:pt x="2406416" y="74996"/>
                  </a:lnTo>
                  <a:lnTo>
                    <a:pt x="2547969" y="0"/>
                  </a:lnTo>
                  <a:lnTo>
                    <a:pt x="2689523" y="0"/>
                  </a:lnTo>
                  <a:lnTo>
                    <a:pt x="2831077" y="224990"/>
                  </a:lnTo>
                  <a:lnTo>
                    <a:pt x="2972631" y="374984"/>
                  </a:lnTo>
                  <a:lnTo>
                    <a:pt x="3114185" y="224990"/>
                  </a:lnTo>
                  <a:lnTo>
                    <a:pt x="3255739" y="224990"/>
                  </a:lnTo>
                  <a:lnTo>
                    <a:pt x="3397293" y="149993"/>
                  </a:lnTo>
                </a:path>
              </a:pathLst>
            </a:custGeom>
            <a:ln w="27101" cap="flat">
              <a:solidFill>
                <a:srgbClr val="80BD41">
                  <a:alpha val="100000"/>
                </a:srgbClr>
              </a:solidFill>
              <a:prstDash val="solid"/>
              <a:round/>
            </a:ln>
          </p:spPr>
          <p:txBody>
            <a:bodyPr/>
            <a:lstStyle/>
            <a:p/>
          </p:txBody>
        </p:sp>
        <p:sp>
          <p:nvSpPr>
            <p:cNvPr id="81" name="pl81"/>
            <p:cNvSpPr/>
            <p:nvPr/>
          </p:nvSpPr>
          <p:spPr>
            <a:xfrm>
              <a:off x="5437664" y="1765647"/>
              <a:ext cx="3397293" cy="1424941"/>
            </a:xfrm>
            <a:custGeom>
              <a:avLst/>
              <a:pathLst>
                <a:path w="3397293" h="1424941">
                  <a:moveTo>
                    <a:pt x="0" y="1424941"/>
                  </a:moveTo>
                  <a:lnTo>
                    <a:pt x="141553" y="1199950"/>
                  </a:lnTo>
                  <a:lnTo>
                    <a:pt x="283107" y="1049956"/>
                  </a:lnTo>
                  <a:lnTo>
                    <a:pt x="424661" y="974959"/>
                  </a:lnTo>
                  <a:lnTo>
                    <a:pt x="566215" y="899962"/>
                  </a:lnTo>
                  <a:lnTo>
                    <a:pt x="707769" y="899962"/>
                  </a:lnTo>
                  <a:lnTo>
                    <a:pt x="849323" y="674972"/>
                  </a:lnTo>
                  <a:lnTo>
                    <a:pt x="990877" y="524978"/>
                  </a:lnTo>
                  <a:lnTo>
                    <a:pt x="1132431" y="374984"/>
                  </a:lnTo>
                  <a:lnTo>
                    <a:pt x="1273984" y="149993"/>
                  </a:lnTo>
                  <a:lnTo>
                    <a:pt x="1415538" y="74996"/>
                  </a:lnTo>
                  <a:lnTo>
                    <a:pt x="1557092" y="0"/>
                  </a:lnTo>
                  <a:lnTo>
                    <a:pt x="1698646" y="0"/>
                  </a:lnTo>
                  <a:lnTo>
                    <a:pt x="1840200" y="74996"/>
                  </a:lnTo>
                  <a:lnTo>
                    <a:pt x="1981754" y="74996"/>
                  </a:lnTo>
                  <a:lnTo>
                    <a:pt x="2123308" y="74996"/>
                  </a:lnTo>
                  <a:lnTo>
                    <a:pt x="2264862" y="224990"/>
                  </a:lnTo>
                  <a:lnTo>
                    <a:pt x="2406416" y="224990"/>
                  </a:lnTo>
                  <a:lnTo>
                    <a:pt x="2547969" y="149993"/>
                  </a:lnTo>
                  <a:lnTo>
                    <a:pt x="2689523" y="74996"/>
                  </a:lnTo>
                  <a:lnTo>
                    <a:pt x="2831077" y="224990"/>
                  </a:lnTo>
                  <a:lnTo>
                    <a:pt x="2972631" y="299987"/>
                  </a:lnTo>
                  <a:lnTo>
                    <a:pt x="3114185" y="224990"/>
                  </a:lnTo>
                  <a:lnTo>
                    <a:pt x="3255739" y="74996"/>
                  </a:lnTo>
                  <a:lnTo>
                    <a:pt x="3397293" y="74996"/>
                  </a:lnTo>
                </a:path>
              </a:pathLst>
            </a:custGeom>
            <a:ln w="27101" cap="flat">
              <a:solidFill>
                <a:srgbClr val="961A49">
                  <a:alpha val="100000"/>
                </a:srgbClr>
              </a:solidFill>
              <a:prstDash val="solid"/>
              <a:round/>
            </a:ln>
          </p:spPr>
          <p:txBody>
            <a:bodyPr/>
            <a:lstStyle/>
            <a:p/>
          </p:txBody>
        </p:sp>
        <p:sp>
          <p:nvSpPr>
            <p:cNvPr id="82" name="pl82"/>
            <p:cNvSpPr/>
            <p:nvPr/>
          </p:nvSpPr>
          <p:spPr>
            <a:xfrm>
              <a:off x="5437664" y="184064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615653"/>
              <a:ext cx="3397293" cy="2249907"/>
            </a:xfrm>
            <a:custGeom>
              <a:avLst/>
              <a:pathLst>
                <a:path w="3397293" h="2249907">
                  <a:moveTo>
                    <a:pt x="0" y="1874922"/>
                  </a:moveTo>
                  <a:lnTo>
                    <a:pt x="141553" y="2249907"/>
                  </a:lnTo>
                  <a:lnTo>
                    <a:pt x="283107" y="2249907"/>
                  </a:lnTo>
                  <a:lnTo>
                    <a:pt x="424661" y="674972"/>
                  </a:lnTo>
                  <a:lnTo>
                    <a:pt x="566215" y="1124953"/>
                  </a:lnTo>
                  <a:lnTo>
                    <a:pt x="707769" y="749969"/>
                  </a:lnTo>
                  <a:lnTo>
                    <a:pt x="849323" y="299987"/>
                  </a:lnTo>
                  <a:lnTo>
                    <a:pt x="990877" y="374984"/>
                  </a:lnTo>
                  <a:lnTo>
                    <a:pt x="1132431" y="524978"/>
                  </a:lnTo>
                  <a:lnTo>
                    <a:pt x="1273984" y="299987"/>
                  </a:lnTo>
                  <a:lnTo>
                    <a:pt x="1415538" y="299987"/>
                  </a:lnTo>
                  <a:lnTo>
                    <a:pt x="1557092" y="299987"/>
                  </a:lnTo>
                  <a:lnTo>
                    <a:pt x="1698646" y="149993"/>
                  </a:lnTo>
                  <a:lnTo>
                    <a:pt x="1840200" y="299987"/>
                  </a:lnTo>
                  <a:lnTo>
                    <a:pt x="1981754" y="149993"/>
                  </a:lnTo>
                  <a:lnTo>
                    <a:pt x="2123308" y="224990"/>
                  </a:lnTo>
                  <a:lnTo>
                    <a:pt x="2264862" y="299987"/>
                  </a:lnTo>
                  <a:lnTo>
                    <a:pt x="2406416" y="149993"/>
                  </a:lnTo>
                  <a:lnTo>
                    <a:pt x="2547969" y="0"/>
                  </a:lnTo>
                  <a:lnTo>
                    <a:pt x="2689523" y="224990"/>
                  </a:lnTo>
                  <a:lnTo>
                    <a:pt x="2831077" y="374984"/>
                  </a:lnTo>
                  <a:lnTo>
                    <a:pt x="2972631" y="899962"/>
                  </a:lnTo>
                  <a:lnTo>
                    <a:pt x="3114185" y="0"/>
                  </a:lnTo>
                  <a:lnTo>
                    <a:pt x="3255739" y="224990"/>
                  </a:lnTo>
                  <a:lnTo>
                    <a:pt x="3397293" y="149993"/>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95658"/>
              <a:ext cx="0" cy="1994917"/>
            </a:xfrm>
            <a:custGeom>
              <a:avLst/>
              <a:pathLst>
                <a:path w="0" h="1994917">
                  <a:moveTo>
                    <a:pt x="0" y="199491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95658"/>
              <a:ext cx="0" cy="869964"/>
            </a:xfrm>
            <a:custGeom>
              <a:avLst/>
              <a:pathLst>
                <a:path w="0" h="869964">
                  <a:moveTo>
                    <a:pt x="0" y="8699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95658"/>
              <a:ext cx="0" cy="419982"/>
            </a:xfrm>
            <a:custGeom>
              <a:avLst/>
              <a:pathLst>
                <a:path w="0" h="419982">
                  <a:moveTo>
                    <a:pt x="0" y="41998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95658"/>
              <a:ext cx="0" cy="344985"/>
            </a:xfrm>
            <a:custGeom>
              <a:avLst/>
              <a:pathLst>
                <a:path w="0" h="344985">
                  <a:moveTo>
                    <a:pt x="0" y="34498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95658"/>
              <a:ext cx="0" cy="344985"/>
            </a:xfrm>
            <a:custGeom>
              <a:avLst/>
              <a:pathLst>
                <a:path w="0" h="344985">
                  <a:moveTo>
                    <a:pt x="0" y="3449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95658"/>
              <a:ext cx="0" cy="344985"/>
            </a:xfrm>
            <a:custGeom>
              <a:avLst/>
              <a:pathLst>
                <a:path w="0" h="344985">
                  <a:moveTo>
                    <a:pt x="0" y="34498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95658"/>
              <a:ext cx="0" cy="269988"/>
            </a:xfrm>
            <a:custGeom>
              <a:avLst/>
              <a:pathLst>
                <a:path w="0" h="269988">
                  <a:moveTo>
                    <a:pt x="0" y="26998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615653"/>
              <a:ext cx="3397293" cy="2249907"/>
            </a:xfrm>
            <a:custGeom>
              <a:avLst/>
              <a:pathLst>
                <a:path w="3397293" h="2249907">
                  <a:moveTo>
                    <a:pt x="0" y="1874922"/>
                  </a:moveTo>
                  <a:lnTo>
                    <a:pt x="141553" y="2249907"/>
                  </a:lnTo>
                  <a:lnTo>
                    <a:pt x="283107" y="2249907"/>
                  </a:lnTo>
                  <a:lnTo>
                    <a:pt x="424661" y="674972"/>
                  </a:lnTo>
                  <a:lnTo>
                    <a:pt x="566215" y="1124953"/>
                  </a:lnTo>
                  <a:lnTo>
                    <a:pt x="707769" y="749969"/>
                  </a:lnTo>
                  <a:lnTo>
                    <a:pt x="849323" y="299987"/>
                  </a:lnTo>
                  <a:lnTo>
                    <a:pt x="990877" y="374984"/>
                  </a:lnTo>
                  <a:lnTo>
                    <a:pt x="1132431" y="524978"/>
                  </a:lnTo>
                  <a:lnTo>
                    <a:pt x="1273984" y="299987"/>
                  </a:lnTo>
                  <a:lnTo>
                    <a:pt x="1415538" y="299987"/>
                  </a:lnTo>
                  <a:lnTo>
                    <a:pt x="1557092" y="299987"/>
                  </a:lnTo>
                  <a:lnTo>
                    <a:pt x="1698646" y="149993"/>
                  </a:lnTo>
                  <a:lnTo>
                    <a:pt x="1840200" y="299987"/>
                  </a:lnTo>
                  <a:lnTo>
                    <a:pt x="1981754" y="149993"/>
                  </a:lnTo>
                  <a:lnTo>
                    <a:pt x="2123308" y="224990"/>
                  </a:lnTo>
                  <a:lnTo>
                    <a:pt x="2264862" y="299987"/>
                  </a:lnTo>
                  <a:lnTo>
                    <a:pt x="2406416" y="149993"/>
                  </a:lnTo>
                  <a:lnTo>
                    <a:pt x="2547969" y="0"/>
                  </a:lnTo>
                  <a:lnTo>
                    <a:pt x="2689523" y="224990"/>
                  </a:lnTo>
                  <a:lnTo>
                    <a:pt x="2831077" y="374984"/>
                  </a:lnTo>
                  <a:lnTo>
                    <a:pt x="2972631" y="899962"/>
                  </a:lnTo>
                  <a:lnTo>
                    <a:pt x="3114185" y="0"/>
                  </a:lnTo>
                  <a:lnTo>
                    <a:pt x="3255739" y="224990"/>
                  </a:lnTo>
                  <a:lnTo>
                    <a:pt x="3397293" y="149993"/>
                  </a:lnTo>
                </a:path>
              </a:pathLst>
            </a:custGeom>
            <a:ln w="27101" cap="flat">
              <a:solidFill>
                <a:srgbClr val="0058AB">
                  <a:alpha val="100000"/>
                </a:srgbClr>
              </a:solidFill>
              <a:prstDash val="solid"/>
              <a:round/>
            </a:ln>
          </p:spPr>
          <p:txBody>
            <a:bodyPr/>
            <a:lstStyle/>
            <a:p/>
          </p:txBody>
        </p:sp>
        <p:sp>
          <p:nvSpPr>
            <p:cNvPr id="92" name="tx92"/>
            <p:cNvSpPr/>
            <p:nvPr/>
          </p:nvSpPr>
          <p:spPr>
            <a:xfrm>
              <a:off x="5359324" y="14265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3" name="tx93"/>
            <p:cNvSpPr/>
            <p:nvPr/>
          </p:nvSpPr>
          <p:spPr>
            <a:xfrm>
              <a:off x="6097238" y="1427866"/>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805008" y="142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30827"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7042"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4252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4812" y="14265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2429" y="195152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877160" y="1800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03259" y="32884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53849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17885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0385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7788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03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831778"/>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118" name="tx118"/>
            <p:cNvSpPr/>
            <p:nvPr/>
          </p:nvSpPr>
          <p:spPr>
            <a:xfrm>
              <a:off x="71449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07441"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5026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8736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2446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688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0591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3009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7232890" cy="149993"/>
            </a:xfrm>
            <a:prstGeom prst="rect">
              <a:avLst/>
            </a:prstGeom>
            <a:solidFill>
              <a:srgbClr val="E2231A">
                <a:alpha val="80000"/>
              </a:srgbClr>
            </a:solidFill>
          </p:spPr>
          <p:txBody>
            <a:bodyPr/>
            <a:lstStyle/>
            <a:p/>
          </p:txBody>
        </p:sp>
        <p:sp>
          <p:nvSpPr>
            <p:cNvPr id="132" name="rc132"/>
            <p:cNvSpPr/>
            <p:nvPr/>
          </p:nvSpPr>
          <p:spPr>
            <a:xfrm>
              <a:off x="1317178" y="5637654"/>
              <a:ext cx="7321564" cy="149993"/>
            </a:xfrm>
            <a:prstGeom prst="rect">
              <a:avLst/>
            </a:prstGeom>
            <a:solidFill>
              <a:srgbClr val="E2231A">
                <a:alpha val="80000"/>
              </a:srgbClr>
            </a:solidFill>
          </p:spPr>
          <p:txBody>
            <a:bodyPr/>
            <a:lstStyle/>
            <a:p/>
          </p:txBody>
        </p:sp>
        <p:sp>
          <p:nvSpPr>
            <p:cNvPr id="133" name="rc133"/>
            <p:cNvSpPr/>
            <p:nvPr/>
          </p:nvSpPr>
          <p:spPr>
            <a:xfrm>
              <a:off x="1317178" y="5450161"/>
              <a:ext cx="5558509" cy="149993"/>
            </a:xfrm>
            <a:prstGeom prst="rect">
              <a:avLst/>
            </a:prstGeom>
            <a:solidFill>
              <a:srgbClr val="E2231A">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33856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39" name="tx139"/>
            <p:cNvSpPr/>
            <p:nvPr/>
          </p:nvSpPr>
          <p:spPr>
            <a:xfrm>
              <a:off x="563183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800281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Rwanda (97%) was 13 percentage points higher than the global average (84%) and 21 percentage points higher than the average across all ESAR countries (76%).
National MCV1 coverage was 1 percentage point higher than in 2019 (96%).
This equates to 12,000 unvaccinated children in 2024 compared to 15,000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Rwanda ranked number 20 out of 21 countries for lowest MCV1 coverage (based on tied ranks).
Rwanda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81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89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7980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906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35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24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352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49978"/>
              <a:ext cx="249522" cy="1052719"/>
            </a:xfrm>
            <a:prstGeom prst="rect">
              <a:avLst/>
            </a:prstGeom>
            <a:solidFill>
              <a:srgbClr val="80BD41">
                <a:alpha val="100000"/>
              </a:srgbClr>
            </a:solidFill>
          </p:spPr>
          <p:txBody>
            <a:bodyPr/>
            <a:lstStyle/>
            <a:p/>
          </p:txBody>
        </p:sp>
        <p:sp>
          <p:nvSpPr>
            <p:cNvPr id="24" name="rc24"/>
            <p:cNvSpPr/>
            <p:nvPr/>
          </p:nvSpPr>
          <p:spPr>
            <a:xfrm>
              <a:off x="1296273" y="2680088"/>
              <a:ext cx="249522" cy="369889"/>
            </a:xfrm>
            <a:prstGeom prst="rect">
              <a:avLst/>
            </a:prstGeom>
            <a:solidFill>
              <a:srgbClr val="E2231A">
                <a:alpha val="100000"/>
              </a:srgbClr>
            </a:solidFill>
          </p:spPr>
          <p:txBody>
            <a:bodyPr/>
            <a:lstStyle/>
            <a:p/>
          </p:txBody>
        </p:sp>
        <p:sp>
          <p:nvSpPr>
            <p:cNvPr id="25" name="rc25"/>
            <p:cNvSpPr/>
            <p:nvPr/>
          </p:nvSpPr>
          <p:spPr>
            <a:xfrm>
              <a:off x="1573521" y="3107195"/>
              <a:ext cx="249522" cy="995501"/>
            </a:xfrm>
            <a:prstGeom prst="rect">
              <a:avLst/>
            </a:prstGeom>
            <a:solidFill>
              <a:srgbClr val="80BD41">
                <a:alpha val="100000"/>
              </a:srgbClr>
            </a:solidFill>
          </p:spPr>
          <p:txBody>
            <a:bodyPr/>
            <a:lstStyle/>
            <a:p/>
          </p:txBody>
        </p:sp>
        <p:sp>
          <p:nvSpPr>
            <p:cNvPr id="26" name="rc26"/>
            <p:cNvSpPr/>
            <p:nvPr/>
          </p:nvSpPr>
          <p:spPr>
            <a:xfrm>
              <a:off x="1573521" y="2659948"/>
              <a:ext cx="249522" cy="447246"/>
            </a:xfrm>
            <a:prstGeom prst="rect">
              <a:avLst/>
            </a:prstGeom>
            <a:solidFill>
              <a:srgbClr val="E2231A">
                <a:alpha val="100000"/>
              </a:srgbClr>
            </a:solidFill>
          </p:spPr>
          <p:txBody>
            <a:bodyPr/>
            <a:lstStyle/>
            <a:p/>
          </p:txBody>
        </p:sp>
        <p:sp>
          <p:nvSpPr>
            <p:cNvPr id="27" name="rc27"/>
            <p:cNvSpPr/>
            <p:nvPr/>
          </p:nvSpPr>
          <p:spPr>
            <a:xfrm>
              <a:off x="1850769" y="3096125"/>
              <a:ext cx="249522" cy="1006571"/>
            </a:xfrm>
            <a:prstGeom prst="rect">
              <a:avLst/>
            </a:prstGeom>
            <a:solidFill>
              <a:srgbClr val="80BD41">
                <a:alpha val="100000"/>
              </a:srgbClr>
            </a:solidFill>
          </p:spPr>
          <p:txBody>
            <a:bodyPr/>
            <a:lstStyle/>
            <a:p/>
          </p:txBody>
        </p:sp>
        <p:sp>
          <p:nvSpPr>
            <p:cNvPr id="28" name="rc28"/>
            <p:cNvSpPr/>
            <p:nvPr/>
          </p:nvSpPr>
          <p:spPr>
            <a:xfrm>
              <a:off x="1850769" y="2643899"/>
              <a:ext cx="249522" cy="452225"/>
            </a:xfrm>
            <a:prstGeom prst="rect">
              <a:avLst/>
            </a:prstGeom>
            <a:solidFill>
              <a:srgbClr val="E2231A">
                <a:alpha val="100000"/>
              </a:srgbClr>
            </a:solidFill>
          </p:spPr>
          <p:txBody>
            <a:bodyPr/>
            <a:lstStyle/>
            <a:p/>
          </p:txBody>
        </p:sp>
        <p:sp>
          <p:nvSpPr>
            <p:cNvPr id="29" name="rc29"/>
            <p:cNvSpPr/>
            <p:nvPr/>
          </p:nvSpPr>
          <p:spPr>
            <a:xfrm>
              <a:off x="2128016" y="2765003"/>
              <a:ext cx="249522" cy="1337694"/>
            </a:xfrm>
            <a:prstGeom prst="rect">
              <a:avLst/>
            </a:prstGeom>
            <a:solidFill>
              <a:srgbClr val="80BD41">
                <a:alpha val="100000"/>
              </a:srgbClr>
            </a:solidFill>
          </p:spPr>
          <p:txBody>
            <a:bodyPr/>
            <a:lstStyle/>
            <a:p/>
          </p:txBody>
        </p:sp>
        <p:sp>
          <p:nvSpPr>
            <p:cNvPr id="30" name="rc30"/>
            <p:cNvSpPr/>
            <p:nvPr/>
          </p:nvSpPr>
          <p:spPr>
            <a:xfrm>
              <a:off x="2128016" y="2616380"/>
              <a:ext cx="249522" cy="148622"/>
            </a:xfrm>
            <a:prstGeom prst="rect">
              <a:avLst/>
            </a:prstGeom>
            <a:solidFill>
              <a:srgbClr val="E2231A">
                <a:alpha val="100000"/>
              </a:srgbClr>
            </a:solidFill>
          </p:spPr>
          <p:txBody>
            <a:bodyPr/>
            <a:lstStyle/>
            <a:p/>
          </p:txBody>
        </p:sp>
        <p:sp>
          <p:nvSpPr>
            <p:cNvPr id="31" name="rc31"/>
            <p:cNvSpPr/>
            <p:nvPr/>
          </p:nvSpPr>
          <p:spPr>
            <a:xfrm>
              <a:off x="2405264" y="2821998"/>
              <a:ext cx="249522" cy="1280699"/>
            </a:xfrm>
            <a:prstGeom prst="rect">
              <a:avLst/>
            </a:prstGeom>
            <a:solidFill>
              <a:srgbClr val="80BD41">
                <a:alpha val="100000"/>
              </a:srgbClr>
            </a:solidFill>
          </p:spPr>
          <p:txBody>
            <a:bodyPr/>
            <a:lstStyle/>
            <a:p/>
          </p:txBody>
        </p:sp>
        <p:sp>
          <p:nvSpPr>
            <p:cNvPr id="32" name="rc32"/>
            <p:cNvSpPr/>
            <p:nvPr/>
          </p:nvSpPr>
          <p:spPr>
            <a:xfrm>
              <a:off x="2405264" y="2578057"/>
              <a:ext cx="249522" cy="243940"/>
            </a:xfrm>
            <a:prstGeom prst="rect">
              <a:avLst/>
            </a:prstGeom>
            <a:solidFill>
              <a:srgbClr val="E2231A">
                <a:alpha val="100000"/>
              </a:srgbClr>
            </a:solidFill>
          </p:spPr>
          <p:txBody>
            <a:bodyPr/>
            <a:lstStyle/>
            <a:p/>
          </p:txBody>
        </p:sp>
        <p:sp>
          <p:nvSpPr>
            <p:cNvPr id="33" name="rc33"/>
            <p:cNvSpPr/>
            <p:nvPr/>
          </p:nvSpPr>
          <p:spPr>
            <a:xfrm>
              <a:off x="2682512" y="2721789"/>
              <a:ext cx="249522" cy="1380907"/>
            </a:xfrm>
            <a:prstGeom prst="rect">
              <a:avLst/>
            </a:prstGeom>
            <a:solidFill>
              <a:srgbClr val="80BD41">
                <a:alpha val="100000"/>
              </a:srgbClr>
            </a:solidFill>
          </p:spPr>
          <p:txBody>
            <a:bodyPr/>
            <a:lstStyle/>
            <a:p/>
          </p:txBody>
        </p:sp>
        <p:sp>
          <p:nvSpPr>
            <p:cNvPr id="34" name="rc34"/>
            <p:cNvSpPr/>
            <p:nvPr/>
          </p:nvSpPr>
          <p:spPr>
            <a:xfrm>
              <a:off x="2682512" y="2551115"/>
              <a:ext cx="249522" cy="170673"/>
            </a:xfrm>
            <a:prstGeom prst="rect">
              <a:avLst/>
            </a:prstGeom>
            <a:solidFill>
              <a:srgbClr val="E2231A">
                <a:alpha val="100000"/>
              </a:srgbClr>
            </a:solidFill>
          </p:spPr>
          <p:txBody>
            <a:bodyPr/>
            <a:lstStyle/>
            <a:p/>
          </p:txBody>
        </p:sp>
        <p:sp>
          <p:nvSpPr>
            <p:cNvPr id="35" name="rc35"/>
            <p:cNvSpPr/>
            <p:nvPr/>
          </p:nvSpPr>
          <p:spPr>
            <a:xfrm>
              <a:off x="2959759" y="2612956"/>
              <a:ext cx="249522" cy="1489740"/>
            </a:xfrm>
            <a:prstGeom prst="rect">
              <a:avLst/>
            </a:prstGeom>
            <a:solidFill>
              <a:srgbClr val="80BD41">
                <a:alpha val="100000"/>
              </a:srgbClr>
            </a:solidFill>
          </p:spPr>
          <p:txBody>
            <a:bodyPr/>
            <a:lstStyle/>
            <a:p/>
          </p:txBody>
        </p:sp>
        <p:sp>
          <p:nvSpPr>
            <p:cNvPr id="36" name="rc36"/>
            <p:cNvSpPr/>
            <p:nvPr/>
          </p:nvSpPr>
          <p:spPr>
            <a:xfrm>
              <a:off x="2959759" y="2534533"/>
              <a:ext cx="249522" cy="78423"/>
            </a:xfrm>
            <a:prstGeom prst="rect">
              <a:avLst/>
            </a:prstGeom>
            <a:solidFill>
              <a:srgbClr val="E2231A">
                <a:alpha val="100000"/>
              </a:srgbClr>
            </a:solidFill>
          </p:spPr>
          <p:txBody>
            <a:bodyPr/>
            <a:lstStyle/>
            <a:p/>
          </p:txBody>
        </p:sp>
        <p:sp>
          <p:nvSpPr>
            <p:cNvPr id="37" name="rc37"/>
            <p:cNvSpPr/>
            <p:nvPr/>
          </p:nvSpPr>
          <p:spPr>
            <a:xfrm>
              <a:off x="3237007" y="2623315"/>
              <a:ext cx="249522" cy="1479381"/>
            </a:xfrm>
            <a:prstGeom prst="rect">
              <a:avLst/>
            </a:prstGeom>
            <a:solidFill>
              <a:srgbClr val="80BD41">
                <a:alpha val="100000"/>
              </a:srgbClr>
            </a:solidFill>
          </p:spPr>
          <p:txBody>
            <a:bodyPr/>
            <a:lstStyle/>
            <a:p/>
          </p:txBody>
        </p:sp>
        <p:sp>
          <p:nvSpPr>
            <p:cNvPr id="38" name="rc38"/>
            <p:cNvSpPr/>
            <p:nvPr/>
          </p:nvSpPr>
          <p:spPr>
            <a:xfrm>
              <a:off x="3237007" y="2528887"/>
              <a:ext cx="249522" cy="94428"/>
            </a:xfrm>
            <a:prstGeom prst="rect">
              <a:avLst/>
            </a:prstGeom>
            <a:solidFill>
              <a:srgbClr val="E2231A">
                <a:alpha val="100000"/>
              </a:srgbClr>
            </a:solidFill>
          </p:spPr>
          <p:txBody>
            <a:bodyPr/>
            <a:lstStyle/>
            <a:p/>
          </p:txBody>
        </p:sp>
        <p:sp>
          <p:nvSpPr>
            <p:cNvPr id="39" name="rc39"/>
            <p:cNvSpPr/>
            <p:nvPr/>
          </p:nvSpPr>
          <p:spPr>
            <a:xfrm>
              <a:off x="3514255" y="2657414"/>
              <a:ext cx="249522" cy="1445282"/>
            </a:xfrm>
            <a:prstGeom prst="rect">
              <a:avLst/>
            </a:prstGeom>
            <a:solidFill>
              <a:srgbClr val="80BD41">
                <a:alpha val="100000"/>
              </a:srgbClr>
            </a:solidFill>
          </p:spPr>
          <p:txBody>
            <a:bodyPr/>
            <a:lstStyle/>
            <a:p/>
          </p:txBody>
        </p:sp>
        <p:sp>
          <p:nvSpPr>
            <p:cNvPr id="40" name="rc40"/>
            <p:cNvSpPr/>
            <p:nvPr/>
          </p:nvSpPr>
          <p:spPr>
            <a:xfrm>
              <a:off x="3514255" y="2531732"/>
              <a:ext cx="249522" cy="125682"/>
            </a:xfrm>
            <a:prstGeom prst="rect">
              <a:avLst/>
            </a:prstGeom>
            <a:solidFill>
              <a:srgbClr val="E2231A">
                <a:alpha val="100000"/>
              </a:srgbClr>
            </a:solidFill>
          </p:spPr>
          <p:txBody>
            <a:bodyPr/>
            <a:lstStyle/>
            <a:p/>
          </p:txBody>
        </p:sp>
        <p:sp>
          <p:nvSpPr>
            <p:cNvPr id="41" name="rc41"/>
            <p:cNvSpPr/>
            <p:nvPr/>
          </p:nvSpPr>
          <p:spPr>
            <a:xfrm>
              <a:off x="3791502" y="2621315"/>
              <a:ext cx="249522" cy="1481382"/>
            </a:xfrm>
            <a:prstGeom prst="rect">
              <a:avLst/>
            </a:prstGeom>
            <a:solidFill>
              <a:srgbClr val="80BD41">
                <a:alpha val="100000"/>
              </a:srgbClr>
            </a:solidFill>
          </p:spPr>
          <p:txBody>
            <a:bodyPr/>
            <a:lstStyle/>
            <a:p/>
          </p:txBody>
        </p:sp>
        <p:sp>
          <p:nvSpPr>
            <p:cNvPr id="42" name="rc42"/>
            <p:cNvSpPr/>
            <p:nvPr/>
          </p:nvSpPr>
          <p:spPr>
            <a:xfrm>
              <a:off x="3791502" y="2543335"/>
              <a:ext cx="249522" cy="77979"/>
            </a:xfrm>
            <a:prstGeom prst="rect">
              <a:avLst/>
            </a:prstGeom>
            <a:solidFill>
              <a:srgbClr val="E2231A">
                <a:alpha val="100000"/>
              </a:srgbClr>
            </a:solidFill>
          </p:spPr>
          <p:txBody>
            <a:bodyPr/>
            <a:lstStyle/>
            <a:p/>
          </p:txBody>
        </p:sp>
        <p:sp>
          <p:nvSpPr>
            <p:cNvPr id="43" name="rc43"/>
            <p:cNvSpPr/>
            <p:nvPr/>
          </p:nvSpPr>
          <p:spPr>
            <a:xfrm>
              <a:off x="4068750" y="2628695"/>
              <a:ext cx="249522" cy="1474002"/>
            </a:xfrm>
            <a:prstGeom prst="rect">
              <a:avLst/>
            </a:prstGeom>
            <a:solidFill>
              <a:srgbClr val="80BD41">
                <a:alpha val="100000"/>
              </a:srgbClr>
            </a:solidFill>
          </p:spPr>
          <p:txBody>
            <a:bodyPr/>
            <a:lstStyle/>
            <a:p/>
          </p:txBody>
        </p:sp>
        <p:sp>
          <p:nvSpPr>
            <p:cNvPr id="44" name="rc44"/>
            <p:cNvSpPr/>
            <p:nvPr/>
          </p:nvSpPr>
          <p:spPr>
            <a:xfrm>
              <a:off x="4068750" y="2551115"/>
              <a:ext cx="249522" cy="77579"/>
            </a:xfrm>
            <a:prstGeom prst="rect">
              <a:avLst/>
            </a:prstGeom>
            <a:solidFill>
              <a:srgbClr val="E2231A">
                <a:alpha val="100000"/>
              </a:srgbClr>
            </a:solidFill>
          </p:spPr>
          <p:txBody>
            <a:bodyPr/>
            <a:lstStyle/>
            <a:p/>
          </p:txBody>
        </p:sp>
        <p:sp>
          <p:nvSpPr>
            <p:cNvPr id="45" name="rc45"/>
            <p:cNvSpPr/>
            <p:nvPr/>
          </p:nvSpPr>
          <p:spPr>
            <a:xfrm>
              <a:off x="4345998" y="2646967"/>
              <a:ext cx="249522" cy="1455730"/>
            </a:xfrm>
            <a:prstGeom prst="rect">
              <a:avLst/>
            </a:prstGeom>
            <a:solidFill>
              <a:srgbClr val="80BD41">
                <a:alpha val="100000"/>
              </a:srgbClr>
            </a:solidFill>
          </p:spPr>
          <p:txBody>
            <a:bodyPr/>
            <a:lstStyle/>
            <a:p/>
          </p:txBody>
        </p:sp>
        <p:sp>
          <p:nvSpPr>
            <p:cNvPr id="46" name="rc46"/>
            <p:cNvSpPr/>
            <p:nvPr/>
          </p:nvSpPr>
          <p:spPr>
            <a:xfrm>
              <a:off x="4345998" y="2570366"/>
              <a:ext cx="249522" cy="76600"/>
            </a:xfrm>
            <a:prstGeom prst="rect">
              <a:avLst/>
            </a:prstGeom>
            <a:solidFill>
              <a:srgbClr val="E2231A">
                <a:alpha val="100000"/>
              </a:srgbClr>
            </a:solidFill>
          </p:spPr>
          <p:txBody>
            <a:bodyPr/>
            <a:lstStyle/>
            <a:p/>
          </p:txBody>
        </p:sp>
        <p:sp>
          <p:nvSpPr>
            <p:cNvPr id="47" name="rc47"/>
            <p:cNvSpPr/>
            <p:nvPr/>
          </p:nvSpPr>
          <p:spPr>
            <a:xfrm>
              <a:off x="4623245" y="2620292"/>
              <a:ext cx="249522" cy="1482404"/>
            </a:xfrm>
            <a:prstGeom prst="rect">
              <a:avLst/>
            </a:prstGeom>
            <a:solidFill>
              <a:srgbClr val="80BD41">
                <a:alpha val="100000"/>
              </a:srgbClr>
            </a:solidFill>
          </p:spPr>
          <p:txBody>
            <a:bodyPr/>
            <a:lstStyle/>
            <a:p/>
          </p:txBody>
        </p:sp>
        <p:sp>
          <p:nvSpPr>
            <p:cNvPr id="48" name="rc48"/>
            <p:cNvSpPr/>
            <p:nvPr/>
          </p:nvSpPr>
          <p:spPr>
            <a:xfrm>
              <a:off x="4623245" y="2574456"/>
              <a:ext cx="249522" cy="45836"/>
            </a:xfrm>
            <a:prstGeom prst="rect">
              <a:avLst/>
            </a:prstGeom>
            <a:solidFill>
              <a:srgbClr val="E2231A">
                <a:alpha val="100000"/>
              </a:srgbClr>
            </a:solidFill>
          </p:spPr>
          <p:txBody>
            <a:bodyPr/>
            <a:lstStyle/>
            <a:p/>
          </p:txBody>
        </p:sp>
        <p:sp>
          <p:nvSpPr>
            <p:cNvPr id="49" name="rc49"/>
            <p:cNvSpPr/>
            <p:nvPr/>
          </p:nvSpPr>
          <p:spPr>
            <a:xfrm>
              <a:off x="4900493" y="2633363"/>
              <a:ext cx="249522" cy="1469334"/>
            </a:xfrm>
            <a:prstGeom prst="rect">
              <a:avLst/>
            </a:prstGeom>
            <a:solidFill>
              <a:srgbClr val="80BD41">
                <a:alpha val="100000"/>
              </a:srgbClr>
            </a:solidFill>
          </p:spPr>
          <p:txBody>
            <a:bodyPr/>
            <a:lstStyle/>
            <a:p/>
          </p:txBody>
        </p:sp>
        <p:sp>
          <p:nvSpPr>
            <p:cNvPr id="50" name="rc50"/>
            <p:cNvSpPr/>
            <p:nvPr/>
          </p:nvSpPr>
          <p:spPr>
            <a:xfrm>
              <a:off x="4900493" y="2556006"/>
              <a:ext cx="249522" cy="77356"/>
            </a:xfrm>
            <a:prstGeom prst="rect">
              <a:avLst/>
            </a:prstGeom>
            <a:solidFill>
              <a:srgbClr val="E2231A">
                <a:alpha val="100000"/>
              </a:srgbClr>
            </a:solidFill>
          </p:spPr>
          <p:txBody>
            <a:bodyPr/>
            <a:lstStyle/>
            <a:p/>
          </p:txBody>
        </p:sp>
        <p:sp>
          <p:nvSpPr>
            <p:cNvPr id="51" name="rc51"/>
            <p:cNvSpPr/>
            <p:nvPr/>
          </p:nvSpPr>
          <p:spPr>
            <a:xfrm>
              <a:off x="5177741" y="2571744"/>
              <a:ext cx="249522" cy="1530952"/>
            </a:xfrm>
            <a:prstGeom prst="rect">
              <a:avLst/>
            </a:prstGeom>
            <a:solidFill>
              <a:srgbClr val="80BD41">
                <a:alpha val="100000"/>
              </a:srgbClr>
            </a:solidFill>
          </p:spPr>
          <p:txBody>
            <a:bodyPr/>
            <a:lstStyle/>
            <a:p/>
          </p:txBody>
        </p:sp>
        <p:sp>
          <p:nvSpPr>
            <p:cNvPr id="52" name="rc52"/>
            <p:cNvSpPr/>
            <p:nvPr/>
          </p:nvSpPr>
          <p:spPr>
            <a:xfrm>
              <a:off x="5177741" y="2524396"/>
              <a:ext cx="249522" cy="47347"/>
            </a:xfrm>
            <a:prstGeom prst="rect">
              <a:avLst/>
            </a:prstGeom>
            <a:solidFill>
              <a:srgbClr val="E2231A">
                <a:alpha val="100000"/>
              </a:srgbClr>
            </a:solidFill>
          </p:spPr>
          <p:txBody>
            <a:bodyPr/>
            <a:lstStyle/>
            <a:p/>
          </p:txBody>
        </p:sp>
        <p:sp>
          <p:nvSpPr>
            <p:cNvPr id="53" name="rc53"/>
            <p:cNvSpPr/>
            <p:nvPr/>
          </p:nvSpPr>
          <p:spPr>
            <a:xfrm>
              <a:off x="5454988" y="2556050"/>
              <a:ext cx="249522" cy="1546646"/>
            </a:xfrm>
            <a:prstGeom prst="rect">
              <a:avLst/>
            </a:prstGeom>
            <a:solidFill>
              <a:srgbClr val="80BD41">
                <a:alpha val="100000"/>
              </a:srgbClr>
            </a:solidFill>
          </p:spPr>
          <p:txBody>
            <a:bodyPr/>
            <a:lstStyle/>
            <a:p/>
          </p:txBody>
        </p:sp>
        <p:sp>
          <p:nvSpPr>
            <p:cNvPr id="54" name="rc54"/>
            <p:cNvSpPr/>
            <p:nvPr/>
          </p:nvSpPr>
          <p:spPr>
            <a:xfrm>
              <a:off x="5454988" y="2491631"/>
              <a:ext cx="249522" cy="64419"/>
            </a:xfrm>
            <a:prstGeom prst="rect">
              <a:avLst/>
            </a:prstGeom>
            <a:solidFill>
              <a:srgbClr val="E2231A">
                <a:alpha val="100000"/>
              </a:srgbClr>
            </a:solidFill>
          </p:spPr>
          <p:txBody>
            <a:bodyPr/>
            <a:lstStyle/>
            <a:p/>
          </p:txBody>
        </p:sp>
        <p:sp>
          <p:nvSpPr>
            <p:cNvPr id="55" name="rc55"/>
            <p:cNvSpPr/>
            <p:nvPr/>
          </p:nvSpPr>
          <p:spPr>
            <a:xfrm>
              <a:off x="5732236" y="2540312"/>
              <a:ext cx="249522" cy="1562384"/>
            </a:xfrm>
            <a:prstGeom prst="rect">
              <a:avLst/>
            </a:prstGeom>
            <a:solidFill>
              <a:srgbClr val="80BD41">
                <a:alpha val="100000"/>
              </a:srgbClr>
            </a:solidFill>
          </p:spPr>
          <p:txBody>
            <a:bodyPr/>
            <a:lstStyle/>
            <a:p/>
          </p:txBody>
        </p:sp>
        <p:sp>
          <p:nvSpPr>
            <p:cNvPr id="56" name="rc56"/>
            <p:cNvSpPr/>
            <p:nvPr/>
          </p:nvSpPr>
          <p:spPr>
            <a:xfrm>
              <a:off x="5732236" y="2458065"/>
              <a:ext cx="249522" cy="82247"/>
            </a:xfrm>
            <a:prstGeom prst="rect">
              <a:avLst/>
            </a:prstGeom>
            <a:solidFill>
              <a:srgbClr val="E2231A">
                <a:alpha val="100000"/>
              </a:srgbClr>
            </a:solidFill>
          </p:spPr>
          <p:txBody>
            <a:bodyPr/>
            <a:lstStyle/>
            <a:p/>
          </p:txBody>
        </p:sp>
        <p:sp>
          <p:nvSpPr>
            <p:cNvPr id="57" name="rc57"/>
            <p:cNvSpPr/>
            <p:nvPr/>
          </p:nvSpPr>
          <p:spPr>
            <a:xfrm>
              <a:off x="6009484" y="2483717"/>
              <a:ext cx="249522" cy="1618979"/>
            </a:xfrm>
            <a:prstGeom prst="rect">
              <a:avLst/>
            </a:prstGeom>
            <a:solidFill>
              <a:srgbClr val="80BD41">
                <a:alpha val="100000"/>
              </a:srgbClr>
            </a:solidFill>
          </p:spPr>
          <p:txBody>
            <a:bodyPr/>
            <a:lstStyle/>
            <a:p/>
          </p:txBody>
        </p:sp>
        <p:sp>
          <p:nvSpPr>
            <p:cNvPr id="58" name="rc58"/>
            <p:cNvSpPr/>
            <p:nvPr/>
          </p:nvSpPr>
          <p:spPr>
            <a:xfrm>
              <a:off x="6009484" y="2433658"/>
              <a:ext cx="249522" cy="50059"/>
            </a:xfrm>
            <a:prstGeom prst="rect">
              <a:avLst/>
            </a:prstGeom>
            <a:solidFill>
              <a:srgbClr val="E2231A">
                <a:alpha val="100000"/>
              </a:srgbClr>
            </a:solidFill>
          </p:spPr>
          <p:txBody>
            <a:bodyPr/>
            <a:lstStyle/>
            <a:p/>
          </p:txBody>
        </p:sp>
        <p:sp>
          <p:nvSpPr>
            <p:cNvPr id="59" name="rc59"/>
            <p:cNvSpPr/>
            <p:nvPr/>
          </p:nvSpPr>
          <p:spPr>
            <a:xfrm>
              <a:off x="6286731" y="2433613"/>
              <a:ext cx="249522" cy="1669083"/>
            </a:xfrm>
            <a:prstGeom prst="rect">
              <a:avLst/>
            </a:prstGeom>
            <a:solidFill>
              <a:srgbClr val="80BD41">
                <a:alpha val="100000"/>
              </a:srgbClr>
            </a:solidFill>
          </p:spPr>
          <p:txBody>
            <a:bodyPr/>
            <a:lstStyle/>
            <a:p/>
          </p:txBody>
        </p:sp>
        <p:sp>
          <p:nvSpPr>
            <p:cNvPr id="60" name="rc60"/>
            <p:cNvSpPr/>
            <p:nvPr/>
          </p:nvSpPr>
          <p:spPr>
            <a:xfrm>
              <a:off x="6286731" y="2416764"/>
              <a:ext cx="249522" cy="16849"/>
            </a:xfrm>
            <a:prstGeom prst="rect">
              <a:avLst/>
            </a:prstGeom>
            <a:solidFill>
              <a:srgbClr val="E2231A">
                <a:alpha val="100000"/>
              </a:srgbClr>
            </a:solidFill>
          </p:spPr>
          <p:txBody>
            <a:bodyPr/>
            <a:lstStyle/>
            <a:p/>
          </p:txBody>
        </p:sp>
        <p:sp>
          <p:nvSpPr>
            <p:cNvPr id="61" name="rc61"/>
            <p:cNvSpPr/>
            <p:nvPr/>
          </p:nvSpPr>
          <p:spPr>
            <a:xfrm>
              <a:off x="6563979" y="2475270"/>
              <a:ext cx="249522" cy="1627426"/>
            </a:xfrm>
            <a:prstGeom prst="rect">
              <a:avLst/>
            </a:prstGeom>
            <a:solidFill>
              <a:srgbClr val="80BD41">
                <a:alpha val="100000"/>
              </a:srgbClr>
            </a:solidFill>
          </p:spPr>
          <p:txBody>
            <a:bodyPr/>
            <a:lstStyle/>
            <a:p/>
          </p:txBody>
        </p:sp>
        <p:sp>
          <p:nvSpPr>
            <p:cNvPr id="62" name="rc62"/>
            <p:cNvSpPr/>
            <p:nvPr/>
          </p:nvSpPr>
          <p:spPr>
            <a:xfrm>
              <a:off x="6563979" y="2407472"/>
              <a:ext cx="249522" cy="67798"/>
            </a:xfrm>
            <a:prstGeom prst="rect">
              <a:avLst/>
            </a:prstGeom>
            <a:solidFill>
              <a:srgbClr val="E2231A">
                <a:alpha val="100000"/>
              </a:srgbClr>
            </a:solidFill>
          </p:spPr>
          <p:txBody>
            <a:bodyPr/>
            <a:lstStyle/>
            <a:p/>
          </p:txBody>
        </p:sp>
        <p:sp>
          <p:nvSpPr>
            <p:cNvPr id="63" name="rc63"/>
            <p:cNvSpPr/>
            <p:nvPr/>
          </p:nvSpPr>
          <p:spPr>
            <a:xfrm>
              <a:off x="6841227" y="2506524"/>
              <a:ext cx="249522" cy="1596172"/>
            </a:xfrm>
            <a:prstGeom prst="rect">
              <a:avLst/>
            </a:prstGeom>
            <a:solidFill>
              <a:srgbClr val="80BD41">
                <a:alpha val="100000"/>
              </a:srgbClr>
            </a:solidFill>
          </p:spPr>
          <p:txBody>
            <a:bodyPr/>
            <a:lstStyle/>
            <a:p/>
          </p:txBody>
        </p:sp>
        <p:sp>
          <p:nvSpPr>
            <p:cNvPr id="64" name="rc64"/>
            <p:cNvSpPr/>
            <p:nvPr/>
          </p:nvSpPr>
          <p:spPr>
            <a:xfrm>
              <a:off x="6841227" y="2404627"/>
              <a:ext cx="249522" cy="101897"/>
            </a:xfrm>
            <a:prstGeom prst="rect">
              <a:avLst/>
            </a:prstGeom>
            <a:solidFill>
              <a:srgbClr val="E2231A">
                <a:alpha val="100000"/>
              </a:srgbClr>
            </a:solidFill>
          </p:spPr>
          <p:txBody>
            <a:bodyPr/>
            <a:lstStyle/>
            <a:p/>
          </p:txBody>
        </p:sp>
        <p:sp>
          <p:nvSpPr>
            <p:cNvPr id="65" name="rc65"/>
            <p:cNvSpPr/>
            <p:nvPr/>
          </p:nvSpPr>
          <p:spPr>
            <a:xfrm>
              <a:off x="7118474" y="2623315"/>
              <a:ext cx="249522" cy="1479381"/>
            </a:xfrm>
            <a:prstGeom prst="rect">
              <a:avLst/>
            </a:prstGeom>
            <a:solidFill>
              <a:srgbClr val="80BD41">
                <a:alpha val="100000"/>
              </a:srgbClr>
            </a:solidFill>
          </p:spPr>
          <p:txBody>
            <a:bodyPr/>
            <a:lstStyle/>
            <a:p/>
          </p:txBody>
        </p:sp>
        <p:sp>
          <p:nvSpPr>
            <p:cNvPr id="66" name="rc66"/>
            <p:cNvSpPr/>
            <p:nvPr/>
          </p:nvSpPr>
          <p:spPr>
            <a:xfrm>
              <a:off x="7118474" y="2402270"/>
              <a:ext cx="249522" cy="221044"/>
            </a:xfrm>
            <a:prstGeom prst="rect">
              <a:avLst/>
            </a:prstGeom>
            <a:solidFill>
              <a:srgbClr val="E2231A">
                <a:alpha val="100000"/>
              </a:srgbClr>
            </a:solidFill>
          </p:spPr>
          <p:txBody>
            <a:bodyPr/>
            <a:lstStyle/>
            <a:p/>
          </p:txBody>
        </p:sp>
        <p:sp>
          <p:nvSpPr>
            <p:cNvPr id="67" name="rc67"/>
            <p:cNvSpPr/>
            <p:nvPr/>
          </p:nvSpPr>
          <p:spPr>
            <a:xfrm>
              <a:off x="7395722" y="2411873"/>
              <a:ext cx="249522" cy="1690823"/>
            </a:xfrm>
            <a:prstGeom prst="rect">
              <a:avLst/>
            </a:prstGeom>
            <a:solidFill>
              <a:srgbClr val="80BD41">
                <a:alpha val="100000"/>
              </a:srgbClr>
            </a:solidFill>
          </p:spPr>
          <p:txBody>
            <a:bodyPr/>
            <a:lstStyle/>
            <a:p/>
          </p:txBody>
        </p:sp>
        <p:sp>
          <p:nvSpPr>
            <p:cNvPr id="68" name="rc68"/>
            <p:cNvSpPr/>
            <p:nvPr/>
          </p:nvSpPr>
          <p:spPr>
            <a:xfrm>
              <a:off x="7395722" y="2394801"/>
              <a:ext cx="249522" cy="17071"/>
            </a:xfrm>
            <a:prstGeom prst="rect">
              <a:avLst/>
            </a:prstGeom>
            <a:solidFill>
              <a:srgbClr val="E2231A">
                <a:alpha val="100000"/>
              </a:srgbClr>
            </a:solidFill>
          </p:spPr>
          <p:txBody>
            <a:bodyPr/>
            <a:lstStyle/>
            <a:p/>
          </p:txBody>
        </p:sp>
        <p:sp>
          <p:nvSpPr>
            <p:cNvPr id="69" name="rc69"/>
            <p:cNvSpPr/>
            <p:nvPr/>
          </p:nvSpPr>
          <p:spPr>
            <a:xfrm>
              <a:off x="7672970" y="2455264"/>
              <a:ext cx="249522" cy="1647432"/>
            </a:xfrm>
            <a:prstGeom prst="rect">
              <a:avLst/>
            </a:prstGeom>
            <a:solidFill>
              <a:srgbClr val="80BD41">
                <a:alpha val="100000"/>
              </a:srgbClr>
            </a:solidFill>
          </p:spPr>
          <p:txBody>
            <a:bodyPr/>
            <a:lstStyle/>
            <a:p/>
          </p:txBody>
        </p:sp>
        <p:sp>
          <p:nvSpPr>
            <p:cNvPr id="70" name="rc70"/>
            <p:cNvSpPr/>
            <p:nvPr/>
          </p:nvSpPr>
          <p:spPr>
            <a:xfrm>
              <a:off x="7672970" y="2386621"/>
              <a:ext cx="249522" cy="68643"/>
            </a:xfrm>
            <a:prstGeom prst="rect">
              <a:avLst/>
            </a:prstGeom>
            <a:solidFill>
              <a:srgbClr val="E2231A">
                <a:alpha val="100000"/>
              </a:srgbClr>
            </a:solidFill>
          </p:spPr>
          <p:txBody>
            <a:bodyPr/>
            <a:lstStyle/>
            <a:p/>
          </p:txBody>
        </p:sp>
        <p:sp>
          <p:nvSpPr>
            <p:cNvPr id="71" name="rc71"/>
            <p:cNvSpPr/>
            <p:nvPr/>
          </p:nvSpPr>
          <p:spPr>
            <a:xfrm>
              <a:off x="7950217" y="2417742"/>
              <a:ext cx="249522" cy="1684955"/>
            </a:xfrm>
            <a:prstGeom prst="rect">
              <a:avLst/>
            </a:prstGeom>
            <a:solidFill>
              <a:srgbClr val="80BD41">
                <a:alpha val="100000"/>
              </a:srgbClr>
            </a:solidFill>
          </p:spPr>
          <p:txBody>
            <a:bodyPr/>
            <a:lstStyle/>
            <a:p/>
          </p:txBody>
        </p:sp>
        <p:sp>
          <p:nvSpPr>
            <p:cNvPr id="72" name="rc72"/>
            <p:cNvSpPr/>
            <p:nvPr/>
          </p:nvSpPr>
          <p:spPr>
            <a:xfrm>
              <a:off x="7950217" y="2365637"/>
              <a:ext cx="249522" cy="52104"/>
            </a:xfrm>
            <a:prstGeom prst="rect">
              <a:avLst/>
            </a:prstGeom>
            <a:solidFill>
              <a:srgbClr val="E2231A">
                <a:alpha val="100000"/>
              </a:srgbClr>
            </a:solidFill>
          </p:spPr>
          <p:txBody>
            <a:bodyPr/>
            <a:lstStyle/>
            <a:p/>
          </p:txBody>
        </p:sp>
        <p:sp>
          <p:nvSpPr>
            <p:cNvPr id="73" name="pl73"/>
            <p:cNvSpPr/>
            <p:nvPr/>
          </p:nvSpPr>
          <p:spPr>
            <a:xfrm>
              <a:off x="1421035" y="1236556"/>
              <a:ext cx="6653943" cy="868527"/>
            </a:xfrm>
            <a:custGeom>
              <a:avLst/>
              <a:pathLst>
                <a:path w="6653943" h="868527">
                  <a:moveTo>
                    <a:pt x="0" y="723773"/>
                  </a:moveTo>
                  <a:lnTo>
                    <a:pt x="277247" y="868527"/>
                  </a:lnTo>
                  <a:lnTo>
                    <a:pt x="554495" y="868527"/>
                  </a:lnTo>
                  <a:lnTo>
                    <a:pt x="831742" y="260558"/>
                  </a:lnTo>
                  <a:lnTo>
                    <a:pt x="1108990" y="434263"/>
                  </a:lnTo>
                  <a:lnTo>
                    <a:pt x="1386238" y="289509"/>
                  </a:lnTo>
                  <a:lnTo>
                    <a:pt x="1663485" y="115803"/>
                  </a:lnTo>
                  <a:lnTo>
                    <a:pt x="1940733" y="144754"/>
                  </a:lnTo>
                  <a:lnTo>
                    <a:pt x="2217981" y="202656"/>
                  </a:lnTo>
                  <a:lnTo>
                    <a:pt x="2495228" y="115803"/>
                  </a:lnTo>
                  <a:lnTo>
                    <a:pt x="2772476" y="115803"/>
                  </a:lnTo>
                  <a:lnTo>
                    <a:pt x="3049724" y="115803"/>
                  </a:lnTo>
                  <a:lnTo>
                    <a:pt x="3326971" y="57901"/>
                  </a:lnTo>
                  <a:lnTo>
                    <a:pt x="3604219" y="115803"/>
                  </a:lnTo>
                  <a:lnTo>
                    <a:pt x="3881467" y="57901"/>
                  </a:lnTo>
                  <a:lnTo>
                    <a:pt x="4158714" y="86852"/>
                  </a:lnTo>
                  <a:lnTo>
                    <a:pt x="4435962" y="115803"/>
                  </a:lnTo>
                  <a:lnTo>
                    <a:pt x="4713210" y="57901"/>
                  </a:lnTo>
                  <a:lnTo>
                    <a:pt x="4990457" y="0"/>
                  </a:lnTo>
                  <a:lnTo>
                    <a:pt x="5267705" y="86852"/>
                  </a:lnTo>
                  <a:lnTo>
                    <a:pt x="5544953" y="144754"/>
                  </a:lnTo>
                  <a:lnTo>
                    <a:pt x="5822200" y="347411"/>
                  </a:lnTo>
                  <a:lnTo>
                    <a:pt x="6099448" y="0"/>
                  </a:lnTo>
                  <a:lnTo>
                    <a:pt x="6376696" y="86852"/>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42658" y="25441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320</a:t>
              </a:r>
            </a:p>
          </p:txBody>
        </p:sp>
        <p:sp>
          <p:nvSpPr>
            <p:cNvPr id="85" name="tx85"/>
            <p:cNvSpPr/>
            <p:nvPr/>
          </p:nvSpPr>
          <p:spPr>
            <a:xfrm>
              <a:off x="2728897" y="241514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86" name="tx86"/>
            <p:cNvSpPr/>
            <p:nvPr/>
          </p:nvSpPr>
          <p:spPr>
            <a:xfrm>
              <a:off x="4115135" y="241514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349</a:t>
              </a:r>
            </a:p>
          </p:txBody>
        </p:sp>
        <p:sp>
          <p:nvSpPr>
            <p:cNvPr id="87" name="tx87"/>
            <p:cNvSpPr/>
            <p:nvPr/>
          </p:nvSpPr>
          <p:spPr>
            <a:xfrm>
              <a:off x="5462196" y="23556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362.4</a:t>
              </a:r>
            </a:p>
          </p:txBody>
        </p:sp>
        <p:sp>
          <p:nvSpPr>
            <p:cNvPr id="88" name="tx88"/>
            <p:cNvSpPr/>
            <p:nvPr/>
          </p:nvSpPr>
          <p:spPr>
            <a:xfrm>
              <a:off x="6571187" y="22715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381.3</a:t>
              </a:r>
            </a:p>
          </p:txBody>
        </p:sp>
        <p:sp>
          <p:nvSpPr>
            <p:cNvPr id="89" name="tx89"/>
            <p:cNvSpPr/>
            <p:nvPr/>
          </p:nvSpPr>
          <p:spPr>
            <a:xfrm>
              <a:off x="6848435" y="22686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381.9</a:t>
              </a:r>
            </a:p>
          </p:txBody>
        </p:sp>
        <p:sp>
          <p:nvSpPr>
            <p:cNvPr id="90" name="tx90"/>
            <p:cNvSpPr/>
            <p:nvPr/>
          </p:nvSpPr>
          <p:spPr>
            <a:xfrm>
              <a:off x="7125682" y="22662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382.5</a:t>
              </a:r>
            </a:p>
          </p:txBody>
        </p:sp>
        <p:sp>
          <p:nvSpPr>
            <p:cNvPr id="91" name="tx91"/>
            <p:cNvSpPr/>
            <p:nvPr/>
          </p:nvSpPr>
          <p:spPr>
            <a:xfrm>
              <a:off x="7402930" y="225882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384.2</a:t>
              </a:r>
            </a:p>
          </p:txBody>
        </p:sp>
        <p:sp>
          <p:nvSpPr>
            <p:cNvPr id="92" name="tx92"/>
            <p:cNvSpPr/>
            <p:nvPr/>
          </p:nvSpPr>
          <p:spPr>
            <a:xfrm>
              <a:off x="7719354" y="225064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386</a:t>
              </a:r>
            </a:p>
          </p:txBody>
        </p:sp>
        <p:sp>
          <p:nvSpPr>
            <p:cNvPr id="93" name="tx93"/>
            <p:cNvSpPr/>
            <p:nvPr/>
          </p:nvSpPr>
          <p:spPr>
            <a:xfrm>
              <a:off x="7957425" y="22296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390.7</a:t>
              </a:r>
            </a:p>
          </p:txBody>
        </p:sp>
        <p:sp>
          <p:nvSpPr>
            <p:cNvPr id="94" name="pl94"/>
            <p:cNvSpPr/>
            <p:nvPr/>
          </p:nvSpPr>
          <p:spPr>
            <a:xfrm>
              <a:off x="1421035"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5412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236.8</a:t>
              </a:r>
            </a:p>
          </p:txBody>
        </p:sp>
        <p:sp>
          <p:nvSpPr>
            <p:cNvPr id="105" name="tx105"/>
            <p:cNvSpPr/>
            <p:nvPr/>
          </p:nvSpPr>
          <p:spPr>
            <a:xfrm>
              <a:off x="1329607" y="28299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83.2</a:t>
              </a:r>
            </a:p>
          </p:txBody>
        </p:sp>
        <p:sp>
          <p:nvSpPr>
            <p:cNvPr id="106" name="tx106"/>
            <p:cNvSpPr/>
            <p:nvPr/>
          </p:nvSpPr>
          <p:spPr>
            <a:xfrm>
              <a:off x="2689720" y="33771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310.6</a:t>
              </a:r>
            </a:p>
          </p:txBody>
        </p:sp>
        <p:sp>
          <p:nvSpPr>
            <p:cNvPr id="107" name="tx107"/>
            <p:cNvSpPr/>
            <p:nvPr/>
          </p:nvSpPr>
          <p:spPr>
            <a:xfrm>
              <a:off x="2715845" y="260135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a:t>
              </a:r>
            </a:p>
          </p:txBody>
        </p:sp>
        <p:sp>
          <p:nvSpPr>
            <p:cNvPr id="108" name="tx108"/>
            <p:cNvSpPr/>
            <p:nvPr/>
          </p:nvSpPr>
          <p:spPr>
            <a:xfrm>
              <a:off x="4075958" y="33306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331.6</a:t>
              </a:r>
            </a:p>
          </p:txBody>
        </p:sp>
        <p:sp>
          <p:nvSpPr>
            <p:cNvPr id="109" name="tx109"/>
            <p:cNvSpPr/>
            <p:nvPr/>
          </p:nvSpPr>
          <p:spPr>
            <a:xfrm>
              <a:off x="4102084" y="255600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a:t>
              </a:r>
            </a:p>
          </p:txBody>
        </p:sp>
        <p:sp>
          <p:nvSpPr>
            <p:cNvPr id="110" name="tx110"/>
            <p:cNvSpPr/>
            <p:nvPr/>
          </p:nvSpPr>
          <p:spPr>
            <a:xfrm>
              <a:off x="5462196" y="32942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347.9</a:t>
              </a:r>
            </a:p>
          </p:txBody>
        </p:sp>
        <p:sp>
          <p:nvSpPr>
            <p:cNvPr id="111" name="tx111"/>
            <p:cNvSpPr/>
            <p:nvPr/>
          </p:nvSpPr>
          <p:spPr>
            <a:xfrm>
              <a:off x="5488322" y="24887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a:t>
              </a:r>
            </a:p>
          </p:txBody>
        </p:sp>
        <p:sp>
          <p:nvSpPr>
            <p:cNvPr id="112" name="tx112"/>
            <p:cNvSpPr/>
            <p:nvPr/>
          </p:nvSpPr>
          <p:spPr>
            <a:xfrm>
              <a:off x="6571187" y="32538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366.1</a:t>
              </a:r>
            </a:p>
          </p:txBody>
        </p:sp>
        <p:sp>
          <p:nvSpPr>
            <p:cNvPr id="113" name="tx113"/>
            <p:cNvSpPr/>
            <p:nvPr/>
          </p:nvSpPr>
          <p:spPr>
            <a:xfrm>
              <a:off x="6597312" y="24063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15.2</a:t>
              </a:r>
            </a:p>
          </p:txBody>
        </p:sp>
        <p:sp>
          <p:nvSpPr>
            <p:cNvPr id="114" name="tx114"/>
            <p:cNvSpPr/>
            <p:nvPr/>
          </p:nvSpPr>
          <p:spPr>
            <a:xfrm>
              <a:off x="6887611" y="3269516"/>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15" name="tx115"/>
            <p:cNvSpPr/>
            <p:nvPr/>
          </p:nvSpPr>
          <p:spPr>
            <a:xfrm>
              <a:off x="6874560" y="24205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22.9</a:t>
              </a:r>
            </a:p>
          </p:txBody>
        </p:sp>
        <p:sp>
          <p:nvSpPr>
            <p:cNvPr id="116" name="tx116"/>
            <p:cNvSpPr/>
            <p:nvPr/>
          </p:nvSpPr>
          <p:spPr>
            <a:xfrm>
              <a:off x="7125682" y="332791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332.8</a:t>
              </a:r>
            </a:p>
          </p:txBody>
        </p:sp>
        <p:sp>
          <p:nvSpPr>
            <p:cNvPr id="117" name="tx117"/>
            <p:cNvSpPr/>
            <p:nvPr/>
          </p:nvSpPr>
          <p:spPr>
            <a:xfrm>
              <a:off x="7151808" y="24777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49.7</a:t>
              </a:r>
            </a:p>
          </p:txBody>
        </p:sp>
        <p:sp>
          <p:nvSpPr>
            <p:cNvPr id="118" name="tx118"/>
            <p:cNvSpPr/>
            <p:nvPr/>
          </p:nvSpPr>
          <p:spPr>
            <a:xfrm>
              <a:off x="7402930" y="32221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380.3</a:t>
              </a:r>
            </a:p>
          </p:txBody>
        </p:sp>
        <p:sp>
          <p:nvSpPr>
            <p:cNvPr id="119" name="tx119"/>
            <p:cNvSpPr/>
            <p:nvPr/>
          </p:nvSpPr>
          <p:spPr>
            <a:xfrm>
              <a:off x="7455181" y="23682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0" name="tx120"/>
            <p:cNvSpPr/>
            <p:nvPr/>
          </p:nvSpPr>
          <p:spPr>
            <a:xfrm>
              <a:off x="7680178" y="32438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370.6</a:t>
              </a:r>
            </a:p>
          </p:txBody>
        </p:sp>
        <p:sp>
          <p:nvSpPr>
            <p:cNvPr id="121" name="tx121"/>
            <p:cNvSpPr/>
            <p:nvPr/>
          </p:nvSpPr>
          <p:spPr>
            <a:xfrm>
              <a:off x="7706303" y="23858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15.4</a:t>
              </a:r>
            </a:p>
          </p:txBody>
        </p:sp>
        <p:sp>
          <p:nvSpPr>
            <p:cNvPr id="122" name="tx122"/>
            <p:cNvSpPr/>
            <p:nvPr/>
          </p:nvSpPr>
          <p:spPr>
            <a:xfrm>
              <a:off x="7996602" y="322512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379</a:t>
              </a:r>
            </a:p>
          </p:txBody>
        </p:sp>
        <p:sp>
          <p:nvSpPr>
            <p:cNvPr id="123" name="tx123"/>
            <p:cNvSpPr/>
            <p:nvPr/>
          </p:nvSpPr>
          <p:spPr>
            <a:xfrm>
              <a:off x="7983551" y="23577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614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2722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3831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509905"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Rwanda, 2000-2024</a:t>
              </a:r>
            </a:p>
          </p:txBody>
        </p:sp>
        <p:sp>
          <p:nvSpPr>
            <p:cNvPr id="153" name="pl153"/>
            <p:cNvSpPr/>
            <p:nvPr/>
          </p:nvSpPr>
          <p:spPr>
            <a:xfrm>
              <a:off x="21376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203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5030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1857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789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617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3444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02716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159771" cy="167191"/>
            </a:xfrm>
            <a:prstGeom prst="rect">
              <a:avLst/>
            </a:prstGeom>
            <a:solidFill>
              <a:srgbClr val="80BD41">
                <a:alpha val="100000"/>
              </a:srgbClr>
            </a:solidFill>
          </p:spPr>
          <p:txBody>
            <a:bodyPr/>
            <a:lstStyle/>
            <a:p/>
          </p:txBody>
        </p:sp>
        <p:sp>
          <p:nvSpPr>
            <p:cNvPr id="166" name="rc166"/>
            <p:cNvSpPr/>
            <p:nvPr/>
          </p:nvSpPr>
          <p:spPr>
            <a:xfrm>
              <a:off x="7456044" y="5889059"/>
              <a:ext cx="256615" cy="167191"/>
            </a:xfrm>
            <a:prstGeom prst="rect">
              <a:avLst/>
            </a:prstGeom>
            <a:solidFill>
              <a:srgbClr val="E2231A">
                <a:alpha val="100000"/>
              </a:srgbClr>
            </a:solidFill>
          </p:spPr>
          <p:txBody>
            <a:bodyPr/>
            <a:lstStyle/>
            <a:p/>
          </p:txBody>
        </p:sp>
        <p:sp>
          <p:nvSpPr>
            <p:cNvPr id="167" name="rc167"/>
            <p:cNvSpPr/>
            <p:nvPr/>
          </p:nvSpPr>
          <p:spPr>
            <a:xfrm>
              <a:off x="1296273" y="5680069"/>
              <a:ext cx="6235493" cy="167191"/>
            </a:xfrm>
            <a:prstGeom prst="rect">
              <a:avLst/>
            </a:prstGeom>
            <a:solidFill>
              <a:srgbClr val="80BD41">
                <a:alpha val="100000"/>
              </a:srgbClr>
            </a:solidFill>
          </p:spPr>
          <p:txBody>
            <a:bodyPr/>
            <a:lstStyle/>
            <a:p/>
          </p:txBody>
        </p:sp>
        <p:sp>
          <p:nvSpPr>
            <p:cNvPr id="168" name="rc168"/>
            <p:cNvSpPr/>
            <p:nvPr/>
          </p:nvSpPr>
          <p:spPr>
            <a:xfrm>
              <a:off x="7531767" y="5680069"/>
              <a:ext cx="259812" cy="167191"/>
            </a:xfrm>
            <a:prstGeom prst="rect">
              <a:avLst/>
            </a:prstGeom>
            <a:solidFill>
              <a:srgbClr val="E2231A">
                <a:alpha val="100000"/>
              </a:srgbClr>
            </a:solidFill>
          </p:spPr>
          <p:txBody>
            <a:bodyPr/>
            <a:lstStyle/>
            <a:p/>
          </p:txBody>
        </p:sp>
        <p:sp>
          <p:nvSpPr>
            <p:cNvPr id="169" name="rc169"/>
            <p:cNvSpPr/>
            <p:nvPr/>
          </p:nvSpPr>
          <p:spPr>
            <a:xfrm>
              <a:off x="1296273" y="5471080"/>
              <a:ext cx="6377515" cy="167191"/>
            </a:xfrm>
            <a:prstGeom prst="rect">
              <a:avLst/>
            </a:prstGeom>
            <a:solidFill>
              <a:srgbClr val="80BD41">
                <a:alpha val="100000"/>
              </a:srgbClr>
            </a:solidFill>
          </p:spPr>
          <p:txBody>
            <a:bodyPr/>
            <a:lstStyle/>
            <a:p/>
          </p:txBody>
        </p:sp>
        <p:sp>
          <p:nvSpPr>
            <p:cNvPr id="170" name="rc170"/>
            <p:cNvSpPr/>
            <p:nvPr/>
          </p:nvSpPr>
          <p:spPr>
            <a:xfrm>
              <a:off x="7673789" y="5471080"/>
              <a:ext cx="197214" cy="167191"/>
            </a:xfrm>
            <a:prstGeom prst="rect">
              <a:avLst/>
            </a:prstGeom>
            <a:solidFill>
              <a:srgbClr val="E2231A">
                <a:alpha val="100000"/>
              </a:srgbClr>
            </a:solidFill>
          </p:spPr>
          <p:txBody>
            <a:bodyPr/>
            <a:lstStyle/>
            <a:p/>
          </p:txBody>
        </p:sp>
        <p:sp>
          <p:nvSpPr>
            <p:cNvPr id="171" name="tx171"/>
            <p:cNvSpPr/>
            <p:nvPr/>
          </p:nvSpPr>
          <p:spPr>
            <a:xfrm>
              <a:off x="7888798"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381.3</a:t>
              </a:r>
            </a:p>
          </p:txBody>
        </p:sp>
        <p:sp>
          <p:nvSpPr>
            <p:cNvPr id="172" name="tx172"/>
            <p:cNvSpPr/>
            <p:nvPr/>
          </p:nvSpPr>
          <p:spPr>
            <a:xfrm>
              <a:off x="8019881"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386</a:t>
              </a:r>
            </a:p>
          </p:txBody>
        </p:sp>
        <p:sp>
          <p:nvSpPr>
            <p:cNvPr id="173" name="tx173"/>
            <p:cNvSpPr/>
            <p:nvPr/>
          </p:nvSpPr>
          <p:spPr>
            <a:xfrm>
              <a:off x="805505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390.7</a:t>
              </a:r>
            </a:p>
          </p:txBody>
        </p:sp>
        <p:sp>
          <p:nvSpPr>
            <p:cNvPr id="174" name="tx174"/>
            <p:cNvSpPr/>
            <p:nvPr/>
          </p:nvSpPr>
          <p:spPr>
            <a:xfrm>
              <a:off x="4240520"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366.1</a:t>
              </a:r>
            </a:p>
          </p:txBody>
        </p:sp>
        <p:sp>
          <p:nvSpPr>
            <p:cNvPr id="175" name="tx175"/>
            <p:cNvSpPr/>
            <p:nvPr/>
          </p:nvSpPr>
          <p:spPr>
            <a:xfrm>
              <a:off x="747885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76" name="tx176"/>
            <p:cNvSpPr/>
            <p:nvPr/>
          </p:nvSpPr>
          <p:spPr>
            <a:xfrm>
              <a:off x="427838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370.6</a:t>
              </a:r>
            </a:p>
          </p:txBody>
        </p:sp>
        <p:sp>
          <p:nvSpPr>
            <p:cNvPr id="177" name="tx177"/>
            <p:cNvSpPr/>
            <p:nvPr/>
          </p:nvSpPr>
          <p:spPr>
            <a:xfrm>
              <a:off x="755617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78" name="tx178"/>
            <p:cNvSpPr/>
            <p:nvPr/>
          </p:nvSpPr>
          <p:spPr>
            <a:xfrm>
              <a:off x="4394596"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379</a:t>
              </a:r>
            </a:p>
          </p:txBody>
        </p:sp>
        <p:sp>
          <p:nvSpPr>
            <p:cNvPr id="179" name="tx179"/>
            <p:cNvSpPr/>
            <p:nvPr/>
          </p:nvSpPr>
          <p:spPr>
            <a:xfrm>
              <a:off x="7666902"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6245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54517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227897"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791061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relatively constant within 1% compared to 2019 (96%).
The number of children vaccinated with MCV1 increased 4% compared to in 2019.
The number of surviving infants increased approximately 2%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8322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61375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44428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27481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9849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029019"/>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85954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69007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865002" y="4163408"/>
              <a:ext cx="494248" cy="1204557"/>
            </a:xfrm>
            <a:prstGeom prst="rect">
              <a:avLst/>
            </a:prstGeom>
            <a:solidFill>
              <a:srgbClr val="1CABE2">
                <a:alpha val="100000"/>
              </a:srgbClr>
            </a:solidFill>
          </p:spPr>
          <p:txBody>
            <a:bodyPr/>
            <a:lstStyle/>
            <a:p/>
          </p:txBody>
        </p:sp>
        <p:sp>
          <p:nvSpPr>
            <p:cNvPr id="27" name="rc27"/>
            <p:cNvSpPr/>
            <p:nvPr/>
          </p:nvSpPr>
          <p:spPr>
            <a:xfrm>
              <a:off x="1414167" y="5169155"/>
              <a:ext cx="494248" cy="198810"/>
            </a:xfrm>
            <a:prstGeom prst="rect">
              <a:avLst/>
            </a:prstGeom>
            <a:solidFill>
              <a:srgbClr val="1CABE2">
                <a:alpha val="100000"/>
              </a:srgbClr>
            </a:solidFill>
          </p:spPr>
          <p:txBody>
            <a:bodyPr/>
            <a:lstStyle/>
            <a:p/>
          </p:txBody>
        </p:sp>
        <p:sp>
          <p:nvSpPr>
            <p:cNvPr id="28" name="rc28"/>
            <p:cNvSpPr/>
            <p:nvPr/>
          </p:nvSpPr>
          <p:spPr>
            <a:xfrm>
              <a:off x="1963333" y="4876787"/>
              <a:ext cx="494248" cy="491178"/>
            </a:xfrm>
            <a:prstGeom prst="rect">
              <a:avLst/>
            </a:prstGeom>
            <a:solidFill>
              <a:srgbClr val="1CABE2">
                <a:alpha val="100000"/>
              </a:srgbClr>
            </a:solidFill>
          </p:spPr>
          <p:txBody>
            <a:bodyPr/>
            <a:lstStyle/>
            <a:p/>
          </p:txBody>
        </p:sp>
        <p:sp>
          <p:nvSpPr>
            <p:cNvPr id="29" name="rc29"/>
            <p:cNvSpPr/>
            <p:nvPr/>
          </p:nvSpPr>
          <p:spPr>
            <a:xfrm>
              <a:off x="2512498" y="5356271"/>
              <a:ext cx="494248" cy="11694"/>
            </a:xfrm>
            <a:prstGeom prst="rect">
              <a:avLst/>
            </a:prstGeom>
            <a:solidFill>
              <a:srgbClr val="1CABE2">
                <a:alpha val="100000"/>
              </a:srgbClr>
            </a:solidFill>
          </p:spPr>
          <p:txBody>
            <a:bodyPr/>
            <a:lstStyle/>
            <a:p/>
          </p:txBody>
        </p:sp>
        <p:sp>
          <p:nvSpPr>
            <p:cNvPr id="30" name="rc30"/>
            <p:cNvSpPr/>
            <p:nvPr/>
          </p:nvSpPr>
          <p:spPr>
            <a:xfrm>
              <a:off x="3061663" y="4677976"/>
              <a:ext cx="494248" cy="689989"/>
            </a:xfrm>
            <a:prstGeom prst="rect">
              <a:avLst/>
            </a:prstGeom>
            <a:solidFill>
              <a:srgbClr val="1CABE2">
                <a:alpha val="100000"/>
              </a:srgbClr>
            </a:solidFill>
          </p:spPr>
          <p:txBody>
            <a:bodyPr/>
            <a:lstStyle/>
            <a:p/>
          </p:txBody>
        </p:sp>
        <p:sp>
          <p:nvSpPr>
            <p:cNvPr id="31" name="rc31"/>
            <p:cNvSpPr/>
            <p:nvPr/>
          </p:nvSpPr>
          <p:spPr>
            <a:xfrm>
              <a:off x="3610829" y="4058156"/>
              <a:ext cx="494248" cy="1309809"/>
            </a:xfrm>
            <a:prstGeom prst="rect">
              <a:avLst/>
            </a:prstGeom>
            <a:solidFill>
              <a:srgbClr val="1CABE2">
                <a:alpha val="100000"/>
              </a:srgbClr>
            </a:solidFill>
          </p:spPr>
          <p:txBody>
            <a:bodyPr/>
            <a:lstStyle/>
            <a:p/>
          </p:txBody>
        </p:sp>
        <p:sp>
          <p:nvSpPr>
            <p:cNvPr id="32" name="rc32"/>
            <p:cNvSpPr/>
            <p:nvPr/>
          </p:nvSpPr>
          <p:spPr>
            <a:xfrm>
              <a:off x="4159994" y="4970344"/>
              <a:ext cx="494248" cy="397620"/>
            </a:xfrm>
            <a:prstGeom prst="rect">
              <a:avLst/>
            </a:prstGeom>
            <a:solidFill>
              <a:srgbClr val="1CABE2">
                <a:alpha val="100000"/>
              </a:srgbClr>
            </a:solidFill>
          </p:spPr>
          <p:txBody>
            <a:bodyPr/>
            <a:lstStyle/>
            <a:p/>
          </p:txBody>
        </p:sp>
        <p:sp>
          <p:nvSpPr>
            <p:cNvPr id="33" name="rc33"/>
            <p:cNvSpPr/>
            <p:nvPr/>
          </p:nvSpPr>
          <p:spPr>
            <a:xfrm>
              <a:off x="4709160" y="4584418"/>
              <a:ext cx="494248" cy="783546"/>
            </a:xfrm>
            <a:prstGeom prst="rect">
              <a:avLst/>
            </a:prstGeom>
            <a:solidFill>
              <a:srgbClr val="1CABE2">
                <a:alpha val="100000"/>
              </a:srgbClr>
            </a:solidFill>
          </p:spPr>
          <p:txBody>
            <a:bodyPr/>
            <a:lstStyle/>
            <a:p/>
          </p:txBody>
        </p:sp>
        <p:sp>
          <p:nvSpPr>
            <p:cNvPr id="34" name="rc34"/>
            <p:cNvSpPr/>
            <p:nvPr/>
          </p:nvSpPr>
          <p:spPr>
            <a:xfrm>
              <a:off x="5258325" y="4175103"/>
              <a:ext cx="494248" cy="1192862"/>
            </a:xfrm>
            <a:prstGeom prst="rect">
              <a:avLst/>
            </a:prstGeom>
            <a:solidFill>
              <a:srgbClr val="1CABE2">
                <a:alpha val="100000"/>
              </a:srgbClr>
            </a:solidFill>
          </p:spPr>
          <p:txBody>
            <a:bodyPr/>
            <a:lstStyle/>
            <a:p/>
          </p:txBody>
        </p:sp>
        <p:sp>
          <p:nvSpPr>
            <p:cNvPr id="35" name="rc35"/>
            <p:cNvSpPr/>
            <p:nvPr/>
          </p:nvSpPr>
          <p:spPr>
            <a:xfrm>
              <a:off x="5807490" y="4958650"/>
              <a:ext cx="494248" cy="409315"/>
            </a:xfrm>
            <a:prstGeom prst="rect">
              <a:avLst/>
            </a:prstGeom>
            <a:solidFill>
              <a:srgbClr val="1CABE2">
                <a:alpha val="100000"/>
              </a:srgbClr>
            </a:solidFill>
          </p:spPr>
          <p:txBody>
            <a:bodyPr/>
            <a:lstStyle/>
            <a:p/>
          </p:txBody>
        </p:sp>
        <p:sp>
          <p:nvSpPr>
            <p:cNvPr id="36" name="rc36"/>
            <p:cNvSpPr/>
            <p:nvPr/>
          </p:nvSpPr>
          <p:spPr>
            <a:xfrm>
              <a:off x="6356656" y="5122376"/>
              <a:ext cx="494248" cy="245589"/>
            </a:xfrm>
            <a:prstGeom prst="rect">
              <a:avLst/>
            </a:prstGeom>
            <a:solidFill>
              <a:srgbClr val="1CABE2">
                <a:alpha val="100000"/>
              </a:srgbClr>
            </a:solidFill>
          </p:spPr>
          <p:txBody>
            <a:bodyPr/>
            <a:lstStyle/>
            <a:p/>
          </p:txBody>
        </p:sp>
        <p:sp>
          <p:nvSpPr>
            <p:cNvPr id="37" name="rc37"/>
            <p:cNvSpPr/>
            <p:nvPr/>
          </p:nvSpPr>
          <p:spPr>
            <a:xfrm>
              <a:off x="6905821" y="4888481"/>
              <a:ext cx="494248" cy="479483"/>
            </a:xfrm>
            <a:prstGeom prst="rect">
              <a:avLst/>
            </a:prstGeom>
            <a:solidFill>
              <a:srgbClr val="1CABE2">
                <a:alpha val="100000"/>
              </a:srgbClr>
            </a:solidFill>
          </p:spPr>
          <p:txBody>
            <a:bodyPr/>
            <a:lstStyle/>
            <a:p/>
          </p:txBody>
        </p:sp>
        <p:sp>
          <p:nvSpPr>
            <p:cNvPr id="38" name="rc38"/>
            <p:cNvSpPr/>
            <p:nvPr/>
          </p:nvSpPr>
          <p:spPr>
            <a:xfrm>
              <a:off x="7454986" y="4888481"/>
              <a:ext cx="494248" cy="479483"/>
            </a:xfrm>
            <a:prstGeom prst="rect">
              <a:avLst/>
            </a:prstGeom>
            <a:solidFill>
              <a:srgbClr val="1CABE2">
                <a:alpha val="100000"/>
              </a:srgbClr>
            </a:solidFill>
          </p:spPr>
          <p:txBody>
            <a:bodyPr/>
            <a:lstStyle/>
            <a:p/>
          </p:txBody>
        </p:sp>
        <p:sp>
          <p:nvSpPr>
            <p:cNvPr id="39" name="pl39"/>
            <p:cNvSpPr/>
            <p:nvPr/>
          </p:nvSpPr>
          <p:spPr>
            <a:xfrm>
              <a:off x="1112126" y="1045593"/>
              <a:ext cx="6589984" cy="523923"/>
            </a:xfrm>
            <a:custGeom>
              <a:avLst/>
              <a:pathLst>
                <a:path w="6589984" h="523923">
                  <a:moveTo>
                    <a:pt x="0" y="87320"/>
                  </a:moveTo>
                  <a:lnTo>
                    <a:pt x="549165" y="174641"/>
                  </a:lnTo>
                  <a:lnTo>
                    <a:pt x="1098330" y="87320"/>
                  </a:lnTo>
                  <a:lnTo>
                    <a:pt x="1647496" y="130980"/>
                  </a:lnTo>
                  <a:lnTo>
                    <a:pt x="2196661" y="174641"/>
                  </a:lnTo>
                  <a:lnTo>
                    <a:pt x="2745826" y="87320"/>
                  </a:lnTo>
                  <a:lnTo>
                    <a:pt x="3294992" y="0"/>
                  </a:lnTo>
                  <a:lnTo>
                    <a:pt x="3844157" y="130980"/>
                  </a:lnTo>
                  <a:lnTo>
                    <a:pt x="4393322" y="218301"/>
                  </a:lnTo>
                  <a:lnTo>
                    <a:pt x="4942488" y="523923"/>
                  </a:lnTo>
                  <a:lnTo>
                    <a:pt x="5491653" y="0"/>
                  </a:lnTo>
                  <a:lnTo>
                    <a:pt x="6040819" y="130980"/>
                  </a:lnTo>
                  <a:lnTo>
                    <a:pt x="6589984" y="87320"/>
                  </a:lnTo>
                </a:path>
              </a:pathLst>
            </a:custGeom>
            <a:ln w="27101" cap="flat">
              <a:solidFill>
                <a:srgbClr val="00833D">
                  <a:alpha val="100000"/>
                </a:srgbClr>
              </a:solidFill>
              <a:prstDash val="solid"/>
              <a:round/>
            </a:ln>
          </p:spPr>
          <p:txBody>
            <a:bodyPr/>
            <a:lstStyle/>
            <a:p/>
          </p:txBody>
        </p:sp>
        <p:sp>
          <p:nvSpPr>
            <p:cNvPr id="40" name="pl40"/>
            <p:cNvSpPr/>
            <p:nvPr/>
          </p:nvSpPr>
          <p:spPr>
            <a:xfrm>
              <a:off x="2759622" y="1176574"/>
              <a:ext cx="4942488" cy="480263"/>
            </a:xfrm>
            <a:custGeom>
              <a:avLst/>
              <a:pathLst>
                <a:path w="4942488" h="480263">
                  <a:moveTo>
                    <a:pt x="0" y="392942"/>
                  </a:moveTo>
                  <a:lnTo>
                    <a:pt x="549165" y="261961"/>
                  </a:lnTo>
                  <a:lnTo>
                    <a:pt x="1098330" y="43660"/>
                  </a:lnTo>
                  <a:lnTo>
                    <a:pt x="1647496" y="0"/>
                  </a:lnTo>
                  <a:lnTo>
                    <a:pt x="2196661" y="174641"/>
                  </a:lnTo>
                  <a:lnTo>
                    <a:pt x="2745826" y="218301"/>
                  </a:lnTo>
                  <a:lnTo>
                    <a:pt x="3294992" y="480263"/>
                  </a:lnTo>
                  <a:lnTo>
                    <a:pt x="3844157" y="218301"/>
                  </a:lnTo>
                  <a:lnTo>
                    <a:pt x="4393322" y="349282"/>
                  </a:lnTo>
                  <a:lnTo>
                    <a:pt x="4942488" y="130980"/>
                  </a:lnTo>
                </a:path>
              </a:pathLst>
            </a:custGeom>
            <a:ln w="27101" cap="flat">
              <a:solidFill>
                <a:srgbClr val="002759">
                  <a:alpha val="100000"/>
                </a:srgbClr>
              </a:solidFill>
              <a:prstDash val="solid"/>
              <a:round/>
            </a:ln>
          </p:spPr>
          <p:txBody>
            <a:bodyPr/>
            <a:lstStyle/>
            <a:p/>
          </p:txBody>
        </p:sp>
        <p:sp>
          <p:nvSpPr>
            <p:cNvPr id="41" name="pt41"/>
            <p:cNvSpPr/>
            <p:nvPr/>
          </p:nvSpPr>
          <p:spPr>
            <a:xfrm>
              <a:off x="1080525"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629690"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178856"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72802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277187"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26352"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375517"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24683"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473848"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23013"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72179"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21344"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70510"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2728021"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77187"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26352"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75517"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24683" y="13196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73848" y="1363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23013"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72179" y="1363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21344"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70510"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12648" y="403350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103</a:t>
              </a:r>
            </a:p>
          </p:txBody>
        </p:sp>
        <p:sp>
          <p:nvSpPr>
            <p:cNvPr id="65" name="tx65"/>
            <p:cNvSpPr/>
            <p:nvPr/>
          </p:nvSpPr>
          <p:spPr>
            <a:xfrm>
              <a:off x="1594973" y="504076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6" name="tx66"/>
            <p:cNvSpPr/>
            <p:nvPr/>
          </p:nvSpPr>
          <p:spPr>
            <a:xfrm>
              <a:off x="2144138" y="474840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42</a:t>
              </a:r>
            </a:p>
          </p:txBody>
        </p:sp>
        <p:sp>
          <p:nvSpPr>
            <p:cNvPr id="67" name="tx67"/>
            <p:cNvSpPr/>
            <p:nvPr/>
          </p:nvSpPr>
          <p:spPr>
            <a:xfrm>
              <a:off x="2726463" y="522788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8" name="tx68"/>
            <p:cNvSpPr/>
            <p:nvPr/>
          </p:nvSpPr>
          <p:spPr>
            <a:xfrm>
              <a:off x="3242469" y="454813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a:t>
              </a:r>
            </a:p>
          </p:txBody>
        </p:sp>
        <p:sp>
          <p:nvSpPr>
            <p:cNvPr id="69" name="tx69"/>
            <p:cNvSpPr/>
            <p:nvPr/>
          </p:nvSpPr>
          <p:spPr>
            <a:xfrm>
              <a:off x="3758475" y="392976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112</a:t>
              </a:r>
            </a:p>
          </p:txBody>
        </p:sp>
        <p:sp>
          <p:nvSpPr>
            <p:cNvPr id="70" name="tx70"/>
            <p:cNvSpPr/>
            <p:nvPr/>
          </p:nvSpPr>
          <p:spPr>
            <a:xfrm>
              <a:off x="4340800" y="484044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a:t>
              </a:r>
            </a:p>
          </p:txBody>
        </p:sp>
        <p:sp>
          <p:nvSpPr>
            <p:cNvPr id="71" name="tx71"/>
            <p:cNvSpPr/>
            <p:nvPr/>
          </p:nvSpPr>
          <p:spPr>
            <a:xfrm>
              <a:off x="4889965" y="445457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a:t>
              </a:r>
            </a:p>
          </p:txBody>
        </p:sp>
        <p:sp>
          <p:nvSpPr>
            <p:cNvPr id="72" name="tx72"/>
            <p:cNvSpPr/>
            <p:nvPr/>
          </p:nvSpPr>
          <p:spPr>
            <a:xfrm>
              <a:off x="5405971" y="404526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102</a:t>
              </a:r>
            </a:p>
          </p:txBody>
        </p:sp>
        <p:sp>
          <p:nvSpPr>
            <p:cNvPr id="73" name="tx73"/>
            <p:cNvSpPr/>
            <p:nvPr/>
          </p:nvSpPr>
          <p:spPr>
            <a:xfrm>
              <a:off x="5988296" y="482874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35</a:t>
              </a:r>
            </a:p>
          </p:txBody>
        </p:sp>
        <p:sp>
          <p:nvSpPr>
            <p:cNvPr id="74" name="tx74"/>
            <p:cNvSpPr/>
            <p:nvPr/>
          </p:nvSpPr>
          <p:spPr>
            <a:xfrm>
              <a:off x="6537461" y="499398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5" name="tx75"/>
            <p:cNvSpPr/>
            <p:nvPr/>
          </p:nvSpPr>
          <p:spPr>
            <a:xfrm>
              <a:off x="7086627" y="476009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6" name="tx76"/>
            <p:cNvSpPr/>
            <p:nvPr/>
          </p:nvSpPr>
          <p:spPr>
            <a:xfrm>
              <a:off x="7635792" y="476009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41</a:t>
              </a:r>
            </a:p>
          </p:txBody>
        </p:sp>
        <p:sp>
          <p:nvSpPr>
            <p:cNvPr id="77" name="pl77"/>
            <p:cNvSpPr/>
            <p:nvPr/>
          </p:nvSpPr>
          <p:spPr>
            <a:xfrm>
              <a:off x="7719750" y="1109194"/>
              <a:ext cx="142553" cy="21107"/>
            </a:xfrm>
            <a:custGeom>
              <a:avLst/>
              <a:pathLst>
                <a:path w="142553" h="21107">
                  <a:moveTo>
                    <a:pt x="142553" y="0"/>
                  </a:moveTo>
                  <a:lnTo>
                    <a:pt x="0" y="21107"/>
                  </a:lnTo>
                </a:path>
              </a:pathLst>
            </a:custGeom>
          </p:spPr>
          <p:txBody>
            <a:bodyPr/>
            <a:lstStyle/>
            <a:p/>
          </p:txBody>
        </p:sp>
        <p:sp>
          <p:nvSpPr>
            <p:cNvPr id="78" name="pl78"/>
            <p:cNvSpPr/>
            <p:nvPr/>
          </p:nvSpPr>
          <p:spPr>
            <a:xfrm>
              <a:off x="7717844" y="1313218"/>
              <a:ext cx="144459" cy="51994"/>
            </a:xfrm>
            <a:custGeom>
              <a:avLst/>
              <a:pathLst>
                <a:path w="144459" h="51994">
                  <a:moveTo>
                    <a:pt x="144459" y="51994"/>
                  </a:moveTo>
                  <a:lnTo>
                    <a:pt x="0" y="0"/>
                  </a:lnTo>
                </a:path>
              </a:pathLst>
            </a:custGeom>
          </p:spPr>
          <p:txBody>
            <a:bodyPr/>
            <a:lstStyle/>
            <a:p/>
          </p:txBody>
        </p:sp>
        <p:sp>
          <p:nvSpPr>
            <p:cNvPr id="79" name="pg79"/>
            <p:cNvSpPr/>
            <p:nvPr/>
          </p:nvSpPr>
          <p:spPr>
            <a:xfrm>
              <a:off x="7793724" y="10201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0612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1" name="pg81"/>
            <p:cNvSpPr/>
            <p:nvPr/>
          </p:nvSpPr>
          <p:spPr>
            <a:xfrm>
              <a:off x="7793724" y="128941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3305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3" name="rc83"/>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415111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6" name="tx86"/>
            <p:cNvSpPr/>
            <p:nvPr/>
          </p:nvSpPr>
          <p:spPr>
            <a:xfrm>
              <a:off x="508103" y="29816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7" name="tx87"/>
            <p:cNvSpPr/>
            <p:nvPr/>
          </p:nvSpPr>
          <p:spPr>
            <a:xfrm>
              <a:off x="508103" y="1812107"/>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88" name="tx88"/>
            <p:cNvSpPr/>
            <p:nvPr/>
          </p:nvSpPr>
          <p:spPr>
            <a:xfrm>
              <a:off x="508103" y="64269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89" name="tx8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519037"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6173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2648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36322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6155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069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2950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1972917" y="401416"/>
              <a:ext cx="547248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Rwanda,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41 confirmed measles cases in Rwanda. In the same year, MCV1 coverage was 97% and MCV2 coverage was 93%.
The number of cases in 2024 was the same as in 2023 (n=41).
The highest number of measles cases was reported in 2017 (n=112). In this year, MCV1 coverage was 97%.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844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9542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8670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7019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5367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3716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4051465"/>
              <a:ext cx="3520101" cy="815593"/>
            </a:xfrm>
            <a:custGeom>
              <a:avLst/>
              <a:pathLst>
                <a:path w="3520101" h="815593">
                  <a:moveTo>
                    <a:pt x="0" y="466053"/>
                  </a:moveTo>
                  <a:lnTo>
                    <a:pt x="146670" y="815593"/>
                  </a:lnTo>
                  <a:lnTo>
                    <a:pt x="293341" y="0"/>
                  </a:lnTo>
                  <a:lnTo>
                    <a:pt x="440012" y="699079"/>
                  </a:lnTo>
                  <a:lnTo>
                    <a:pt x="586683" y="233026"/>
                  </a:lnTo>
                  <a:lnTo>
                    <a:pt x="733354" y="815593"/>
                  </a:lnTo>
                  <a:lnTo>
                    <a:pt x="880025" y="815593"/>
                  </a:lnTo>
                  <a:lnTo>
                    <a:pt x="1026696" y="582566"/>
                  </a:lnTo>
                  <a:lnTo>
                    <a:pt x="1173367" y="815593"/>
                  </a:lnTo>
                  <a:lnTo>
                    <a:pt x="1320038" y="699079"/>
                  </a:lnTo>
                  <a:lnTo>
                    <a:pt x="1466709" y="699079"/>
                  </a:lnTo>
                  <a:lnTo>
                    <a:pt x="1613379" y="699079"/>
                  </a:lnTo>
                  <a:lnTo>
                    <a:pt x="1760050" y="699079"/>
                  </a:lnTo>
                  <a:lnTo>
                    <a:pt x="1906721" y="699079"/>
                  </a:lnTo>
                  <a:lnTo>
                    <a:pt x="2053392" y="699079"/>
                  </a:lnTo>
                  <a:lnTo>
                    <a:pt x="2200063" y="699079"/>
                  </a:lnTo>
                  <a:lnTo>
                    <a:pt x="2346734" y="699079"/>
                  </a:lnTo>
                  <a:lnTo>
                    <a:pt x="2493405" y="699079"/>
                  </a:lnTo>
                  <a:lnTo>
                    <a:pt x="2640076" y="699079"/>
                  </a:lnTo>
                  <a:lnTo>
                    <a:pt x="2786747" y="699079"/>
                  </a:lnTo>
                  <a:lnTo>
                    <a:pt x="2933418" y="466053"/>
                  </a:lnTo>
                  <a:lnTo>
                    <a:pt x="3080089" y="116513"/>
                  </a:lnTo>
                  <a:lnTo>
                    <a:pt x="3226759" y="815593"/>
                  </a:lnTo>
                  <a:lnTo>
                    <a:pt x="3373430" y="815593"/>
                  </a:lnTo>
                  <a:lnTo>
                    <a:pt x="3520101" y="699079"/>
                  </a:lnTo>
                </a:path>
              </a:pathLst>
            </a:custGeom>
            <a:ln w="27101" cap="flat">
              <a:solidFill>
                <a:srgbClr val="0058AB">
                  <a:alpha val="80000"/>
                </a:srgbClr>
              </a:solidFill>
              <a:prstDash val="solid"/>
              <a:round/>
            </a:ln>
          </p:spPr>
          <p:txBody>
            <a:bodyPr/>
            <a:lstStyle/>
            <a:p/>
          </p:txBody>
        </p:sp>
        <p:sp>
          <p:nvSpPr>
            <p:cNvPr id="20" name="pl20"/>
            <p:cNvSpPr/>
            <p:nvPr/>
          </p:nvSpPr>
          <p:spPr>
            <a:xfrm>
              <a:off x="943464" y="3352385"/>
              <a:ext cx="3520101" cy="932106"/>
            </a:xfrm>
            <a:custGeom>
              <a:avLst/>
              <a:pathLst>
                <a:path w="3520101" h="932106">
                  <a:moveTo>
                    <a:pt x="0" y="0"/>
                  </a:moveTo>
                  <a:lnTo>
                    <a:pt x="146670" y="116513"/>
                  </a:lnTo>
                  <a:lnTo>
                    <a:pt x="293341" y="0"/>
                  </a:lnTo>
                  <a:lnTo>
                    <a:pt x="440012" y="233026"/>
                  </a:lnTo>
                  <a:lnTo>
                    <a:pt x="586683" y="349539"/>
                  </a:lnTo>
                  <a:lnTo>
                    <a:pt x="733354" y="233026"/>
                  </a:lnTo>
                  <a:lnTo>
                    <a:pt x="880025" y="349539"/>
                  </a:lnTo>
                  <a:lnTo>
                    <a:pt x="1026696" y="349539"/>
                  </a:lnTo>
                  <a:lnTo>
                    <a:pt x="1173367" y="582566"/>
                  </a:lnTo>
                  <a:lnTo>
                    <a:pt x="1320038" y="699079"/>
                  </a:lnTo>
                  <a:lnTo>
                    <a:pt x="1466709" y="815593"/>
                  </a:lnTo>
                  <a:lnTo>
                    <a:pt x="1613379" y="815593"/>
                  </a:lnTo>
                  <a:lnTo>
                    <a:pt x="1760050" y="815593"/>
                  </a:lnTo>
                  <a:lnTo>
                    <a:pt x="1906721" y="815593"/>
                  </a:lnTo>
                  <a:lnTo>
                    <a:pt x="2053392" y="932106"/>
                  </a:lnTo>
                  <a:lnTo>
                    <a:pt x="2200063" y="932106"/>
                  </a:lnTo>
                  <a:lnTo>
                    <a:pt x="2346734" y="932106"/>
                  </a:lnTo>
                  <a:lnTo>
                    <a:pt x="2493405" y="932106"/>
                  </a:lnTo>
                  <a:lnTo>
                    <a:pt x="2640076" y="932106"/>
                  </a:lnTo>
                  <a:lnTo>
                    <a:pt x="2786747" y="932106"/>
                  </a:lnTo>
                  <a:lnTo>
                    <a:pt x="2933418" y="932106"/>
                  </a:lnTo>
                  <a:lnTo>
                    <a:pt x="3080089" y="815593"/>
                  </a:lnTo>
                  <a:lnTo>
                    <a:pt x="3226759" y="932106"/>
                  </a:lnTo>
                  <a:lnTo>
                    <a:pt x="3373430" y="932106"/>
                  </a:lnTo>
                  <a:lnTo>
                    <a:pt x="3520101" y="932106"/>
                  </a:lnTo>
                </a:path>
              </a:pathLst>
            </a:custGeom>
            <a:ln w="27101" cap="flat">
              <a:solidFill>
                <a:srgbClr val="1CABE2">
                  <a:alpha val="80000"/>
                </a:srgbClr>
              </a:solidFill>
              <a:prstDash val="solid"/>
              <a:round/>
            </a:ln>
          </p:spPr>
          <p:txBody>
            <a:bodyPr/>
            <a:lstStyle/>
            <a:p/>
          </p:txBody>
        </p:sp>
        <p:sp>
          <p:nvSpPr>
            <p:cNvPr id="21" name="pl21"/>
            <p:cNvSpPr/>
            <p:nvPr/>
          </p:nvSpPr>
          <p:spPr>
            <a:xfrm>
              <a:off x="943464" y="2653305"/>
              <a:ext cx="3520101" cy="1398159"/>
            </a:xfrm>
            <a:custGeom>
              <a:avLst/>
              <a:pathLst>
                <a:path w="3520101" h="1398159">
                  <a:moveTo>
                    <a:pt x="0" y="0"/>
                  </a:moveTo>
                  <a:lnTo>
                    <a:pt x="146670" y="116513"/>
                  </a:lnTo>
                  <a:lnTo>
                    <a:pt x="293341" y="116513"/>
                  </a:lnTo>
                  <a:lnTo>
                    <a:pt x="440012" y="116513"/>
                  </a:lnTo>
                  <a:lnTo>
                    <a:pt x="586683" y="233026"/>
                  </a:lnTo>
                  <a:lnTo>
                    <a:pt x="733354" y="582566"/>
                  </a:lnTo>
                  <a:lnTo>
                    <a:pt x="880025" y="466053"/>
                  </a:lnTo>
                  <a:lnTo>
                    <a:pt x="1026696" y="466053"/>
                  </a:lnTo>
                  <a:lnTo>
                    <a:pt x="1173367" y="699079"/>
                  </a:lnTo>
                  <a:lnTo>
                    <a:pt x="1320038" y="932106"/>
                  </a:lnTo>
                  <a:lnTo>
                    <a:pt x="1466709" y="932106"/>
                  </a:lnTo>
                  <a:lnTo>
                    <a:pt x="1613379" y="1048619"/>
                  </a:lnTo>
                  <a:lnTo>
                    <a:pt x="1760050" y="1048619"/>
                  </a:lnTo>
                  <a:lnTo>
                    <a:pt x="1906721" y="1165133"/>
                  </a:lnTo>
                  <a:lnTo>
                    <a:pt x="2053392" y="1165133"/>
                  </a:lnTo>
                  <a:lnTo>
                    <a:pt x="2200063" y="1165133"/>
                  </a:lnTo>
                  <a:lnTo>
                    <a:pt x="2346734" y="1398159"/>
                  </a:lnTo>
                  <a:lnTo>
                    <a:pt x="2493405" y="1398159"/>
                  </a:lnTo>
                  <a:lnTo>
                    <a:pt x="2640076" y="1398159"/>
                  </a:lnTo>
                  <a:lnTo>
                    <a:pt x="2786747" y="1398159"/>
                  </a:lnTo>
                  <a:lnTo>
                    <a:pt x="2933418" y="1281646"/>
                  </a:lnTo>
                  <a:lnTo>
                    <a:pt x="3080089" y="1165133"/>
                  </a:lnTo>
                  <a:lnTo>
                    <a:pt x="3226759" y="1165133"/>
                  </a:lnTo>
                  <a:lnTo>
                    <a:pt x="3373430" y="1281646"/>
                  </a:lnTo>
                  <a:lnTo>
                    <a:pt x="3520101" y="1398159"/>
                  </a:lnTo>
                </a:path>
              </a:pathLst>
            </a:custGeom>
            <a:ln w="27101" cap="flat">
              <a:solidFill>
                <a:srgbClr val="00833D">
                  <a:alpha val="80000"/>
                </a:srgbClr>
              </a:solidFill>
              <a:prstDash val="solid"/>
              <a:round/>
            </a:ln>
          </p:spPr>
          <p:txBody>
            <a:bodyPr/>
            <a:lstStyle/>
            <a:p/>
          </p:txBody>
        </p:sp>
        <p:sp>
          <p:nvSpPr>
            <p:cNvPr id="22" name="pl22"/>
            <p:cNvSpPr/>
            <p:nvPr/>
          </p:nvSpPr>
          <p:spPr>
            <a:xfrm>
              <a:off x="943464" y="4051465"/>
              <a:ext cx="3520101" cy="815593"/>
            </a:xfrm>
            <a:custGeom>
              <a:avLst/>
              <a:pathLst>
                <a:path w="3520101" h="815593">
                  <a:moveTo>
                    <a:pt x="0" y="466053"/>
                  </a:moveTo>
                  <a:lnTo>
                    <a:pt x="146670" y="815593"/>
                  </a:lnTo>
                  <a:lnTo>
                    <a:pt x="293341" y="0"/>
                  </a:lnTo>
                  <a:lnTo>
                    <a:pt x="440012" y="699079"/>
                  </a:lnTo>
                  <a:lnTo>
                    <a:pt x="586683" y="233026"/>
                  </a:lnTo>
                  <a:lnTo>
                    <a:pt x="733354" y="815593"/>
                  </a:lnTo>
                  <a:lnTo>
                    <a:pt x="880025" y="815593"/>
                  </a:lnTo>
                  <a:lnTo>
                    <a:pt x="1026696" y="582566"/>
                  </a:lnTo>
                  <a:lnTo>
                    <a:pt x="1173367" y="815593"/>
                  </a:lnTo>
                  <a:lnTo>
                    <a:pt x="1320038" y="699079"/>
                  </a:lnTo>
                  <a:lnTo>
                    <a:pt x="1466709" y="699079"/>
                  </a:lnTo>
                  <a:lnTo>
                    <a:pt x="1613379" y="699079"/>
                  </a:lnTo>
                  <a:lnTo>
                    <a:pt x="1760050" y="699079"/>
                  </a:lnTo>
                  <a:lnTo>
                    <a:pt x="1906721" y="699079"/>
                  </a:lnTo>
                  <a:lnTo>
                    <a:pt x="2053392" y="699079"/>
                  </a:lnTo>
                  <a:lnTo>
                    <a:pt x="2200063" y="699079"/>
                  </a:lnTo>
                  <a:lnTo>
                    <a:pt x="2346734" y="699079"/>
                  </a:lnTo>
                  <a:lnTo>
                    <a:pt x="2493405" y="699079"/>
                  </a:lnTo>
                  <a:lnTo>
                    <a:pt x="2640076" y="699079"/>
                  </a:lnTo>
                  <a:lnTo>
                    <a:pt x="2786747" y="699079"/>
                  </a:lnTo>
                  <a:lnTo>
                    <a:pt x="2933418" y="466053"/>
                  </a:lnTo>
                  <a:lnTo>
                    <a:pt x="3080089" y="116513"/>
                  </a:lnTo>
                  <a:lnTo>
                    <a:pt x="3226759" y="815593"/>
                  </a:lnTo>
                  <a:lnTo>
                    <a:pt x="3373430" y="815593"/>
                  </a:lnTo>
                  <a:lnTo>
                    <a:pt x="3520101" y="699079"/>
                  </a:lnTo>
                </a:path>
              </a:pathLst>
            </a:custGeom>
            <a:ln w="43362" cap="flat">
              <a:solidFill>
                <a:srgbClr val="000000">
                  <a:alpha val="100000"/>
                </a:srgbClr>
              </a:solidFill>
              <a:prstDash val="solid"/>
              <a:round/>
            </a:ln>
          </p:spPr>
          <p:txBody>
            <a:bodyPr/>
            <a:lstStyle/>
            <a:p/>
          </p:txBody>
        </p:sp>
        <p:sp>
          <p:nvSpPr>
            <p:cNvPr id="23" name="pl23"/>
            <p:cNvSpPr/>
            <p:nvPr/>
          </p:nvSpPr>
          <p:spPr>
            <a:xfrm>
              <a:off x="943464" y="4051465"/>
              <a:ext cx="3520101" cy="815593"/>
            </a:xfrm>
            <a:custGeom>
              <a:avLst/>
              <a:pathLst>
                <a:path w="3520101" h="815593">
                  <a:moveTo>
                    <a:pt x="0" y="466053"/>
                  </a:moveTo>
                  <a:lnTo>
                    <a:pt x="146670" y="815593"/>
                  </a:lnTo>
                  <a:lnTo>
                    <a:pt x="293341" y="0"/>
                  </a:lnTo>
                  <a:lnTo>
                    <a:pt x="440012" y="699079"/>
                  </a:lnTo>
                  <a:lnTo>
                    <a:pt x="586683" y="233026"/>
                  </a:lnTo>
                  <a:lnTo>
                    <a:pt x="733354" y="815593"/>
                  </a:lnTo>
                  <a:lnTo>
                    <a:pt x="880025" y="815593"/>
                  </a:lnTo>
                  <a:lnTo>
                    <a:pt x="1026696" y="582566"/>
                  </a:lnTo>
                  <a:lnTo>
                    <a:pt x="1173367" y="815593"/>
                  </a:lnTo>
                  <a:lnTo>
                    <a:pt x="1320038" y="699079"/>
                  </a:lnTo>
                  <a:lnTo>
                    <a:pt x="1466709" y="699079"/>
                  </a:lnTo>
                  <a:lnTo>
                    <a:pt x="1613379" y="699079"/>
                  </a:lnTo>
                  <a:lnTo>
                    <a:pt x="1760050" y="699079"/>
                  </a:lnTo>
                  <a:lnTo>
                    <a:pt x="1906721" y="699079"/>
                  </a:lnTo>
                  <a:lnTo>
                    <a:pt x="2053392" y="699079"/>
                  </a:lnTo>
                  <a:lnTo>
                    <a:pt x="2200063" y="699079"/>
                  </a:lnTo>
                  <a:lnTo>
                    <a:pt x="2346734" y="699079"/>
                  </a:lnTo>
                  <a:lnTo>
                    <a:pt x="2493405" y="699079"/>
                  </a:lnTo>
                  <a:lnTo>
                    <a:pt x="2640076" y="699079"/>
                  </a:lnTo>
                  <a:lnTo>
                    <a:pt x="2786747" y="699079"/>
                  </a:lnTo>
                  <a:lnTo>
                    <a:pt x="2933418" y="466053"/>
                  </a:lnTo>
                  <a:lnTo>
                    <a:pt x="3080089" y="116513"/>
                  </a:lnTo>
                  <a:lnTo>
                    <a:pt x="3226759" y="815593"/>
                  </a:lnTo>
                  <a:lnTo>
                    <a:pt x="3373430" y="815593"/>
                  </a:lnTo>
                  <a:lnTo>
                    <a:pt x="3520101" y="699079"/>
                  </a:lnTo>
                </a:path>
              </a:pathLst>
            </a:custGeom>
            <a:ln w="27101" cap="flat">
              <a:solidFill>
                <a:srgbClr val="0058AB">
                  <a:alpha val="100000"/>
                </a:srgbClr>
              </a:solidFill>
              <a:prstDash val="solid"/>
              <a:round/>
            </a:ln>
          </p:spPr>
          <p:txBody>
            <a:bodyPr/>
            <a:lstStyle/>
            <a:p/>
          </p:txBody>
        </p:sp>
        <p:sp>
          <p:nvSpPr>
            <p:cNvPr id="24" name="pl24"/>
            <p:cNvSpPr/>
            <p:nvPr/>
          </p:nvSpPr>
          <p:spPr>
            <a:xfrm>
              <a:off x="767459" y="486705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416797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40100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40100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40100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5175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40100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4101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41301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4" name="pg34"/>
            <p:cNvSpPr/>
            <p:nvPr/>
          </p:nvSpPr>
          <p:spPr>
            <a:xfrm>
              <a:off x="1618330"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44797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2351684" y="43344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43644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3085039" y="43344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3644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671722" y="43344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3644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58406" y="44509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4797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5077" y="43344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36449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6" name="tx46"/>
            <p:cNvSpPr/>
            <p:nvPr/>
          </p:nvSpPr>
          <p:spPr>
            <a:xfrm>
              <a:off x="4523855" y="424542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01367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641260" y="482441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592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4941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32896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739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739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4509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0754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41005" y="6102617"/>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65" name="tx65"/>
            <p:cNvSpPr/>
            <p:nvPr/>
          </p:nvSpPr>
          <p:spPr>
            <a:xfrm>
              <a:off x="27121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74645"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2844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11935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9542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8670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70192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5367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37165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721198"/>
              <a:ext cx="3520101" cy="3378886"/>
            </a:xfrm>
            <a:custGeom>
              <a:avLst/>
              <a:pathLst>
                <a:path w="3520101" h="3378886">
                  <a:moveTo>
                    <a:pt x="0" y="815593"/>
                  </a:moveTo>
                  <a:lnTo>
                    <a:pt x="146670" y="1980726"/>
                  </a:lnTo>
                  <a:lnTo>
                    <a:pt x="293341" y="0"/>
                  </a:lnTo>
                  <a:lnTo>
                    <a:pt x="440012" y="2330266"/>
                  </a:lnTo>
                  <a:lnTo>
                    <a:pt x="586683" y="1864213"/>
                  </a:lnTo>
                  <a:lnTo>
                    <a:pt x="733354" y="2446779"/>
                  </a:lnTo>
                  <a:lnTo>
                    <a:pt x="880025" y="2679806"/>
                  </a:lnTo>
                  <a:lnTo>
                    <a:pt x="1026696" y="2563293"/>
                  </a:lnTo>
                  <a:lnTo>
                    <a:pt x="1173367" y="2563293"/>
                  </a:lnTo>
                  <a:lnTo>
                    <a:pt x="1320038" y="2796319"/>
                  </a:lnTo>
                  <a:lnTo>
                    <a:pt x="1466709" y="2796319"/>
                  </a:lnTo>
                  <a:lnTo>
                    <a:pt x="1613379" y="2796319"/>
                  </a:lnTo>
                  <a:lnTo>
                    <a:pt x="1760050" y="2912832"/>
                  </a:lnTo>
                  <a:lnTo>
                    <a:pt x="1906721" y="2679806"/>
                  </a:lnTo>
                  <a:lnTo>
                    <a:pt x="2053392" y="2912832"/>
                  </a:lnTo>
                  <a:lnTo>
                    <a:pt x="2200063" y="2796319"/>
                  </a:lnTo>
                  <a:lnTo>
                    <a:pt x="2346734" y="2679806"/>
                  </a:lnTo>
                  <a:lnTo>
                    <a:pt x="2493405" y="2912832"/>
                  </a:lnTo>
                  <a:lnTo>
                    <a:pt x="2640076" y="3262372"/>
                  </a:lnTo>
                  <a:lnTo>
                    <a:pt x="2786747" y="2796319"/>
                  </a:lnTo>
                  <a:lnTo>
                    <a:pt x="2933418" y="3145859"/>
                  </a:lnTo>
                  <a:lnTo>
                    <a:pt x="3080089" y="2330266"/>
                  </a:lnTo>
                  <a:lnTo>
                    <a:pt x="3226759" y="3262372"/>
                  </a:lnTo>
                  <a:lnTo>
                    <a:pt x="3373430" y="3378886"/>
                  </a:lnTo>
                  <a:lnTo>
                    <a:pt x="3520101" y="2912832"/>
                  </a:lnTo>
                </a:path>
              </a:pathLst>
            </a:custGeom>
            <a:ln w="27101" cap="flat">
              <a:solidFill>
                <a:srgbClr val="0058AB">
                  <a:alpha val="80000"/>
                </a:srgbClr>
              </a:solidFill>
              <a:prstDash val="solid"/>
              <a:round/>
            </a:ln>
          </p:spPr>
          <p:txBody>
            <a:bodyPr/>
            <a:lstStyle/>
            <a:p/>
          </p:txBody>
        </p:sp>
        <p:sp>
          <p:nvSpPr>
            <p:cNvPr id="83" name="pl83"/>
            <p:cNvSpPr/>
            <p:nvPr/>
          </p:nvSpPr>
          <p:spPr>
            <a:xfrm>
              <a:off x="5308715" y="3235871"/>
              <a:ext cx="3520101" cy="1048619"/>
            </a:xfrm>
            <a:custGeom>
              <a:avLst/>
              <a:pathLst>
                <a:path w="3520101" h="1048619">
                  <a:moveTo>
                    <a:pt x="0" y="0"/>
                  </a:moveTo>
                  <a:lnTo>
                    <a:pt x="146670" y="116513"/>
                  </a:lnTo>
                  <a:lnTo>
                    <a:pt x="293341" y="116513"/>
                  </a:lnTo>
                  <a:lnTo>
                    <a:pt x="440012" y="233026"/>
                  </a:lnTo>
                  <a:lnTo>
                    <a:pt x="586683" y="349539"/>
                  </a:lnTo>
                  <a:lnTo>
                    <a:pt x="733354" y="349539"/>
                  </a:lnTo>
                  <a:lnTo>
                    <a:pt x="880025" y="466053"/>
                  </a:lnTo>
                  <a:lnTo>
                    <a:pt x="1026696" y="582566"/>
                  </a:lnTo>
                  <a:lnTo>
                    <a:pt x="1173367" y="699079"/>
                  </a:lnTo>
                  <a:lnTo>
                    <a:pt x="1320038" y="815593"/>
                  </a:lnTo>
                  <a:lnTo>
                    <a:pt x="1466709" y="932106"/>
                  </a:lnTo>
                  <a:lnTo>
                    <a:pt x="1613379" y="932106"/>
                  </a:lnTo>
                  <a:lnTo>
                    <a:pt x="1760050" y="932106"/>
                  </a:lnTo>
                  <a:lnTo>
                    <a:pt x="1906721" y="1048619"/>
                  </a:lnTo>
                  <a:lnTo>
                    <a:pt x="2053392" y="932106"/>
                  </a:lnTo>
                  <a:lnTo>
                    <a:pt x="2200063" y="1048619"/>
                  </a:lnTo>
                  <a:lnTo>
                    <a:pt x="2346734" y="932106"/>
                  </a:lnTo>
                  <a:lnTo>
                    <a:pt x="2493405" y="932106"/>
                  </a:lnTo>
                  <a:lnTo>
                    <a:pt x="2640076" y="1048619"/>
                  </a:lnTo>
                  <a:lnTo>
                    <a:pt x="2786747" y="1048619"/>
                  </a:lnTo>
                  <a:lnTo>
                    <a:pt x="2933418" y="1048619"/>
                  </a:lnTo>
                  <a:lnTo>
                    <a:pt x="3080089" y="932106"/>
                  </a:lnTo>
                  <a:lnTo>
                    <a:pt x="3226759" y="815593"/>
                  </a:lnTo>
                  <a:lnTo>
                    <a:pt x="3373430" y="815593"/>
                  </a:lnTo>
                  <a:lnTo>
                    <a:pt x="3520101" y="932106"/>
                  </a:lnTo>
                </a:path>
              </a:pathLst>
            </a:custGeom>
            <a:ln w="27101" cap="flat">
              <a:solidFill>
                <a:srgbClr val="1CABE2">
                  <a:alpha val="80000"/>
                </a:srgbClr>
              </a:solidFill>
              <a:prstDash val="solid"/>
              <a:round/>
            </a:ln>
          </p:spPr>
          <p:txBody>
            <a:bodyPr/>
            <a:lstStyle/>
            <a:p/>
          </p:txBody>
        </p:sp>
        <p:sp>
          <p:nvSpPr>
            <p:cNvPr id="84" name="pl84"/>
            <p:cNvSpPr/>
            <p:nvPr/>
          </p:nvSpPr>
          <p:spPr>
            <a:xfrm>
              <a:off x="5308715" y="2420278"/>
              <a:ext cx="3520101" cy="1514673"/>
            </a:xfrm>
            <a:custGeom>
              <a:avLst/>
              <a:pathLst>
                <a:path w="3520101" h="1514673">
                  <a:moveTo>
                    <a:pt x="0" y="0"/>
                  </a:moveTo>
                  <a:lnTo>
                    <a:pt x="146670" y="233026"/>
                  </a:lnTo>
                  <a:lnTo>
                    <a:pt x="293341" y="349539"/>
                  </a:lnTo>
                  <a:lnTo>
                    <a:pt x="440012" y="233026"/>
                  </a:lnTo>
                  <a:lnTo>
                    <a:pt x="586683" y="349539"/>
                  </a:lnTo>
                  <a:lnTo>
                    <a:pt x="733354" y="233026"/>
                  </a:lnTo>
                  <a:lnTo>
                    <a:pt x="880025" y="466053"/>
                  </a:lnTo>
                  <a:lnTo>
                    <a:pt x="1026696" y="699079"/>
                  </a:lnTo>
                  <a:lnTo>
                    <a:pt x="1173367" y="932106"/>
                  </a:lnTo>
                  <a:lnTo>
                    <a:pt x="1320038" y="1165133"/>
                  </a:lnTo>
                  <a:lnTo>
                    <a:pt x="1466709" y="1281646"/>
                  </a:lnTo>
                  <a:lnTo>
                    <a:pt x="1613379" y="1281646"/>
                  </a:lnTo>
                  <a:lnTo>
                    <a:pt x="1760050" y="1514673"/>
                  </a:lnTo>
                  <a:lnTo>
                    <a:pt x="1906721" y="1514673"/>
                  </a:lnTo>
                  <a:lnTo>
                    <a:pt x="2053392" y="1165133"/>
                  </a:lnTo>
                  <a:lnTo>
                    <a:pt x="2200063" y="1165133"/>
                  </a:lnTo>
                  <a:lnTo>
                    <a:pt x="2346734" y="1048619"/>
                  </a:lnTo>
                  <a:lnTo>
                    <a:pt x="2493405" y="1165133"/>
                  </a:lnTo>
                  <a:lnTo>
                    <a:pt x="2640076" y="1165133"/>
                  </a:lnTo>
                  <a:lnTo>
                    <a:pt x="2786747" y="1165133"/>
                  </a:lnTo>
                  <a:lnTo>
                    <a:pt x="2933418" y="1165133"/>
                  </a:lnTo>
                  <a:lnTo>
                    <a:pt x="3080089" y="932106"/>
                  </a:lnTo>
                  <a:lnTo>
                    <a:pt x="3226759" y="1048619"/>
                  </a:lnTo>
                  <a:lnTo>
                    <a:pt x="3373430" y="1165133"/>
                  </a:lnTo>
                  <a:lnTo>
                    <a:pt x="3520101" y="1281646"/>
                  </a:lnTo>
                </a:path>
              </a:pathLst>
            </a:custGeom>
            <a:ln w="27101" cap="flat">
              <a:solidFill>
                <a:srgbClr val="00833D">
                  <a:alpha val="80000"/>
                </a:srgbClr>
              </a:solidFill>
              <a:prstDash val="solid"/>
              <a:round/>
            </a:ln>
          </p:spPr>
          <p:txBody>
            <a:bodyPr/>
            <a:lstStyle/>
            <a:p/>
          </p:txBody>
        </p:sp>
        <p:sp>
          <p:nvSpPr>
            <p:cNvPr id="85" name="pl85"/>
            <p:cNvSpPr/>
            <p:nvPr/>
          </p:nvSpPr>
          <p:spPr>
            <a:xfrm>
              <a:off x="5308715" y="1721198"/>
              <a:ext cx="3520101" cy="3378886"/>
            </a:xfrm>
            <a:custGeom>
              <a:avLst/>
              <a:pathLst>
                <a:path w="3520101" h="3378886">
                  <a:moveTo>
                    <a:pt x="0" y="815593"/>
                  </a:moveTo>
                  <a:lnTo>
                    <a:pt x="146670" y="1980726"/>
                  </a:lnTo>
                  <a:lnTo>
                    <a:pt x="293341" y="0"/>
                  </a:lnTo>
                  <a:lnTo>
                    <a:pt x="440012" y="2330266"/>
                  </a:lnTo>
                  <a:lnTo>
                    <a:pt x="586683" y="1864213"/>
                  </a:lnTo>
                  <a:lnTo>
                    <a:pt x="733354" y="2446779"/>
                  </a:lnTo>
                  <a:lnTo>
                    <a:pt x="880025" y="2679806"/>
                  </a:lnTo>
                  <a:lnTo>
                    <a:pt x="1026696" y="2563293"/>
                  </a:lnTo>
                  <a:lnTo>
                    <a:pt x="1173367" y="2563293"/>
                  </a:lnTo>
                  <a:lnTo>
                    <a:pt x="1320038" y="2796319"/>
                  </a:lnTo>
                  <a:lnTo>
                    <a:pt x="1466709" y="2796319"/>
                  </a:lnTo>
                  <a:lnTo>
                    <a:pt x="1613379" y="2796319"/>
                  </a:lnTo>
                  <a:lnTo>
                    <a:pt x="1760050" y="2912832"/>
                  </a:lnTo>
                  <a:lnTo>
                    <a:pt x="1906721" y="2679806"/>
                  </a:lnTo>
                  <a:lnTo>
                    <a:pt x="2053392" y="2912832"/>
                  </a:lnTo>
                  <a:lnTo>
                    <a:pt x="2200063" y="2796319"/>
                  </a:lnTo>
                  <a:lnTo>
                    <a:pt x="2346734" y="2679806"/>
                  </a:lnTo>
                  <a:lnTo>
                    <a:pt x="2493405" y="2912832"/>
                  </a:lnTo>
                  <a:lnTo>
                    <a:pt x="2640076" y="3262372"/>
                  </a:lnTo>
                  <a:lnTo>
                    <a:pt x="2786747" y="2796319"/>
                  </a:lnTo>
                  <a:lnTo>
                    <a:pt x="2933418" y="3145859"/>
                  </a:lnTo>
                  <a:lnTo>
                    <a:pt x="3080089" y="2330266"/>
                  </a:lnTo>
                  <a:lnTo>
                    <a:pt x="3226759" y="3262372"/>
                  </a:lnTo>
                  <a:lnTo>
                    <a:pt x="3373430" y="3378886"/>
                  </a:lnTo>
                  <a:lnTo>
                    <a:pt x="3520101" y="2912832"/>
                  </a:lnTo>
                </a:path>
              </a:pathLst>
            </a:custGeom>
            <a:ln w="43362" cap="flat">
              <a:solidFill>
                <a:srgbClr val="000000">
                  <a:alpha val="100000"/>
                </a:srgbClr>
              </a:solidFill>
              <a:prstDash val="solid"/>
              <a:round/>
            </a:ln>
          </p:spPr>
          <p:txBody>
            <a:bodyPr/>
            <a:lstStyle/>
            <a:p/>
          </p:txBody>
        </p:sp>
        <p:sp>
          <p:nvSpPr>
            <p:cNvPr id="86" name="pl86"/>
            <p:cNvSpPr/>
            <p:nvPr/>
          </p:nvSpPr>
          <p:spPr>
            <a:xfrm>
              <a:off x="5308715" y="1721198"/>
              <a:ext cx="3520101" cy="3378886"/>
            </a:xfrm>
            <a:custGeom>
              <a:avLst/>
              <a:pathLst>
                <a:path w="3520101" h="3378886">
                  <a:moveTo>
                    <a:pt x="0" y="815593"/>
                  </a:moveTo>
                  <a:lnTo>
                    <a:pt x="146670" y="1980726"/>
                  </a:lnTo>
                  <a:lnTo>
                    <a:pt x="293341" y="0"/>
                  </a:lnTo>
                  <a:lnTo>
                    <a:pt x="440012" y="2330266"/>
                  </a:lnTo>
                  <a:lnTo>
                    <a:pt x="586683" y="1864213"/>
                  </a:lnTo>
                  <a:lnTo>
                    <a:pt x="733354" y="2446779"/>
                  </a:lnTo>
                  <a:lnTo>
                    <a:pt x="880025" y="2679806"/>
                  </a:lnTo>
                  <a:lnTo>
                    <a:pt x="1026696" y="2563293"/>
                  </a:lnTo>
                  <a:lnTo>
                    <a:pt x="1173367" y="2563293"/>
                  </a:lnTo>
                  <a:lnTo>
                    <a:pt x="1320038" y="2796319"/>
                  </a:lnTo>
                  <a:lnTo>
                    <a:pt x="1466709" y="2796319"/>
                  </a:lnTo>
                  <a:lnTo>
                    <a:pt x="1613379" y="2796319"/>
                  </a:lnTo>
                  <a:lnTo>
                    <a:pt x="1760050" y="2912832"/>
                  </a:lnTo>
                  <a:lnTo>
                    <a:pt x="1906721" y="2679806"/>
                  </a:lnTo>
                  <a:lnTo>
                    <a:pt x="2053392" y="2912832"/>
                  </a:lnTo>
                  <a:lnTo>
                    <a:pt x="2200063" y="2796319"/>
                  </a:lnTo>
                  <a:lnTo>
                    <a:pt x="2346734" y="2679806"/>
                  </a:lnTo>
                  <a:lnTo>
                    <a:pt x="2493405" y="2912832"/>
                  </a:lnTo>
                  <a:lnTo>
                    <a:pt x="2640076" y="3262372"/>
                  </a:lnTo>
                  <a:lnTo>
                    <a:pt x="2786747" y="2796319"/>
                  </a:lnTo>
                  <a:lnTo>
                    <a:pt x="2933418" y="3145859"/>
                  </a:lnTo>
                  <a:lnTo>
                    <a:pt x="3080089" y="2330266"/>
                  </a:lnTo>
                  <a:lnTo>
                    <a:pt x="3226759" y="3262372"/>
                  </a:lnTo>
                  <a:lnTo>
                    <a:pt x="3373430" y="3378886"/>
                  </a:lnTo>
                  <a:lnTo>
                    <a:pt x="3520101" y="2912832"/>
                  </a:lnTo>
                </a:path>
              </a:pathLst>
            </a:custGeom>
            <a:ln w="27101" cap="flat">
              <a:solidFill>
                <a:srgbClr val="0058AB">
                  <a:alpha val="100000"/>
                </a:srgbClr>
              </a:solidFill>
              <a:prstDash val="solid"/>
              <a:round/>
            </a:ln>
          </p:spPr>
          <p:txBody>
            <a:bodyPr/>
            <a:lstStyle/>
            <a:p/>
          </p:txBody>
        </p:sp>
        <p:sp>
          <p:nvSpPr>
            <p:cNvPr id="87" name="pl87"/>
            <p:cNvSpPr/>
            <p:nvPr/>
          </p:nvSpPr>
          <p:spPr>
            <a:xfrm>
              <a:off x="5132709" y="486705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18725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381843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416797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16797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16797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28449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120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14950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97" name="pg97"/>
            <p:cNvSpPr/>
            <p:nvPr/>
          </p:nvSpPr>
          <p:spPr>
            <a:xfrm>
              <a:off x="5983581" y="37518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3934" y="37806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9" name="pg99"/>
            <p:cNvSpPr/>
            <p:nvPr/>
          </p:nvSpPr>
          <p:spPr>
            <a:xfrm>
              <a:off x="6716935" y="4101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41301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7450290" y="4101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1301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3" name="pg103"/>
            <p:cNvSpPr/>
            <p:nvPr/>
          </p:nvSpPr>
          <p:spPr>
            <a:xfrm>
              <a:off x="8036973" y="41014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413018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606810" y="468397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37164" y="471403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770328" y="42179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24798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tx109"/>
            <p:cNvSpPr/>
            <p:nvPr/>
          </p:nvSpPr>
          <p:spPr>
            <a:xfrm>
              <a:off x="8889106" y="41275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49396" y="36614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11" name="tx111"/>
            <p:cNvSpPr/>
            <p:nvPr/>
          </p:nvSpPr>
          <p:spPr>
            <a:xfrm>
              <a:off x="5006511" y="482441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5928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4941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32896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391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391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1034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7279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06256" y="6102617"/>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Rwanda</a:t>
              </a:r>
            </a:p>
          </p:txBody>
        </p:sp>
        <p:sp>
          <p:nvSpPr>
            <p:cNvPr id="128" name="tx128"/>
            <p:cNvSpPr/>
            <p:nvPr/>
          </p:nvSpPr>
          <p:spPr>
            <a:xfrm>
              <a:off x="707744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39896"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2%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Rwanda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59879"/>
            </a:xfrm>
            <a:custGeom>
              <a:avLst/>
              <a:pathLst>
                <a:path w="2123063" h="259879">
                  <a:moveTo>
                    <a:pt x="0" y="185628"/>
                  </a:moveTo>
                  <a:lnTo>
                    <a:pt x="88460" y="259879"/>
                  </a:lnTo>
                  <a:lnTo>
                    <a:pt x="176921" y="136127"/>
                  </a:lnTo>
                  <a:lnTo>
                    <a:pt x="265382" y="37125"/>
                  </a:lnTo>
                  <a:lnTo>
                    <a:pt x="353843" y="24750"/>
                  </a:lnTo>
                  <a:lnTo>
                    <a:pt x="442304" y="24750"/>
                  </a:lnTo>
                  <a:lnTo>
                    <a:pt x="530765" y="12375"/>
                  </a:lnTo>
                  <a:lnTo>
                    <a:pt x="619226" y="123752"/>
                  </a:lnTo>
                  <a:lnTo>
                    <a:pt x="707687" y="74251"/>
                  </a:lnTo>
                  <a:lnTo>
                    <a:pt x="796148" y="0"/>
                  </a:lnTo>
                  <a:lnTo>
                    <a:pt x="884609" y="0"/>
                  </a:lnTo>
                  <a:lnTo>
                    <a:pt x="973070" y="0"/>
                  </a:lnTo>
                  <a:lnTo>
                    <a:pt x="1061531" y="0"/>
                  </a:lnTo>
                  <a:lnTo>
                    <a:pt x="1149992" y="0"/>
                  </a:lnTo>
                  <a:lnTo>
                    <a:pt x="1238453" y="0"/>
                  </a:lnTo>
                  <a:lnTo>
                    <a:pt x="1326914" y="0"/>
                  </a:lnTo>
                  <a:lnTo>
                    <a:pt x="1415375" y="0"/>
                  </a:lnTo>
                  <a:lnTo>
                    <a:pt x="1503836" y="12375"/>
                  </a:lnTo>
                  <a:lnTo>
                    <a:pt x="1592297" y="24750"/>
                  </a:lnTo>
                  <a:lnTo>
                    <a:pt x="1680758" y="12375"/>
                  </a:lnTo>
                  <a:lnTo>
                    <a:pt x="1769219" y="123752"/>
                  </a:lnTo>
                  <a:lnTo>
                    <a:pt x="1857680" y="123752"/>
                  </a:lnTo>
                  <a:lnTo>
                    <a:pt x="1946141" y="0"/>
                  </a:lnTo>
                  <a:lnTo>
                    <a:pt x="2034602" y="86626"/>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873500"/>
              <a:ext cx="530765" cy="123752"/>
            </a:xfrm>
            <a:custGeom>
              <a:avLst/>
              <a:pathLst>
                <a:path w="530765" h="123752">
                  <a:moveTo>
                    <a:pt x="0" y="74251"/>
                  </a:moveTo>
                  <a:lnTo>
                    <a:pt x="88460" y="0"/>
                  </a:lnTo>
                  <a:lnTo>
                    <a:pt x="176921" y="86626"/>
                  </a:lnTo>
                  <a:lnTo>
                    <a:pt x="265382" y="123752"/>
                  </a:lnTo>
                  <a:lnTo>
                    <a:pt x="353843" y="111377"/>
                  </a:lnTo>
                  <a:lnTo>
                    <a:pt x="442304" y="49500"/>
                  </a:lnTo>
                  <a:lnTo>
                    <a:pt x="530765" y="0"/>
                  </a:lnTo>
                </a:path>
              </a:pathLst>
            </a:custGeom>
            <a:ln w="27101" cap="flat">
              <a:solidFill>
                <a:srgbClr val="1CABE2">
                  <a:alpha val="100000"/>
                </a:srgbClr>
              </a:solidFill>
              <a:prstDash val="solid"/>
              <a:round/>
            </a:ln>
          </p:spPr>
          <p:txBody>
            <a:bodyPr/>
            <a:lstStyle/>
            <a:p/>
          </p:txBody>
        </p:sp>
        <p:sp>
          <p:nvSpPr>
            <p:cNvPr id="48" name="tx48"/>
            <p:cNvSpPr/>
            <p:nvPr/>
          </p:nvSpPr>
          <p:spPr>
            <a:xfrm>
              <a:off x="2502573"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946815" y="4655354"/>
              <a:ext cx="1238453" cy="123752"/>
            </a:xfrm>
            <a:custGeom>
              <a:avLst/>
              <a:pathLst>
                <a:path w="1238453" h="123752">
                  <a:moveTo>
                    <a:pt x="0" y="12375"/>
                  </a:moveTo>
                  <a:lnTo>
                    <a:pt x="88460" y="12375"/>
                  </a:lnTo>
                  <a:lnTo>
                    <a:pt x="176921" y="0"/>
                  </a:lnTo>
                  <a:lnTo>
                    <a:pt x="265382" y="0"/>
                  </a:lnTo>
                  <a:lnTo>
                    <a:pt x="353843" y="0"/>
                  </a:lnTo>
                  <a:lnTo>
                    <a:pt x="442304" y="0"/>
                  </a:lnTo>
                  <a:lnTo>
                    <a:pt x="530765" y="0"/>
                  </a:lnTo>
                  <a:lnTo>
                    <a:pt x="619226" y="0"/>
                  </a:lnTo>
                  <a:lnTo>
                    <a:pt x="707687" y="12375"/>
                  </a:lnTo>
                  <a:lnTo>
                    <a:pt x="796148" y="0"/>
                  </a:lnTo>
                  <a:lnTo>
                    <a:pt x="884609" y="86626"/>
                  </a:lnTo>
                  <a:lnTo>
                    <a:pt x="973070" y="123752"/>
                  </a:lnTo>
                  <a:lnTo>
                    <a:pt x="1061531" y="12375"/>
                  </a:lnTo>
                  <a:lnTo>
                    <a:pt x="1149992" y="49500"/>
                  </a:lnTo>
                  <a:lnTo>
                    <a:pt x="1238453" y="0"/>
                  </a:lnTo>
                </a:path>
              </a:pathLst>
            </a:custGeom>
            <a:ln w="27101" cap="flat">
              <a:solidFill>
                <a:srgbClr val="1CABE2">
                  <a:alpha val="100000"/>
                </a:srgbClr>
              </a:solidFill>
              <a:prstDash val="solid"/>
              <a:round/>
            </a:ln>
          </p:spPr>
          <p:txBody>
            <a:bodyPr/>
            <a:lstStyle/>
            <a:p/>
          </p:txBody>
        </p:sp>
        <p:sp>
          <p:nvSpPr>
            <p:cNvPr id="72" name="tx72"/>
            <p:cNvSpPr/>
            <p:nvPr/>
          </p:nvSpPr>
          <p:spPr>
            <a:xfrm>
              <a:off x="179488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21782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4" name="tx74"/>
            <p:cNvSpPr/>
            <p:nvPr/>
          </p:nvSpPr>
          <p:spPr>
            <a:xfrm>
              <a:off x="2688703"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5" name="tx75"/>
            <p:cNvSpPr/>
            <p:nvPr/>
          </p:nvSpPr>
          <p:spPr>
            <a:xfrm>
              <a:off x="304254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72254"/>
            </a:xfrm>
            <a:custGeom>
              <a:avLst/>
              <a:pathLst>
                <a:path w="2123063" h="272254">
                  <a:moveTo>
                    <a:pt x="0" y="74251"/>
                  </a:moveTo>
                  <a:lnTo>
                    <a:pt x="88460" y="272254"/>
                  </a:lnTo>
                  <a:lnTo>
                    <a:pt x="176921" y="49500"/>
                  </a:lnTo>
                  <a:lnTo>
                    <a:pt x="265382" y="24750"/>
                  </a:lnTo>
                  <a:lnTo>
                    <a:pt x="353843" y="61876"/>
                  </a:lnTo>
                  <a:lnTo>
                    <a:pt x="442304" y="49500"/>
                  </a:lnTo>
                  <a:lnTo>
                    <a:pt x="530765" y="0"/>
                  </a:lnTo>
                  <a:lnTo>
                    <a:pt x="619226" y="0"/>
                  </a:lnTo>
                  <a:lnTo>
                    <a:pt x="707687" y="24750"/>
                  </a:lnTo>
                  <a:lnTo>
                    <a:pt x="796148" y="12375"/>
                  </a:lnTo>
                  <a:lnTo>
                    <a:pt x="884609" y="12375"/>
                  </a:lnTo>
                  <a:lnTo>
                    <a:pt x="973070" y="12375"/>
                  </a:lnTo>
                  <a:lnTo>
                    <a:pt x="1061531" y="0"/>
                  </a:lnTo>
                  <a:lnTo>
                    <a:pt x="1149992" y="0"/>
                  </a:lnTo>
                  <a:lnTo>
                    <a:pt x="1238453" y="0"/>
                  </a:lnTo>
                  <a:lnTo>
                    <a:pt x="1326914" y="0"/>
                  </a:lnTo>
                  <a:lnTo>
                    <a:pt x="1415375" y="0"/>
                  </a:lnTo>
                  <a:lnTo>
                    <a:pt x="1503836" y="0"/>
                  </a:lnTo>
                  <a:lnTo>
                    <a:pt x="1592297" y="12375"/>
                  </a:lnTo>
                  <a:lnTo>
                    <a:pt x="1680758" y="0"/>
                  </a:lnTo>
                  <a:lnTo>
                    <a:pt x="1769219" y="61876"/>
                  </a:lnTo>
                  <a:lnTo>
                    <a:pt x="1857680" y="61876"/>
                  </a:lnTo>
                  <a:lnTo>
                    <a:pt x="1946141" y="12375"/>
                  </a:lnTo>
                  <a:lnTo>
                    <a:pt x="2034602" y="61876"/>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371256"/>
            </a:xfrm>
            <a:custGeom>
              <a:avLst/>
              <a:pathLst>
                <a:path w="2123063" h="371256">
                  <a:moveTo>
                    <a:pt x="0" y="309380"/>
                  </a:moveTo>
                  <a:lnTo>
                    <a:pt x="88460" y="371256"/>
                  </a:lnTo>
                  <a:lnTo>
                    <a:pt x="176921" y="371256"/>
                  </a:lnTo>
                  <a:lnTo>
                    <a:pt x="265382" y="111377"/>
                  </a:lnTo>
                  <a:lnTo>
                    <a:pt x="353843" y="185628"/>
                  </a:lnTo>
                  <a:lnTo>
                    <a:pt x="442304" y="123752"/>
                  </a:lnTo>
                  <a:lnTo>
                    <a:pt x="530765" y="49500"/>
                  </a:lnTo>
                  <a:lnTo>
                    <a:pt x="619226" y="61876"/>
                  </a:lnTo>
                  <a:lnTo>
                    <a:pt x="707687" y="86626"/>
                  </a:lnTo>
                  <a:lnTo>
                    <a:pt x="796148" y="49500"/>
                  </a:lnTo>
                  <a:lnTo>
                    <a:pt x="884609" y="49500"/>
                  </a:lnTo>
                  <a:lnTo>
                    <a:pt x="973070" y="49500"/>
                  </a:lnTo>
                  <a:lnTo>
                    <a:pt x="1061531" y="24750"/>
                  </a:lnTo>
                  <a:lnTo>
                    <a:pt x="1149992" y="49500"/>
                  </a:lnTo>
                  <a:lnTo>
                    <a:pt x="1238453" y="24750"/>
                  </a:lnTo>
                  <a:lnTo>
                    <a:pt x="1326914" y="37125"/>
                  </a:lnTo>
                  <a:lnTo>
                    <a:pt x="1415375" y="49500"/>
                  </a:lnTo>
                  <a:lnTo>
                    <a:pt x="1503836" y="24750"/>
                  </a:lnTo>
                  <a:lnTo>
                    <a:pt x="1592297" y="0"/>
                  </a:lnTo>
                  <a:lnTo>
                    <a:pt x="1680758" y="37125"/>
                  </a:lnTo>
                  <a:lnTo>
                    <a:pt x="1769219" y="61876"/>
                  </a:lnTo>
                  <a:lnTo>
                    <a:pt x="1857680" y="148502"/>
                  </a:lnTo>
                  <a:lnTo>
                    <a:pt x="1946141" y="0"/>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84630"/>
            </a:xfrm>
            <a:custGeom>
              <a:avLst/>
              <a:pathLst>
                <a:path w="2123063" h="284630">
                  <a:moveTo>
                    <a:pt x="0" y="111377"/>
                  </a:moveTo>
                  <a:lnTo>
                    <a:pt x="88460" y="284630"/>
                  </a:lnTo>
                  <a:lnTo>
                    <a:pt x="176921" y="173253"/>
                  </a:lnTo>
                  <a:lnTo>
                    <a:pt x="265382" y="37125"/>
                  </a:lnTo>
                  <a:lnTo>
                    <a:pt x="353843" y="123752"/>
                  </a:lnTo>
                  <a:lnTo>
                    <a:pt x="442304" y="49500"/>
                  </a:lnTo>
                  <a:lnTo>
                    <a:pt x="530765" y="0"/>
                  </a:lnTo>
                  <a:lnTo>
                    <a:pt x="619226" y="12375"/>
                  </a:lnTo>
                  <a:lnTo>
                    <a:pt x="707687" y="24750"/>
                  </a:lnTo>
                  <a:lnTo>
                    <a:pt x="796148" y="74251"/>
                  </a:lnTo>
                  <a:lnTo>
                    <a:pt x="884609" y="74251"/>
                  </a:lnTo>
                  <a:lnTo>
                    <a:pt x="973070" y="74251"/>
                  </a:lnTo>
                  <a:lnTo>
                    <a:pt x="1061531" y="12375"/>
                  </a:lnTo>
                  <a:lnTo>
                    <a:pt x="1149992" y="12375"/>
                  </a:lnTo>
                  <a:lnTo>
                    <a:pt x="1238453" y="12375"/>
                  </a:lnTo>
                  <a:lnTo>
                    <a:pt x="1326914" y="0"/>
                  </a:lnTo>
                  <a:lnTo>
                    <a:pt x="1415375" y="0"/>
                  </a:lnTo>
                  <a:lnTo>
                    <a:pt x="1503836" y="12375"/>
                  </a:lnTo>
                  <a:lnTo>
                    <a:pt x="1592297" y="24750"/>
                  </a:lnTo>
                  <a:lnTo>
                    <a:pt x="1680758" y="12375"/>
                  </a:lnTo>
                  <a:lnTo>
                    <a:pt x="1769219" y="99001"/>
                  </a:lnTo>
                  <a:lnTo>
                    <a:pt x="1857680" y="136127"/>
                  </a:lnTo>
                  <a:lnTo>
                    <a:pt x="1946141" y="24750"/>
                  </a:lnTo>
                  <a:lnTo>
                    <a:pt x="2034602" y="61876"/>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5" name="tx145"/>
            <p:cNvSpPr/>
            <p:nvPr/>
          </p:nvSpPr>
          <p:spPr>
            <a:xfrm>
              <a:off x="601201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7" name="tx147"/>
            <p:cNvSpPr/>
            <p:nvPr/>
          </p:nvSpPr>
          <p:spPr>
            <a:xfrm>
              <a:off x="5836734"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72254"/>
            </a:xfrm>
            <a:custGeom>
              <a:avLst/>
              <a:pathLst>
                <a:path w="2123063" h="272254">
                  <a:moveTo>
                    <a:pt x="0" y="111377"/>
                  </a:moveTo>
                  <a:lnTo>
                    <a:pt x="88460" y="272254"/>
                  </a:lnTo>
                  <a:lnTo>
                    <a:pt x="176921" y="136127"/>
                  </a:lnTo>
                  <a:lnTo>
                    <a:pt x="265382" y="37125"/>
                  </a:lnTo>
                  <a:lnTo>
                    <a:pt x="353843" y="123752"/>
                  </a:lnTo>
                  <a:lnTo>
                    <a:pt x="442304" y="49500"/>
                  </a:lnTo>
                  <a:lnTo>
                    <a:pt x="530765" y="0"/>
                  </a:lnTo>
                  <a:lnTo>
                    <a:pt x="619226" y="24750"/>
                  </a:lnTo>
                  <a:lnTo>
                    <a:pt x="707687" y="24750"/>
                  </a:lnTo>
                  <a:lnTo>
                    <a:pt x="796148" y="24750"/>
                  </a:lnTo>
                  <a:lnTo>
                    <a:pt x="884609" y="24750"/>
                  </a:lnTo>
                  <a:lnTo>
                    <a:pt x="973070" y="24750"/>
                  </a:lnTo>
                  <a:lnTo>
                    <a:pt x="1061531" y="12375"/>
                  </a:lnTo>
                  <a:lnTo>
                    <a:pt x="1149992" y="12375"/>
                  </a:lnTo>
                  <a:lnTo>
                    <a:pt x="1238453" y="12375"/>
                  </a:lnTo>
                  <a:lnTo>
                    <a:pt x="1326914" y="12375"/>
                  </a:lnTo>
                  <a:lnTo>
                    <a:pt x="1415375" y="12375"/>
                  </a:lnTo>
                  <a:lnTo>
                    <a:pt x="1503836" y="12375"/>
                  </a:lnTo>
                  <a:lnTo>
                    <a:pt x="1592297" y="24750"/>
                  </a:lnTo>
                  <a:lnTo>
                    <a:pt x="1680758" y="12375"/>
                  </a:lnTo>
                  <a:lnTo>
                    <a:pt x="1769219" y="99001"/>
                  </a:lnTo>
                  <a:lnTo>
                    <a:pt x="1857680" y="136127"/>
                  </a:lnTo>
                  <a:lnTo>
                    <a:pt x="1946141" y="12375"/>
                  </a:lnTo>
                  <a:lnTo>
                    <a:pt x="2034602" y="61876"/>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69" name="tx169"/>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1" name="tx171"/>
            <p:cNvSpPr/>
            <p:nvPr/>
          </p:nvSpPr>
          <p:spPr>
            <a:xfrm>
              <a:off x="8630921"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977494" y="2898250"/>
              <a:ext cx="796148" cy="136127"/>
            </a:xfrm>
            <a:custGeom>
              <a:avLst/>
              <a:pathLst>
                <a:path w="796148" h="136127">
                  <a:moveTo>
                    <a:pt x="0" y="111377"/>
                  </a:moveTo>
                  <a:lnTo>
                    <a:pt x="88460" y="74251"/>
                  </a:lnTo>
                  <a:lnTo>
                    <a:pt x="176921" y="12375"/>
                  </a:lnTo>
                  <a:lnTo>
                    <a:pt x="265382" y="0"/>
                  </a:lnTo>
                  <a:lnTo>
                    <a:pt x="353843" y="49500"/>
                  </a:lnTo>
                  <a:lnTo>
                    <a:pt x="442304" y="61876"/>
                  </a:lnTo>
                  <a:lnTo>
                    <a:pt x="530765" y="136127"/>
                  </a:lnTo>
                  <a:lnTo>
                    <a:pt x="619226" y="61876"/>
                  </a:lnTo>
                  <a:lnTo>
                    <a:pt x="707687" y="99001"/>
                  </a:lnTo>
                  <a:lnTo>
                    <a:pt x="796148" y="37125"/>
                  </a:lnTo>
                </a:path>
              </a:pathLst>
            </a:custGeom>
            <a:ln w="27101" cap="flat">
              <a:solidFill>
                <a:srgbClr val="1CABE2">
                  <a:alpha val="100000"/>
                </a:srgbClr>
              </a:solidFill>
              <a:prstDash val="solid"/>
              <a:round/>
            </a:ln>
          </p:spPr>
          <p:txBody>
            <a:bodyPr/>
            <a:lstStyle/>
            <a:p/>
          </p:txBody>
        </p:sp>
        <p:sp>
          <p:nvSpPr>
            <p:cNvPr id="192" name="tx192"/>
            <p:cNvSpPr/>
            <p:nvPr/>
          </p:nvSpPr>
          <p:spPr>
            <a:xfrm>
              <a:off x="7825564"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3" name="tx193"/>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5" name="tx195"/>
            <p:cNvSpPr/>
            <p:nvPr/>
          </p:nvSpPr>
          <p:spPr>
            <a:xfrm>
              <a:off x="8630921"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712111" y="4655354"/>
              <a:ext cx="1061531" cy="594010"/>
            </a:xfrm>
            <a:custGeom>
              <a:avLst/>
              <a:pathLst>
                <a:path w="1061531" h="594010">
                  <a:moveTo>
                    <a:pt x="0" y="594010"/>
                  </a:moveTo>
                  <a:lnTo>
                    <a:pt x="88460" y="0"/>
                  </a:lnTo>
                  <a:lnTo>
                    <a:pt x="176921" y="0"/>
                  </a:lnTo>
                  <a:lnTo>
                    <a:pt x="265382" y="0"/>
                  </a:lnTo>
                  <a:lnTo>
                    <a:pt x="353843" y="0"/>
                  </a:lnTo>
                  <a:lnTo>
                    <a:pt x="442304" y="0"/>
                  </a:lnTo>
                  <a:lnTo>
                    <a:pt x="530765" y="0"/>
                  </a:lnTo>
                  <a:lnTo>
                    <a:pt x="619226" y="0"/>
                  </a:lnTo>
                  <a:lnTo>
                    <a:pt x="707687" y="86626"/>
                  </a:lnTo>
                  <a:lnTo>
                    <a:pt x="796148" y="111377"/>
                  </a:lnTo>
                  <a:lnTo>
                    <a:pt x="884609" y="0"/>
                  </a:lnTo>
                  <a:lnTo>
                    <a:pt x="973070" y="49500"/>
                  </a:lnTo>
                  <a:lnTo>
                    <a:pt x="1061531" y="0"/>
                  </a:lnTo>
                </a:path>
              </a:pathLst>
            </a:custGeom>
            <a:ln w="27101" cap="flat">
              <a:solidFill>
                <a:srgbClr val="1CABE2">
                  <a:alpha val="100000"/>
                </a:srgbClr>
              </a:solidFill>
              <a:prstDash val="solid"/>
              <a:round/>
            </a:ln>
          </p:spPr>
          <p:txBody>
            <a:bodyPr/>
            <a:lstStyle/>
            <a:p/>
          </p:txBody>
        </p:sp>
        <p:sp>
          <p:nvSpPr>
            <p:cNvPr id="216" name="tx216"/>
            <p:cNvSpPr/>
            <p:nvPr/>
          </p:nvSpPr>
          <p:spPr>
            <a:xfrm>
              <a:off x="7560181" y="5157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a:t>
              </a:r>
            </a:p>
          </p:txBody>
        </p:sp>
        <p:sp>
          <p:nvSpPr>
            <p:cNvPr id="217" name="tx217"/>
            <p:cNvSpPr/>
            <p:nvPr/>
          </p:nvSpPr>
          <p:spPr>
            <a:xfrm>
              <a:off x="8806200"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8" name="tx218"/>
            <p:cNvSpPr/>
            <p:nvPr/>
          </p:nvSpPr>
          <p:spPr>
            <a:xfrm>
              <a:off x="8277077"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19" name="tx219"/>
            <p:cNvSpPr/>
            <p:nvPr/>
          </p:nvSpPr>
          <p:spPr>
            <a:xfrm>
              <a:off x="8630921"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69149" y="398022"/>
              <a:ext cx="50975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Rwanda,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(93%), followed by MCV1 (97%).
Compared to 2019, coverage of 3 vaccines increased (BCG, MCV1 and MCV2) and 6 vaccines remained constant (DTP1, DTP3, IPV1, PCV3, POL3 and ROTAC).
Compared to 2023, coverage of 9 vaccines increased (BCG, DTP1, DTP3, IPV1, MCV1, MCV2, PCV3, POL3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043891"/>
            </a:xfrm>
            <a:custGeom>
              <a:avLst/>
              <a:pathLst>
                <a:path w="6480943" h="1043891">
                  <a:moveTo>
                    <a:pt x="0" y="427046"/>
                  </a:moveTo>
                  <a:lnTo>
                    <a:pt x="270039" y="1043891"/>
                  </a:lnTo>
                  <a:lnTo>
                    <a:pt x="540078" y="521945"/>
                  </a:lnTo>
                  <a:lnTo>
                    <a:pt x="810117" y="142348"/>
                  </a:lnTo>
                  <a:lnTo>
                    <a:pt x="1080157" y="474496"/>
                  </a:lnTo>
                  <a:lnTo>
                    <a:pt x="1350196" y="189798"/>
                  </a:lnTo>
                  <a:lnTo>
                    <a:pt x="1620235" y="0"/>
                  </a:lnTo>
                  <a:lnTo>
                    <a:pt x="1890275" y="94899"/>
                  </a:lnTo>
                  <a:lnTo>
                    <a:pt x="2160314" y="94899"/>
                  </a:lnTo>
                  <a:lnTo>
                    <a:pt x="2430353" y="94899"/>
                  </a:lnTo>
                  <a:lnTo>
                    <a:pt x="2700393" y="94899"/>
                  </a:lnTo>
                  <a:lnTo>
                    <a:pt x="2970432" y="94899"/>
                  </a:lnTo>
                  <a:lnTo>
                    <a:pt x="3240471" y="47449"/>
                  </a:lnTo>
                  <a:lnTo>
                    <a:pt x="3510510" y="47449"/>
                  </a:lnTo>
                  <a:lnTo>
                    <a:pt x="3780550" y="47449"/>
                  </a:lnTo>
                  <a:lnTo>
                    <a:pt x="4050589" y="47449"/>
                  </a:lnTo>
                  <a:lnTo>
                    <a:pt x="4320628" y="47449"/>
                  </a:lnTo>
                  <a:lnTo>
                    <a:pt x="4590668" y="47449"/>
                  </a:lnTo>
                  <a:lnTo>
                    <a:pt x="4860707" y="94899"/>
                  </a:lnTo>
                  <a:lnTo>
                    <a:pt x="5130746" y="47449"/>
                  </a:lnTo>
                  <a:lnTo>
                    <a:pt x="5400786" y="379596"/>
                  </a:lnTo>
                  <a:lnTo>
                    <a:pt x="5670825" y="521945"/>
                  </a:lnTo>
                  <a:lnTo>
                    <a:pt x="5940864" y="47449"/>
                  </a:lnTo>
                  <a:lnTo>
                    <a:pt x="6210904" y="237248"/>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675333" y="930799"/>
              <a:ext cx="5940864" cy="521945"/>
            </a:xfrm>
            <a:custGeom>
              <a:avLst/>
              <a:pathLst>
                <a:path w="5940864" h="521945">
                  <a:moveTo>
                    <a:pt x="0" y="521945"/>
                  </a:moveTo>
                  <a:lnTo>
                    <a:pt x="270039" y="142348"/>
                  </a:lnTo>
                  <a:lnTo>
                    <a:pt x="540078" y="474496"/>
                  </a:lnTo>
                  <a:lnTo>
                    <a:pt x="810117" y="189798"/>
                  </a:lnTo>
                  <a:lnTo>
                    <a:pt x="1080157" y="0"/>
                  </a:lnTo>
                  <a:lnTo>
                    <a:pt x="1350196" y="94899"/>
                  </a:lnTo>
                  <a:lnTo>
                    <a:pt x="1620235" y="94899"/>
                  </a:lnTo>
                  <a:lnTo>
                    <a:pt x="1890275" y="94899"/>
                  </a:lnTo>
                  <a:lnTo>
                    <a:pt x="2160314" y="94899"/>
                  </a:lnTo>
                  <a:lnTo>
                    <a:pt x="2430353" y="94899"/>
                  </a:lnTo>
                  <a:lnTo>
                    <a:pt x="2700393" y="47449"/>
                  </a:lnTo>
                  <a:lnTo>
                    <a:pt x="2970432" y="47449"/>
                  </a:lnTo>
                  <a:lnTo>
                    <a:pt x="3240471" y="47449"/>
                  </a:lnTo>
                  <a:lnTo>
                    <a:pt x="3510510" y="47449"/>
                  </a:lnTo>
                  <a:lnTo>
                    <a:pt x="3780550" y="47449"/>
                  </a:lnTo>
                  <a:lnTo>
                    <a:pt x="4050589" y="47449"/>
                  </a:lnTo>
                  <a:lnTo>
                    <a:pt x="4320628" y="94899"/>
                  </a:lnTo>
                  <a:lnTo>
                    <a:pt x="4590668" y="47449"/>
                  </a:lnTo>
                  <a:lnTo>
                    <a:pt x="4860707" y="379596"/>
                  </a:lnTo>
                  <a:lnTo>
                    <a:pt x="5130746" y="521945"/>
                  </a:lnTo>
                  <a:lnTo>
                    <a:pt x="5400786" y="47449"/>
                  </a:lnTo>
                  <a:lnTo>
                    <a:pt x="5670825" y="237248"/>
                  </a:lnTo>
                  <a:lnTo>
                    <a:pt x="5940864" y="47449"/>
                  </a:lnTo>
                </a:path>
              </a:pathLst>
            </a:custGeom>
            <a:ln w="27101" cap="flat">
              <a:solidFill>
                <a:srgbClr val="80BD41">
                  <a:alpha val="100000"/>
                </a:srgbClr>
              </a:solidFill>
              <a:prstDash val="solid"/>
              <a:round/>
            </a:ln>
          </p:spPr>
          <p:txBody>
            <a:bodyPr/>
            <a:lstStyle/>
            <a:p/>
          </p:txBody>
        </p:sp>
        <p:sp>
          <p:nvSpPr>
            <p:cNvPr id="39" name="pl39"/>
            <p:cNvSpPr/>
            <p:nvPr/>
          </p:nvSpPr>
          <p:spPr>
            <a:xfrm>
              <a:off x="1675333" y="930799"/>
              <a:ext cx="5940864" cy="521945"/>
            </a:xfrm>
            <a:custGeom>
              <a:avLst/>
              <a:pathLst>
                <a:path w="5940864" h="521945">
                  <a:moveTo>
                    <a:pt x="0" y="521945"/>
                  </a:moveTo>
                  <a:lnTo>
                    <a:pt x="270039" y="142348"/>
                  </a:lnTo>
                  <a:lnTo>
                    <a:pt x="540078" y="474496"/>
                  </a:lnTo>
                  <a:lnTo>
                    <a:pt x="810117" y="189798"/>
                  </a:lnTo>
                  <a:lnTo>
                    <a:pt x="1080157" y="0"/>
                  </a:lnTo>
                  <a:lnTo>
                    <a:pt x="1350196" y="94899"/>
                  </a:lnTo>
                  <a:lnTo>
                    <a:pt x="1620235" y="94899"/>
                  </a:lnTo>
                  <a:lnTo>
                    <a:pt x="1890275" y="94899"/>
                  </a:lnTo>
                  <a:lnTo>
                    <a:pt x="2160314" y="94899"/>
                  </a:lnTo>
                  <a:lnTo>
                    <a:pt x="2430353" y="94899"/>
                  </a:lnTo>
                  <a:lnTo>
                    <a:pt x="2700393" y="47449"/>
                  </a:lnTo>
                  <a:lnTo>
                    <a:pt x="2970432" y="47449"/>
                  </a:lnTo>
                  <a:lnTo>
                    <a:pt x="3240471" y="47449"/>
                  </a:lnTo>
                  <a:lnTo>
                    <a:pt x="3510510" y="47449"/>
                  </a:lnTo>
                  <a:lnTo>
                    <a:pt x="3780550" y="47449"/>
                  </a:lnTo>
                  <a:lnTo>
                    <a:pt x="4050589" y="47449"/>
                  </a:lnTo>
                  <a:lnTo>
                    <a:pt x="4320628" y="94899"/>
                  </a:lnTo>
                  <a:lnTo>
                    <a:pt x="4590668" y="47449"/>
                  </a:lnTo>
                  <a:lnTo>
                    <a:pt x="4860707" y="379596"/>
                  </a:lnTo>
                  <a:lnTo>
                    <a:pt x="5130746" y="521945"/>
                  </a:lnTo>
                  <a:lnTo>
                    <a:pt x="5400786" y="47449"/>
                  </a:lnTo>
                  <a:lnTo>
                    <a:pt x="5670825" y="237248"/>
                  </a:lnTo>
                  <a:lnTo>
                    <a:pt x="5940864" y="47449"/>
                  </a:lnTo>
                </a:path>
              </a:pathLst>
            </a:custGeom>
            <a:ln w="27101" cap="flat">
              <a:solidFill>
                <a:srgbClr val="EE00EE">
                  <a:alpha val="100000"/>
                </a:srgbClr>
              </a:solidFill>
              <a:prstDash val="solid"/>
              <a:round/>
            </a:ln>
          </p:spPr>
          <p:txBody>
            <a:bodyPr/>
            <a:lstStyle/>
            <a:p/>
          </p:txBody>
        </p:sp>
        <p:sp>
          <p:nvSpPr>
            <p:cNvPr id="40" name="pl40"/>
            <p:cNvSpPr/>
            <p:nvPr/>
          </p:nvSpPr>
          <p:spPr>
            <a:xfrm>
              <a:off x="4105687" y="1405295"/>
              <a:ext cx="3510510" cy="4223015"/>
            </a:xfrm>
            <a:custGeom>
              <a:avLst/>
              <a:pathLst>
                <a:path w="3510510" h="4223015">
                  <a:moveTo>
                    <a:pt x="0" y="2609728"/>
                  </a:moveTo>
                  <a:lnTo>
                    <a:pt x="270039" y="2135232"/>
                  </a:lnTo>
                  <a:lnTo>
                    <a:pt x="540078" y="1660736"/>
                  </a:lnTo>
                  <a:lnTo>
                    <a:pt x="810117" y="1233689"/>
                  </a:lnTo>
                  <a:lnTo>
                    <a:pt x="1080157" y="806643"/>
                  </a:lnTo>
                  <a:lnTo>
                    <a:pt x="1350196" y="474496"/>
                  </a:lnTo>
                  <a:lnTo>
                    <a:pt x="1620235" y="616844"/>
                  </a:lnTo>
                  <a:lnTo>
                    <a:pt x="1890275" y="427046"/>
                  </a:lnTo>
                  <a:lnTo>
                    <a:pt x="2160314" y="0"/>
                  </a:lnTo>
                  <a:lnTo>
                    <a:pt x="2430353" y="1091341"/>
                  </a:lnTo>
                  <a:lnTo>
                    <a:pt x="2700393" y="759193"/>
                  </a:lnTo>
                  <a:lnTo>
                    <a:pt x="2970432" y="616844"/>
                  </a:lnTo>
                  <a:lnTo>
                    <a:pt x="3240471" y="4223015"/>
                  </a:lnTo>
                  <a:lnTo>
                    <a:pt x="3510510" y="948992"/>
                  </a:lnTo>
                </a:path>
              </a:pathLst>
            </a:custGeom>
            <a:ln w="27101" cap="flat">
              <a:solidFill>
                <a:srgbClr val="6A3D9A">
                  <a:alpha val="100000"/>
                </a:srgbClr>
              </a:solidFill>
              <a:prstDash val="solid"/>
              <a:round/>
            </a:ln>
          </p:spPr>
          <p:txBody>
            <a:bodyPr/>
            <a:lstStyle/>
            <a:p/>
          </p:txBody>
        </p:sp>
        <p:sp>
          <p:nvSpPr>
            <p:cNvPr id="41" name="pl41"/>
            <p:cNvSpPr/>
            <p:nvPr/>
          </p:nvSpPr>
          <p:spPr>
            <a:xfrm>
              <a:off x="5995962" y="978248"/>
              <a:ext cx="1620235" cy="474496"/>
            </a:xfrm>
            <a:custGeom>
              <a:avLst/>
              <a:pathLst>
                <a:path w="1620235" h="474496">
                  <a:moveTo>
                    <a:pt x="0" y="284697"/>
                  </a:moveTo>
                  <a:lnTo>
                    <a:pt x="270039" y="0"/>
                  </a:lnTo>
                  <a:lnTo>
                    <a:pt x="540078" y="332147"/>
                  </a:lnTo>
                  <a:lnTo>
                    <a:pt x="810117" y="474496"/>
                  </a:lnTo>
                  <a:lnTo>
                    <a:pt x="1080157" y="427046"/>
                  </a:lnTo>
                  <a:lnTo>
                    <a:pt x="1350196" y="189798"/>
                  </a:lnTo>
                  <a:lnTo>
                    <a:pt x="1620235"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423488"/>
            </a:xfrm>
            <a:custGeom>
              <a:avLst/>
              <a:pathLst>
                <a:path w="6480943" h="1423488">
                  <a:moveTo>
                    <a:pt x="0" y="1186240"/>
                  </a:moveTo>
                  <a:lnTo>
                    <a:pt x="270039" y="1423488"/>
                  </a:lnTo>
                  <a:lnTo>
                    <a:pt x="540078" y="1423488"/>
                  </a:lnTo>
                  <a:lnTo>
                    <a:pt x="810117" y="427046"/>
                  </a:lnTo>
                  <a:lnTo>
                    <a:pt x="1080157" y="711744"/>
                  </a:lnTo>
                  <a:lnTo>
                    <a:pt x="1350196" y="474496"/>
                  </a:lnTo>
                  <a:lnTo>
                    <a:pt x="1620235" y="189798"/>
                  </a:lnTo>
                  <a:lnTo>
                    <a:pt x="1890275" y="237248"/>
                  </a:lnTo>
                  <a:lnTo>
                    <a:pt x="2160314" y="332147"/>
                  </a:lnTo>
                  <a:lnTo>
                    <a:pt x="2430353" y="189798"/>
                  </a:lnTo>
                  <a:lnTo>
                    <a:pt x="2700393" y="189798"/>
                  </a:lnTo>
                  <a:lnTo>
                    <a:pt x="2970432" y="189798"/>
                  </a:lnTo>
                  <a:lnTo>
                    <a:pt x="3240471" y="94899"/>
                  </a:lnTo>
                  <a:lnTo>
                    <a:pt x="3510510" y="189798"/>
                  </a:lnTo>
                  <a:lnTo>
                    <a:pt x="3780550" y="94899"/>
                  </a:lnTo>
                  <a:lnTo>
                    <a:pt x="4050589" y="142348"/>
                  </a:lnTo>
                  <a:lnTo>
                    <a:pt x="4320628" y="189798"/>
                  </a:lnTo>
                  <a:lnTo>
                    <a:pt x="4590668" y="94899"/>
                  </a:lnTo>
                  <a:lnTo>
                    <a:pt x="4860707" y="0"/>
                  </a:lnTo>
                  <a:lnTo>
                    <a:pt x="5130746" y="142348"/>
                  </a:lnTo>
                  <a:lnTo>
                    <a:pt x="5400786" y="237248"/>
                  </a:lnTo>
                  <a:lnTo>
                    <a:pt x="5670825" y="569395"/>
                  </a:lnTo>
                  <a:lnTo>
                    <a:pt x="5940864" y="0"/>
                  </a:lnTo>
                  <a:lnTo>
                    <a:pt x="6210904" y="142348"/>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5185844" y="1073148"/>
              <a:ext cx="2430353" cy="521945"/>
            </a:xfrm>
            <a:custGeom>
              <a:avLst/>
              <a:pathLst>
                <a:path w="2430353" h="521945">
                  <a:moveTo>
                    <a:pt x="0" y="427046"/>
                  </a:moveTo>
                  <a:lnTo>
                    <a:pt x="270039" y="284697"/>
                  </a:lnTo>
                  <a:lnTo>
                    <a:pt x="540078" y="47449"/>
                  </a:lnTo>
                  <a:lnTo>
                    <a:pt x="810117" y="0"/>
                  </a:lnTo>
                  <a:lnTo>
                    <a:pt x="1080157" y="189798"/>
                  </a:lnTo>
                  <a:lnTo>
                    <a:pt x="1350196" y="237248"/>
                  </a:lnTo>
                  <a:lnTo>
                    <a:pt x="1620235" y="521945"/>
                  </a:lnTo>
                  <a:lnTo>
                    <a:pt x="1890275" y="237248"/>
                  </a:lnTo>
                  <a:lnTo>
                    <a:pt x="2160314" y="379596"/>
                  </a:lnTo>
                  <a:lnTo>
                    <a:pt x="2430353" y="142348"/>
                  </a:lnTo>
                </a:path>
              </a:pathLst>
            </a:custGeom>
            <a:ln w="27101" cap="flat">
              <a:solidFill>
                <a:srgbClr val="FFC20E">
                  <a:alpha val="100000"/>
                </a:srgbClr>
              </a:solidFill>
              <a:prstDash val="solid"/>
              <a:round/>
            </a:ln>
          </p:spPr>
          <p:txBody>
            <a:bodyPr/>
            <a:lstStyle/>
            <a:p/>
          </p:txBody>
        </p:sp>
        <p:sp>
          <p:nvSpPr>
            <p:cNvPr id="44" name="pl44"/>
            <p:cNvSpPr/>
            <p:nvPr/>
          </p:nvSpPr>
          <p:spPr>
            <a:xfrm>
              <a:off x="3835648" y="978248"/>
              <a:ext cx="3780550" cy="474496"/>
            </a:xfrm>
            <a:custGeom>
              <a:avLst/>
              <a:pathLst>
                <a:path w="3780550" h="474496">
                  <a:moveTo>
                    <a:pt x="0" y="47449"/>
                  </a:moveTo>
                  <a:lnTo>
                    <a:pt x="270039" y="47449"/>
                  </a:lnTo>
                  <a:lnTo>
                    <a:pt x="540078" y="0"/>
                  </a:lnTo>
                  <a:lnTo>
                    <a:pt x="810117" y="0"/>
                  </a:lnTo>
                  <a:lnTo>
                    <a:pt x="1080157" y="0"/>
                  </a:lnTo>
                  <a:lnTo>
                    <a:pt x="1350196" y="0"/>
                  </a:lnTo>
                  <a:lnTo>
                    <a:pt x="1620235" y="0"/>
                  </a:lnTo>
                  <a:lnTo>
                    <a:pt x="1890275" y="0"/>
                  </a:lnTo>
                  <a:lnTo>
                    <a:pt x="2160314" y="47449"/>
                  </a:lnTo>
                  <a:lnTo>
                    <a:pt x="2430353" y="0"/>
                  </a:lnTo>
                  <a:lnTo>
                    <a:pt x="2700393" y="332147"/>
                  </a:lnTo>
                  <a:lnTo>
                    <a:pt x="2970432" y="474496"/>
                  </a:lnTo>
                  <a:lnTo>
                    <a:pt x="3240471" y="47449"/>
                  </a:lnTo>
                  <a:lnTo>
                    <a:pt x="3510510" y="189798"/>
                  </a:lnTo>
                  <a:lnTo>
                    <a:pt x="3780550"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091341"/>
            </a:xfrm>
            <a:custGeom>
              <a:avLst/>
              <a:pathLst>
                <a:path w="6480943" h="1091341">
                  <a:moveTo>
                    <a:pt x="0" y="427046"/>
                  </a:moveTo>
                  <a:lnTo>
                    <a:pt x="270039" y="1091341"/>
                  </a:lnTo>
                  <a:lnTo>
                    <a:pt x="540078" y="664294"/>
                  </a:lnTo>
                  <a:lnTo>
                    <a:pt x="810117" y="142348"/>
                  </a:lnTo>
                  <a:lnTo>
                    <a:pt x="1080157" y="474496"/>
                  </a:lnTo>
                  <a:lnTo>
                    <a:pt x="1350196" y="189798"/>
                  </a:lnTo>
                  <a:lnTo>
                    <a:pt x="1620235" y="0"/>
                  </a:lnTo>
                  <a:lnTo>
                    <a:pt x="1890275" y="47449"/>
                  </a:lnTo>
                  <a:lnTo>
                    <a:pt x="2160314" y="94899"/>
                  </a:lnTo>
                  <a:lnTo>
                    <a:pt x="2430353" y="284697"/>
                  </a:lnTo>
                  <a:lnTo>
                    <a:pt x="2700393" y="284697"/>
                  </a:lnTo>
                  <a:lnTo>
                    <a:pt x="2970432" y="284697"/>
                  </a:lnTo>
                  <a:lnTo>
                    <a:pt x="3240471" y="47449"/>
                  </a:lnTo>
                  <a:lnTo>
                    <a:pt x="3510510" y="47449"/>
                  </a:lnTo>
                  <a:lnTo>
                    <a:pt x="3780550" y="47449"/>
                  </a:lnTo>
                  <a:lnTo>
                    <a:pt x="4050589" y="0"/>
                  </a:lnTo>
                  <a:lnTo>
                    <a:pt x="4320628" y="0"/>
                  </a:lnTo>
                  <a:lnTo>
                    <a:pt x="4590668" y="47449"/>
                  </a:lnTo>
                  <a:lnTo>
                    <a:pt x="4860707" y="94899"/>
                  </a:lnTo>
                  <a:lnTo>
                    <a:pt x="5130746" y="47449"/>
                  </a:lnTo>
                  <a:lnTo>
                    <a:pt x="5400786" y="379596"/>
                  </a:lnTo>
                  <a:lnTo>
                    <a:pt x="5670825" y="521945"/>
                  </a:lnTo>
                  <a:lnTo>
                    <a:pt x="5940864" y="94899"/>
                  </a:lnTo>
                  <a:lnTo>
                    <a:pt x="6210904" y="237248"/>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4375727" y="978248"/>
              <a:ext cx="3240471" cy="2277581"/>
            </a:xfrm>
            <a:custGeom>
              <a:avLst/>
              <a:pathLst>
                <a:path w="3240471" h="2277581">
                  <a:moveTo>
                    <a:pt x="0" y="2277581"/>
                  </a:moveTo>
                  <a:lnTo>
                    <a:pt x="270039" y="0"/>
                  </a:lnTo>
                  <a:lnTo>
                    <a:pt x="540078" y="0"/>
                  </a:lnTo>
                  <a:lnTo>
                    <a:pt x="810117" y="0"/>
                  </a:lnTo>
                  <a:lnTo>
                    <a:pt x="1080157" y="0"/>
                  </a:lnTo>
                  <a:lnTo>
                    <a:pt x="1350196" y="0"/>
                  </a:lnTo>
                  <a:lnTo>
                    <a:pt x="1620235" y="0"/>
                  </a:lnTo>
                  <a:lnTo>
                    <a:pt x="1890275" y="0"/>
                  </a:lnTo>
                  <a:lnTo>
                    <a:pt x="2160314" y="332147"/>
                  </a:lnTo>
                  <a:lnTo>
                    <a:pt x="2430353" y="427046"/>
                  </a:lnTo>
                  <a:lnTo>
                    <a:pt x="2700393" y="0"/>
                  </a:lnTo>
                  <a:lnTo>
                    <a:pt x="2970432" y="189798"/>
                  </a:lnTo>
                  <a:lnTo>
                    <a:pt x="3240471" y="0"/>
                  </a:lnTo>
                </a:path>
              </a:pathLst>
            </a:custGeom>
            <a:ln w="27101" cap="flat">
              <a:solidFill>
                <a:srgbClr val="836FFF">
                  <a:alpha val="100000"/>
                </a:srgbClr>
              </a:solidFill>
              <a:prstDash val="solid"/>
              <a:round/>
            </a:ln>
          </p:spPr>
          <p:txBody>
            <a:bodyPr/>
            <a:lstStyle/>
            <a:p/>
          </p:txBody>
        </p:sp>
        <p:sp>
          <p:nvSpPr>
            <p:cNvPr id="47" name="pl47"/>
            <p:cNvSpPr/>
            <p:nvPr/>
          </p:nvSpPr>
          <p:spPr>
            <a:xfrm>
              <a:off x="5185844" y="930799"/>
              <a:ext cx="2430353" cy="569395"/>
            </a:xfrm>
            <a:custGeom>
              <a:avLst/>
              <a:pathLst>
                <a:path w="2430353" h="569395">
                  <a:moveTo>
                    <a:pt x="0" y="142348"/>
                  </a:moveTo>
                  <a:lnTo>
                    <a:pt x="270039" y="189798"/>
                  </a:lnTo>
                  <a:lnTo>
                    <a:pt x="540078" y="94899"/>
                  </a:lnTo>
                  <a:lnTo>
                    <a:pt x="810117" y="0"/>
                  </a:lnTo>
                  <a:lnTo>
                    <a:pt x="1080157" y="142348"/>
                  </a:lnTo>
                  <a:lnTo>
                    <a:pt x="1350196" y="237248"/>
                  </a:lnTo>
                  <a:lnTo>
                    <a:pt x="1620235" y="569395"/>
                  </a:lnTo>
                  <a:lnTo>
                    <a:pt x="1890275" y="0"/>
                  </a:lnTo>
                  <a:lnTo>
                    <a:pt x="2160314" y="142348"/>
                  </a:lnTo>
                  <a:lnTo>
                    <a:pt x="2430353" y="94899"/>
                  </a:lnTo>
                </a:path>
              </a:pathLst>
            </a:custGeom>
            <a:ln w="27101" cap="flat">
              <a:solidFill>
                <a:srgbClr val="FB9A99">
                  <a:alpha val="100000"/>
                </a:srgbClr>
              </a:solidFill>
              <a:prstDash val="solid"/>
              <a:round/>
            </a:ln>
          </p:spPr>
          <p:txBody>
            <a:bodyPr/>
            <a:lstStyle/>
            <a:p/>
          </p:txBody>
        </p:sp>
        <p:sp>
          <p:nvSpPr>
            <p:cNvPr id="48" name="pl48"/>
            <p:cNvSpPr/>
            <p:nvPr/>
          </p:nvSpPr>
          <p:spPr>
            <a:xfrm>
              <a:off x="7625257" y="988111"/>
              <a:ext cx="757688" cy="824973"/>
            </a:xfrm>
            <a:custGeom>
              <a:avLst/>
              <a:pathLst>
                <a:path w="757688" h="824973">
                  <a:moveTo>
                    <a:pt x="757688" y="824973"/>
                  </a:moveTo>
                  <a:lnTo>
                    <a:pt x="0" y="0"/>
                  </a:lnTo>
                </a:path>
              </a:pathLst>
            </a:custGeom>
          </p:spPr>
          <p:txBody>
            <a:bodyPr/>
            <a:lstStyle/>
            <a:p/>
          </p:txBody>
        </p:sp>
        <p:sp>
          <p:nvSpPr>
            <p:cNvPr id="49" name="pl49"/>
            <p:cNvSpPr/>
            <p:nvPr/>
          </p:nvSpPr>
          <p:spPr>
            <a:xfrm>
              <a:off x="7632814" y="782377"/>
              <a:ext cx="695770" cy="191303"/>
            </a:xfrm>
            <a:custGeom>
              <a:avLst/>
              <a:pathLst>
                <a:path w="695770" h="191303">
                  <a:moveTo>
                    <a:pt x="695770" y="0"/>
                  </a:moveTo>
                  <a:lnTo>
                    <a:pt x="0" y="191303"/>
                  </a:lnTo>
                </a:path>
              </a:pathLst>
            </a:custGeom>
          </p:spPr>
          <p:txBody>
            <a:bodyPr/>
            <a:lstStyle/>
            <a:p/>
          </p:txBody>
        </p:sp>
        <p:sp>
          <p:nvSpPr>
            <p:cNvPr id="50" name="pl50"/>
            <p:cNvSpPr/>
            <p:nvPr/>
          </p:nvSpPr>
          <p:spPr>
            <a:xfrm>
              <a:off x="7623921" y="988549"/>
              <a:ext cx="813173" cy="1084584"/>
            </a:xfrm>
            <a:custGeom>
              <a:avLst/>
              <a:pathLst>
                <a:path w="813173" h="1084584">
                  <a:moveTo>
                    <a:pt x="813173" y="1084584"/>
                  </a:moveTo>
                  <a:lnTo>
                    <a:pt x="0" y="0"/>
                  </a:lnTo>
                </a:path>
              </a:pathLst>
            </a:custGeom>
          </p:spPr>
          <p:txBody>
            <a:bodyPr/>
            <a:lstStyle/>
            <a:p/>
          </p:txBody>
        </p:sp>
        <p:sp>
          <p:nvSpPr>
            <p:cNvPr id="51" name="pl51"/>
            <p:cNvSpPr/>
            <p:nvPr/>
          </p:nvSpPr>
          <p:spPr>
            <a:xfrm>
              <a:off x="7622556" y="988910"/>
              <a:ext cx="802470" cy="1345840"/>
            </a:xfrm>
            <a:custGeom>
              <a:avLst/>
              <a:pathLst>
                <a:path w="802470" h="1345840">
                  <a:moveTo>
                    <a:pt x="802470" y="1345840"/>
                  </a:moveTo>
                  <a:lnTo>
                    <a:pt x="0" y="0"/>
                  </a:lnTo>
                </a:path>
              </a:pathLst>
            </a:custGeom>
          </p:spPr>
          <p:txBody>
            <a:bodyPr/>
            <a:lstStyle/>
            <a:p/>
          </p:txBody>
        </p:sp>
        <p:sp>
          <p:nvSpPr>
            <p:cNvPr id="52" name="pl52"/>
            <p:cNvSpPr/>
            <p:nvPr/>
          </p:nvSpPr>
          <p:spPr>
            <a:xfrm>
              <a:off x="7634219" y="979555"/>
              <a:ext cx="766723" cy="55609"/>
            </a:xfrm>
            <a:custGeom>
              <a:avLst/>
              <a:pathLst>
                <a:path w="766723" h="55609">
                  <a:moveTo>
                    <a:pt x="766723" y="55609"/>
                  </a:moveTo>
                  <a:lnTo>
                    <a:pt x="0" y="0"/>
                  </a:lnTo>
                </a:path>
              </a:pathLst>
            </a:custGeom>
          </p:spPr>
          <p:txBody>
            <a:bodyPr/>
            <a:lstStyle/>
            <a:p/>
          </p:txBody>
        </p:sp>
        <p:sp>
          <p:nvSpPr>
            <p:cNvPr id="53" name="pl53"/>
            <p:cNvSpPr/>
            <p:nvPr/>
          </p:nvSpPr>
          <p:spPr>
            <a:xfrm>
              <a:off x="7627675" y="987065"/>
              <a:ext cx="731027" cy="561573"/>
            </a:xfrm>
            <a:custGeom>
              <a:avLst/>
              <a:pathLst>
                <a:path w="731027" h="561573">
                  <a:moveTo>
                    <a:pt x="731027" y="561573"/>
                  </a:moveTo>
                  <a:lnTo>
                    <a:pt x="0" y="0"/>
                  </a:lnTo>
                </a:path>
              </a:pathLst>
            </a:custGeom>
          </p:spPr>
          <p:txBody>
            <a:bodyPr/>
            <a:lstStyle/>
            <a:p/>
          </p:txBody>
        </p:sp>
        <p:sp>
          <p:nvSpPr>
            <p:cNvPr id="54" name="pl54"/>
            <p:cNvSpPr/>
            <p:nvPr/>
          </p:nvSpPr>
          <p:spPr>
            <a:xfrm>
              <a:off x="7631274" y="984580"/>
              <a:ext cx="721499" cy="303003"/>
            </a:xfrm>
            <a:custGeom>
              <a:avLst/>
              <a:pathLst>
                <a:path w="721499" h="303003">
                  <a:moveTo>
                    <a:pt x="721499" y="303003"/>
                  </a:moveTo>
                  <a:lnTo>
                    <a:pt x="0" y="0"/>
                  </a:lnTo>
                </a:path>
              </a:pathLst>
            </a:custGeom>
          </p:spPr>
          <p:txBody>
            <a:bodyPr/>
            <a:lstStyle/>
            <a:p/>
          </p:txBody>
        </p:sp>
        <p:sp>
          <p:nvSpPr>
            <p:cNvPr id="55" name="pl55"/>
            <p:cNvSpPr/>
            <p:nvPr/>
          </p:nvSpPr>
          <p:spPr>
            <a:xfrm>
              <a:off x="7622685" y="1036329"/>
              <a:ext cx="1059433" cy="1736455"/>
            </a:xfrm>
            <a:custGeom>
              <a:avLst/>
              <a:pathLst>
                <a:path w="1059433" h="1736455">
                  <a:moveTo>
                    <a:pt x="1059433" y="1736455"/>
                  </a:moveTo>
                  <a:lnTo>
                    <a:pt x="0" y="0"/>
                  </a:lnTo>
                </a:path>
              </a:pathLst>
            </a:custGeom>
          </p:spPr>
          <p:txBody>
            <a:bodyPr/>
            <a:lstStyle/>
            <a:p/>
          </p:txBody>
        </p:sp>
        <p:sp>
          <p:nvSpPr>
            <p:cNvPr id="56" name="pl56"/>
            <p:cNvSpPr/>
            <p:nvPr/>
          </p:nvSpPr>
          <p:spPr>
            <a:xfrm>
              <a:off x="7623401" y="1036146"/>
              <a:ext cx="1019382" cy="1478576"/>
            </a:xfrm>
            <a:custGeom>
              <a:avLst/>
              <a:pathLst>
                <a:path w="1019382" h="1478576">
                  <a:moveTo>
                    <a:pt x="1019382" y="1478576"/>
                  </a:moveTo>
                  <a:lnTo>
                    <a:pt x="0" y="0"/>
                  </a:lnTo>
                </a:path>
              </a:pathLst>
            </a:custGeom>
          </p:spPr>
          <p:txBody>
            <a:bodyPr/>
            <a:lstStyle/>
            <a:p/>
          </p:txBody>
        </p:sp>
        <p:sp>
          <p:nvSpPr>
            <p:cNvPr id="57" name="pl57"/>
            <p:cNvSpPr/>
            <p:nvPr/>
          </p:nvSpPr>
          <p:spPr>
            <a:xfrm>
              <a:off x="7622464" y="1226180"/>
              <a:ext cx="1060456" cy="1807948"/>
            </a:xfrm>
            <a:custGeom>
              <a:avLst/>
              <a:pathLst>
                <a:path w="1060456" h="1807948">
                  <a:moveTo>
                    <a:pt x="1060456" y="1807948"/>
                  </a:moveTo>
                  <a:lnTo>
                    <a:pt x="0" y="0"/>
                  </a:lnTo>
                </a:path>
              </a:pathLst>
            </a:custGeom>
          </p:spPr>
          <p:txBody>
            <a:bodyPr/>
            <a:lstStyle/>
            <a:p/>
          </p:txBody>
        </p:sp>
        <p:sp>
          <p:nvSpPr>
            <p:cNvPr id="58" name="pl58"/>
            <p:cNvSpPr/>
            <p:nvPr/>
          </p:nvSpPr>
          <p:spPr>
            <a:xfrm>
              <a:off x="7623905" y="2364593"/>
              <a:ext cx="759040" cy="1015049"/>
            </a:xfrm>
            <a:custGeom>
              <a:avLst/>
              <a:pathLst>
                <a:path w="759040" h="1015049">
                  <a:moveTo>
                    <a:pt x="759040" y="1015049"/>
                  </a:moveTo>
                  <a:lnTo>
                    <a:pt x="0" y="0"/>
                  </a:lnTo>
                </a:path>
              </a:pathLst>
            </a:custGeom>
          </p:spPr>
          <p:txBody>
            <a:bodyPr/>
            <a:lstStyle/>
            <a:p/>
          </p:txBody>
        </p:sp>
        <p:sp>
          <p:nvSpPr>
            <p:cNvPr id="59" name="pg59"/>
            <p:cNvSpPr/>
            <p:nvPr/>
          </p:nvSpPr>
          <p:spPr>
            <a:xfrm>
              <a:off x="8314365" y="173487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177641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1" name="pg61"/>
            <p:cNvSpPr/>
            <p:nvPr/>
          </p:nvSpPr>
          <p:spPr>
            <a:xfrm>
              <a:off x="8260004" y="69300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71585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3" name="pg63"/>
            <p:cNvSpPr/>
            <p:nvPr/>
          </p:nvSpPr>
          <p:spPr>
            <a:xfrm>
              <a:off x="8368515" y="199390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03543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5" name="pg65"/>
            <p:cNvSpPr/>
            <p:nvPr/>
          </p:nvSpPr>
          <p:spPr>
            <a:xfrm>
              <a:off x="8356446" y="225482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6" name="tx66"/>
            <p:cNvSpPr/>
            <p:nvPr/>
          </p:nvSpPr>
          <p:spPr>
            <a:xfrm>
              <a:off x="8379306" y="2296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7" name="pg67"/>
            <p:cNvSpPr/>
            <p:nvPr/>
          </p:nvSpPr>
          <p:spPr>
            <a:xfrm>
              <a:off x="8332362" y="95102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99256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98%</a:t>
              </a:r>
            </a:p>
          </p:txBody>
        </p:sp>
        <p:sp>
          <p:nvSpPr>
            <p:cNvPr id="69" name="pg69"/>
            <p:cNvSpPr/>
            <p:nvPr/>
          </p:nvSpPr>
          <p:spPr>
            <a:xfrm>
              <a:off x="8290122" y="147137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51291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98%</a:t>
              </a:r>
            </a:p>
          </p:txBody>
        </p:sp>
        <p:sp>
          <p:nvSpPr>
            <p:cNvPr id="71" name="pg71"/>
            <p:cNvSpPr/>
            <p:nvPr/>
          </p:nvSpPr>
          <p:spPr>
            <a:xfrm>
              <a:off x="8284194" y="120954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307054" y="125108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98%</a:t>
              </a:r>
            </a:p>
          </p:txBody>
        </p:sp>
        <p:sp>
          <p:nvSpPr>
            <p:cNvPr id="73" name="pg73"/>
            <p:cNvSpPr/>
            <p:nvPr/>
          </p:nvSpPr>
          <p:spPr>
            <a:xfrm>
              <a:off x="8290281" y="277278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143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75" name="pg75"/>
            <p:cNvSpPr/>
            <p:nvPr/>
          </p:nvSpPr>
          <p:spPr>
            <a:xfrm>
              <a:off x="8223851" y="251472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5626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97%</a:t>
              </a:r>
            </a:p>
          </p:txBody>
        </p:sp>
        <p:sp>
          <p:nvSpPr>
            <p:cNvPr id="77" name="pg77"/>
            <p:cNvSpPr/>
            <p:nvPr/>
          </p:nvSpPr>
          <p:spPr>
            <a:xfrm>
              <a:off x="8290281" y="30341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566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79" name="pg79"/>
            <p:cNvSpPr/>
            <p:nvPr/>
          </p:nvSpPr>
          <p:spPr>
            <a:xfrm>
              <a:off x="8314365" y="330076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230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41737" y="401416"/>
              <a:ext cx="29481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Rwanda,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(93%), followed by MCV1 (97%).
Coverage of 7 vaccines were the same (DTP3, HepB3, Hib3, IPV1, PcV3, Polio3 and RotaC), 1 vaccine decreased (HPVc), and 3 vaccines increased (MCV1, MCV2 and Rubella) compared to respective coverage in 2019.
Coverage of 11 vaccines increased (DTP3, HPVc, HepB3, Hib3, IPV1, MCV1, MCV2, PcV3, Polio3, RotaC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18948" y="887626"/>
              <a:ext cx="722164" cy="0"/>
            </a:xfrm>
            <a:custGeom>
              <a:avLst/>
              <a:pathLst>
                <a:path w="722164" h="0">
                  <a:moveTo>
                    <a:pt x="0" y="0"/>
                  </a:moveTo>
                  <a:lnTo>
                    <a:pt x="0" y="0"/>
                  </a:lnTo>
                  <a:lnTo>
                    <a:pt x="216649"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1266641"/>
              <a:ext cx="361082" cy="0"/>
            </a:xfrm>
            <a:custGeom>
              <a:avLst/>
              <a:pathLst>
                <a:path w="361082" h="0">
                  <a:moveTo>
                    <a:pt x="0" y="0"/>
                  </a:moveTo>
                  <a:lnTo>
                    <a:pt x="0" y="0"/>
                  </a:lnTo>
                  <a:lnTo>
                    <a:pt x="0"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1645655"/>
              <a:ext cx="722164" cy="0"/>
            </a:xfrm>
            <a:custGeom>
              <a:avLst/>
              <a:pathLst>
                <a:path w="722164" h="0">
                  <a:moveTo>
                    <a:pt x="0" y="0"/>
                  </a:moveTo>
                  <a:lnTo>
                    <a:pt x="216649" y="0"/>
                  </a:lnTo>
                  <a:lnTo>
                    <a:pt x="433298"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846732" y="2024670"/>
              <a:ext cx="722164" cy="0"/>
            </a:xfrm>
            <a:custGeom>
              <a:avLst/>
              <a:pathLst>
                <a:path w="722164" h="0">
                  <a:moveTo>
                    <a:pt x="0" y="0"/>
                  </a:moveTo>
                  <a:lnTo>
                    <a:pt x="216649" y="0"/>
                  </a:lnTo>
                  <a:lnTo>
                    <a:pt x="433298"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7846732" y="2403685"/>
              <a:ext cx="722164" cy="0"/>
            </a:xfrm>
            <a:custGeom>
              <a:avLst/>
              <a:pathLst>
                <a:path w="722164" h="0">
                  <a:moveTo>
                    <a:pt x="0" y="0"/>
                  </a:moveTo>
                  <a:lnTo>
                    <a:pt x="216649" y="0"/>
                  </a:lnTo>
                  <a:lnTo>
                    <a:pt x="433298"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7846732" y="2782699"/>
              <a:ext cx="722164" cy="0"/>
            </a:xfrm>
            <a:custGeom>
              <a:avLst/>
              <a:pathLst>
                <a:path w="722164" h="0">
                  <a:moveTo>
                    <a:pt x="0" y="0"/>
                  </a:moveTo>
                  <a:lnTo>
                    <a:pt x="72216" y="0"/>
                  </a:lnTo>
                  <a:lnTo>
                    <a:pt x="216649" y="0"/>
                  </a:lnTo>
                  <a:lnTo>
                    <a:pt x="433298" y="0"/>
                  </a:lnTo>
                  <a:lnTo>
                    <a:pt x="722164"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774515" y="3161714"/>
              <a:ext cx="866596" cy="0"/>
            </a:xfrm>
            <a:custGeom>
              <a:avLst/>
              <a:pathLst>
                <a:path w="866596" h="0">
                  <a:moveTo>
                    <a:pt x="0" y="0"/>
                  </a:moveTo>
                  <a:lnTo>
                    <a:pt x="505514" y="0"/>
                  </a:lnTo>
                  <a:lnTo>
                    <a:pt x="649947"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7630082" y="3540728"/>
              <a:ext cx="577731" cy="0"/>
            </a:xfrm>
            <a:custGeom>
              <a:avLst/>
              <a:pathLst>
                <a:path w="577731" h="0">
                  <a:moveTo>
                    <a:pt x="0" y="0"/>
                  </a:moveTo>
                  <a:lnTo>
                    <a:pt x="216649" y="0"/>
                  </a:lnTo>
                  <a:lnTo>
                    <a:pt x="433298"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3919743"/>
              <a:ext cx="722164" cy="0"/>
            </a:xfrm>
            <a:custGeom>
              <a:avLst/>
              <a:pathLst>
                <a:path w="722164" h="0">
                  <a:moveTo>
                    <a:pt x="0" y="0"/>
                  </a:moveTo>
                  <a:lnTo>
                    <a:pt x="216649" y="0"/>
                  </a:lnTo>
                  <a:lnTo>
                    <a:pt x="433298"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0" name="pl30"/>
            <p:cNvSpPr/>
            <p:nvPr/>
          </p:nvSpPr>
          <p:spPr>
            <a:xfrm>
              <a:off x="7846732" y="4298757"/>
              <a:ext cx="722164" cy="0"/>
            </a:xfrm>
            <a:custGeom>
              <a:avLst/>
              <a:pathLst>
                <a:path w="722164" h="0">
                  <a:moveTo>
                    <a:pt x="0" y="0"/>
                  </a:moveTo>
                  <a:lnTo>
                    <a:pt x="216649" y="0"/>
                  </a:lnTo>
                  <a:lnTo>
                    <a:pt x="433298" y="0"/>
                  </a:lnTo>
                  <a:lnTo>
                    <a:pt x="649947" y="0"/>
                  </a:lnTo>
                  <a:lnTo>
                    <a:pt x="722164" y="0"/>
                  </a:lnTo>
                  <a:lnTo>
                    <a:pt x="722164" y="0"/>
                  </a:lnTo>
                </a:path>
              </a:pathLst>
            </a:custGeom>
            <a:ln w="116535" cap="flat">
              <a:solidFill>
                <a:srgbClr val="E8E8E8">
                  <a:alpha val="100000"/>
                </a:srgbClr>
              </a:solidFill>
              <a:prstDash val="solid"/>
              <a:round/>
            </a:ln>
          </p:spPr>
          <p:txBody>
            <a:bodyPr/>
            <a:lstStyle/>
            <a:p/>
          </p:txBody>
        </p:sp>
        <p:sp>
          <p:nvSpPr>
            <p:cNvPr id="31" name="pl31"/>
            <p:cNvSpPr/>
            <p:nvPr/>
          </p:nvSpPr>
          <p:spPr>
            <a:xfrm>
              <a:off x="7774515" y="4677772"/>
              <a:ext cx="866596" cy="0"/>
            </a:xfrm>
            <a:custGeom>
              <a:avLst/>
              <a:pathLst>
                <a:path w="866596" h="0">
                  <a:moveTo>
                    <a:pt x="0" y="0"/>
                  </a:moveTo>
                  <a:lnTo>
                    <a:pt x="505514" y="0"/>
                  </a:lnTo>
                  <a:lnTo>
                    <a:pt x="649947" y="0"/>
                  </a:lnTo>
                  <a:lnTo>
                    <a:pt x="649947" y="0"/>
                  </a:lnTo>
                  <a:lnTo>
                    <a:pt x="722164"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7918948" y="5056787"/>
              <a:ext cx="649947" cy="0"/>
            </a:xfrm>
            <a:custGeom>
              <a:avLst/>
              <a:pathLst>
                <a:path w="649947" h="0">
                  <a:moveTo>
                    <a:pt x="0" y="0"/>
                  </a:moveTo>
                  <a:lnTo>
                    <a:pt x="144432" y="0"/>
                  </a:lnTo>
                  <a:lnTo>
                    <a:pt x="361082"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14448"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27553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422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058881"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7553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56439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72830"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21726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06128"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17262"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06128"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17262"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06128"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0612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06128"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1726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072830"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8396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145046"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06128"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21726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06128"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06128"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217262"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0612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36169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36169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0612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1726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06128"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2429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Rwanda,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(94%). DTP1 coverage increased in 2024 (99%) compared to 2023, and was the same as in 2019. In 2019-2024, DTP1 coverage was at it's lowest level in 2020, 2021, and 2023 (94%).
In 2023, 10 vaccines had lower coverage than in 2019.
In 2024, 0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393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4340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74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5154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969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37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1678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67191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8006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841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8820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19228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39328" y="1723376"/>
              <a:ext cx="6552953" cy="1918972"/>
            </a:xfrm>
            <a:custGeom>
              <a:avLst/>
              <a:pathLst>
                <a:path w="6552953" h="1918972">
                  <a:moveTo>
                    <a:pt x="0" y="1918972"/>
                  </a:moveTo>
                  <a:lnTo>
                    <a:pt x="504073" y="1542031"/>
                  </a:lnTo>
                  <a:lnTo>
                    <a:pt x="1008146" y="1199357"/>
                  </a:lnTo>
                  <a:lnTo>
                    <a:pt x="1512220" y="822416"/>
                  </a:lnTo>
                  <a:lnTo>
                    <a:pt x="2016293" y="479743"/>
                  </a:lnTo>
                  <a:lnTo>
                    <a:pt x="2520366" y="376940"/>
                  </a:lnTo>
                  <a:lnTo>
                    <a:pt x="3024440" y="376940"/>
                  </a:lnTo>
                  <a:lnTo>
                    <a:pt x="3528513" y="274138"/>
                  </a:lnTo>
                  <a:lnTo>
                    <a:pt x="4032586" y="0"/>
                  </a:lnTo>
                  <a:lnTo>
                    <a:pt x="4536660" y="205604"/>
                  </a:lnTo>
                  <a:lnTo>
                    <a:pt x="5040733" y="514010"/>
                  </a:lnTo>
                  <a:lnTo>
                    <a:pt x="5544807" y="274138"/>
                  </a:lnTo>
                  <a:lnTo>
                    <a:pt x="6048880" y="376940"/>
                  </a:lnTo>
                  <a:lnTo>
                    <a:pt x="6552953" y="514010"/>
                  </a:lnTo>
                </a:path>
              </a:pathLst>
            </a:custGeom>
            <a:ln w="29811" cap="flat">
              <a:solidFill>
                <a:srgbClr val="FF0000">
                  <a:alpha val="100000"/>
                </a:srgbClr>
              </a:solidFill>
              <a:prstDash val="solid"/>
              <a:round/>
            </a:ln>
          </p:spPr>
          <p:txBody>
            <a:bodyPr/>
            <a:lstStyle/>
            <a:p/>
          </p:txBody>
        </p:sp>
        <p:sp>
          <p:nvSpPr>
            <p:cNvPr id="32" name="pl32"/>
            <p:cNvSpPr/>
            <p:nvPr/>
          </p:nvSpPr>
          <p:spPr>
            <a:xfrm>
              <a:off x="1639328" y="1826178"/>
              <a:ext cx="6552953" cy="3049795"/>
            </a:xfrm>
            <a:custGeom>
              <a:avLst/>
              <a:pathLst>
                <a:path w="6552953" h="3049795">
                  <a:moveTo>
                    <a:pt x="0" y="1884704"/>
                  </a:moveTo>
                  <a:lnTo>
                    <a:pt x="504073" y="1542031"/>
                  </a:lnTo>
                  <a:lnTo>
                    <a:pt x="1008146" y="1199357"/>
                  </a:lnTo>
                  <a:lnTo>
                    <a:pt x="1512220" y="890951"/>
                  </a:lnTo>
                  <a:lnTo>
                    <a:pt x="2016293" y="582545"/>
                  </a:lnTo>
                  <a:lnTo>
                    <a:pt x="2520366" y="342673"/>
                  </a:lnTo>
                  <a:lnTo>
                    <a:pt x="3024440" y="445475"/>
                  </a:lnTo>
                  <a:lnTo>
                    <a:pt x="3528513" y="308406"/>
                  </a:lnTo>
                  <a:lnTo>
                    <a:pt x="4032586" y="0"/>
                  </a:lnTo>
                  <a:lnTo>
                    <a:pt x="4536660" y="788149"/>
                  </a:lnTo>
                  <a:lnTo>
                    <a:pt x="5040733" y="548277"/>
                  </a:lnTo>
                  <a:lnTo>
                    <a:pt x="5544807" y="445475"/>
                  </a:lnTo>
                  <a:lnTo>
                    <a:pt x="6048880" y="3049795"/>
                  </a:lnTo>
                  <a:lnTo>
                    <a:pt x="6552953" y="685347"/>
                  </a:lnTo>
                </a:path>
              </a:pathLst>
            </a:custGeom>
            <a:ln w="29811" cap="flat">
              <a:solidFill>
                <a:srgbClr val="0058AB">
                  <a:alpha val="100000"/>
                </a:srgbClr>
              </a:solidFill>
              <a:prstDash val="solid"/>
              <a:round/>
            </a:ln>
          </p:spPr>
          <p:txBody>
            <a:bodyPr/>
            <a:lstStyle/>
            <a:p/>
          </p:txBody>
        </p:sp>
        <p:sp>
          <p:nvSpPr>
            <p:cNvPr id="33" name="pt33"/>
            <p:cNvSpPr/>
            <p:nvPr/>
          </p:nvSpPr>
          <p:spPr>
            <a:xfrm>
              <a:off x="1614502"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118576"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622649"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26722"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630796"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134869"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638943"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143016"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5647089"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6151163"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6655236"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7159309"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7663383"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8167456"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614502"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118576"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622649"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126722"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630796"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134869"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638943"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5143016"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5647089"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6151163"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6655236"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7159309"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7663383"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8167456"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639328"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62" name="tx62"/>
            <p:cNvSpPr/>
            <p:nvPr/>
          </p:nvSpPr>
          <p:spPr>
            <a:xfrm>
              <a:off x="2143402"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63" name="tx63"/>
            <p:cNvSpPr/>
            <p:nvPr/>
          </p:nvSpPr>
          <p:spPr>
            <a:xfrm>
              <a:off x="2647475"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4" name="tx64"/>
            <p:cNvSpPr/>
            <p:nvPr/>
          </p:nvSpPr>
          <p:spPr>
            <a:xfrm>
              <a:off x="3151548"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65" name="tx65"/>
            <p:cNvSpPr/>
            <p:nvPr/>
          </p:nvSpPr>
          <p:spPr>
            <a:xfrm>
              <a:off x="3655622"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66" name="tx66"/>
            <p:cNvSpPr/>
            <p:nvPr/>
          </p:nvSpPr>
          <p:spPr>
            <a:xfrm>
              <a:off x="4159695"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7" name="tx67"/>
            <p:cNvSpPr/>
            <p:nvPr/>
          </p:nvSpPr>
          <p:spPr>
            <a:xfrm>
              <a:off x="4663768"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68" name="tx68"/>
            <p:cNvSpPr/>
            <p:nvPr/>
          </p:nvSpPr>
          <p:spPr>
            <a:xfrm>
              <a:off x="5167842"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9" name="tx69"/>
            <p:cNvSpPr/>
            <p:nvPr/>
          </p:nvSpPr>
          <p:spPr>
            <a:xfrm>
              <a:off x="5671915"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0" name="tx70"/>
            <p:cNvSpPr/>
            <p:nvPr/>
          </p:nvSpPr>
          <p:spPr>
            <a:xfrm>
              <a:off x="6175989"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1" name="tx71"/>
            <p:cNvSpPr/>
            <p:nvPr/>
          </p:nvSpPr>
          <p:spPr>
            <a:xfrm>
              <a:off x="6680062"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72" name="tx72"/>
            <p:cNvSpPr/>
            <p:nvPr/>
          </p:nvSpPr>
          <p:spPr>
            <a:xfrm>
              <a:off x="7184135"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73" name="tx73"/>
            <p:cNvSpPr/>
            <p:nvPr/>
          </p:nvSpPr>
          <p:spPr>
            <a:xfrm>
              <a:off x="7688209"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74" name="tx74"/>
            <p:cNvSpPr/>
            <p:nvPr/>
          </p:nvSpPr>
          <p:spPr>
            <a:xfrm>
              <a:off x="8192282"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75" name="tx75"/>
            <p:cNvSpPr/>
            <p:nvPr/>
          </p:nvSpPr>
          <p:spPr>
            <a:xfrm>
              <a:off x="1639328" y="347007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76" name="tx76"/>
            <p:cNvSpPr/>
            <p:nvPr/>
          </p:nvSpPr>
          <p:spPr>
            <a:xfrm>
              <a:off x="2143402"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77" name="tx77"/>
            <p:cNvSpPr/>
            <p:nvPr/>
          </p:nvSpPr>
          <p:spPr>
            <a:xfrm>
              <a:off x="2647475"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78" name="tx78"/>
            <p:cNvSpPr/>
            <p:nvPr/>
          </p:nvSpPr>
          <p:spPr>
            <a:xfrm>
              <a:off x="3151548"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79" name="tx79"/>
            <p:cNvSpPr/>
            <p:nvPr/>
          </p:nvSpPr>
          <p:spPr>
            <a:xfrm>
              <a:off x="3655622"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80" name="tx80"/>
            <p:cNvSpPr/>
            <p:nvPr/>
          </p:nvSpPr>
          <p:spPr>
            <a:xfrm>
              <a:off x="4159695"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81" name="tx81"/>
            <p:cNvSpPr/>
            <p:nvPr/>
          </p:nvSpPr>
          <p:spPr>
            <a:xfrm>
              <a:off x="4663768"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82" name="tx82"/>
            <p:cNvSpPr/>
            <p:nvPr/>
          </p:nvSpPr>
          <p:spPr>
            <a:xfrm>
              <a:off x="5167842"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3" name="tx83"/>
            <p:cNvSpPr/>
            <p:nvPr/>
          </p:nvSpPr>
          <p:spPr>
            <a:xfrm>
              <a:off x="5671915"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4" name="tx84"/>
            <p:cNvSpPr/>
            <p:nvPr/>
          </p:nvSpPr>
          <p:spPr>
            <a:xfrm>
              <a:off x="6175989"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5" name="tx85"/>
            <p:cNvSpPr/>
            <p:nvPr/>
          </p:nvSpPr>
          <p:spPr>
            <a:xfrm>
              <a:off x="6680062"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6" name="tx86"/>
            <p:cNvSpPr/>
            <p:nvPr/>
          </p:nvSpPr>
          <p:spPr>
            <a:xfrm>
              <a:off x="718413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7" name="tx87"/>
            <p:cNvSpPr/>
            <p:nvPr/>
          </p:nvSpPr>
          <p:spPr>
            <a:xfrm>
              <a:off x="7688209"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88" name="tx88"/>
            <p:cNvSpPr/>
            <p:nvPr/>
          </p:nvSpPr>
          <p:spPr>
            <a:xfrm>
              <a:off x="8192282"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9" name="pl89"/>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0" name="rc90"/>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91" name="tx91"/>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2" name="tx92"/>
            <p:cNvSpPr/>
            <p:nvPr/>
          </p:nvSpPr>
          <p:spPr>
            <a:xfrm rot="-5400000">
              <a:off x="151132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93" name="tx93"/>
            <p:cNvSpPr/>
            <p:nvPr/>
          </p:nvSpPr>
          <p:spPr>
            <a:xfrm rot="-5400000">
              <a:off x="201540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94" name="tx94"/>
            <p:cNvSpPr/>
            <p:nvPr/>
          </p:nvSpPr>
          <p:spPr>
            <a:xfrm rot="-5400000">
              <a:off x="25194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95" name="tx95"/>
            <p:cNvSpPr/>
            <p:nvPr/>
          </p:nvSpPr>
          <p:spPr>
            <a:xfrm rot="-5400000">
              <a:off x="302354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6" name="tx96"/>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7" name="tx97"/>
            <p:cNvSpPr/>
            <p:nvPr/>
          </p:nvSpPr>
          <p:spPr>
            <a:xfrm rot="-5400000">
              <a:off x="403169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8" name="tx98"/>
            <p:cNvSpPr/>
            <p:nvPr/>
          </p:nvSpPr>
          <p:spPr>
            <a:xfrm rot="-5400000">
              <a:off x="45357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9" name="tx99"/>
            <p:cNvSpPr/>
            <p:nvPr/>
          </p:nvSpPr>
          <p:spPr>
            <a:xfrm rot="-5400000">
              <a:off x="503984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0" name="tx100"/>
            <p:cNvSpPr/>
            <p:nvPr/>
          </p:nvSpPr>
          <p:spPr>
            <a:xfrm rot="-5400000">
              <a:off x="554391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1" name="tx101"/>
            <p:cNvSpPr/>
            <p:nvPr/>
          </p:nvSpPr>
          <p:spPr>
            <a:xfrm rot="-5400000">
              <a:off x="60479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2" name="tx102"/>
            <p:cNvSpPr/>
            <p:nvPr/>
          </p:nvSpPr>
          <p:spPr>
            <a:xfrm rot="-5400000">
              <a:off x="655206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3" name="tx103"/>
            <p:cNvSpPr/>
            <p:nvPr/>
          </p:nvSpPr>
          <p:spPr>
            <a:xfrm rot="-5400000">
              <a:off x="705613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4" name="tx104"/>
            <p:cNvSpPr/>
            <p:nvPr/>
          </p:nvSpPr>
          <p:spPr>
            <a:xfrm rot="-5400000">
              <a:off x="756017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5" name="tx105"/>
            <p:cNvSpPr/>
            <p:nvPr/>
          </p:nvSpPr>
          <p:spPr>
            <a:xfrm rot="-5400000">
              <a:off x="80642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6" name="tx10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7" name="tx10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8" name="tx10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9" name="tx10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0" name="tx11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1" name="tx11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2" name="tx11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3" name="pl11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4" name="pl11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5" name="tx11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6" name="tx11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7" name="tx117"/>
            <p:cNvSpPr/>
            <p:nvPr/>
          </p:nvSpPr>
          <p:spPr>
            <a:xfrm>
              <a:off x="757200" y="398022"/>
              <a:ext cx="5422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Rwanda, 2011-2024</a:t>
              </a:r>
            </a:p>
          </p:txBody>
        </p:sp>
        <p:sp>
          <p:nvSpPr>
            <p:cNvPr id="118" name="tx11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9" name="tx11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Rwanda was 2011.
In 2024, first dose (HPV1) programme coverage among girls was 77% and last dose (HPVc) programme coverage was 69%.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881155"/>
            </a:xfrm>
            <a:custGeom>
              <a:avLst/>
              <a:pathLst>
                <a:path w="6444618" h="881155">
                  <a:moveTo>
                    <a:pt x="0" y="360472"/>
                  </a:moveTo>
                  <a:lnTo>
                    <a:pt x="268525" y="881155"/>
                  </a:lnTo>
                  <a:lnTo>
                    <a:pt x="537051" y="440577"/>
                  </a:lnTo>
                  <a:lnTo>
                    <a:pt x="805577" y="120157"/>
                  </a:lnTo>
                  <a:lnTo>
                    <a:pt x="1074103" y="400525"/>
                  </a:lnTo>
                  <a:lnTo>
                    <a:pt x="1342628" y="160210"/>
                  </a:lnTo>
                  <a:lnTo>
                    <a:pt x="1611154" y="0"/>
                  </a:lnTo>
                  <a:lnTo>
                    <a:pt x="1879680" y="80105"/>
                  </a:lnTo>
                  <a:lnTo>
                    <a:pt x="2148206" y="80105"/>
                  </a:lnTo>
                  <a:lnTo>
                    <a:pt x="2416732" y="80105"/>
                  </a:lnTo>
                  <a:lnTo>
                    <a:pt x="2685257" y="80105"/>
                  </a:lnTo>
                  <a:lnTo>
                    <a:pt x="2953783" y="80105"/>
                  </a:lnTo>
                  <a:lnTo>
                    <a:pt x="3222309" y="40052"/>
                  </a:lnTo>
                  <a:lnTo>
                    <a:pt x="3490835" y="40052"/>
                  </a:lnTo>
                  <a:lnTo>
                    <a:pt x="3759360" y="40052"/>
                  </a:lnTo>
                  <a:lnTo>
                    <a:pt x="4027886" y="40052"/>
                  </a:lnTo>
                  <a:lnTo>
                    <a:pt x="4296412" y="40052"/>
                  </a:lnTo>
                  <a:lnTo>
                    <a:pt x="4564938" y="40052"/>
                  </a:lnTo>
                  <a:lnTo>
                    <a:pt x="4833464" y="80105"/>
                  </a:lnTo>
                  <a:lnTo>
                    <a:pt x="5101989" y="40052"/>
                  </a:lnTo>
                  <a:lnTo>
                    <a:pt x="5370515" y="320420"/>
                  </a:lnTo>
                  <a:lnTo>
                    <a:pt x="5639041" y="440577"/>
                  </a:lnTo>
                  <a:lnTo>
                    <a:pt x="5907567" y="40052"/>
                  </a:lnTo>
                  <a:lnTo>
                    <a:pt x="6176092" y="200262"/>
                  </a:lnTo>
                  <a:lnTo>
                    <a:pt x="6444618" y="40052"/>
                  </a:lnTo>
                </a:path>
              </a:pathLst>
            </a:custGeom>
            <a:ln w="27101" cap="flat">
              <a:solidFill>
                <a:srgbClr val="F8766D">
                  <a:alpha val="100000"/>
                </a:srgbClr>
              </a:solidFill>
              <a:prstDash val="solid"/>
              <a:round/>
            </a:ln>
          </p:spPr>
          <p:txBody>
            <a:bodyPr/>
            <a:lstStyle/>
            <a:p/>
          </p:txBody>
        </p:sp>
        <p:sp>
          <p:nvSpPr>
            <p:cNvPr id="27" name="pl27"/>
            <p:cNvSpPr/>
            <p:nvPr/>
          </p:nvSpPr>
          <p:spPr>
            <a:xfrm>
              <a:off x="5476165" y="1201741"/>
              <a:ext cx="2416732" cy="440577"/>
            </a:xfrm>
            <a:custGeom>
              <a:avLst/>
              <a:pathLst>
                <a:path w="2416732" h="440577">
                  <a:moveTo>
                    <a:pt x="0" y="360472"/>
                  </a:moveTo>
                  <a:lnTo>
                    <a:pt x="268525" y="240315"/>
                  </a:lnTo>
                  <a:lnTo>
                    <a:pt x="537051" y="40052"/>
                  </a:lnTo>
                  <a:lnTo>
                    <a:pt x="805577" y="0"/>
                  </a:lnTo>
                  <a:lnTo>
                    <a:pt x="1074103" y="160210"/>
                  </a:lnTo>
                  <a:lnTo>
                    <a:pt x="1342628" y="200262"/>
                  </a:lnTo>
                  <a:lnTo>
                    <a:pt x="1611154" y="440577"/>
                  </a:lnTo>
                  <a:lnTo>
                    <a:pt x="1879680" y="200262"/>
                  </a:lnTo>
                  <a:lnTo>
                    <a:pt x="2148206" y="320420"/>
                  </a:lnTo>
                  <a:lnTo>
                    <a:pt x="2416732" y="120157"/>
                  </a:lnTo>
                </a:path>
              </a:pathLst>
            </a:custGeom>
            <a:ln w="27101" cap="flat">
              <a:solidFill>
                <a:srgbClr val="7CAE00">
                  <a:alpha val="100000"/>
                </a:srgbClr>
              </a:solidFill>
              <a:prstDash val="solid"/>
              <a:round/>
            </a:ln>
          </p:spPr>
          <p:txBody>
            <a:bodyPr/>
            <a:lstStyle/>
            <a:p/>
          </p:txBody>
        </p:sp>
        <p:sp>
          <p:nvSpPr>
            <p:cNvPr id="28" name="pl28"/>
            <p:cNvSpPr/>
            <p:nvPr/>
          </p:nvSpPr>
          <p:spPr>
            <a:xfrm>
              <a:off x="4133536" y="1121636"/>
              <a:ext cx="3759360" cy="400525"/>
            </a:xfrm>
            <a:custGeom>
              <a:avLst/>
              <a:pathLst>
                <a:path w="3759360" h="400525">
                  <a:moveTo>
                    <a:pt x="0" y="40052"/>
                  </a:moveTo>
                  <a:lnTo>
                    <a:pt x="268525" y="40052"/>
                  </a:lnTo>
                  <a:lnTo>
                    <a:pt x="537051" y="0"/>
                  </a:lnTo>
                  <a:lnTo>
                    <a:pt x="805577" y="0"/>
                  </a:lnTo>
                  <a:lnTo>
                    <a:pt x="1074103" y="0"/>
                  </a:lnTo>
                  <a:lnTo>
                    <a:pt x="1342628" y="0"/>
                  </a:lnTo>
                  <a:lnTo>
                    <a:pt x="1611154" y="0"/>
                  </a:lnTo>
                  <a:lnTo>
                    <a:pt x="1879680" y="0"/>
                  </a:lnTo>
                  <a:lnTo>
                    <a:pt x="2148206" y="40052"/>
                  </a:lnTo>
                  <a:lnTo>
                    <a:pt x="2416732" y="0"/>
                  </a:lnTo>
                  <a:lnTo>
                    <a:pt x="2685257" y="280367"/>
                  </a:lnTo>
                  <a:lnTo>
                    <a:pt x="2953783" y="400525"/>
                  </a:lnTo>
                  <a:lnTo>
                    <a:pt x="3222309" y="40052"/>
                  </a:lnTo>
                  <a:lnTo>
                    <a:pt x="3490835" y="160210"/>
                  </a:lnTo>
                  <a:lnTo>
                    <a:pt x="3759360" y="0"/>
                  </a:lnTo>
                </a:path>
              </a:pathLst>
            </a:custGeom>
            <a:ln w="27101" cap="flat">
              <a:solidFill>
                <a:srgbClr val="00BFC4">
                  <a:alpha val="100000"/>
                </a:srgbClr>
              </a:solidFill>
              <a:prstDash val="solid"/>
              <a:round/>
            </a:ln>
          </p:spPr>
          <p:txBody>
            <a:bodyPr/>
            <a:lstStyle/>
            <a:p/>
          </p:txBody>
        </p:sp>
        <p:sp>
          <p:nvSpPr>
            <p:cNvPr id="29" name="pl29"/>
            <p:cNvSpPr/>
            <p:nvPr/>
          </p:nvSpPr>
          <p:spPr>
            <a:xfrm>
              <a:off x="4402062" y="1482109"/>
              <a:ext cx="3490835" cy="3564673"/>
            </a:xfrm>
            <a:custGeom>
              <a:avLst/>
              <a:pathLst>
                <a:path w="3490835" h="3564673">
                  <a:moveTo>
                    <a:pt x="0" y="2202888"/>
                  </a:moveTo>
                  <a:lnTo>
                    <a:pt x="268525" y="1802363"/>
                  </a:lnTo>
                  <a:lnTo>
                    <a:pt x="537051" y="1401838"/>
                  </a:lnTo>
                  <a:lnTo>
                    <a:pt x="805577" y="1041365"/>
                  </a:lnTo>
                  <a:lnTo>
                    <a:pt x="1074103" y="680892"/>
                  </a:lnTo>
                  <a:lnTo>
                    <a:pt x="1342628" y="400525"/>
                  </a:lnTo>
                  <a:lnTo>
                    <a:pt x="1611154" y="520682"/>
                  </a:lnTo>
                  <a:lnTo>
                    <a:pt x="1879680" y="360472"/>
                  </a:lnTo>
                  <a:lnTo>
                    <a:pt x="2148206" y="0"/>
                  </a:lnTo>
                  <a:lnTo>
                    <a:pt x="2416732" y="921207"/>
                  </a:lnTo>
                  <a:lnTo>
                    <a:pt x="2685257" y="640840"/>
                  </a:lnTo>
                  <a:lnTo>
                    <a:pt x="2953783" y="520682"/>
                  </a:lnTo>
                  <a:lnTo>
                    <a:pt x="3222309" y="3564673"/>
                  </a:lnTo>
                  <a:lnTo>
                    <a:pt x="3490835" y="80105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83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24478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437788" y="15238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11233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3646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800" y="1127770"/>
              <a:ext cx="253623" cy="104394"/>
            </a:xfrm>
            <a:custGeom>
              <a:avLst/>
              <a:pathLst>
                <a:path w="253623" h="104394">
                  <a:moveTo>
                    <a:pt x="253623" y="104394"/>
                  </a:moveTo>
                  <a:lnTo>
                    <a:pt x="0" y="0"/>
                  </a:lnTo>
                </a:path>
              </a:pathLst>
            </a:custGeom>
          </p:spPr>
          <p:txBody>
            <a:bodyPr/>
            <a:lstStyle/>
            <a:p/>
          </p:txBody>
        </p:sp>
        <p:sp>
          <p:nvSpPr>
            <p:cNvPr id="40" name="pl40"/>
            <p:cNvSpPr/>
            <p:nvPr/>
          </p:nvSpPr>
          <p:spPr>
            <a:xfrm>
              <a:off x="7907423" y="1003602"/>
              <a:ext cx="253999" cy="111649"/>
            </a:xfrm>
            <a:custGeom>
              <a:avLst/>
              <a:pathLst>
                <a:path w="253999" h="111649">
                  <a:moveTo>
                    <a:pt x="253999" y="0"/>
                  </a:moveTo>
                  <a:lnTo>
                    <a:pt x="0" y="111649"/>
                  </a:lnTo>
                </a:path>
              </a:pathLst>
            </a:custGeom>
          </p:spPr>
          <p:txBody>
            <a:bodyPr/>
            <a:lstStyle/>
            <a:p/>
          </p:txBody>
        </p:sp>
        <p:sp>
          <p:nvSpPr>
            <p:cNvPr id="41" name="pl41"/>
            <p:cNvSpPr/>
            <p:nvPr/>
          </p:nvSpPr>
          <p:spPr>
            <a:xfrm>
              <a:off x="7904594" y="1329762"/>
              <a:ext cx="256829" cy="172654"/>
            </a:xfrm>
            <a:custGeom>
              <a:avLst/>
              <a:pathLst>
                <a:path w="256829" h="172654">
                  <a:moveTo>
                    <a:pt x="256829" y="172654"/>
                  </a:moveTo>
                  <a:lnTo>
                    <a:pt x="0" y="0"/>
                  </a:lnTo>
                </a:path>
              </a:pathLst>
            </a:custGeom>
          </p:spPr>
          <p:txBody>
            <a:bodyPr/>
            <a:lstStyle/>
            <a:p/>
          </p:txBody>
        </p:sp>
        <p:sp>
          <p:nvSpPr>
            <p:cNvPr id="42" name="pl42"/>
            <p:cNvSpPr/>
            <p:nvPr/>
          </p:nvSpPr>
          <p:spPr>
            <a:xfrm>
              <a:off x="7911730" y="2283157"/>
              <a:ext cx="249692" cy="2"/>
            </a:xfrm>
            <a:custGeom>
              <a:avLst/>
              <a:pathLst>
                <a:path w="249692" h="2">
                  <a:moveTo>
                    <a:pt x="249692" y="0"/>
                  </a:moveTo>
                  <a:lnTo>
                    <a:pt x="0" y="2"/>
                  </a:lnTo>
                </a:path>
              </a:pathLst>
            </a:custGeom>
          </p:spPr>
          <p:txBody>
            <a:bodyPr/>
            <a:lstStyle/>
            <a:p/>
          </p:txBody>
        </p:sp>
        <p:sp>
          <p:nvSpPr>
            <p:cNvPr id="43" name="pg43"/>
            <p:cNvSpPr/>
            <p:nvPr/>
          </p:nvSpPr>
          <p:spPr>
            <a:xfrm>
              <a:off x="8092843" y="11625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20344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5" name="pg45"/>
            <p:cNvSpPr/>
            <p:nvPr/>
          </p:nvSpPr>
          <p:spPr>
            <a:xfrm>
              <a:off x="8092843" y="89033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93117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98%</a:t>
              </a:r>
            </a:p>
          </p:txBody>
        </p:sp>
        <p:sp>
          <p:nvSpPr>
            <p:cNvPr id="47" name="pg47"/>
            <p:cNvSpPr/>
            <p:nvPr/>
          </p:nvSpPr>
          <p:spPr>
            <a:xfrm>
              <a:off x="8092843" y="143583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667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9" name="pg49"/>
            <p:cNvSpPr/>
            <p:nvPr/>
          </p:nvSpPr>
          <p:spPr>
            <a:xfrm>
              <a:off x="8092843" y="21921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2330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69%</a:t>
              </a:r>
            </a:p>
          </p:txBody>
        </p:sp>
        <p:sp>
          <p:nvSpPr>
            <p:cNvPr id="51" name="pg51"/>
            <p:cNvSpPr/>
            <p:nvPr/>
          </p:nvSpPr>
          <p:spPr>
            <a:xfrm>
              <a:off x="1513276" y="125527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996" y="12990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5179765" y="156664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225485" y="16104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87</a:t>
              </a:r>
            </a:p>
          </p:txBody>
        </p:sp>
        <p:sp>
          <p:nvSpPr>
            <p:cNvPr id="55" name="pg55"/>
            <p:cNvSpPr/>
            <p:nvPr/>
          </p:nvSpPr>
          <p:spPr>
            <a:xfrm>
              <a:off x="3838170" y="116624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883890" y="12100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97</a:t>
              </a:r>
            </a:p>
          </p:txBody>
        </p:sp>
        <p:sp>
          <p:nvSpPr>
            <p:cNvPr id="57" name="pg57"/>
            <p:cNvSpPr/>
            <p:nvPr/>
          </p:nvSpPr>
          <p:spPr>
            <a:xfrm>
              <a:off x="4104612" y="36906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150332" y="373440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17256" y="580629"/>
              <a:ext cx="364371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Rwanda,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Rwanda has all 4 of the  SDG vaccines.
In 2024, Rwanda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5 percentage points from 94% in 2023 to 99% in 2024.
• DTP3 coverage increased 4 percentage points from 94% in 2023 to 98% in 2024.
• There were there were 19,000 fewer zero-dose children in 2024. This leaves 4,000 children without vaccination, vulnerable to vaccine-preventable diseases and a further 4,000 with incomplete protection.
• Rwanda accounted for 0.1% of zero-dose children in Eastern and Southern Africa (ESAR) and &lt;0.1% of zero-dose children globally.
• MCV1 coverage increased 1 percentage point from 96% in 2023 to 97% in 2024. There were 12,000 children who missed out on the first measles vaccination.
• MCV2 coverage increased 5 percentage points from 88% in 2023 to 93% in 2024.
• Last dose coverage of HPV vaccination (HPVc) among girls increased from 0% to 69%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Rwanda,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Rwanda.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DAPMHHIV-502652578-1605385</_dlc_DocId>
    <_dlc_DocIdUrl xmlns="9e17fbd9-fb4c-4d20-9ec4-18aa77a91b0d">
      <Url>https://unicef.sharepoint.com/teams/DAPM-Health-HIV/_layouts/15/DocIdRedir.aspx?ID=DAPMHHIV-502652578-1605385</Url>
      <Description>DAPMHHIV-502652578-1605385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cf6763e8-262f-4059-b8ab-ed4335fb0cdf</vt:lpwstr>
  </property>
  <property fmtid="{D5CDD505-2E9C-101B-9397-08002B2CF9AE}" pid="4" name="MediaServiceImageTags">
    <vt:lpwstr/>
  </property>
</Properties>
</file>