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f7c9f60bf6f01793ae7ae0d744c48f89eca9b8b.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798054"/>
            </a:xfrm>
            <a:custGeom>
              <a:avLst/>
              <a:pathLst>
                <a:path w="6444618" h="798054">
                  <a:moveTo>
                    <a:pt x="0" y="0"/>
                  </a:moveTo>
                  <a:lnTo>
                    <a:pt x="268525" y="0"/>
                  </a:lnTo>
                  <a:lnTo>
                    <a:pt x="537051" y="39902"/>
                  </a:lnTo>
                  <a:lnTo>
                    <a:pt x="805577" y="39902"/>
                  </a:lnTo>
                  <a:lnTo>
                    <a:pt x="1074103" y="79805"/>
                  </a:lnTo>
                  <a:lnTo>
                    <a:pt x="1342628" y="79805"/>
                  </a:lnTo>
                  <a:lnTo>
                    <a:pt x="1611154" y="79805"/>
                  </a:lnTo>
                  <a:lnTo>
                    <a:pt x="1879680" y="79805"/>
                  </a:lnTo>
                  <a:lnTo>
                    <a:pt x="2148206" y="119708"/>
                  </a:lnTo>
                  <a:lnTo>
                    <a:pt x="2416732" y="119708"/>
                  </a:lnTo>
                  <a:lnTo>
                    <a:pt x="2685257" y="119708"/>
                  </a:lnTo>
                  <a:lnTo>
                    <a:pt x="2953783" y="119708"/>
                  </a:lnTo>
                  <a:lnTo>
                    <a:pt x="3222309" y="159610"/>
                  </a:lnTo>
                  <a:lnTo>
                    <a:pt x="3490835" y="159610"/>
                  </a:lnTo>
                  <a:lnTo>
                    <a:pt x="3759360" y="159610"/>
                  </a:lnTo>
                  <a:lnTo>
                    <a:pt x="4027886" y="159610"/>
                  </a:lnTo>
                  <a:lnTo>
                    <a:pt x="4296412" y="199513"/>
                  </a:lnTo>
                  <a:lnTo>
                    <a:pt x="4564938" y="199513"/>
                  </a:lnTo>
                  <a:lnTo>
                    <a:pt x="4833464" y="199513"/>
                  </a:lnTo>
                  <a:lnTo>
                    <a:pt x="5101989" y="438929"/>
                  </a:lnTo>
                  <a:lnTo>
                    <a:pt x="5370515" y="478832"/>
                  </a:lnTo>
                  <a:lnTo>
                    <a:pt x="5639041" y="79805"/>
                  </a:lnTo>
                  <a:lnTo>
                    <a:pt x="5907567" y="399027"/>
                  </a:lnTo>
                  <a:lnTo>
                    <a:pt x="6176092" y="798054"/>
                  </a:lnTo>
                  <a:lnTo>
                    <a:pt x="6444618" y="798054"/>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798054"/>
            </a:xfrm>
            <a:custGeom>
              <a:avLst/>
              <a:pathLst>
                <a:path w="6444618" h="798054">
                  <a:moveTo>
                    <a:pt x="0" y="0"/>
                  </a:moveTo>
                  <a:lnTo>
                    <a:pt x="268525" y="0"/>
                  </a:lnTo>
                  <a:lnTo>
                    <a:pt x="537051" y="39902"/>
                  </a:lnTo>
                  <a:lnTo>
                    <a:pt x="805577" y="79805"/>
                  </a:lnTo>
                  <a:lnTo>
                    <a:pt x="1074103" y="79805"/>
                  </a:lnTo>
                  <a:lnTo>
                    <a:pt x="1342628" y="79805"/>
                  </a:lnTo>
                  <a:lnTo>
                    <a:pt x="1611154" y="79805"/>
                  </a:lnTo>
                  <a:lnTo>
                    <a:pt x="1879680" y="119708"/>
                  </a:lnTo>
                  <a:lnTo>
                    <a:pt x="2148206" y="119708"/>
                  </a:lnTo>
                  <a:lnTo>
                    <a:pt x="2416732" y="159610"/>
                  </a:lnTo>
                  <a:lnTo>
                    <a:pt x="2685257" y="199513"/>
                  </a:lnTo>
                  <a:lnTo>
                    <a:pt x="2953783" y="399027"/>
                  </a:lnTo>
                  <a:lnTo>
                    <a:pt x="3222309" y="319221"/>
                  </a:lnTo>
                  <a:lnTo>
                    <a:pt x="3490835" y="279319"/>
                  </a:lnTo>
                  <a:lnTo>
                    <a:pt x="3759360" y="199513"/>
                  </a:lnTo>
                  <a:lnTo>
                    <a:pt x="4027886" y="399027"/>
                  </a:lnTo>
                  <a:lnTo>
                    <a:pt x="4296412" y="399027"/>
                  </a:lnTo>
                  <a:lnTo>
                    <a:pt x="4564938" y="678346"/>
                  </a:lnTo>
                  <a:lnTo>
                    <a:pt x="4833464" y="518735"/>
                  </a:lnTo>
                  <a:lnTo>
                    <a:pt x="5101989" y="438929"/>
                  </a:lnTo>
                  <a:lnTo>
                    <a:pt x="5370515" y="478832"/>
                  </a:lnTo>
                  <a:lnTo>
                    <a:pt x="5639041" y="518735"/>
                  </a:lnTo>
                  <a:lnTo>
                    <a:pt x="5907567" y="558638"/>
                  </a:lnTo>
                  <a:lnTo>
                    <a:pt x="6176092" y="798054"/>
                  </a:lnTo>
                  <a:lnTo>
                    <a:pt x="6444618" y="798054"/>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798054"/>
            </a:xfrm>
            <a:custGeom>
              <a:avLst/>
              <a:pathLst>
                <a:path w="6444618" h="798054">
                  <a:moveTo>
                    <a:pt x="0" y="0"/>
                  </a:moveTo>
                  <a:lnTo>
                    <a:pt x="268525" y="0"/>
                  </a:lnTo>
                  <a:lnTo>
                    <a:pt x="537051" y="0"/>
                  </a:lnTo>
                  <a:lnTo>
                    <a:pt x="805577" y="39902"/>
                  </a:lnTo>
                  <a:lnTo>
                    <a:pt x="1074103" y="39902"/>
                  </a:lnTo>
                  <a:lnTo>
                    <a:pt x="1342628" y="39902"/>
                  </a:lnTo>
                  <a:lnTo>
                    <a:pt x="1611154" y="119708"/>
                  </a:lnTo>
                  <a:lnTo>
                    <a:pt x="1879680" y="39902"/>
                  </a:lnTo>
                  <a:lnTo>
                    <a:pt x="2148206" y="79805"/>
                  </a:lnTo>
                  <a:lnTo>
                    <a:pt x="2416732" y="79805"/>
                  </a:lnTo>
                  <a:lnTo>
                    <a:pt x="2685257" y="119708"/>
                  </a:lnTo>
                  <a:lnTo>
                    <a:pt x="2953783" y="199513"/>
                  </a:lnTo>
                  <a:lnTo>
                    <a:pt x="3222309" y="159610"/>
                  </a:lnTo>
                  <a:lnTo>
                    <a:pt x="3490835" y="239416"/>
                  </a:lnTo>
                  <a:lnTo>
                    <a:pt x="3759360" y="359124"/>
                  </a:lnTo>
                  <a:lnTo>
                    <a:pt x="4027886" y="478832"/>
                  </a:lnTo>
                  <a:lnTo>
                    <a:pt x="4296412" y="478832"/>
                  </a:lnTo>
                  <a:lnTo>
                    <a:pt x="4564938" y="438929"/>
                  </a:lnTo>
                  <a:lnTo>
                    <a:pt x="4833464" y="319221"/>
                  </a:lnTo>
                  <a:lnTo>
                    <a:pt x="5101989" y="319221"/>
                  </a:lnTo>
                  <a:lnTo>
                    <a:pt x="5370515" y="438929"/>
                  </a:lnTo>
                  <a:lnTo>
                    <a:pt x="5639041" y="478832"/>
                  </a:lnTo>
                  <a:lnTo>
                    <a:pt x="5907567" y="598540"/>
                  </a:lnTo>
                  <a:lnTo>
                    <a:pt x="6176092" y="798054"/>
                  </a:lnTo>
                  <a:lnTo>
                    <a:pt x="6444618" y="798054"/>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98418"/>
              <a:ext cx="6444618" cy="1396595"/>
            </a:xfrm>
            <a:custGeom>
              <a:avLst/>
              <a:pathLst>
                <a:path w="6444618" h="1396595">
                  <a:moveTo>
                    <a:pt x="0" y="39902"/>
                  </a:moveTo>
                  <a:lnTo>
                    <a:pt x="268525" y="0"/>
                  </a:lnTo>
                  <a:lnTo>
                    <a:pt x="537051" y="0"/>
                  </a:lnTo>
                  <a:lnTo>
                    <a:pt x="805577" y="0"/>
                  </a:lnTo>
                  <a:lnTo>
                    <a:pt x="1074103" y="39902"/>
                  </a:lnTo>
                  <a:lnTo>
                    <a:pt x="1342628" y="39902"/>
                  </a:lnTo>
                  <a:lnTo>
                    <a:pt x="1611154" y="39902"/>
                  </a:lnTo>
                  <a:lnTo>
                    <a:pt x="1879680" y="39902"/>
                  </a:lnTo>
                  <a:lnTo>
                    <a:pt x="2148206" y="79805"/>
                  </a:lnTo>
                  <a:lnTo>
                    <a:pt x="2416732" y="119708"/>
                  </a:lnTo>
                  <a:lnTo>
                    <a:pt x="2685257" y="159610"/>
                  </a:lnTo>
                  <a:lnTo>
                    <a:pt x="2953783" y="239416"/>
                  </a:lnTo>
                  <a:lnTo>
                    <a:pt x="3222309" y="279319"/>
                  </a:lnTo>
                  <a:lnTo>
                    <a:pt x="3490835" y="359124"/>
                  </a:lnTo>
                  <a:lnTo>
                    <a:pt x="3759360" y="518735"/>
                  </a:lnTo>
                  <a:lnTo>
                    <a:pt x="4027886" y="678346"/>
                  </a:lnTo>
                  <a:lnTo>
                    <a:pt x="4296412" y="837957"/>
                  </a:lnTo>
                  <a:lnTo>
                    <a:pt x="4564938" y="877859"/>
                  </a:lnTo>
                  <a:lnTo>
                    <a:pt x="4833464" y="638443"/>
                  </a:lnTo>
                  <a:lnTo>
                    <a:pt x="5101989" y="837957"/>
                  </a:lnTo>
                  <a:lnTo>
                    <a:pt x="5370515" y="877859"/>
                  </a:lnTo>
                  <a:lnTo>
                    <a:pt x="5639041" y="877859"/>
                  </a:lnTo>
                  <a:lnTo>
                    <a:pt x="5907567" y="1037470"/>
                  </a:lnTo>
                  <a:lnTo>
                    <a:pt x="6176092" y="1396595"/>
                  </a:lnTo>
                  <a:lnTo>
                    <a:pt x="6444618" y="1396595"/>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20782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07829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211819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275663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20139"/>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3142" y="1881183"/>
              <a:ext cx="258280" cy="226499"/>
            </a:xfrm>
            <a:custGeom>
              <a:avLst/>
              <a:pathLst>
                <a:path w="258280" h="226499">
                  <a:moveTo>
                    <a:pt x="258280" y="0"/>
                  </a:moveTo>
                  <a:lnTo>
                    <a:pt x="0" y="226499"/>
                  </a:lnTo>
                </a:path>
              </a:pathLst>
            </a:custGeom>
          </p:spPr>
          <p:txBody>
            <a:bodyPr/>
            <a:lstStyle/>
            <a:p/>
          </p:txBody>
        </p:sp>
        <p:sp>
          <p:nvSpPr>
            <p:cNvPr id="41" name="pl41"/>
            <p:cNvSpPr/>
            <p:nvPr/>
          </p:nvSpPr>
          <p:spPr>
            <a:xfrm>
              <a:off x="7911288" y="2117769"/>
              <a:ext cx="250134" cy="14986"/>
            </a:xfrm>
            <a:custGeom>
              <a:avLst/>
              <a:pathLst>
                <a:path w="250134" h="14986">
                  <a:moveTo>
                    <a:pt x="250134" y="14986"/>
                  </a:moveTo>
                  <a:lnTo>
                    <a:pt x="0" y="0"/>
                  </a:lnTo>
                </a:path>
              </a:pathLst>
            </a:custGeom>
          </p:spPr>
          <p:txBody>
            <a:bodyPr/>
            <a:lstStyle/>
            <a:p/>
          </p:txBody>
        </p:sp>
        <p:sp>
          <p:nvSpPr>
            <p:cNvPr id="42" name="pl42"/>
            <p:cNvSpPr/>
            <p:nvPr/>
          </p:nvSpPr>
          <p:spPr>
            <a:xfrm>
              <a:off x="7903437" y="2165437"/>
              <a:ext cx="257986" cy="217049"/>
            </a:xfrm>
            <a:custGeom>
              <a:avLst/>
              <a:pathLst>
                <a:path w="257986" h="217049">
                  <a:moveTo>
                    <a:pt x="257986" y="217049"/>
                  </a:moveTo>
                  <a:lnTo>
                    <a:pt x="0" y="0"/>
                  </a:lnTo>
                </a:path>
              </a:pathLst>
            </a:custGeom>
          </p:spPr>
          <p:txBody>
            <a:bodyPr/>
            <a:lstStyle/>
            <a:p/>
          </p:txBody>
        </p:sp>
        <p:sp>
          <p:nvSpPr>
            <p:cNvPr id="43" name="pl43"/>
            <p:cNvSpPr/>
            <p:nvPr/>
          </p:nvSpPr>
          <p:spPr>
            <a:xfrm>
              <a:off x="7911385" y="2795013"/>
              <a:ext cx="250038" cy="0"/>
            </a:xfrm>
            <a:custGeom>
              <a:avLst/>
              <a:pathLst>
                <a:path w="250038" h="0">
                  <a:moveTo>
                    <a:pt x="250038" y="0"/>
                  </a:moveTo>
                  <a:lnTo>
                    <a:pt x="0" y="0"/>
                  </a:lnTo>
                </a:path>
              </a:pathLst>
            </a:custGeom>
          </p:spPr>
          <p:txBody>
            <a:bodyPr/>
            <a:lstStyle/>
            <a:p/>
          </p:txBody>
        </p:sp>
        <p:sp>
          <p:nvSpPr>
            <p:cNvPr id="44" name="pg44"/>
            <p:cNvSpPr/>
            <p:nvPr/>
          </p:nvSpPr>
          <p:spPr>
            <a:xfrm>
              <a:off x="8092843" y="176823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80907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79%</a:t>
              </a:r>
            </a:p>
          </p:txBody>
        </p:sp>
        <p:sp>
          <p:nvSpPr>
            <p:cNvPr id="46" name="pg46"/>
            <p:cNvSpPr/>
            <p:nvPr/>
          </p:nvSpPr>
          <p:spPr>
            <a:xfrm>
              <a:off x="8092843" y="204185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2082697"/>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79%</a:t>
              </a:r>
            </a:p>
          </p:txBody>
        </p:sp>
        <p:sp>
          <p:nvSpPr>
            <p:cNvPr id="48" name="pg48"/>
            <p:cNvSpPr/>
            <p:nvPr/>
          </p:nvSpPr>
          <p:spPr>
            <a:xfrm>
              <a:off x="8092843" y="231367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235451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78%</a:t>
              </a:r>
            </a:p>
          </p:txBody>
        </p:sp>
        <p:sp>
          <p:nvSpPr>
            <p:cNvPr id="50" name="pg50"/>
            <p:cNvSpPr/>
            <p:nvPr/>
          </p:nvSpPr>
          <p:spPr>
            <a:xfrm>
              <a:off x="8092843" y="270402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274487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62%</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4996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Romania,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78%.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coverage was below the 95% target.
Between 2023 and 2024,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80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3697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458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7547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9825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0914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2003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773702"/>
              <a:ext cx="249522" cy="99937"/>
            </a:xfrm>
            <a:prstGeom prst="rect">
              <a:avLst/>
            </a:prstGeom>
            <a:solidFill>
              <a:srgbClr val="1CABE2">
                <a:alpha val="100000"/>
              </a:srgbClr>
            </a:solidFill>
          </p:spPr>
          <p:txBody>
            <a:bodyPr/>
            <a:lstStyle/>
            <a:p/>
          </p:txBody>
        </p:sp>
        <p:sp>
          <p:nvSpPr>
            <p:cNvPr id="24" name="rc24"/>
            <p:cNvSpPr/>
            <p:nvPr/>
          </p:nvSpPr>
          <p:spPr>
            <a:xfrm>
              <a:off x="1573521" y="3777132"/>
              <a:ext cx="249522" cy="96507"/>
            </a:xfrm>
            <a:prstGeom prst="rect">
              <a:avLst/>
            </a:prstGeom>
            <a:solidFill>
              <a:srgbClr val="1CABE2">
                <a:alpha val="100000"/>
              </a:srgbClr>
            </a:solidFill>
          </p:spPr>
          <p:txBody>
            <a:bodyPr/>
            <a:lstStyle/>
            <a:p/>
          </p:txBody>
        </p:sp>
        <p:sp>
          <p:nvSpPr>
            <p:cNvPr id="25" name="rc25"/>
            <p:cNvSpPr/>
            <p:nvPr/>
          </p:nvSpPr>
          <p:spPr>
            <a:xfrm>
              <a:off x="1850769" y="3682586"/>
              <a:ext cx="249522" cy="191053"/>
            </a:xfrm>
            <a:prstGeom prst="rect">
              <a:avLst/>
            </a:prstGeom>
            <a:solidFill>
              <a:srgbClr val="1CABE2">
                <a:alpha val="100000"/>
              </a:srgbClr>
            </a:solidFill>
          </p:spPr>
          <p:txBody>
            <a:bodyPr/>
            <a:lstStyle/>
            <a:p/>
          </p:txBody>
        </p:sp>
        <p:sp>
          <p:nvSpPr>
            <p:cNvPr id="26" name="rc26"/>
            <p:cNvSpPr/>
            <p:nvPr/>
          </p:nvSpPr>
          <p:spPr>
            <a:xfrm>
              <a:off x="2128016" y="3680358"/>
              <a:ext cx="249522" cy="193281"/>
            </a:xfrm>
            <a:prstGeom prst="rect">
              <a:avLst/>
            </a:prstGeom>
            <a:solidFill>
              <a:srgbClr val="1CABE2">
                <a:alpha val="100000"/>
              </a:srgbClr>
            </a:solidFill>
          </p:spPr>
          <p:txBody>
            <a:bodyPr/>
            <a:lstStyle/>
            <a:p/>
          </p:txBody>
        </p:sp>
        <p:sp>
          <p:nvSpPr>
            <p:cNvPr id="27" name="rc27"/>
            <p:cNvSpPr/>
            <p:nvPr/>
          </p:nvSpPr>
          <p:spPr>
            <a:xfrm>
              <a:off x="2405264" y="3579618"/>
              <a:ext cx="249522" cy="294021"/>
            </a:xfrm>
            <a:prstGeom prst="rect">
              <a:avLst/>
            </a:prstGeom>
            <a:solidFill>
              <a:srgbClr val="1CABE2">
                <a:alpha val="100000"/>
              </a:srgbClr>
            </a:solidFill>
          </p:spPr>
          <p:txBody>
            <a:bodyPr/>
            <a:lstStyle/>
            <a:p/>
          </p:txBody>
        </p:sp>
        <p:sp>
          <p:nvSpPr>
            <p:cNvPr id="28" name="rc28"/>
            <p:cNvSpPr/>
            <p:nvPr/>
          </p:nvSpPr>
          <p:spPr>
            <a:xfrm>
              <a:off x="2682512" y="3571108"/>
              <a:ext cx="249522" cy="302531"/>
            </a:xfrm>
            <a:prstGeom prst="rect">
              <a:avLst/>
            </a:prstGeom>
            <a:solidFill>
              <a:srgbClr val="1CABE2">
                <a:alpha val="100000"/>
              </a:srgbClr>
            </a:solidFill>
          </p:spPr>
          <p:txBody>
            <a:bodyPr/>
            <a:lstStyle/>
            <a:p/>
          </p:txBody>
        </p:sp>
        <p:sp>
          <p:nvSpPr>
            <p:cNvPr id="29" name="rc29"/>
            <p:cNvSpPr/>
            <p:nvPr/>
          </p:nvSpPr>
          <p:spPr>
            <a:xfrm>
              <a:off x="2959759" y="3570841"/>
              <a:ext cx="249522" cy="302798"/>
            </a:xfrm>
            <a:prstGeom prst="rect">
              <a:avLst/>
            </a:prstGeom>
            <a:solidFill>
              <a:srgbClr val="1CABE2">
                <a:alpha val="100000"/>
              </a:srgbClr>
            </a:solidFill>
          </p:spPr>
          <p:txBody>
            <a:bodyPr/>
            <a:lstStyle/>
            <a:p/>
          </p:txBody>
        </p:sp>
        <p:sp>
          <p:nvSpPr>
            <p:cNvPr id="30" name="rc30"/>
            <p:cNvSpPr/>
            <p:nvPr/>
          </p:nvSpPr>
          <p:spPr>
            <a:xfrm>
              <a:off x="3237007" y="3571509"/>
              <a:ext cx="249522" cy="302130"/>
            </a:xfrm>
            <a:prstGeom prst="rect">
              <a:avLst/>
            </a:prstGeom>
            <a:solidFill>
              <a:srgbClr val="1CABE2">
                <a:alpha val="100000"/>
              </a:srgbClr>
            </a:solidFill>
          </p:spPr>
          <p:txBody>
            <a:bodyPr/>
            <a:lstStyle/>
            <a:p/>
          </p:txBody>
        </p:sp>
        <p:sp>
          <p:nvSpPr>
            <p:cNvPr id="31" name="rc31"/>
            <p:cNvSpPr/>
            <p:nvPr/>
          </p:nvSpPr>
          <p:spPr>
            <a:xfrm>
              <a:off x="3514255" y="3446175"/>
              <a:ext cx="249522" cy="427465"/>
            </a:xfrm>
            <a:prstGeom prst="rect">
              <a:avLst/>
            </a:prstGeom>
            <a:solidFill>
              <a:srgbClr val="1CABE2">
                <a:alpha val="100000"/>
              </a:srgbClr>
            </a:solidFill>
          </p:spPr>
          <p:txBody>
            <a:bodyPr/>
            <a:lstStyle/>
            <a:p/>
          </p:txBody>
        </p:sp>
        <p:sp>
          <p:nvSpPr>
            <p:cNvPr id="32" name="rc32"/>
            <p:cNvSpPr/>
            <p:nvPr/>
          </p:nvSpPr>
          <p:spPr>
            <a:xfrm>
              <a:off x="3791502" y="3445684"/>
              <a:ext cx="249522" cy="427955"/>
            </a:xfrm>
            <a:prstGeom prst="rect">
              <a:avLst/>
            </a:prstGeom>
            <a:solidFill>
              <a:srgbClr val="1CABE2">
                <a:alpha val="100000"/>
              </a:srgbClr>
            </a:solidFill>
          </p:spPr>
          <p:txBody>
            <a:bodyPr/>
            <a:lstStyle/>
            <a:p/>
          </p:txBody>
        </p:sp>
        <p:sp>
          <p:nvSpPr>
            <p:cNvPr id="33" name="rc33"/>
            <p:cNvSpPr/>
            <p:nvPr/>
          </p:nvSpPr>
          <p:spPr>
            <a:xfrm>
              <a:off x="4068750" y="3475447"/>
              <a:ext cx="249522" cy="398192"/>
            </a:xfrm>
            <a:prstGeom prst="rect">
              <a:avLst/>
            </a:prstGeom>
            <a:solidFill>
              <a:srgbClr val="1CABE2">
                <a:alpha val="100000"/>
              </a:srgbClr>
            </a:solidFill>
          </p:spPr>
          <p:txBody>
            <a:bodyPr/>
            <a:lstStyle/>
            <a:p/>
          </p:txBody>
        </p:sp>
        <p:sp>
          <p:nvSpPr>
            <p:cNvPr id="34" name="rc34"/>
            <p:cNvSpPr/>
            <p:nvPr/>
          </p:nvSpPr>
          <p:spPr>
            <a:xfrm>
              <a:off x="4345998" y="3512829"/>
              <a:ext cx="249522" cy="360810"/>
            </a:xfrm>
            <a:prstGeom prst="rect">
              <a:avLst/>
            </a:prstGeom>
            <a:solidFill>
              <a:srgbClr val="1CABE2">
                <a:alpha val="100000"/>
              </a:srgbClr>
            </a:solidFill>
          </p:spPr>
          <p:txBody>
            <a:bodyPr/>
            <a:lstStyle/>
            <a:p/>
          </p:txBody>
        </p:sp>
        <p:sp>
          <p:nvSpPr>
            <p:cNvPr id="35" name="rc35"/>
            <p:cNvSpPr/>
            <p:nvPr/>
          </p:nvSpPr>
          <p:spPr>
            <a:xfrm>
              <a:off x="4623245" y="3425768"/>
              <a:ext cx="249522" cy="447871"/>
            </a:xfrm>
            <a:prstGeom prst="rect">
              <a:avLst/>
            </a:prstGeom>
            <a:solidFill>
              <a:srgbClr val="1CABE2">
                <a:alpha val="100000"/>
              </a:srgbClr>
            </a:solidFill>
          </p:spPr>
          <p:txBody>
            <a:bodyPr/>
            <a:lstStyle/>
            <a:p/>
          </p:txBody>
        </p:sp>
        <p:sp>
          <p:nvSpPr>
            <p:cNvPr id="36" name="rc36"/>
            <p:cNvSpPr/>
            <p:nvPr/>
          </p:nvSpPr>
          <p:spPr>
            <a:xfrm>
              <a:off x="4900493" y="3447288"/>
              <a:ext cx="249522" cy="426351"/>
            </a:xfrm>
            <a:prstGeom prst="rect">
              <a:avLst/>
            </a:prstGeom>
            <a:solidFill>
              <a:srgbClr val="1CABE2">
                <a:alpha val="100000"/>
              </a:srgbClr>
            </a:solidFill>
          </p:spPr>
          <p:txBody>
            <a:bodyPr/>
            <a:lstStyle/>
            <a:p/>
          </p:txBody>
        </p:sp>
        <p:sp>
          <p:nvSpPr>
            <p:cNvPr id="37" name="rc37"/>
            <p:cNvSpPr/>
            <p:nvPr/>
          </p:nvSpPr>
          <p:spPr>
            <a:xfrm>
              <a:off x="5177741" y="3429243"/>
              <a:ext cx="249522" cy="444396"/>
            </a:xfrm>
            <a:prstGeom prst="rect">
              <a:avLst/>
            </a:prstGeom>
            <a:solidFill>
              <a:srgbClr val="1CABE2">
                <a:alpha val="100000"/>
              </a:srgbClr>
            </a:solidFill>
          </p:spPr>
          <p:txBody>
            <a:bodyPr/>
            <a:lstStyle/>
            <a:p/>
          </p:txBody>
        </p:sp>
        <p:sp>
          <p:nvSpPr>
            <p:cNvPr id="38" name="rc38"/>
            <p:cNvSpPr/>
            <p:nvPr/>
          </p:nvSpPr>
          <p:spPr>
            <a:xfrm>
              <a:off x="5454988" y="3420956"/>
              <a:ext cx="249522" cy="452683"/>
            </a:xfrm>
            <a:prstGeom prst="rect">
              <a:avLst/>
            </a:prstGeom>
            <a:solidFill>
              <a:srgbClr val="1CABE2">
                <a:alpha val="100000"/>
              </a:srgbClr>
            </a:solidFill>
          </p:spPr>
          <p:txBody>
            <a:bodyPr/>
            <a:lstStyle/>
            <a:p/>
          </p:txBody>
        </p:sp>
        <p:sp>
          <p:nvSpPr>
            <p:cNvPr id="39" name="rc39"/>
            <p:cNvSpPr/>
            <p:nvPr/>
          </p:nvSpPr>
          <p:spPr>
            <a:xfrm>
              <a:off x="5732236" y="3319013"/>
              <a:ext cx="249522" cy="554626"/>
            </a:xfrm>
            <a:prstGeom prst="rect">
              <a:avLst/>
            </a:prstGeom>
            <a:solidFill>
              <a:srgbClr val="1CABE2">
                <a:alpha val="100000"/>
              </a:srgbClr>
            </a:solidFill>
          </p:spPr>
          <p:txBody>
            <a:bodyPr/>
            <a:lstStyle/>
            <a:p/>
          </p:txBody>
        </p:sp>
        <p:sp>
          <p:nvSpPr>
            <p:cNvPr id="40" name="rc40"/>
            <p:cNvSpPr/>
            <p:nvPr/>
          </p:nvSpPr>
          <p:spPr>
            <a:xfrm>
              <a:off x="6009484" y="3305825"/>
              <a:ext cx="249522" cy="567814"/>
            </a:xfrm>
            <a:prstGeom prst="rect">
              <a:avLst/>
            </a:prstGeom>
            <a:solidFill>
              <a:srgbClr val="1CABE2">
                <a:alpha val="100000"/>
              </a:srgbClr>
            </a:solidFill>
          </p:spPr>
          <p:txBody>
            <a:bodyPr/>
            <a:lstStyle/>
            <a:p/>
          </p:txBody>
        </p:sp>
        <p:sp>
          <p:nvSpPr>
            <p:cNvPr id="41" name="rc41"/>
            <p:cNvSpPr/>
            <p:nvPr/>
          </p:nvSpPr>
          <p:spPr>
            <a:xfrm>
              <a:off x="6286731" y="3323647"/>
              <a:ext cx="249522" cy="549992"/>
            </a:xfrm>
            <a:prstGeom prst="rect">
              <a:avLst/>
            </a:prstGeom>
            <a:solidFill>
              <a:srgbClr val="1CABE2">
                <a:alpha val="100000"/>
              </a:srgbClr>
            </a:solidFill>
          </p:spPr>
          <p:txBody>
            <a:bodyPr/>
            <a:lstStyle/>
            <a:p/>
          </p:txBody>
        </p:sp>
        <p:sp>
          <p:nvSpPr>
            <p:cNvPr id="42" name="rc42"/>
            <p:cNvSpPr/>
            <p:nvPr/>
          </p:nvSpPr>
          <p:spPr>
            <a:xfrm>
              <a:off x="6563979" y="2827477"/>
              <a:ext cx="249522" cy="1046162"/>
            </a:xfrm>
            <a:prstGeom prst="rect">
              <a:avLst/>
            </a:prstGeom>
            <a:solidFill>
              <a:srgbClr val="1CABE2">
                <a:alpha val="100000"/>
              </a:srgbClr>
            </a:solidFill>
          </p:spPr>
          <p:txBody>
            <a:bodyPr/>
            <a:lstStyle/>
            <a:p/>
          </p:txBody>
        </p:sp>
        <p:sp>
          <p:nvSpPr>
            <p:cNvPr id="43" name="rc43"/>
            <p:cNvSpPr/>
            <p:nvPr/>
          </p:nvSpPr>
          <p:spPr>
            <a:xfrm>
              <a:off x="6841227" y="2760065"/>
              <a:ext cx="249522" cy="1113574"/>
            </a:xfrm>
            <a:prstGeom prst="rect">
              <a:avLst/>
            </a:prstGeom>
            <a:solidFill>
              <a:srgbClr val="1CABE2">
                <a:alpha val="100000"/>
              </a:srgbClr>
            </a:solidFill>
          </p:spPr>
          <p:txBody>
            <a:bodyPr/>
            <a:lstStyle/>
            <a:p/>
          </p:txBody>
        </p:sp>
        <p:sp>
          <p:nvSpPr>
            <p:cNvPr id="44" name="rc44"/>
            <p:cNvSpPr/>
            <p:nvPr/>
          </p:nvSpPr>
          <p:spPr>
            <a:xfrm>
              <a:off x="7118474" y="3624619"/>
              <a:ext cx="249522" cy="249020"/>
            </a:xfrm>
            <a:prstGeom prst="rect">
              <a:avLst/>
            </a:prstGeom>
            <a:solidFill>
              <a:srgbClr val="1CABE2">
                <a:alpha val="100000"/>
              </a:srgbClr>
            </a:solidFill>
          </p:spPr>
          <p:txBody>
            <a:bodyPr/>
            <a:lstStyle/>
            <a:p/>
          </p:txBody>
        </p:sp>
        <p:sp>
          <p:nvSpPr>
            <p:cNvPr id="45" name="rc45"/>
            <p:cNvSpPr/>
            <p:nvPr/>
          </p:nvSpPr>
          <p:spPr>
            <a:xfrm>
              <a:off x="7395722" y="2976649"/>
              <a:ext cx="249522" cy="896990"/>
            </a:xfrm>
            <a:prstGeom prst="rect">
              <a:avLst/>
            </a:prstGeom>
            <a:solidFill>
              <a:srgbClr val="1CABE2">
                <a:alpha val="100000"/>
              </a:srgbClr>
            </a:solidFill>
          </p:spPr>
          <p:txBody>
            <a:bodyPr/>
            <a:lstStyle/>
            <a:p/>
          </p:txBody>
        </p:sp>
        <p:sp>
          <p:nvSpPr>
            <p:cNvPr id="46" name="rc46"/>
            <p:cNvSpPr/>
            <p:nvPr/>
          </p:nvSpPr>
          <p:spPr>
            <a:xfrm>
              <a:off x="7672970" y="2162710"/>
              <a:ext cx="249522" cy="1710929"/>
            </a:xfrm>
            <a:prstGeom prst="rect">
              <a:avLst/>
            </a:prstGeom>
            <a:solidFill>
              <a:srgbClr val="1CABE2">
                <a:alpha val="100000"/>
              </a:srgbClr>
            </a:solidFill>
          </p:spPr>
          <p:txBody>
            <a:bodyPr/>
            <a:lstStyle/>
            <a:p/>
          </p:txBody>
        </p:sp>
        <p:sp>
          <p:nvSpPr>
            <p:cNvPr id="47" name="rc47"/>
            <p:cNvSpPr/>
            <p:nvPr/>
          </p:nvSpPr>
          <p:spPr>
            <a:xfrm>
              <a:off x="7950217" y="2188107"/>
              <a:ext cx="249522" cy="1685532"/>
            </a:xfrm>
            <a:prstGeom prst="rect">
              <a:avLst/>
            </a:prstGeom>
            <a:solidFill>
              <a:srgbClr val="1CABE2">
                <a:alpha val="100000"/>
              </a:srgbClr>
            </a:solidFill>
          </p:spPr>
          <p:txBody>
            <a:bodyPr/>
            <a:lstStyle/>
            <a:p/>
          </p:txBody>
        </p:sp>
        <p:sp>
          <p:nvSpPr>
            <p:cNvPr id="48" name="rc48"/>
            <p:cNvSpPr/>
            <p:nvPr/>
          </p:nvSpPr>
          <p:spPr>
            <a:xfrm>
              <a:off x="1296273" y="3773702"/>
              <a:ext cx="249522" cy="0"/>
            </a:xfrm>
            <a:prstGeom prst="rect">
              <a:avLst/>
            </a:prstGeom>
            <a:solidFill>
              <a:srgbClr val="B3B3B3">
                <a:alpha val="100000"/>
              </a:srgbClr>
            </a:solidFill>
          </p:spPr>
          <p:txBody>
            <a:bodyPr/>
            <a:lstStyle/>
            <a:p/>
          </p:txBody>
        </p:sp>
        <p:sp>
          <p:nvSpPr>
            <p:cNvPr id="49" name="rc49"/>
            <p:cNvSpPr/>
            <p:nvPr/>
          </p:nvSpPr>
          <p:spPr>
            <a:xfrm>
              <a:off x="1573521" y="3777132"/>
              <a:ext cx="249522" cy="0"/>
            </a:xfrm>
            <a:prstGeom prst="rect">
              <a:avLst/>
            </a:prstGeom>
            <a:solidFill>
              <a:srgbClr val="B3B3B3">
                <a:alpha val="100000"/>
              </a:srgbClr>
            </a:solidFill>
          </p:spPr>
          <p:txBody>
            <a:bodyPr/>
            <a:lstStyle/>
            <a:p/>
          </p:txBody>
        </p:sp>
        <p:sp>
          <p:nvSpPr>
            <p:cNvPr id="50" name="rc50"/>
            <p:cNvSpPr/>
            <p:nvPr/>
          </p:nvSpPr>
          <p:spPr>
            <a:xfrm>
              <a:off x="1850769" y="3682586"/>
              <a:ext cx="249522" cy="0"/>
            </a:xfrm>
            <a:prstGeom prst="rect">
              <a:avLst/>
            </a:prstGeom>
            <a:solidFill>
              <a:srgbClr val="B3B3B3">
                <a:alpha val="100000"/>
              </a:srgbClr>
            </a:solidFill>
          </p:spPr>
          <p:txBody>
            <a:bodyPr/>
            <a:lstStyle/>
            <a:p/>
          </p:txBody>
        </p:sp>
        <p:sp>
          <p:nvSpPr>
            <p:cNvPr id="51" name="rc51"/>
            <p:cNvSpPr/>
            <p:nvPr/>
          </p:nvSpPr>
          <p:spPr>
            <a:xfrm>
              <a:off x="2128016" y="3583717"/>
              <a:ext cx="249522" cy="96640"/>
            </a:xfrm>
            <a:prstGeom prst="rect">
              <a:avLst/>
            </a:prstGeom>
            <a:solidFill>
              <a:srgbClr val="B3B3B3">
                <a:alpha val="100000"/>
              </a:srgbClr>
            </a:solidFill>
          </p:spPr>
          <p:txBody>
            <a:bodyPr/>
            <a:lstStyle/>
            <a:p/>
          </p:txBody>
        </p:sp>
        <p:sp>
          <p:nvSpPr>
            <p:cNvPr id="52" name="rc52"/>
            <p:cNvSpPr/>
            <p:nvPr/>
          </p:nvSpPr>
          <p:spPr>
            <a:xfrm>
              <a:off x="2405264" y="3579618"/>
              <a:ext cx="249522" cy="0"/>
            </a:xfrm>
            <a:prstGeom prst="rect">
              <a:avLst/>
            </a:prstGeom>
            <a:solidFill>
              <a:srgbClr val="B3B3B3">
                <a:alpha val="100000"/>
              </a:srgbClr>
            </a:solidFill>
          </p:spPr>
          <p:txBody>
            <a:bodyPr/>
            <a:lstStyle/>
            <a:p/>
          </p:txBody>
        </p:sp>
        <p:sp>
          <p:nvSpPr>
            <p:cNvPr id="53" name="rc53"/>
            <p:cNvSpPr/>
            <p:nvPr/>
          </p:nvSpPr>
          <p:spPr>
            <a:xfrm>
              <a:off x="2682512" y="3571108"/>
              <a:ext cx="249522" cy="0"/>
            </a:xfrm>
            <a:prstGeom prst="rect">
              <a:avLst/>
            </a:prstGeom>
            <a:solidFill>
              <a:srgbClr val="B3B3B3">
                <a:alpha val="100000"/>
              </a:srgbClr>
            </a:solidFill>
          </p:spPr>
          <p:txBody>
            <a:bodyPr/>
            <a:lstStyle/>
            <a:p/>
          </p:txBody>
        </p:sp>
        <p:sp>
          <p:nvSpPr>
            <p:cNvPr id="54" name="rc54"/>
            <p:cNvSpPr/>
            <p:nvPr/>
          </p:nvSpPr>
          <p:spPr>
            <a:xfrm>
              <a:off x="2959759" y="3570841"/>
              <a:ext cx="249522" cy="0"/>
            </a:xfrm>
            <a:prstGeom prst="rect">
              <a:avLst/>
            </a:prstGeom>
            <a:solidFill>
              <a:srgbClr val="B3B3B3">
                <a:alpha val="100000"/>
              </a:srgbClr>
            </a:solidFill>
          </p:spPr>
          <p:txBody>
            <a:bodyPr/>
            <a:lstStyle/>
            <a:p/>
          </p:txBody>
        </p:sp>
        <p:sp>
          <p:nvSpPr>
            <p:cNvPr id="55" name="rc55"/>
            <p:cNvSpPr/>
            <p:nvPr/>
          </p:nvSpPr>
          <p:spPr>
            <a:xfrm>
              <a:off x="3237007" y="3470814"/>
              <a:ext cx="249522" cy="100695"/>
            </a:xfrm>
            <a:prstGeom prst="rect">
              <a:avLst/>
            </a:prstGeom>
            <a:solidFill>
              <a:srgbClr val="B3B3B3">
                <a:alpha val="100000"/>
              </a:srgbClr>
            </a:solidFill>
          </p:spPr>
          <p:txBody>
            <a:bodyPr/>
            <a:lstStyle/>
            <a:p/>
          </p:txBody>
        </p:sp>
        <p:sp>
          <p:nvSpPr>
            <p:cNvPr id="56" name="rc56"/>
            <p:cNvSpPr/>
            <p:nvPr/>
          </p:nvSpPr>
          <p:spPr>
            <a:xfrm>
              <a:off x="3514255" y="3446175"/>
              <a:ext cx="249522" cy="0"/>
            </a:xfrm>
            <a:prstGeom prst="rect">
              <a:avLst/>
            </a:prstGeom>
            <a:solidFill>
              <a:srgbClr val="B3B3B3">
                <a:alpha val="100000"/>
              </a:srgbClr>
            </a:solidFill>
          </p:spPr>
          <p:txBody>
            <a:bodyPr/>
            <a:lstStyle/>
            <a:p/>
          </p:txBody>
        </p:sp>
        <p:sp>
          <p:nvSpPr>
            <p:cNvPr id="57" name="rc57"/>
            <p:cNvSpPr/>
            <p:nvPr/>
          </p:nvSpPr>
          <p:spPr>
            <a:xfrm>
              <a:off x="3791502" y="3338707"/>
              <a:ext cx="249522" cy="106977"/>
            </a:xfrm>
            <a:prstGeom prst="rect">
              <a:avLst/>
            </a:prstGeom>
            <a:solidFill>
              <a:srgbClr val="B3B3B3">
                <a:alpha val="100000"/>
              </a:srgbClr>
            </a:solidFill>
          </p:spPr>
          <p:txBody>
            <a:bodyPr/>
            <a:lstStyle/>
            <a:p/>
          </p:txBody>
        </p:sp>
        <p:sp>
          <p:nvSpPr>
            <p:cNvPr id="58" name="rc58"/>
            <p:cNvSpPr/>
            <p:nvPr/>
          </p:nvSpPr>
          <p:spPr>
            <a:xfrm>
              <a:off x="4068750" y="3276374"/>
              <a:ext cx="249522" cy="199073"/>
            </a:xfrm>
            <a:prstGeom prst="rect">
              <a:avLst/>
            </a:prstGeom>
            <a:solidFill>
              <a:srgbClr val="B3B3B3">
                <a:alpha val="100000"/>
              </a:srgbClr>
            </a:solidFill>
          </p:spPr>
          <p:txBody>
            <a:bodyPr/>
            <a:lstStyle/>
            <a:p/>
          </p:txBody>
        </p:sp>
        <p:sp>
          <p:nvSpPr>
            <p:cNvPr id="59" name="rc59"/>
            <p:cNvSpPr/>
            <p:nvPr/>
          </p:nvSpPr>
          <p:spPr>
            <a:xfrm>
              <a:off x="4345998" y="2881434"/>
              <a:ext cx="249522" cy="631395"/>
            </a:xfrm>
            <a:prstGeom prst="rect">
              <a:avLst/>
            </a:prstGeom>
            <a:solidFill>
              <a:srgbClr val="B3B3B3">
                <a:alpha val="100000"/>
              </a:srgbClr>
            </a:solidFill>
          </p:spPr>
          <p:txBody>
            <a:bodyPr/>
            <a:lstStyle/>
            <a:p/>
          </p:txBody>
        </p:sp>
        <p:sp>
          <p:nvSpPr>
            <p:cNvPr id="60" name="rc60"/>
            <p:cNvSpPr/>
            <p:nvPr/>
          </p:nvSpPr>
          <p:spPr>
            <a:xfrm>
              <a:off x="4623245" y="3067453"/>
              <a:ext cx="249522" cy="358314"/>
            </a:xfrm>
            <a:prstGeom prst="rect">
              <a:avLst/>
            </a:prstGeom>
            <a:solidFill>
              <a:srgbClr val="B3B3B3">
                <a:alpha val="100000"/>
              </a:srgbClr>
            </a:solidFill>
          </p:spPr>
          <p:txBody>
            <a:bodyPr/>
            <a:lstStyle/>
            <a:p/>
          </p:txBody>
        </p:sp>
        <p:sp>
          <p:nvSpPr>
            <p:cNvPr id="61" name="rc61"/>
            <p:cNvSpPr/>
            <p:nvPr/>
          </p:nvSpPr>
          <p:spPr>
            <a:xfrm>
              <a:off x="4900493" y="3191451"/>
              <a:ext cx="249522" cy="255837"/>
            </a:xfrm>
            <a:prstGeom prst="rect">
              <a:avLst/>
            </a:prstGeom>
            <a:solidFill>
              <a:srgbClr val="B3B3B3">
                <a:alpha val="100000"/>
              </a:srgbClr>
            </a:solidFill>
          </p:spPr>
          <p:txBody>
            <a:bodyPr/>
            <a:lstStyle/>
            <a:p/>
          </p:txBody>
        </p:sp>
        <p:sp>
          <p:nvSpPr>
            <p:cNvPr id="62" name="rc62"/>
            <p:cNvSpPr/>
            <p:nvPr/>
          </p:nvSpPr>
          <p:spPr>
            <a:xfrm>
              <a:off x="5177741" y="3340400"/>
              <a:ext cx="249522" cy="88843"/>
            </a:xfrm>
            <a:prstGeom prst="rect">
              <a:avLst/>
            </a:prstGeom>
            <a:solidFill>
              <a:srgbClr val="B3B3B3">
                <a:alpha val="100000"/>
              </a:srgbClr>
            </a:solidFill>
          </p:spPr>
          <p:txBody>
            <a:bodyPr/>
            <a:lstStyle/>
            <a:p/>
          </p:txBody>
        </p:sp>
        <p:sp>
          <p:nvSpPr>
            <p:cNvPr id="63" name="rc63"/>
            <p:cNvSpPr/>
            <p:nvPr/>
          </p:nvSpPr>
          <p:spPr>
            <a:xfrm>
              <a:off x="5454988" y="2877736"/>
              <a:ext cx="249522" cy="543220"/>
            </a:xfrm>
            <a:prstGeom prst="rect">
              <a:avLst/>
            </a:prstGeom>
            <a:solidFill>
              <a:srgbClr val="B3B3B3">
                <a:alpha val="100000"/>
              </a:srgbClr>
            </a:solidFill>
          </p:spPr>
          <p:txBody>
            <a:bodyPr/>
            <a:lstStyle/>
            <a:p/>
          </p:txBody>
        </p:sp>
        <p:sp>
          <p:nvSpPr>
            <p:cNvPr id="64" name="rc64"/>
            <p:cNvSpPr/>
            <p:nvPr/>
          </p:nvSpPr>
          <p:spPr>
            <a:xfrm>
              <a:off x="5732236" y="2856839"/>
              <a:ext cx="249522" cy="462173"/>
            </a:xfrm>
            <a:prstGeom prst="rect">
              <a:avLst/>
            </a:prstGeom>
            <a:solidFill>
              <a:srgbClr val="B3B3B3">
                <a:alpha val="100000"/>
              </a:srgbClr>
            </a:solidFill>
          </p:spPr>
          <p:txBody>
            <a:bodyPr/>
            <a:lstStyle/>
            <a:p/>
          </p:txBody>
        </p:sp>
        <p:sp>
          <p:nvSpPr>
            <p:cNvPr id="65" name="rc65"/>
            <p:cNvSpPr/>
            <p:nvPr/>
          </p:nvSpPr>
          <p:spPr>
            <a:xfrm>
              <a:off x="6009484" y="2170151"/>
              <a:ext cx="249522" cy="1135674"/>
            </a:xfrm>
            <a:prstGeom prst="rect">
              <a:avLst/>
            </a:prstGeom>
            <a:solidFill>
              <a:srgbClr val="B3B3B3">
                <a:alpha val="100000"/>
              </a:srgbClr>
            </a:solidFill>
          </p:spPr>
          <p:txBody>
            <a:bodyPr/>
            <a:lstStyle/>
            <a:p/>
          </p:txBody>
        </p:sp>
        <p:sp>
          <p:nvSpPr>
            <p:cNvPr id="66" name="rc66"/>
            <p:cNvSpPr/>
            <p:nvPr/>
          </p:nvSpPr>
          <p:spPr>
            <a:xfrm>
              <a:off x="6286731" y="2590353"/>
              <a:ext cx="249522" cy="733293"/>
            </a:xfrm>
            <a:prstGeom prst="rect">
              <a:avLst/>
            </a:prstGeom>
            <a:solidFill>
              <a:srgbClr val="B3B3B3">
                <a:alpha val="100000"/>
              </a:srgbClr>
            </a:solidFill>
          </p:spPr>
          <p:txBody>
            <a:bodyPr/>
            <a:lstStyle/>
            <a:p/>
          </p:txBody>
        </p:sp>
        <p:sp>
          <p:nvSpPr>
            <p:cNvPr id="67" name="rc67"/>
            <p:cNvSpPr/>
            <p:nvPr/>
          </p:nvSpPr>
          <p:spPr>
            <a:xfrm>
              <a:off x="6563979" y="2827477"/>
              <a:ext cx="249522" cy="0"/>
            </a:xfrm>
            <a:prstGeom prst="rect">
              <a:avLst/>
            </a:prstGeom>
            <a:solidFill>
              <a:srgbClr val="B3B3B3">
                <a:alpha val="100000"/>
              </a:srgbClr>
            </a:solidFill>
          </p:spPr>
          <p:txBody>
            <a:bodyPr/>
            <a:lstStyle/>
            <a:p/>
          </p:txBody>
        </p:sp>
        <p:sp>
          <p:nvSpPr>
            <p:cNvPr id="68" name="rc68"/>
            <p:cNvSpPr/>
            <p:nvPr/>
          </p:nvSpPr>
          <p:spPr>
            <a:xfrm>
              <a:off x="6841227" y="2760065"/>
              <a:ext cx="249522" cy="0"/>
            </a:xfrm>
            <a:prstGeom prst="rect">
              <a:avLst/>
            </a:prstGeom>
            <a:solidFill>
              <a:srgbClr val="B3B3B3">
                <a:alpha val="100000"/>
              </a:srgbClr>
            </a:solidFill>
          </p:spPr>
          <p:txBody>
            <a:bodyPr/>
            <a:lstStyle/>
            <a:p/>
          </p:txBody>
        </p:sp>
        <p:sp>
          <p:nvSpPr>
            <p:cNvPr id="69" name="rc69"/>
            <p:cNvSpPr/>
            <p:nvPr/>
          </p:nvSpPr>
          <p:spPr>
            <a:xfrm>
              <a:off x="7118474" y="2711633"/>
              <a:ext cx="249522" cy="912985"/>
            </a:xfrm>
            <a:prstGeom prst="rect">
              <a:avLst/>
            </a:prstGeom>
            <a:solidFill>
              <a:srgbClr val="B3B3B3">
                <a:alpha val="100000"/>
              </a:srgbClr>
            </a:solidFill>
          </p:spPr>
          <p:txBody>
            <a:bodyPr/>
            <a:lstStyle/>
            <a:p/>
          </p:txBody>
        </p:sp>
        <p:sp>
          <p:nvSpPr>
            <p:cNvPr id="70" name="rc70"/>
            <p:cNvSpPr/>
            <p:nvPr/>
          </p:nvSpPr>
          <p:spPr>
            <a:xfrm>
              <a:off x="7395722" y="2650459"/>
              <a:ext cx="249522" cy="326190"/>
            </a:xfrm>
            <a:prstGeom prst="rect">
              <a:avLst/>
            </a:prstGeom>
            <a:solidFill>
              <a:srgbClr val="B3B3B3">
                <a:alpha val="100000"/>
              </a:srgbClr>
            </a:solidFill>
          </p:spPr>
          <p:txBody>
            <a:bodyPr/>
            <a:lstStyle/>
            <a:p/>
          </p:txBody>
        </p:sp>
        <p:sp>
          <p:nvSpPr>
            <p:cNvPr id="71" name="rc71"/>
            <p:cNvSpPr/>
            <p:nvPr/>
          </p:nvSpPr>
          <p:spPr>
            <a:xfrm>
              <a:off x="7672970" y="2162710"/>
              <a:ext cx="249522" cy="0"/>
            </a:xfrm>
            <a:prstGeom prst="rect">
              <a:avLst/>
            </a:prstGeom>
            <a:solidFill>
              <a:srgbClr val="B3B3B3">
                <a:alpha val="100000"/>
              </a:srgbClr>
            </a:solidFill>
          </p:spPr>
          <p:txBody>
            <a:bodyPr/>
            <a:lstStyle/>
            <a:p/>
          </p:txBody>
        </p:sp>
        <p:sp>
          <p:nvSpPr>
            <p:cNvPr id="72" name="rc72"/>
            <p:cNvSpPr/>
            <p:nvPr/>
          </p:nvSpPr>
          <p:spPr>
            <a:xfrm>
              <a:off x="7950217" y="2188107"/>
              <a:ext cx="249522" cy="0"/>
            </a:xfrm>
            <a:prstGeom prst="rect">
              <a:avLst/>
            </a:prstGeom>
            <a:solidFill>
              <a:srgbClr val="B3B3B3">
                <a:alpha val="100000"/>
              </a:srgbClr>
            </a:solidFill>
          </p:spPr>
          <p:txBody>
            <a:bodyPr/>
            <a:lstStyle/>
            <a:p/>
          </p:txBody>
        </p:sp>
        <p:sp>
          <p:nvSpPr>
            <p:cNvPr id="73" name="pl73"/>
            <p:cNvSpPr/>
            <p:nvPr/>
          </p:nvSpPr>
          <p:spPr>
            <a:xfrm>
              <a:off x="1421035" y="1050606"/>
              <a:ext cx="6653943" cy="570309"/>
            </a:xfrm>
            <a:custGeom>
              <a:avLst/>
              <a:pathLst>
                <a:path w="6653943" h="570309">
                  <a:moveTo>
                    <a:pt x="0" y="0"/>
                  </a:moveTo>
                  <a:lnTo>
                    <a:pt x="277247" y="0"/>
                  </a:lnTo>
                  <a:lnTo>
                    <a:pt x="554495" y="28515"/>
                  </a:lnTo>
                  <a:lnTo>
                    <a:pt x="831742" y="28515"/>
                  </a:lnTo>
                  <a:lnTo>
                    <a:pt x="1108990" y="57030"/>
                  </a:lnTo>
                  <a:lnTo>
                    <a:pt x="1386238" y="57030"/>
                  </a:lnTo>
                  <a:lnTo>
                    <a:pt x="1663485" y="57030"/>
                  </a:lnTo>
                  <a:lnTo>
                    <a:pt x="1940733" y="57030"/>
                  </a:lnTo>
                  <a:lnTo>
                    <a:pt x="2217981" y="85546"/>
                  </a:lnTo>
                  <a:lnTo>
                    <a:pt x="2495228" y="85546"/>
                  </a:lnTo>
                  <a:lnTo>
                    <a:pt x="2772476" y="85546"/>
                  </a:lnTo>
                  <a:lnTo>
                    <a:pt x="3049724" y="85546"/>
                  </a:lnTo>
                  <a:lnTo>
                    <a:pt x="3326971" y="114061"/>
                  </a:lnTo>
                  <a:lnTo>
                    <a:pt x="3604219" y="114061"/>
                  </a:lnTo>
                  <a:lnTo>
                    <a:pt x="3881467" y="114061"/>
                  </a:lnTo>
                  <a:lnTo>
                    <a:pt x="4158714" y="114061"/>
                  </a:lnTo>
                  <a:lnTo>
                    <a:pt x="4435962" y="142577"/>
                  </a:lnTo>
                  <a:lnTo>
                    <a:pt x="4713210" y="142577"/>
                  </a:lnTo>
                  <a:lnTo>
                    <a:pt x="4990457" y="142577"/>
                  </a:lnTo>
                  <a:lnTo>
                    <a:pt x="5267705" y="313670"/>
                  </a:lnTo>
                  <a:lnTo>
                    <a:pt x="5544953" y="342185"/>
                  </a:lnTo>
                  <a:lnTo>
                    <a:pt x="5822200" y="57030"/>
                  </a:lnTo>
                  <a:lnTo>
                    <a:pt x="6099448" y="285154"/>
                  </a:lnTo>
                  <a:lnTo>
                    <a:pt x="6376696" y="570309"/>
                  </a:lnTo>
                  <a:lnTo>
                    <a:pt x="6653943" y="570309"/>
                  </a:lnTo>
                </a:path>
              </a:pathLst>
            </a:custGeom>
            <a:ln w="27101" cap="flat">
              <a:solidFill>
                <a:srgbClr val="0058AB">
                  <a:alpha val="50196"/>
                </a:srgbClr>
              </a:solidFill>
              <a:prstDash val="solid"/>
              <a:round/>
            </a:ln>
          </p:spPr>
          <p:txBody>
            <a:bodyPr/>
            <a:lstStyle/>
            <a:p/>
          </p:txBody>
        </p:sp>
        <p:sp>
          <p:nvSpPr>
            <p:cNvPr id="74" name="pl74"/>
            <p:cNvSpPr/>
            <p:nvPr/>
          </p:nvSpPr>
          <p:spPr>
            <a:xfrm>
              <a:off x="1421035" y="1050606"/>
              <a:ext cx="6653943" cy="570309"/>
            </a:xfrm>
            <a:custGeom>
              <a:avLst/>
              <a:pathLst>
                <a:path w="6653943" h="570309">
                  <a:moveTo>
                    <a:pt x="0" y="0"/>
                  </a:moveTo>
                  <a:lnTo>
                    <a:pt x="277247" y="0"/>
                  </a:lnTo>
                  <a:lnTo>
                    <a:pt x="554495" y="28515"/>
                  </a:lnTo>
                  <a:lnTo>
                    <a:pt x="831742" y="57030"/>
                  </a:lnTo>
                  <a:lnTo>
                    <a:pt x="1108990" y="57030"/>
                  </a:lnTo>
                  <a:lnTo>
                    <a:pt x="1386238" y="57030"/>
                  </a:lnTo>
                  <a:lnTo>
                    <a:pt x="1663485" y="57030"/>
                  </a:lnTo>
                  <a:lnTo>
                    <a:pt x="1940733" y="85546"/>
                  </a:lnTo>
                  <a:lnTo>
                    <a:pt x="2217981" y="85546"/>
                  </a:lnTo>
                  <a:lnTo>
                    <a:pt x="2495228" y="114061"/>
                  </a:lnTo>
                  <a:lnTo>
                    <a:pt x="2772476" y="142577"/>
                  </a:lnTo>
                  <a:lnTo>
                    <a:pt x="3049724" y="285154"/>
                  </a:lnTo>
                  <a:lnTo>
                    <a:pt x="3326971" y="228123"/>
                  </a:lnTo>
                  <a:lnTo>
                    <a:pt x="3604219" y="199608"/>
                  </a:lnTo>
                  <a:lnTo>
                    <a:pt x="3881467" y="142577"/>
                  </a:lnTo>
                  <a:lnTo>
                    <a:pt x="4158714" y="285154"/>
                  </a:lnTo>
                  <a:lnTo>
                    <a:pt x="4435962" y="285154"/>
                  </a:lnTo>
                  <a:lnTo>
                    <a:pt x="4713210" y="484763"/>
                  </a:lnTo>
                  <a:lnTo>
                    <a:pt x="4990457" y="370701"/>
                  </a:lnTo>
                  <a:lnTo>
                    <a:pt x="5267705" y="313670"/>
                  </a:lnTo>
                  <a:lnTo>
                    <a:pt x="5544953" y="342185"/>
                  </a:lnTo>
                  <a:lnTo>
                    <a:pt x="5822200" y="370701"/>
                  </a:lnTo>
                  <a:lnTo>
                    <a:pt x="6099448" y="399216"/>
                  </a:lnTo>
                  <a:lnTo>
                    <a:pt x="6376696" y="570309"/>
                  </a:lnTo>
                  <a:lnTo>
                    <a:pt x="6653943" y="570309"/>
                  </a:lnTo>
                </a:path>
              </a:pathLst>
            </a:custGeom>
            <a:ln w="27101" cap="flat">
              <a:solidFill>
                <a:srgbClr val="333333">
                  <a:alpha val="50196"/>
                </a:srgbClr>
              </a:solidFill>
              <a:prstDash val="solid"/>
              <a:round/>
            </a:ln>
          </p:spPr>
          <p:txBody>
            <a:bodyPr/>
            <a:lstStyle/>
            <a:p/>
          </p:txBody>
        </p:sp>
        <p:sp>
          <p:nvSpPr>
            <p:cNvPr id="75" name="tx75"/>
            <p:cNvSpPr/>
            <p:nvPr/>
          </p:nvSpPr>
          <p:spPr>
            <a:xfrm>
              <a:off x="6628451" y="12074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6" name="tx76"/>
            <p:cNvSpPr/>
            <p:nvPr/>
          </p:nvSpPr>
          <p:spPr>
            <a:xfrm>
              <a:off x="6905698"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7" name="tx77"/>
            <p:cNvSpPr/>
            <p:nvPr/>
          </p:nvSpPr>
          <p:spPr>
            <a:xfrm>
              <a:off x="7182946"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7460194"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7737441" y="1464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0" name="tx80"/>
            <p:cNvSpPr/>
            <p:nvPr/>
          </p:nvSpPr>
          <p:spPr>
            <a:xfrm>
              <a:off x="8014689" y="1464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6628451"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2" name="tx82"/>
            <p:cNvSpPr/>
            <p:nvPr/>
          </p:nvSpPr>
          <p:spPr>
            <a:xfrm>
              <a:off x="6905698" y="144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3" name="tx83"/>
            <p:cNvSpPr/>
            <p:nvPr/>
          </p:nvSpPr>
          <p:spPr>
            <a:xfrm>
              <a:off x="7182946"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4" name="tx84"/>
            <p:cNvSpPr/>
            <p:nvPr/>
          </p:nvSpPr>
          <p:spPr>
            <a:xfrm>
              <a:off x="7460194" y="15025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85</a:t>
              </a:r>
            </a:p>
          </p:txBody>
        </p:sp>
        <p:sp>
          <p:nvSpPr>
            <p:cNvPr id="85" name="tx85"/>
            <p:cNvSpPr/>
            <p:nvPr/>
          </p:nvSpPr>
          <p:spPr>
            <a:xfrm>
              <a:off x="7737441" y="1673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79</a:t>
              </a:r>
            </a:p>
          </p:txBody>
        </p:sp>
        <p:sp>
          <p:nvSpPr>
            <p:cNvPr id="86" name="tx86"/>
            <p:cNvSpPr/>
            <p:nvPr/>
          </p:nvSpPr>
          <p:spPr>
            <a:xfrm>
              <a:off x="8014689" y="167359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79</a:t>
              </a:r>
            </a:p>
          </p:txBody>
        </p:sp>
        <p:sp>
          <p:nvSpPr>
            <p:cNvPr id="87" name="tx87"/>
            <p:cNvSpPr/>
            <p:nvPr/>
          </p:nvSpPr>
          <p:spPr>
            <a:xfrm>
              <a:off x="1345686" y="378455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8" name="tx88"/>
            <p:cNvSpPr/>
            <p:nvPr/>
          </p:nvSpPr>
          <p:spPr>
            <a:xfrm>
              <a:off x="2731924" y="36819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89" name="tx89"/>
            <p:cNvSpPr/>
            <p:nvPr/>
          </p:nvSpPr>
          <p:spPr>
            <a:xfrm>
              <a:off x="4118163" y="36341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90" name="tx90"/>
            <p:cNvSpPr/>
            <p:nvPr/>
          </p:nvSpPr>
          <p:spPr>
            <a:xfrm>
              <a:off x="5474256" y="360685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10.2</a:t>
              </a:r>
            </a:p>
          </p:txBody>
        </p:sp>
        <p:sp>
          <p:nvSpPr>
            <p:cNvPr id="91" name="tx91"/>
            <p:cNvSpPr/>
            <p:nvPr/>
          </p:nvSpPr>
          <p:spPr>
            <a:xfrm>
              <a:off x="6583247" y="331006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a:t>
              </a:r>
            </a:p>
          </p:txBody>
        </p:sp>
        <p:sp>
          <p:nvSpPr>
            <p:cNvPr id="92" name="tx92"/>
            <p:cNvSpPr/>
            <p:nvPr/>
          </p:nvSpPr>
          <p:spPr>
            <a:xfrm>
              <a:off x="6905698" y="327641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3" name="tx93"/>
            <p:cNvSpPr/>
            <p:nvPr/>
          </p:nvSpPr>
          <p:spPr>
            <a:xfrm>
              <a:off x="7167887" y="37086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4" name="tx94"/>
            <p:cNvSpPr/>
            <p:nvPr/>
          </p:nvSpPr>
          <p:spPr>
            <a:xfrm>
              <a:off x="7414990" y="338470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20.1</a:t>
              </a:r>
            </a:p>
          </p:txBody>
        </p:sp>
        <p:sp>
          <p:nvSpPr>
            <p:cNvPr id="95" name="tx95"/>
            <p:cNvSpPr/>
            <p:nvPr/>
          </p:nvSpPr>
          <p:spPr>
            <a:xfrm>
              <a:off x="7692237" y="29776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38.4</a:t>
              </a:r>
            </a:p>
          </p:txBody>
        </p:sp>
        <p:sp>
          <p:nvSpPr>
            <p:cNvPr id="96" name="tx96"/>
            <p:cNvSpPr/>
            <p:nvPr/>
          </p:nvSpPr>
          <p:spPr>
            <a:xfrm>
              <a:off x="7969485" y="299038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37.8</a:t>
              </a:r>
            </a:p>
          </p:txBody>
        </p:sp>
        <p:sp>
          <p:nvSpPr>
            <p:cNvPr id="97" name="tx97"/>
            <p:cNvSpPr/>
            <p:nvPr/>
          </p:nvSpPr>
          <p:spPr>
            <a:xfrm>
              <a:off x="4118163" y="333578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8" name="tx98"/>
            <p:cNvSpPr/>
            <p:nvPr/>
          </p:nvSpPr>
          <p:spPr>
            <a:xfrm>
              <a:off x="5474256" y="311022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a:t>
              </a:r>
            </a:p>
          </p:txBody>
        </p:sp>
        <p:sp>
          <p:nvSpPr>
            <p:cNvPr id="99" name="tx99"/>
            <p:cNvSpPr/>
            <p:nvPr/>
          </p:nvSpPr>
          <p:spPr>
            <a:xfrm>
              <a:off x="7137742" y="312768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20.5</a:t>
              </a:r>
            </a:p>
          </p:txBody>
        </p:sp>
        <p:sp>
          <p:nvSpPr>
            <p:cNvPr id="100" name="tx100"/>
            <p:cNvSpPr/>
            <p:nvPr/>
          </p:nvSpPr>
          <p:spPr>
            <a:xfrm>
              <a:off x="7445134" y="27730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101" name="tx101"/>
            <p:cNvSpPr/>
            <p:nvPr/>
          </p:nvSpPr>
          <p:spPr>
            <a:xfrm>
              <a:off x="1345686" y="365698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02" name="tx102"/>
            <p:cNvSpPr/>
            <p:nvPr/>
          </p:nvSpPr>
          <p:spPr>
            <a:xfrm>
              <a:off x="2731924" y="345306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103" name="tx103"/>
            <p:cNvSpPr/>
            <p:nvPr/>
          </p:nvSpPr>
          <p:spPr>
            <a:xfrm>
              <a:off x="4088018" y="31582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13.4</a:t>
              </a:r>
            </a:p>
          </p:txBody>
        </p:sp>
        <p:sp>
          <p:nvSpPr>
            <p:cNvPr id="104" name="tx104"/>
            <p:cNvSpPr/>
            <p:nvPr/>
          </p:nvSpPr>
          <p:spPr>
            <a:xfrm>
              <a:off x="5474256" y="2761021"/>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22.4</a:t>
              </a:r>
            </a:p>
          </p:txBody>
        </p:sp>
        <p:sp>
          <p:nvSpPr>
            <p:cNvPr id="105" name="tx105"/>
            <p:cNvSpPr/>
            <p:nvPr/>
          </p:nvSpPr>
          <p:spPr>
            <a:xfrm>
              <a:off x="6583247" y="270938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23.5</a:t>
              </a:r>
            </a:p>
          </p:txBody>
        </p:sp>
        <p:sp>
          <p:nvSpPr>
            <p:cNvPr id="106" name="tx106"/>
            <p:cNvSpPr/>
            <p:nvPr/>
          </p:nvSpPr>
          <p:spPr>
            <a:xfrm>
              <a:off x="6905698" y="26420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07" name="tx107"/>
            <p:cNvSpPr/>
            <p:nvPr/>
          </p:nvSpPr>
          <p:spPr>
            <a:xfrm>
              <a:off x="7137742" y="259359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26.1</a:t>
              </a:r>
            </a:p>
          </p:txBody>
        </p:sp>
        <p:sp>
          <p:nvSpPr>
            <p:cNvPr id="108" name="tx108"/>
            <p:cNvSpPr/>
            <p:nvPr/>
          </p:nvSpPr>
          <p:spPr>
            <a:xfrm>
              <a:off x="7414990" y="253374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27.4</a:t>
              </a:r>
            </a:p>
          </p:txBody>
        </p:sp>
        <p:sp>
          <p:nvSpPr>
            <p:cNvPr id="109" name="tx109"/>
            <p:cNvSpPr/>
            <p:nvPr/>
          </p:nvSpPr>
          <p:spPr>
            <a:xfrm>
              <a:off x="7692237" y="20446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38.4</a:t>
              </a:r>
            </a:p>
          </p:txBody>
        </p:sp>
        <p:sp>
          <p:nvSpPr>
            <p:cNvPr id="110" name="tx110"/>
            <p:cNvSpPr/>
            <p:nvPr/>
          </p:nvSpPr>
          <p:spPr>
            <a:xfrm>
              <a:off x="7969485" y="207001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37.8</a:t>
              </a:r>
            </a:p>
          </p:txBody>
        </p:sp>
        <p:sp>
          <p:nvSpPr>
            <p:cNvPr id="111" name="tx111"/>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2" name="tx112"/>
            <p:cNvSpPr/>
            <p:nvPr/>
          </p:nvSpPr>
          <p:spPr>
            <a:xfrm>
              <a:off x="639902" y="293041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3" name="tx113"/>
            <p:cNvSpPr/>
            <p:nvPr/>
          </p:nvSpPr>
          <p:spPr>
            <a:xfrm>
              <a:off x="639902" y="203930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4" name="tx114"/>
            <p:cNvSpPr/>
            <p:nvPr/>
          </p:nvSpPr>
          <p:spPr>
            <a:xfrm>
              <a:off x="639902" y="114819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15" name="tx115"/>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6" name="tx116"/>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7" name="tx117"/>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8" name="tx118"/>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9" name="tx119"/>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0" name="tx120"/>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1" name="tx121"/>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2" name="tx122"/>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3" name="tx123"/>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4" name="tx124"/>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5" name="tx125"/>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6" name="tx126"/>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7" name="tx127"/>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8" name="tx128"/>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1" name="tx131"/>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2" name="pl132"/>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3" name="pl133"/>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4" name="tx134"/>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5" name="tx135"/>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6" name="rc136"/>
            <p:cNvSpPr/>
            <p:nvPr/>
          </p:nvSpPr>
          <p:spPr>
            <a:xfrm>
              <a:off x="4663170" y="4778716"/>
              <a:ext cx="201456" cy="201456"/>
            </a:xfrm>
            <a:prstGeom prst="rect">
              <a:avLst/>
            </a:prstGeom>
            <a:solidFill>
              <a:srgbClr val="B3B3B3">
                <a:alpha val="100000"/>
              </a:srgbClr>
            </a:solidFill>
          </p:spPr>
          <p:txBody>
            <a:bodyPr/>
            <a:lstStyle/>
            <a:p/>
          </p:txBody>
        </p:sp>
        <p:sp>
          <p:nvSpPr>
            <p:cNvPr id="137" name="rc137"/>
            <p:cNvSpPr/>
            <p:nvPr/>
          </p:nvSpPr>
          <p:spPr>
            <a:xfrm>
              <a:off x="5565324" y="4778716"/>
              <a:ext cx="201456" cy="201456"/>
            </a:xfrm>
            <a:prstGeom prst="rect">
              <a:avLst/>
            </a:prstGeom>
            <a:solidFill>
              <a:srgbClr val="1CABE2">
                <a:alpha val="100000"/>
              </a:srgbClr>
            </a:solidFill>
          </p:spPr>
          <p:txBody>
            <a:bodyPr/>
            <a:lstStyle/>
            <a:p/>
          </p:txBody>
        </p:sp>
        <p:sp>
          <p:nvSpPr>
            <p:cNvPr id="138" name="tx138"/>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9" name="tx139"/>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0" name="tx140"/>
            <p:cNvSpPr/>
            <p:nvPr/>
          </p:nvSpPr>
          <p:spPr>
            <a:xfrm>
              <a:off x="951100" y="467611"/>
              <a:ext cx="74735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Romania, 2000-2024</a:t>
              </a:r>
            </a:p>
          </p:txBody>
        </p:sp>
        <p:sp>
          <p:nvSpPr>
            <p:cNvPr id="141" name="pl141"/>
            <p:cNvSpPr/>
            <p:nvPr/>
          </p:nvSpPr>
          <p:spPr>
            <a:xfrm>
              <a:off x="219516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399294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579071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758849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6" name="pl146"/>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7" name="pl147"/>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8" name="pl148"/>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309405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489182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668960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848738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rc153"/>
            <p:cNvSpPr/>
            <p:nvPr/>
          </p:nvSpPr>
          <p:spPr>
            <a:xfrm>
              <a:off x="1296273" y="5650800"/>
              <a:ext cx="4221182" cy="164676"/>
            </a:xfrm>
            <a:prstGeom prst="rect">
              <a:avLst/>
            </a:prstGeom>
            <a:solidFill>
              <a:srgbClr val="1CABE2">
                <a:alpha val="100000"/>
              </a:srgbClr>
            </a:solidFill>
          </p:spPr>
          <p:txBody>
            <a:bodyPr/>
            <a:lstStyle/>
            <a:p/>
          </p:txBody>
        </p:sp>
        <p:sp>
          <p:nvSpPr>
            <p:cNvPr id="154" name="rc154"/>
            <p:cNvSpPr/>
            <p:nvPr/>
          </p:nvSpPr>
          <p:spPr>
            <a:xfrm>
              <a:off x="1296273" y="5444954"/>
              <a:ext cx="6903466" cy="164676"/>
            </a:xfrm>
            <a:prstGeom prst="rect">
              <a:avLst/>
            </a:prstGeom>
            <a:solidFill>
              <a:srgbClr val="1CABE2">
                <a:alpha val="100000"/>
              </a:srgbClr>
            </a:solidFill>
          </p:spPr>
          <p:txBody>
            <a:bodyPr/>
            <a:lstStyle/>
            <a:p/>
          </p:txBody>
        </p:sp>
        <p:sp>
          <p:nvSpPr>
            <p:cNvPr id="155" name="rc155"/>
            <p:cNvSpPr/>
            <p:nvPr/>
          </p:nvSpPr>
          <p:spPr>
            <a:xfrm>
              <a:off x="1296273" y="5239108"/>
              <a:ext cx="6800993" cy="164676"/>
            </a:xfrm>
            <a:prstGeom prst="rect">
              <a:avLst/>
            </a:prstGeom>
            <a:solidFill>
              <a:srgbClr val="1CABE2">
                <a:alpha val="100000"/>
              </a:srgbClr>
            </a:solidFill>
          </p:spPr>
          <p:txBody>
            <a:bodyPr/>
            <a:lstStyle/>
            <a:p/>
          </p:txBody>
        </p:sp>
        <p:sp>
          <p:nvSpPr>
            <p:cNvPr id="156" name="rc156"/>
            <p:cNvSpPr/>
            <p:nvPr/>
          </p:nvSpPr>
          <p:spPr>
            <a:xfrm>
              <a:off x="5517456" y="5650800"/>
              <a:ext cx="0" cy="164676"/>
            </a:xfrm>
            <a:prstGeom prst="rect">
              <a:avLst/>
            </a:prstGeom>
            <a:solidFill>
              <a:srgbClr val="B3B3B3">
                <a:alpha val="100000"/>
              </a:srgbClr>
            </a:solidFill>
          </p:spPr>
          <p:txBody>
            <a:bodyPr/>
            <a:lstStyle/>
            <a:p/>
          </p:txBody>
        </p:sp>
        <p:sp>
          <p:nvSpPr>
            <p:cNvPr id="157" name="rc157"/>
            <p:cNvSpPr/>
            <p:nvPr/>
          </p:nvSpPr>
          <p:spPr>
            <a:xfrm>
              <a:off x="8199740" y="5444954"/>
              <a:ext cx="0" cy="164676"/>
            </a:xfrm>
            <a:prstGeom prst="rect">
              <a:avLst/>
            </a:prstGeom>
            <a:solidFill>
              <a:srgbClr val="B3B3B3">
                <a:alpha val="100000"/>
              </a:srgbClr>
            </a:solidFill>
          </p:spPr>
          <p:txBody>
            <a:bodyPr/>
            <a:lstStyle/>
            <a:p/>
          </p:txBody>
        </p:sp>
        <p:sp>
          <p:nvSpPr>
            <p:cNvPr id="158" name="rc158"/>
            <p:cNvSpPr/>
            <p:nvPr/>
          </p:nvSpPr>
          <p:spPr>
            <a:xfrm>
              <a:off x="8097267" y="5239108"/>
              <a:ext cx="0" cy="164676"/>
            </a:xfrm>
            <a:prstGeom prst="rect">
              <a:avLst/>
            </a:prstGeom>
            <a:solidFill>
              <a:srgbClr val="B3B3B3">
                <a:alpha val="100000"/>
              </a:srgbClr>
            </a:solidFill>
          </p:spPr>
          <p:txBody>
            <a:bodyPr/>
            <a:lstStyle/>
            <a:p/>
          </p:txBody>
        </p:sp>
        <p:sp>
          <p:nvSpPr>
            <p:cNvPr id="159" name="tx159"/>
            <p:cNvSpPr/>
            <p:nvPr/>
          </p:nvSpPr>
          <p:spPr>
            <a:xfrm>
              <a:off x="5629982"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23.5</a:t>
              </a:r>
            </a:p>
          </p:txBody>
        </p:sp>
        <p:sp>
          <p:nvSpPr>
            <p:cNvPr id="160" name="tx160"/>
            <p:cNvSpPr/>
            <p:nvPr/>
          </p:nvSpPr>
          <p:spPr>
            <a:xfrm>
              <a:off x="8312267"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38.4</a:t>
              </a:r>
            </a:p>
          </p:txBody>
        </p:sp>
        <p:sp>
          <p:nvSpPr>
            <p:cNvPr id="161" name="tx161"/>
            <p:cNvSpPr/>
            <p:nvPr/>
          </p:nvSpPr>
          <p:spPr>
            <a:xfrm>
              <a:off x="8209793"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37.8</a:t>
              </a:r>
            </a:p>
          </p:txBody>
        </p:sp>
        <p:sp>
          <p:nvSpPr>
            <p:cNvPr id="162" name="tx162"/>
            <p:cNvSpPr/>
            <p:nvPr/>
          </p:nvSpPr>
          <p:spPr>
            <a:xfrm>
              <a:off x="3294338"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23.5</a:t>
              </a:r>
            </a:p>
          </p:txBody>
        </p:sp>
        <p:sp>
          <p:nvSpPr>
            <p:cNvPr id="163" name="tx163"/>
            <p:cNvSpPr/>
            <p:nvPr/>
          </p:nvSpPr>
          <p:spPr>
            <a:xfrm>
              <a:off x="4635480" y="548410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38.4</a:t>
              </a:r>
            </a:p>
          </p:txBody>
        </p:sp>
        <p:sp>
          <p:nvSpPr>
            <p:cNvPr id="164" name="tx164"/>
            <p:cNvSpPr/>
            <p:nvPr/>
          </p:nvSpPr>
          <p:spPr>
            <a:xfrm>
              <a:off x="4584243"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37.8</a:t>
              </a:r>
            </a:p>
          </p:txBody>
        </p:sp>
        <p:sp>
          <p:nvSpPr>
            <p:cNvPr id="165" name="tx165"/>
            <p:cNvSpPr/>
            <p:nvPr/>
          </p:nvSpPr>
          <p:spPr>
            <a:xfrm>
              <a:off x="5403320"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6" name="tx166"/>
            <p:cNvSpPr/>
            <p:nvPr/>
          </p:nvSpPr>
          <p:spPr>
            <a:xfrm>
              <a:off x="8085604"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7" name="tx167"/>
            <p:cNvSpPr/>
            <p:nvPr/>
          </p:nvSpPr>
          <p:spPr>
            <a:xfrm>
              <a:off x="7983131"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8" name="tx168"/>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9" name="tx169"/>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0" name="tx170"/>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1" name="tx171"/>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2" name="tx172"/>
            <p:cNvSpPr/>
            <p:nvPr/>
          </p:nvSpPr>
          <p:spPr>
            <a:xfrm>
              <a:off x="296976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3" name="tx173"/>
            <p:cNvSpPr/>
            <p:nvPr/>
          </p:nvSpPr>
          <p:spPr>
            <a:xfrm>
              <a:off x="4767545"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4" name="tx174"/>
            <p:cNvSpPr/>
            <p:nvPr/>
          </p:nvSpPr>
          <p:spPr>
            <a:xfrm>
              <a:off x="6565323"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75" name="tx175"/>
            <p:cNvSpPr/>
            <p:nvPr/>
          </p:nvSpPr>
          <p:spPr>
            <a:xfrm>
              <a:off x="8363101"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6" name="tx176"/>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7" name="tx177"/>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8" name="tx178"/>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9" name="tx179"/>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Romania.
In 2024, DTP1 coverage in Romania remained constant 79%. The number of children missing out on any DTP vaccination (zero-dose children) remained constant at from 38,000 in 2023 to 38,000 in 2024.
DTP3 coverage remained constant 79% in 2024, leaving 38,000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71405"/>
            </a:xfrm>
            <a:custGeom>
              <a:avLst/>
              <a:pathLst>
                <a:path w="3397293" h="571405">
                  <a:moveTo>
                    <a:pt x="0" y="0"/>
                  </a:moveTo>
                  <a:lnTo>
                    <a:pt x="141553" y="0"/>
                  </a:lnTo>
                  <a:lnTo>
                    <a:pt x="283107" y="28570"/>
                  </a:lnTo>
                  <a:lnTo>
                    <a:pt x="424661" y="28570"/>
                  </a:lnTo>
                  <a:lnTo>
                    <a:pt x="566215" y="57140"/>
                  </a:lnTo>
                  <a:lnTo>
                    <a:pt x="707769" y="57140"/>
                  </a:lnTo>
                  <a:lnTo>
                    <a:pt x="849323" y="57140"/>
                  </a:lnTo>
                  <a:lnTo>
                    <a:pt x="990877" y="57140"/>
                  </a:lnTo>
                  <a:lnTo>
                    <a:pt x="1132431" y="85710"/>
                  </a:lnTo>
                  <a:lnTo>
                    <a:pt x="1273984" y="85710"/>
                  </a:lnTo>
                  <a:lnTo>
                    <a:pt x="1415538" y="85710"/>
                  </a:lnTo>
                  <a:lnTo>
                    <a:pt x="1557092" y="85710"/>
                  </a:lnTo>
                  <a:lnTo>
                    <a:pt x="1698646" y="114281"/>
                  </a:lnTo>
                  <a:lnTo>
                    <a:pt x="1840200" y="114281"/>
                  </a:lnTo>
                  <a:lnTo>
                    <a:pt x="1981754" y="114281"/>
                  </a:lnTo>
                  <a:lnTo>
                    <a:pt x="2123308" y="114281"/>
                  </a:lnTo>
                  <a:lnTo>
                    <a:pt x="2264862" y="142851"/>
                  </a:lnTo>
                  <a:lnTo>
                    <a:pt x="2406416" y="142851"/>
                  </a:lnTo>
                  <a:lnTo>
                    <a:pt x="2547969" y="142851"/>
                  </a:lnTo>
                  <a:lnTo>
                    <a:pt x="2689523" y="314272"/>
                  </a:lnTo>
                  <a:lnTo>
                    <a:pt x="2831077" y="342843"/>
                  </a:lnTo>
                  <a:lnTo>
                    <a:pt x="2972631" y="57140"/>
                  </a:lnTo>
                  <a:lnTo>
                    <a:pt x="3114185" y="285702"/>
                  </a:lnTo>
                  <a:lnTo>
                    <a:pt x="3255739" y="571405"/>
                  </a:lnTo>
                  <a:lnTo>
                    <a:pt x="3397293" y="57140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094246"/>
              <a:ext cx="3397293" cy="228562"/>
            </a:xfrm>
            <a:custGeom>
              <a:avLst/>
              <a:pathLst>
                <a:path w="3397293" h="228562">
                  <a:moveTo>
                    <a:pt x="0" y="57140"/>
                  </a:moveTo>
                  <a:lnTo>
                    <a:pt x="141553" y="28570"/>
                  </a:lnTo>
                  <a:lnTo>
                    <a:pt x="283107" y="142851"/>
                  </a:lnTo>
                  <a:lnTo>
                    <a:pt x="424661" y="228562"/>
                  </a:lnTo>
                  <a:lnTo>
                    <a:pt x="566215" y="142851"/>
                  </a:lnTo>
                  <a:lnTo>
                    <a:pt x="707769" y="57140"/>
                  </a:lnTo>
                  <a:lnTo>
                    <a:pt x="849323" y="57140"/>
                  </a:lnTo>
                  <a:lnTo>
                    <a:pt x="990877" y="0"/>
                  </a:lnTo>
                  <a:lnTo>
                    <a:pt x="1132431" y="28570"/>
                  </a:lnTo>
                  <a:lnTo>
                    <a:pt x="1273984" y="85710"/>
                  </a:lnTo>
                  <a:lnTo>
                    <a:pt x="1415538" y="142851"/>
                  </a:lnTo>
                  <a:lnTo>
                    <a:pt x="1557092" y="142851"/>
                  </a:lnTo>
                  <a:lnTo>
                    <a:pt x="1698646" y="57140"/>
                  </a:lnTo>
                  <a:lnTo>
                    <a:pt x="1840200" y="57140"/>
                  </a:lnTo>
                  <a:lnTo>
                    <a:pt x="1981754" y="114281"/>
                  </a:lnTo>
                  <a:lnTo>
                    <a:pt x="2123308" y="85710"/>
                  </a:lnTo>
                  <a:lnTo>
                    <a:pt x="2264862" y="142851"/>
                  </a:lnTo>
                  <a:lnTo>
                    <a:pt x="2406416" y="85710"/>
                  </a:lnTo>
                  <a:lnTo>
                    <a:pt x="2547969" y="0"/>
                  </a:lnTo>
                  <a:lnTo>
                    <a:pt x="2689523" y="28570"/>
                  </a:lnTo>
                  <a:lnTo>
                    <a:pt x="2831077" y="57140"/>
                  </a:lnTo>
                  <a:lnTo>
                    <a:pt x="2972631" y="57140"/>
                  </a:lnTo>
                  <a:lnTo>
                    <a:pt x="3114185" y="5714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71405"/>
            </a:xfrm>
            <a:custGeom>
              <a:avLst/>
              <a:pathLst>
                <a:path w="3397293" h="571405">
                  <a:moveTo>
                    <a:pt x="0" y="0"/>
                  </a:moveTo>
                  <a:lnTo>
                    <a:pt x="141553" y="0"/>
                  </a:lnTo>
                  <a:lnTo>
                    <a:pt x="283107" y="28570"/>
                  </a:lnTo>
                  <a:lnTo>
                    <a:pt x="424661" y="28570"/>
                  </a:lnTo>
                  <a:lnTo>
                    <a:pt x="566215" y="57140"/>
                  </a:lnTo>
                  <a:lnTo>
                    <a:pt x="707769" y="57140"/>
                  </a:lnTo>
                  <a:lnTo>
                    <a:pt x="849323" y="57140"/>
                  </a:lnTo>
                  <a:lnTo>
                    <a:pt x="990877" y="57140"/>
                  </a:lnTo>
                  <a:lnTo>
                    <a:pt x="1132431" y="85710"/>
                  </a:lnTo>
                  <a:lnTo>
                    <a:pt x="1273984" y="85710"/>
                  </a:lnTo>
                  <a:lnTo>
                    <a:pt x="1415538" y="85710"/>
                  </a:lnTo>
                  <a:lnTo>
                    <a:pt x="1557092" y="85710"/>
                  </a:lnTo>
                  <a:lnTo>
                    <a:pt x="1698646" y="114281"/>
                  </a:lnTo>
                  <a:lnTo>
                    <a:pt x="1840200" y="114281"/>
                  </a:lnTo>
                  <a:lnTo>
                    <a:pt x="1981754" y="114281"/>
                  </a:lnTo>
                  <a:lnTo>
                    <a:pt x="2123308" y="114281"/>
                  </a:lnTo>
                  <a:lnTo>
                    <a:pt x="2264862" y="142851"/>
                  </a:lnTo>
                  <a:lnTo>
                    <a:pt x="2406416" y="142851"/>
                  </a:lnTo>
                  <a:lnTo>
                    <a:pt x="2547969" y="142851"/>
                  </a:lnTo>
                  <a:lnTo>
                    <a:pt x="2689523" y="314272"/>
                  </a:lnTo>
                  <a:lnTo>
                    <a:pt x="2831077" y="342843"/>
                  </a:lnTo>
                  <a:lnTo>
                    <a:pt x="2972631" y="57140"/>
                  </a:lnTo>
                  <a:lnTo>
                    <a:pt x="3114185" y="285702"/>
                  </a:lnTo>
                  <a:lnTo>
                    <a:pt x="3255739" y="571405"/>
                  </a:lnTo>
                  <a:lnTo>
                    <a:pt x="3397293" y="57140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71405"/>
            </a:xfrm>
            <a:custGeom>
              <a:avLst/>
              <a:pathLst>
                <a:path w="3397293" h="571405">
                  <a:moveTo>
                    <a:pt x="0" y="0"/>
                  </a:moveTo>
                  <a:lnTo>
                    <a:pt x="141553" y="0"/>
                  </a:lnTo>
                  <a:lnTo>
                    <a:pt x="283107" y="28570"/>
                  </a:lnTo>
                  <a:lnTo>
                    <a:pt x="424661" y="28570"/>
                  </a:lnTo>
                  <a:lnTo>
                    <a:pt x="566215" y="57140"/>
                  </a:lnTo>
                  <a:lnTo>
                    <a:pt x="707769" y="57140"/>
                  </a:lnTo>
                  <a:lnTo>
                    <a:pt x="849323" y="57140"/>
                  </a:lnTo>
                  <a:lnTo>
                    <a:pt x="990877" y="57140"/>
                  </a:lnTo>
                  <a:lnTo>
                    <a:pt x="1132431" y="85710"/>
                  </a:lnTo>
                  <a:lnTo>
                    <a:pt x="1273984" y="85710"/>
                  </a:lnTo>
                  <a:lnTo>
                    <a:pt x="1415538" y="85710"/>
                  </a:lnTo>
                  <a:lnTo>
                    <a:pt x="1557092" y="85710"/>
                  </a:lnTo>
                  <a:lnTo>
                    <a:pt x="1698646" y="114281"/>
                  </a:lnTo>
                  <a:lnTo>
                    <a:pt x="1840200" y="114281"/>
                  </a:lnTo>
                  <a:lnTo>
                    <a:pt x="1981754" y="114281"/>
                  </a:lnTo>
                  <a:lnTo>
                    <a:pt x="2123308" y="114281"/>
                  </a:lnTo>
                  <a:lnTo>
                    <a:pt x="2264862" y="142851"/>
                  </a:lnTo>
                  <a:lnTo>
                    <a:pt x="2406416" y="142851"/>
                  </a:lnTo>
                  <a:lnTo>
                    <a:pt x="2547969" y="142851"/>
                  </a:lnTo>
                  <a:lnTo>
                    <a:pt x="2689523" y="314272"/>
                  </a:lnTo>
                  <a:lnTo>
                    <a:pt x="2831077" y="342843"/>
                  </a:lnTo>
                  <a:lnTo>
                    <a:pt x="2972631" y="57140"/>
                  </a:lnTo>
                  <a:lnTo>
                    <a:pt x="3114185" y="285702"/>
                  </a:lnTo>
                  <a:lnTo>
                    <a:pt x="3255739" y="571405"/>
                  </a:lnTo>
                  <a:lnTo>
                    <a:pt x="3397293" y="57140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8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8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059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304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9987" y="4831778"/>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Romania</a:t>
              </a:r>
            </a:p>
          </p:txBody>
        </p:sp>
        <p:sp>
          <p:nvSpPr>
            <p:cNvPr id="60" name="tx60"/>
            <p:cNvSpPr/>
            <p:nvPr/>
          </p:nvSpPr>
          <p:spPr>
            <a:xfrm>
              <a:off x="284769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0149"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36155" y="472419"/>
              <a:ext cx="256691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Romania, 2000-2024</a:t>
              </a:r>
            </a:p>
          </p:txBody>
        </p:sp>
        <p:sp>
          <p:nvSpPr>
            <p:cNvPr id="63" name="pl63"/>
            <p:cNvSpPr/>
            <p:nvPr/>
          </p:nvSpPr>
          <p:spPr>
            <a:xfrm>
              <a:off x="5267799" y="34655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46561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46565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9655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9655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96563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9656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65643"/>
              <a:ext cx="3397293" cy="1999917"/>
            </a:xfrm>
            <a:custGeom>
              <a:avLst/>
              <a:pathLst>
                <a:path w="3397293" h="1999917">
                  <a:moveTo>
                    <a:pt x="0" y="0"/>
                  </a:moveTo>
                  <a:lnTo>
                    <a:pt x="141553" y="0"/>
                  </a:lnTo>
                  <a:lnTo>
                    <a:pt x="283107" y="99995"/>
                  </a:lnTo>
                  <a:lnTo>
                    <a:pt x="424661" y="99995"/>
                  </a:lnTo>
                  <a:lnTo>
                    <a:pt x="566215" y="199991"/>
                  </a:lnTo>
                  <a:lnTo>
                    <a:pt x="707769" y="199991"/>
                  </a:lnTo>
                  <a:lnTo>
                    <a:pt x="849323" y="199991"/>
                  </a:lnTo>
                  <a:lnTo>
                    <a:pt x="990877" y="199991"/>
                  </a:lnTo>
                  <a:lnTo>
                    <a:pt x="1132431" y="299987"/>
                  </a:lnTo>
                  <a:lnTo>
                    <a:pt x="1273984" y="299987"/>
                  </a:lnTo>
                  <a:lnTo>
                    <a:pt x="1415538" y="299987"/>
                  </a:lnTo>
                  <a:lnTo>
                    <a:pt x="1557092" y="299987"/>
                  </a:lnTo>
                  <a:lnTo>
                    <a:pt x="1698646" y="399983"/>
                  </a:lnTo>
                  <a:lnTo>
                    <a:pt x="1840200" y="399983"/>
                  </a:lnTo>
                  <a:lnTo>
                    <a:pt x="1981754" y="399983"/>
                  </a:lnTo>
                  <a:lnTo>
                    <a:pt x="2123308" y="399983"/>
                  </a:lnTo>
                  <a:lnTo>
                    <a:pt x="2264862" y="499979"/>
                  </a:lnTo>
                  <a:lnTo>
                    <a:pt x="2406416" y="499979"/>
                  </a:lnTo>
                  <a:lnTo>
                    <a:pt x="2547969" y="499979"/>
                  </a:lnTo>
                  <a:lnTo>
                    <a:pt x="2689523" y="1099954"/>
                  </a:lnTo>
                  <a:lnTo>
                    <a:pt x="2831077" y="1199950"/>
                  </a:lnTo>
                  <a:lnTo>
                    <a:pt x="2972631" y="199991"/>
                  </a:lnTo>
                  <a:lnTo>
                    <a:pt x="3114185" y="999958"/>
                  </a:lnTo>
                  <a:lnTo>
                    <a:pt x="3255739" y="1999917"/>
                  </a:lnTo>
                  <a:lnTo>
                    <a:pt x="3397293" y="1999917"/>
                  </a:lnTo>
                </a:path>
              </a:pathLst>
            </a:custGeom>
            <a:ln w="27101" cap="flat">
              <a:solidFill>
                <a:srgbClr val="0058AB">
                  <a:alpha val="100000"/>
                </a:srgbClr>
              </a:solidFill>
              <a:prstDash val="solid"/>
              <a:round/>
            </a:ln>
          </p:spPr>
          <p:txBody>
            <a:bodyPr/>
            <a:lstStyle/>
            <a:p/>
          </p:txBody>
        </p:sp>
        <p:sp>
          <p:nvSpPr>
            <p:cNvPr id="78" name="pl78"/>
            <p:cNvSpPr/>
            <p:nvPr/>
          </p:nvSpPr>
          <p:spPr>
            <a:xfrm>
              <a:off x="5437664" y="2965597"/>
              <a:ext cx="3397293" cy="799967"/>
            </a:xfrm>
            <a:custGeom>
              <a:avLst/>
              <a:pathLst>
                <a:path w="3397293" h="799967">
                  <a:moveTo>
                    <a:pt x="0" y="799967"/>
                  </a:moveTo>
                  <a:lnTo>
                    <a:pt x="141553" y="699971"/>
                  </a:lnTo>
                  <a:lnTo>
                    <a:pt x="283107" y="699971"/>
                  </a:lnTo>
                  <a:lnTo>
                    <a:pt x="424661" y="599975"/>
                  </a:lnTo>
                  <a:lnTo>
                    <a:pt x="566215" y="499979"/>
                  </a:lnTo>
                  <a:lnTo>
                    <a:pt x="707769" y="399983"/>
                  </a:lnTo>
                  <a:lnTo>
                    <a:pt x="849323" y="299987"/>
                  </a:lnTo>
                  <a:lnTo>
                    <a:pt x="990877" y="299987"/>
                  </a:lnTo>
                  <a:lnTo>
                    <a:pt x="1132431" y="199991"/>
                  </a:lnTo>
                  <a:lnTo>
                    <a:pt x="1273984" y="99995"/>
                  </a:lnTo>
                  <a:lnTo>
                    <a:pt x="1415538" y="99995"/>
                  </a:lnTo>
                  <a:lnTo>
                    <a:pt x="1557092" y="99995"/>
                  </a:lnTo>
                  <a:lnTo>
                    <a:pt x="1698646" y="99995"/>
                  </a:lnTo>
                  <a:lnTo>
                    <a:pt x="1840200" y="99995"/>
                  </a:lnTo>
                  <a:lnTo>
                    <a:pt x="1981754" y="99995"/>
                  </a:lnTo>
                  <a:lnTo>
                    <a:pt x="2123308" y="99995"/>
                  </a:lnTo>
                  <a:lnTo>
                    <a:pt x="2264862" y="0"/>
                  </a:lnTo>
                  <a:lnTo>
                    <a:pt x="2406416" y="0"/>
                  </a:lnTo>
                  <a:lnTo>
                    <a:pt x="2547969" y="0"/>
                  </a:lnTo>
                  <a:lnTo>
                    <a:pt x="2689523" y="0"/>
                  </a:lnTo>
                  <a:lnTo>
                    <a:pt x="2831077" y="199991"/>
                  </a:lnTo>
                  <a:lnTo>
                    <a:pt x="2972631" y="299987"/>
                  </a:lnTo>
                  <a:lnTo>
                    <a:pt x="3114185" y="99995"/>
                  </a:lnTo>
                  <a:lnTo>
                    <a:pt x="3255739" y="99995"/>
                  </a:lnTo>
                  <a:lnTo>
                    <a:pt x="3397293" y="9999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865601"/>
              <a:ext cx="3397293" cy="799967"/>
            </a:xfrm>
            <a:custGeom>
              <a:avLst/>
              <a:pathLst>
                <a:path w="3397293" h="799967">
                  <a:moveTo>
                    <a:pt x="0" y="199991"/>
                  </a:moveTo>
                  <a:lnTo>
                    <a:pt x="141553" y="99995"/>
                  </a:lnTo>
                  <a:lnTo>
                    <a:pt x="283107" y="499979"/>
                  </a:lnTo>
                  <a:lnTo>
                    <a:pt x="424661" y="799967"/>
                  </a:lnTo>
                  <a:lnTo>
                    <a:pt x="566215" y="499979"/>
                  </a:lnTo>
                  <a:lnTo>
                    <a:pt x="707769" y="199991"/>
                  </a:lnTo>
                  <a:lnTo>
                    <a:pt x="849323" y="199991"/>
                  </a:lnTo>
                  <a:lnTo>
                    <a:pt x="990877" y="0"/>
                  </a:lnTo>
                  <a:lnTo>
                    <a:pt x="1132431" y="99995"/>
                  </a:lnTo>
                  <a:lnTo>
                    <a:pt x="1273984" y="299987"/>
                  </a:lnTo>
                  <a:lnTo>
                    <a:pt x="1415538" y="499979"/>
                  </a:lnTo>
                  <a:lnTo>
                    <a:pt x="1557092" y="499979"/>
                  </a:lnTo>
                  <a:lnTo>
                    <a:pt x="1698646" y="199991"/>
                  </a:lnTo>
                  <a:lnTo>
                    <a:pt x="1840200" y="199991"/>
                  </a:lnTo>
                  <a:lnTo>
                    <a:pt x="1981754" y="399983"/>
                  </a:lnTo>
                  <a:lnTo>
                    <a:pt x="2123308" y="299987"/>
                  </a:lnTo>
                  <a:lnTo>
                    <a:pt x="2264862" y="499979"/>
                  </a:lnTo>
                  <a:lnTo>
                    <a:pt x="2406416" y="299987"/>
                  </a:lnTo>
                  <a:lnTo>
                    <a:pt x="2547969" y="0"/>
                  </a:lnTo>
                  <a:lnTo>
                    <a:pt x="2689523" y="99995"/>
                  </a:lnTo>
                  <a:lnTo>
                    <a:pt x="2831077" y="199991"/>
                  </a:lnTo>
                  <a:lnTo>
                    <a:pt x="2972631" y="199991"/>
                  </a:lnTo>
                  <a:lnTo>
                    <a:pt x="3114185" y="199991"/>
                  </a:lnTo>
                  <a:lnTo>
                    <a:pt x="3255739" y="99995"/>
                  </a:lnTo>
                  <a:lnTo>
                    <a:pt x="3397293" y="299987"/>
                  </a:lnTo>
                </a:path>
              </a:pathLst>
            </a:custGeom>
            <a:ln w="27101" cap="flat">
              <a:solidFill>
                <a:srgbClr val="961A49">
                  <a:alpha val="100000"/>
                </a:srgbClr>
              </a:solidFill>
              <a:prstDash val="solid"/>
              <a:round/>
            </a:ln>
          </p:spPr>
          <p:txBody>
            <a:bodyPr/>
            <a:lstStyle/>
            <a:p/>
          </p:txBody>
        </p:sp>
        <p:sp>
          <p:nvSpPr>
            <p:cNvPr id="80" name="pl80"/>
            <p:cNvSpPr/>
            <p:nvPr/>
          </p:nvSpPr>
          <p:spPr>
            <a:xfrm>
              <a:off x="5437664" y="296559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65643"/>
              <a:ext cx="3397293" cy="1999917"/>
            </a:xfrm>
            <a:custGeom>
              <a:avLst/>
              <a:pathLst>
                <a:path w="3397293" h="1999917">
                  <a:moveTo>
                    <a:pt x="0" y="0"/>
                  </a:moveTo>
                  <a:lnTo>
                    <a:pt x="141553" y="0"/>
                  </a:lnTo>
                  <a:lnTo>
                    <a:pt x="283107" y="99995"/>
                  </a:lnTo>
                  <a:lnTo>
                    <a:pt x="424661" y="99995"/>
                  </a:lnTo>
                  <a:lnTo>
                    <a:pt x="566215" y="199991"/>
                  </a:lnTo>
                  <a:lnTo>
                    <a:pt x="707769" y="199991"/>
                  </a:lnTo>
                  <a:lnTo>
                    <a:pt x="849323" y="199991"/>
                  </a:lnTo>
                  <a:lnTo>
                    <a:pt x="990877" y="199991"/>
                  </a:lnTo>
                  <a:lnTo>
                    <a:pt x="1132431" y="299987"/>
                  </a:lnTo>
                  <a:lnTo>
                    <a:pt x="1273984" y="299987"/>
                  </a:lnTo>
                  <a:lnTo>
                    <a:pt x="1415538" y="299987"/>
                  </a:lnTo>
                  <a:lnTo>
                    <a:pt x="1557092" y="299987"/>
                  </a:lnTo>
                  <a:lnTo>
                    <a:pt x="1698646" y="399983"/>
                  </a:lnTo>
                  <a:lnTo>
                    <a:pt x="1840200" y="399983"/>
                  </a:lnTo>
                  <a:lnTo>
                    <a:pt x="1981754" y="399983"/>
                  </a:lnTo>
                  <a:lnTo>
                    <a:pt x="2123308" y="399983"/>
                  </a:lnTo>
                  <a:lnTo>
                    <a:pt x="2264862" y="499979"/>
                  </a:lnTo>
                  <a:lnTo>
                    <a:pt x="2406416" y="499979"/>
                  </a:lnTo>
                  <a:lnTo>
                    <a:pt x="2547969" y="499979"/>
                  </a:lnTo>
                  <a:lnTo>
                    <a:pt x="2689523" y="1099954"/>
                  </a:lnTo>
                  <a:lnTo>
                    <a:pt x="2831077" y="1199950"/>
                  </a:lnTo>
                  <a:lnTo>
                    <a:pt x="2972631" y="199991"/>
                  </a:lnTo>
                  <a:lnTo>
                    <a:pt x="3114185" y="999958"/>
                  </a:lnTo>
                  <a:lnTo>
                    <a:pt x="3255739" y="1999917"/>
                  </a:lnTo>
                  <a:lnTo>
                    <a:pt x="3397293" y="1999917"/>
                  </a:lnTo>
                </a:path>
              </a:pathLst>
            </a:custGeom>
            <a:ln w="43362" cap="flat">
              <a:solidFill>
                <a:srgbClr val="000000">
                  <a:alpha val="100000"/>
                </a:srgbClr>
              </a:solidFill>
              <a:prstDash val="solid"/>
              <a:round/>
            </a:ln>
          </p:spPr>
          <p:txBody>
            <a:bodyPr/>
            <a:lstStyle/>
            <a:p/>
          </p:txBody>
        </p:sp>
        <p:sp>
          <p:nvSpPr>
            <p:cNvPr id="82" name="pl82"/>
            <p:cNvSpPr/>
            <p:nvPr/>
          </p:nvSpPr>
          <p:spPr>
            <a:xfrm>
              <a:off x="5437664" y="1865643"/>
              <a:ext cx="0" cy="139994"/>
            </a:xfrm>
            <a:custGeom>
              <a:avLst/>
              <a:pathLst>
                <a:path w="0" h="139994">
                  <a:moveTo>
                    <a:pt x="0" y="0"/>
                  </a:moveTo>
                  <a:lnTo>
                    <a:pt x="0" y="139994"/>
                  </a:lnTo>
                </a:path>
              </a:pathLst>
            </a:custGeom>
            <a:ln w="13550" cap="flat">
              <a:solidFill>
                <a:srgbClr val="0058AB">
                  <a:alpha val="100000"/>
                </a:srgbClr>
              </a:solidFill>
              <a:prstDash val="dot"/>
              <a:round/>
            </a:ln>
          </p:spPr>
          <p:txBody>
            <a:bodyPr/>
            <a:lstStyle/>
            <a:p/>
          </p:txBody>
        </p:sp>
        <p:sp>
          <p:nvSpPr>
            <p:cNvPr id="83" name="pl83"/>
            <p:cNvSpPr/>
            <p:nvPr/>
          </p:nvSpPr>
          <p:spPr>
            <a:xfrm>
              <a:off x="6145433" y="2005637"/>
              <a:ext cx="0" cy="59997"/>
            </a:xfrm>
            <a:custGeom>
              <a:avLst/>
              <a:pathLst>
                <a:path w="0" h="59997">
                  <a:moveTo>
                    <a:pt x="0" y="5999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2005637"/>
              <a:ext cx="0" cy="159993"/>
            </a:xfrm>
            <a:custGeom>
              <a:avLst/>
              <a:pathLst>
                <a:path w="0" h="159993">
                  <a:moveTo>
                    <a:pt x="0" y="15999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2005637"/>
              <a:ext cx="0" cy="259989"/>
            </a:xfrm>
            <a:custGeom>
              <a:avLst/>
              <a:pathLst>
                <a:path w="0" h="259989">
                  <a:moveTo>
                    <a:pt x="0" y="25998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2005637"/>
              <a:ext cx="0" cy="959960"/>
            </a:xfrm>
            <a:custGeom>
              <a:avLst/>
              <a:pathLst>
                <a:path w="0" h="959960">
                  <a:moveTo>
                    <a:pt x="0" y="95996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2005637"/>
              <a:ext cx="0" cy="1859923"/>
            </a:xfrm>
            <a:custGeom>
              <a:avLst/>
              <a:pathLst>
                <a:path w="0" h="1859923">
                  <a:moveTo>
                    <a:pt x="0" y="185992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005637"/>
              <a:ext cx="0" cy="1859923"/>
            </a:xfrm>
            <a:custGeom>
              <a:avLst/>
              <a:pathLst>
                <a:path w="0" h="1859923">
                  <a:moveTo>
                    <a:pt x="0" y="185992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65643"/>
              <a:ext cx="3397293" cy="1999917"/>
            </a:xfrm>
            <a:custGeom>
              <a:avLst/>
              <a:pathLst>
                <a:path w="3397293" h="1999917">
                  <a:moveTo>
                    <a:pt x="0" y="0"/>
                  </a:moveTo>
                  <a:lnTo>
                    <a:pt x="141553" y="0"/>
                  </a:lnTo>
                  <a:lnTo>
                    <a:pt x="283107" y="99995"/>
                  </a:lnTo>
                  <a:lnTo>
                    <a:pt x="424661" y="99995"/>
                  </a:lnTo>
                  <a:lnTo>
                    <a:pt x="566215" y="199991"/>
                  </a:lnTo>
                  <a:lnTo>
                    <a:pt x="707769" y="199991"/>
                  </a:lnTo>
                  <a:lnTo>
                    <a:pt x="849323" y="199991"/>
                  </a:lnTo>
                  <a:lnTo>
                    <a:pt x="990877" y="199991"/>
                  </a:lnTo>
                  <a:lnTo>
                    <a:pt x="1132431" y="299987"/>
                  </a:lnTo>
                  <a:lnTo>
                    <a:pt x="1273984" y="299987"/>
                  </a:lnTo>
                  <a:lnTo>
                    <a:pt x="1415538" y="299987"/>
                  </a:lnTo>
                  <a:lnTo>
                    <a:pt x="1557092" y="299987"/>
                  </a:lnTo>
                  <a:lnTo>
                    <a:pt x="1698646" y="399983"/>
                  </a:lnTo>
                  <a:lnTo>
                    <a:pt x="1840200" y="399983"/>
                  </a:lnTo>
                  <a:lnTo>
                    <a:pt x="1981754" y="399983"/>
                  </a:lnTo>
                  <a:lnTo>
                    <a:pt x="2123308" y="399983"/>
                  </a:lnTo>
                  <a:lnTo>
                    <a:pt x="2264862" y="499979"/>
                  </a:lnTo>
                  <a:lnTo>
                    <a:pt x="2406416" y="499979"/>
                  </a:lnTo>
                  <a:lnTo>
                    <a:pt x="2547969" y="499979"/>
                  </a:lnTo>
                  <a:lnTo>
                    <a:pt x="2689523" y="1099954"/>
                  </a:lnTo>
                  <a:lnTo>
                    <a:pt x="2831077" y="1199950"/>
                  </a:lnTo>
                  <a:lnTo>
                    <a:pt x="2972631" y="199991"/>
                  </a:lnTo>
                  <a:lnTo>
                    <a:pt x="3114185" y="999958"/>
                  </a:lnTo>
                  <a:lnTo>
                    <a:pt x="3255739" y="1999917"/>
                  </a:lnTo>
                  <a:lnTo>
                    <a:pt x="3397293" y="1999917"/>
                  </a:lnTo>
                </a:path>
              </a:pathLst>
            </a:custGeom>
            <a:ln w="27101" cap="flat">
              <a:solidFill>
                <a:srgbClr val="0058AB">
                  <a:alpha val="100000"/>
                </a:srgbClr>
              </a:solidFill>
              <a:prstDash val="solid"/>
              <a:round/>
            </a:ln>
          </p:spPr>
          <p:txBody>
            <a:bodyPr/>
            <a:lstStyle/>
            <a:p/>
          </p:txBody>
        </p:sp>
        <p:sp>
          <p:nvSpPr>
            <p:cNvPr id="90" name="tx90"/>
            <p:cNvSpPr/>
            <p:nvPr/>
          </p:nvSpPr>
          <p:spPr>
            <a:xfrm>
              <a:off x="5377374" y="19265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1" name="tx91"/>
            <p:cNvSpPr/>
            <p:nvPr/>
          </p:nvSpPr>
          <p:spPr>
            <a:xfrm>
              <a:off x="6115288" y="19251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2" name="tx92"/>
            <p:cNvSpPr/>
            <p:nvPr/>
          </p:nvSpPr>
          <p:spPr>
            <a:xfrm>
              <a:off x="6823058" y="19251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3" name="tx93"/>
            <p:cNvSpPr/>
            <p:nvPr/>
          </p:nvSpPr>
          <p:spPr>
            <a:xfrm>
              <a:off x="7530827" y="192784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8097042" y="192519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92519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6" name="tx96"/>
            <p:cNvSpPr/>
            <p:nvPr/>
          </p:nvSpPr>
          <p:spPr>
            <a:xfrm>
              <a:off x="8786762" y="192519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8902429" y="302647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312647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9" name="tx99"/>
            <p:cNvSpPr/>
            <p:nvPr/>
          </p:nvSpPr>
          <p:spPr>
            <a:xfrm>
              <a:off x="5003259" y="391344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9134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9135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91356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59795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9795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9729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5974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46686" y="4831778"/>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Romania</a:t>
              </a:r>
            </a:p>
          </p:txBody>
        </p:sp>
        <p:sp>
          <p:nvSpPr>
            <p:cNvPr id="116" name="tx116"/>
            <p:cNvSpPr/>
            <p:nvPr/>
          </p:nvSpPr>
          <p:spPr>
            <a:xfrm>
              <a:off x="716439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26848"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2705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41771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60838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9904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2238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513049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0371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9438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4476831" cy="149993"/>
            </a:xfrm>
            <a:prstGeom prst="rect">
              <a:avLst/>
            </a:prstGeom>
            <a:solidFill>
              <a:srgbClr val="1CABE2">
                <a:alpha val="80000"/>
              </a:srgbClr>
            </a:solidFill>
          </p:spPr>
          <p:txBody>
            <a:bodyPr/>
            <a:lstStyle/>
            <a:p/>
          </p:txBody>
        </p:sp>
        <p:sp>
          <p:nvSpPr>
            <p:cNvPr id="132" name="rc132"/>
            <p:cNvSpPr/>
            <p:nvPr/>
          </p:nvSpPr>
          <p:spPr>
            <a:xfrm>
              <a:off x="1317178" y="5637654"/>
              <a:ext cx="7321564" cy="149993"/>
            </a:xfrm>
            <a:prstGeom prst="rect">
              <a:avLst/>
            </a:prstGeom>
            <a:solidFill>
              <a:srgbClr val="1CABE2">
                <a:alpha val="80000"/>
              </a:srgbClr>
            </a:solidFill>
          </p:spPr>
          <p:txBody>
            <a:bodyPr/>
            <a:lstStyle/>
            <a:p/>
          </p:txBody>
        </p:sp>
        <p:sp>
          <p:nvSpPr>
            <p:cNvPr id="133" name="rc133"/>
            <p:cNvSpPr/>
            <p:nvPr/>
          </p:nvSpPr>
          <p:spPr>
            <a:xfrm>
              <a:off x="1317178" y="5450161"/>
              <a:ext cx="7212885"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79655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470320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660986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1" name="tx141"/>
            <p:cNvSpPr/>
            <p:nvPr/>
          </p:nvSpPr>
          <p:spPr>
            <a:xfrm>
              <a:off x="851652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2" name="tx142"/>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Romania (79%) was 10 percentage points lower than the global average (89%) and 15 percentage points lower than the average across all ECAR countries (94%).
National DTP1 coverage was 9 percentage points lower than in 2019 (88%).
This equates to 38,000 zero-dose children in 2024 compared to 23,000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8791"/>
              <a:ext cx="351110" cy="1968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604774"/>
              <a:ext cx="351110" cy="239266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362479"/>
              <a:ext cx="351110" cy="2634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42282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2702"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76355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83314"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7104293"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71417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3392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494415"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8791"/>
              <a:ext cx="351110" cy="1968647"/>
            </a:xfrm>
            <a:prstGeom prst="rect">
              <a:avLst/>
            </a:prstGeom>
            <a:solidFill>
              <a:srgbClr val="0083CF">
                <a:alpha val="100000"/>
              </a:srgbClr>
            </a:solidFill>
          </p:spPr>
          <p:txBody>
            <a:bodyPr/>
            <a:lstStyle/>
            <a:p/>
          </p:txBody>
        </p:sp>
        <p:sp>
          <p:nvSpPr>
            <p:cNvPr id="35" name="rc35"/>
            <p:cNvSpPr/>
            <p:nvPr/>
          </p:nvSpPr>
          <p:spPr>
            <a:xfrm>
              <a:off x="1252457" y="1604774"/>
              <a:ext cx="351110" cy="2392663"/>
            </a:xfrm>
            <a:prstGeom prst="rect">
              <a:avLst/>
            </a:prstGeom>
            <a:solidFill>
              <a:srgbClr val="F26A21">
                <a:alpha val="100000"/>
              </a:srgbClr>
            </a:solidFill>
          </p:spPr>
          <p:txBody>
            <a:bodyPr/>
            <a:lstStyle/>
            <a:p/>
          </p:txBody>
        </p:sp>
        <p:sp>
          <p:nvSpPr>
            <p:cNvPr id="36" name="rc36"/>
            <p:cNvSpPr/>
            <p:nvPr/>
          </p:nvSpPr>
          <p:spPr>
            <a:xfrm>
              <a:off x="1642580" y="1362479"/>
              <a:ext cx="351110" cy="2634958"/>
            </a:xfrm>
            <a:prstGeom prst="rect">
              <a:avLst/>
            </a:prstGeom>
            <a:solidFill>
              <a:srgbClr val="0083CF">
                <a:alpha val="100000"/>
              </a:srgbClr>
            </a:solidFill>
          </p:spPr>
          <p:txBody>
            <a:bodyPr/>
            <a:lstStyle/>
            <a:p/>
          </p:txBody>
        </p:sp>
        <p:sp>
          <p:nvSpPr>
            <p:cNvPr id="37" name="rc37"/>
            <p:cNvSpPr/>
            <p:nvPr/>
          </p:nvSpPr>
          <p:spPr>
            <a:xfrm>
              <a:off x="2422824" y="1271619"/>
              <a:ext cx="351110" cy="2725819"/>
            </a:xfrm>
            <a:prstGeom prst="rect">
              <a:avLst/>
            </a:prstGeom>
            <a:solidFill>
              <a:srgbClr val="0083CF">
                <a:alpha val="100000"/>
              </a:srgbClr>
            </a:solidFill>
          </p:spPr>
          <p:txBody>
            <a:bodyPr/>
            <a:lstStyle/>
            <a:p/>
          </p:txBody>
        </p:sp>
        <p:sp>
          <p:nvSpPr>
            <p:cNvPr id="38" name="rc38"/>
            <p:cNvSpPr/>
            <p:nvPr/>
          </p:nvSpPr>
          <p:spPr>
            <a:xfrm>
              <a:off x="2032702" y="1271619"/>
              <a:ext cx="351110" cy="2725819"/>
            </a:xfrm>
            <a:prstGeom prst="rect">
              <a:avLst/>
            </a:prstGeom>
            <a:solidFill>
              <a:srgbClr val="0083CF">
                <a:alpha val="100000"/>
              </a:srgbClr>
            </a:solidFill>
          </p:spPr>
          <p:txBody>
            <a:bodyPr/>
            <a:lstStyle/>
            <a:p/>
          </p:txBody>
        </p:sp>
        <p:sp>
          <p:nvSpPr>
            <p:cNvPr id="39" name="rc39"/>
            <p:cNvSpPr/>
            <p:nvPr/>
          </p:nvSpPr>
          <p:spPr>
            <a:xfrm>
              <a:off x="4763558" y="1120184"/>
              <a:ext cx="351110" cy="2877253"/>
            </a:xfrm>
            <a:prstGeom prst="rect">
              <a:avLst/>
            </a:prstGeom>
            <a:solidFill>
              <a:srgbClr val="0083CF">
                <a:alpha val="100000"/>
              </a:srgbClr>
            </a:solidFill>
          </p:spPr>
          <p:txBody>
            <a:bodyPr/>
            <a:lstStyle/>
            <a:p/>
          </p:txBody>
        </p:sp>
        <p:sp>
          <p:nvSpPr>
            <p:cNvPr id="40" name="rc40"/>
            <p:cNvSpPr/>
            <p:nvPr/>
          </p:nvSpPr>
          <p:spPr>
            <a:xfrm>
              <a:off x="4373436" y="1120184"/>
              <a:ext cx="351110" cy="2877253"/>
            </a:xfrm>
            <a:prstGeom prst="rect">
              <a:avLst/>
            </a:prstGeom>
            <a:solidFill>
              <a:srgbClr val="0083CF">
                <a:alpha val="100000"/>
              </a:srgbClr>
            </a:solidFill>
          </p:spPr>
          <p:txBody>
            <a:bodyPr/>
            <a:lstStyle/>
            <a:p/>
          </p:txBody>
        </p:sp>
        <p:sp>
          <p:nvSpPr>
            <p:cNvPr id="41" name="rc41"/>
            <p:cNvSpPr/>
            <p:nvPr/>
          </p:nvSpPr>
          <p:spPr>
            <a:xfrm>
              <a:off x="7104293" y="1029324"/>
              <a:ext cx="351110" cy="2968114"/>
            </a:xfrm>
            <a:prstGeom prst="rect">
              <a:avLst/>
            </a:prstGeom>
            <a:solidFill>
              <a:srgbClr val="0083CF">
                <a:alpha val="100000"/>
              </a:srgbClr>
            </a:solidFill>
          </p:spPr>
          <p:txBody>
            <a:bodyPr/>
            <a:lstStyle/>
            <a:p/>
          </p:txBody>
        </p:sp>
        <p:sp>
          <p:nvSpPr>
            <p:cNvPr id="42" name="rc42"/>
            <p:cNvSpPr/>
            <p:nvPr/>
          </p:nvSpPr>
          <p:spPr>
            <a:xfrm>
              <a:off x="8274660" y="999037"/>
              <a:ext cx="351110" cy="2998401"/>
            </a:xfrm>
            <a:prstGeom prst="rect">
              <a:avLst/>
            </a:prstGeom>
            <a:solidFill>
              <a:srgbClr val="0083CF">
                <a:alpha val="100000"/>
              </a:srgbClr>
            </a:solidFill>
          </p:spPr>
          <p:txBody>
            <a:bodyPr/>
            <a:lstStyle/>
            <a:p/>
          </p:txBody>
        </p:sp>
        <p:sp>
          <p:nvSpPr>
            <p:cNvPr id="43" name="rc43"/>
            <p:cNvSpPr/>
            <p:nvPr/>
          </p:nvSpPr>
          <p:spPr>
            <a:xfrm>
              <a:off x="7884537"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3713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2724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1735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0746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028791"/>
              <a:ext cx="308019" cy="308019"/>
            </a:xfrm>
            <a:custGeom>
              <a:avLst/>
              <a:pathLst>
                <a:path w="308019" h="308019">
                  <a:moveTo>
                    <a:pt x="298131" y="0"/>
                  </a:moveTo>
                  <a:lnTo>
                    <a:pt x="308019" y="0"/>
                  </a:lnTo>
                  <a:lnTo>
                    <a:pt x="0" y="308019"/>
                  </a:lnTo>
                  <a:lnTo>
                    <a:pt x="0" y="298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8791"/>
              <a:ext cx="209134" cy="209134"/>
            </a:xfrm>
            <a:custGeom>
              <a:avLst/>
              <a:pathLst>
                <a:path w="209134" h="209134">
                  <a:moveTo>
                    <a:pt x="199245" y="0"/>
                  </a:moveTo>
                  <a:lnTo>
                    <a:pt x="209134" y="0"/>
                  </a:lnTo>
                  <a:lnTo>
                    <a:pt x="0" y="209134"/>
                  </a:lnTo>
                  <a:lnTo>
                    <a:pt x="0" y="199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8791"/>
              <a:ext cx="110248" cy="110248"/>
            </a:xfrm>
            <a:custGeom>
              <a:avLst/>
              <a:pathLst>
                <a:path w="110248" h="110248">
                  <a:moveTo>
                    <a:pt x="100359" y="0"/>
                  </a:moveTo>
                  <a:lnTo>
                    <a:pt x="110248" y="0"/>
                  </a:lnTo>
                  <a:lnTo>
                    <a:pt x="0" y="110248"/>
                  </a:lnTo>
                  <a:lnTo>
                    <a:pt x="0" y="10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8791"/>
              <a:ext cx="11362" cy="11362"/>
            </a:xfrm>
            <a:custGeom>
              <a:avLst/>
              <a:pathLst>
                <a:path w="11362" h="11362">
                  <a:moveTo>
                    <a:pt x="1474" y="0"/>
                  </a:moveTo>
                  <a:lnTo>
                    <a:pt x="11362" y="0"/>
                  </a:lnTo>
                  <a:lnTo>
                    <a:pt x="0" y="11362"/>
                  </a:lnTo>
                  <a:lnTo>
                    <a:pt x="0" y="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15911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14922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13933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1362479"/>
              <a:ext cx="292972" cy="292972"/>
            </a:xfrm>
            <a:custGeom>
              <a:avLst/>
              <a:pathLst>
                <a:path w="292972" h="292972">
                  <a:moveTo>
                    <a:pt x="283083" y="0"/>
                  </a:moveTo>
                  <a:lnTo>
                    <a:pt x="292972" y="0"/>
                  </a:lnTo>
                  <a:lnTo>
                    <a:pt x="0" y="292972"/>
                  </a:lnTo>
                  <a:lnTo>
                    <a:pt x="0" y="283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1362479"/>
              <a:ext cx="194086" cy="194086"/>
            </a:xfrm>
            <a:custGeom>
              <a:avLst/>
              <a:pathLst>
                <a:path w="194086" h="194086">
                  <a:moveTo>
                    <a:pt x="184198" y="0"/>
                  </a:moveTo>
                  <a:lnTo>
                    <a:pt x="194086" y="0"/>
                  </a:lnTo>
                  <a:lnTo>
                    <a:pt x="0" y="194086"/>
                  </a:lnTo>
                  <a:lnTo>
                    <a:pt x="0" y="184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1362479"/>
              <a:ext cx="95200" cy="95200"/>
            </a:xfrm>
            <a:custGeom>
              <a:avLst/>
              <a:pathLst>
                <a:path w="95200" h="95200">
                  <a:moveTo>
                    <a:pt x="85312" y="0"/>
                  </a:moveTo>
                  <a:lnTo>
                    <a:pt x="95200" y="0"/>
                  </a:lnTo>
                  <a:lnTo>
                    <a:pt x="0" y="95200"/>
                  </a:lnTo>
                  <a:lnTo>
                    <a:pt x="0" y="85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14041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13052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1271619"/>
              <a:ext cx="295787" cy="295787"/>
            </a:xfrm>
            <a:custGeom>
              <a:avLst/>
              <a:pathLst>
                <a:path w="295787" h="295787">
                  <a:moveTo>
                    <a:pt x="285899" y="0"/>
                  </a:moveTo>
                  <a:lnTo>
                    <a:pt x="295787" y="0"/>
                  </a:lnTo>
                  <a:lnTo>
                    <a:pt x="0" y="295787"/>
                  </a:lnTo>
                  <a:lnTo>
                    <a:pt x="0" y="285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1271619"/>
              <a:ext cx="196902" cy="196902"/>
            </a:xfrm>
            <a:custGeom>
              <a:avLst/>
              <a:pathLst>
                <a:path w="196902" h="196902">
                  <a:moveTo>
                    <a:pt x="187013" y="0"/>
                  </a:moveTo>
                  <a:lnTo>
                    <a:pt x="196902" y="0"/>
                  </a:lnTo>
                  <a:lnTo>
                    <a:pt x="0" y="196902"/>
                  </a:lnTo>
                  <a:lnTo>
                    <a:pt x="0" y="187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1271619"/>
              <a:ext cx="98016" cy="98016"/>
            </a:xfrm>
            <a:custGeom>
              <a:avLst/>
              <a:pathLst>
                <a:path w="98016" h="98016">
                  <a:moveTo>
                    <a:pt x="88127" y="0"/>
                  </a:moveTo>
                  <a:lnTo>
                    <a:pt x="98016" y="0"/>
                  </a:lnTo>
                  <a:lnTo>
                    <a:pt x="0" y="98016"/>
                  </a:lnTo>
                  <a:lnTo>
                    <a:pt x="0" y="8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56160" y="3969786"/>
              <a:ext cx="27652" cy="27652"/>
            </a:xfrm>
            <a:custGeom>
              <a:avLst/>
              <a:pathLst>
                <a:path w="27652" h="27652">
                  <a:moveTo>
                    <a:pt x="27652" y="0"/>
                  </a:moveTo>
                  <a:lnTo>
                    <a:pt x="27652" y="9888"/>
                  </a:lnTo>
                  <a:lnTo>
                    <a:pt x="9888" y="27652"/>
                  </a:lnTo>
                  <a:lnTo>
                    <a:pt x="0" y="2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57274" y="3870900"/>
              <a:ext cx="126537" cy="126537"/>
            </a:xfrm>
            <a:custGeom>
              <a:avLst/>
              <a:pathLst>
                <a:path w="126537" h="126537">
                  <a:moveTo>
                    <a:pt x="126537" y="0"/>
                  </a:moveTo>
                  <a:lnTo>
                    <a:pt x="126537" y="9888"/>
                  </a:lnTo>
                  <a:lnTo>
                    <a:pt x="9888" y="126537"/>
                  </a:lnTo>
                  <a:lnTo>
                    <a:pt x="0" y="126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58389" y="3772015"/>
              <a:ext cx="225423" cy="225423"/>
            </a:xfrm>
            <a:custGeom>
              <a:avLst/>
              <a:pathLst>
                <a:path w="225423" h="225423">
                  <a:moveTo>
                    <a:pt x="225423" y="0"/>
                  </a:moveTo>
                  <a:lnTo>
                    <a:pt x="225423" y="9888"/>
                  </a:lnTo>
                  <a:lnTo>
                    <a:pt x="9888" y="225423"/>
                  </a:lnTo>
                  <a:lnTo>
                    <a:pt x="0" y="2254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59503" y="3673129"/>
              <a:ext cx="324309" cy="324309"/>
            </a:xfrm>
            <a:custGeom>
              <a:avLst/>
              <a:pathLst>
                <a:path w="324309" h="324309">
                  <a:moveTo>
                    <a:pt x="324309" y="0"/>
                  </a:moveTo>
                  <a:lnTo>
                    <a:pt x="324309" y="9888"/>
                  </a:lnTo>
                  <a:lnTo>
                    <a:pt x="9888" y="324309"/>
                  </a:lnTo>
                  <a:lnTo>
                    <a:pt x="0" y="3243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3574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3475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3376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3277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3178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3079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2980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2882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27831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26842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25853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24865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23876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22887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21898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20909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19920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18931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17943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169541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15965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14976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139875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12998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1271619"/>
              <a:ext cx="290367" cy="290367"/>
            </a:xfrm>
            <a:custGeom>
              <a:avLst/>
              <a:pathLst>
                <a:path w="290367" h="290367">
                  <a:moveTo>
                    <a:pt x="280478" y="0"/>
                  </a:moveTo>
                  <a:lnTo>
                    <a:pt x="290367" y="0"/>
                  </a:lnTo>
                  <a:lnTo>
                    <a:pt x="0" y="290367"/>
                  </a:lnTo>
                  <a:lnTo>
                    <a:pt x="0" y="280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1271619"/>
              <a:ext cx="191481" cy="191481"/>
            </a:xfrm>
            <a:custGeom>
              <a:avLst/>
              <a:pathLst>
                <a:path w="191481" h="191481">
                  <a:moveTo>
                    <a:pt x="181593" y="0"/>
                  </a:moveTo>
                  <a:lnTo>
                    <a:pt x="191481" y="0"/>
                  </a:lnTo>
                  <a:lnTo>
                    <a:pt x="0" y="191481"/>
                  </a:lnTo>
                  <a:lnTo>
                    <a:pt x="0" y="181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1271619"/>
              <a:ext cx="92596" cy="92596"/>
            </a:xfrm>
            <a:custGeom>
              <a:avLst/>
              <a:pathLst>
                <a:path w="92596" h="92596">
                  <a:moveTo>
                    <a:pt x="82707" y="0"/>
                  </a:moveTo>
                  <a:lnTo>
                    <a:pt x="92596" y="0"/>
                  </a:lnTo>
                  <a:lnTo>
                    <a:pt x="0" y="92596"/>
                  </a:lnTo>
                  <a:lnTo>
                    <a:pt x="0" y="82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763558" y="1238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763558" y="1140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63558" y="1120184"/>
              <a:ext cx="281972" cy="281972"/>
            </a:xfrm>
            <a:custGeom>
              <a:avLst/>
              <a:pathLst>
                <a:path w="281972" h="281972">
                  <a:moveTo>
                    <a:pt x="272083" y="0"/>
                  </a:moveTo>
                  <a:lnTo>
                    <a:pt x="281972" y="0"/>
                  </a:lnTo>
                  <a:lnTo>
                    <a:pt x="0" y="281972"/>
                  </a:lnTo>
                  <a:lnTo>
                    <a:pt x="0" y="272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763558" y="1120184"/>
              <a:ext cx="183086" cy="183086"/>
            </a:xfrm>
            <a:custGeom>
              <a:avLst/>
              <a:pathLst>
                <a:path w="183086" h="183086">
                  <a:moveTo>
                    <a:pt x="173198" y="0"/>
                  </a:moveTo>
                  <a:lnTo>
                    <a:pt x="183086" y="0"/>
                  </a:lnTo>
                  <a:lnTo>
                    <a:pt x="0" y="183086"/>
                  </a:lnTo>
                  <a:lnTo>
                    <a:pt x="0" y="17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763558" y="1120184"/>
              <a:ext cx="84201" cy="84201"/>
            </a:xfrm>
            <a:custGeom>
              <a:avLst/>
              <a:pathLst>
                <a:path w="84201" h="84201">
                  <a:moveTo>
                    <a:pt x="74312" y="0"/>
                  </a:moveTo>
                  <a:lnTo>
                    <a:pt x="84201" y="0"/>
                  </a:lnTo>
                  <a:lnTo>
                    <a:pt x="0" y="84201"/>
                  </a:lnTo>
                  <a:lnTo>
                    <a:pt x="0" y="74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373436" y="1233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373436" y="11346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373436" y="1120184"/>
              <a:ext cx="276552" cy="276552"/>
            </a:xfrm>
            <a:custGeom>
              <a:avLst/>
              <a:pathLst>
                <a:path w="276552" h="276552">
                  <a:moveTo>
                    <a:pt x="266663" y="0"/>
                  </a:moveTo>
                  <a:lnTo>
                    <a:pt x="276552" y="0"/>
                  </a:lnTo>
                  <a:lnTo>
                    <a:pt x="0" y="276552"/>
                  </a:lnTo>
                  <a:lnTo>
                    <a:pt x="0" y="26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373436" y="1120184"/>
              <a:ext cx="177666" cy="177666"/>
            </a:xfrm>
            <a:custGeom>
              <a:avLst/>
              <a:pathLst>
                <a:path w="177666" h="177666">
                  <a:moveTo>
                    <a:pt x="167778" y="0"/>
                  </a:moveTo>
                  <a:lnTo>
                    <a:pt x="177666" y="0"/>
                  </a:lnTo>
                  <a:lnTo>
                    <a:pt x="0" y="177666"/>
                  </a:lnTo>
                  <a:lnTo>
                    <a:pt x="0" y="16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373436" y="1120184"/>
              <a:ext cx="78780" cy="78780"/>
            </a:xfrm>
            <a:custGeom>
              <a:avLst/>
              <a:pathLst>
                <a:path w="78780" h="78780">
                  <a:moveTo>
                    <a:pt x="68892" y="0"/>
                  </a:moveTo>
                  <a:lnTo>
                    <a:pt x="78780" y="0"/>
                  </a:lnTo>
                  <a:lnTo>
                    <a:pt x="0" y="78780"/>
                  </a:lnTo>
                  <a:lnTo>
                    <a:pt x="0" y="6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1029324"/>
              <a:ext cx="306469" cy="306469"/>
            </a:xfrm>
            <a:custGeom>
              <a:avLst/>
              <a:pathLst>
                <a:path w="306469" h="306469">
                  <a:moveTo>
                    <a:pt x="296580" y="0"/>
                  </a:moveTo>
                  <a:lnTo>
                    <a:pt x="306469" y="0"/>
                  </a:lnTo>
                  <a:lnTo>
                    <a:pt x="0" y="306469"/>
                  </a:lnTo>
                  <a:lnTo>
                    <a:pt x="0" y="296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1029324"/>
              <a:ext cx="207583" cy="207583"/>
            </a:xfrm>
            <a:custGeom>
              <a:avLst/>
              <a:pathLst>
                <a:path w="207583" h="207583">
                  <a:moveTo>
                    <a:pt x="197694" y="0"/>
                  </a:moveTo>
                  <a:lnTo>
                    <a:pt x="207583" y="0"/>
                  </a:lnTo>
                  <a:lnTo>
                    <a:pt x="0" y="207583"/>
                  </a:lnTo>
                  <a:lnTo>
                    <a:pt x="0" y="197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1029324"/>
              <a:ext cx="108697" cy="108697"/>
            </a:xfrm>
            <a:custGeom>
              <a:avLst/>
              <a:pathLst>
                <a:path w="108697" h="108697">
                  <a:moveTo>
                    <a:pt x="98809" y="0"/>
                  </a:moveTo>
                  <a:lnTo>
                    <a:pt x="108697" y="0"/>
                  </a:lnTo>
                  <a:lnTo>
                    <a:pt x="0" y="108697"/>
                  </a:lnTo>
                  <a:lnTo>
                    <a:pt x="0" y="988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1029324"/>
              <a:ext cx="9812" cy="9812"/>
            </a:xfrm>
            <a:custGeom>
              <a:avLst/>
              <a:pathLst>
                <a:path w="9812" h="9812">
                  <a:moveTo>
                    <a:pt x="0" y="9812"/>
                  </a:moveTo>
                  <a:lnTo>
                    <a:pt x="0" y="0"/>
                  </a:lnTo>
                  <a:lnTo>
                    <a:pt x="981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8585956" y="3957625"/>
              <a:ext cx="39813" cy="39813"/>
            </a:xfrm>
            <a:custGeom>
              <a:avLst/>
              <a:pathLst>
                <a:path w="39813" h="39813">
                  <a:moveTo>
                    <a:pt x="39813" y="0"/>
                  </a:moveTo>
                  <a:lnTo>
                    <a:pt x="39813" y="9888"/>
                  </a:lnTo>
                  <a:lnTo>
                    <a:pt x="9888" y="39813"/>
                  </a:lnTo>
                  <a:lnTo>
                    <a:pt x="0" y="39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8487071" y="3858739"/>
              <a:ext cx="138699" cy="138699"/>
            </a:xfrm>
            <a:custGeom>
              <a:avLst/>
              <a:pathLst>
                <a:path w="138699" h="138699">
                  <a:moveTo>
                    <a:pt x="138699" y="0"/>
                  </a:moveTo>
                  <a:lnTo>
                    <a:pt x="138699" y="9888"/>
                  </a:lnTo>
                  <a:lnTo>
                    <a:pt x="9888" y="138699"/>
                  </a:lnTo>
                  <a:lnTo>
                    <a:pt x="0" y="13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8388185" y="3759853"/>
              <a:ext cx="237584" cy="237584"/>
            </a:xfrm>
            <a:custGeom>
              <a:avLst/>
              <a:pathLst>
                <a:path w="237584" h="237584">
                  <a:moveTo>
                    <a:pt x="237584" y="0"/>
                  </a:moveTo>
                  <a:lnTo>
                    <a:pt x="237584" y="9888"/>
                  </a:lnTo>
                  <a:lnTo>
                    <a:pt x="9888" y="237584"/>
                  </a:lnTo>
                  <a:lnTo>
                    <a:pt x="0" y="23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8289299" y="3660968"/>
              <a:ext cx="336470" cy="336470"/>
            </a:xfrm>
            <a:custGeom>
              <a:avLst/>
              <a:pathLst>
                <a:path w="336470" h="336470">
                  <a:moveTo>
                    <a:pt x="336470" y="0"/>
                  </a:moveTo>
                  <a:lnTo>
                    <a:pt x="336470" y="9888"/>
                  </a:lnTo>
                  <a:lnTo>
                    <a:pt x="9888" y="336470"/>
                  </a:lnTo>
                  <a:lnTo>
                    <a:pt x="0" y="336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8274660" y="35620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8274660" y="34631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8274660" y="33643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8274660" y="32654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8274660" y="31665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8274660" y="30676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8274660" y="29687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8274660" y="28698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8274660" y="27709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8274660" y="26721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8274660" y="25732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274660" y="24743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274660" y="23754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274660" y="22765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274660" y="21776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274660" y="20787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274660" y="19799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274660" y="1881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274660" y="1782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274660" y="1683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274660" y="1584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274660" y="1485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74660" y="1386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74660" y="1287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74660" y="1188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74660" y="1089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74660" y="999037"/>
              <a:ext cx="351110" cy="353016"/>
            </a:xfrm>
            <a:custGeom>
              <a:avLst/>
              <a:pathLst>
                <a:path w="351110" h="353016">
                  <a:moveTo>
                    <a:pt x="343128" y="0"/>
                  </a:moveTo>
                  <a:lnTo>
                    <a:pt x="351110" y="0"/>
                  </a:lnTo>
                  <a:lnTo>
                    <a:pt x="351110" y="1906"/>
                  </a:lnTo>
                  <a:lnTo>
                    <a:pt x="0" y="353016"/>
                  </a:lnTo>
                  <a:lnTo>
                    <a:pt x="0" y="343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74660" y="999037"/>
              <a:ext cx="254131" cy="254131"/>
            </a:xfrm>
            <a:custGeom>
              <a:avLst/>
              <a:pathLst>
                <a:path w="254131" h="254131">
                  <a:moveTo>
                    <a:pt x="244242" y="0"/>
                  </a:moveTo>
                  <a:lnTo>
                    <a:pt x="254131" y="0"/>
                  </a:lnTo>
                  <a:lnTo>
                    <a:pt x="0" y="254131"/>
                  </a:lnTo>
                  <a:lnTo>
                    <a:pt x="0" y="244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74660" y="999037"/>
              <a:ext cx="155245" cy="155245"/>
            </a:xfrm>
            <a:custGeom>
              <a:avLst/>
              <a:pathLst>
                <a:path w="155245" h="155245">
                  <a:moveTo>
                    <a:pt x="145357" y="0"/>
                  </a:moveTo>
                  <a:lnTo>
                    <a:pt x="155245" y="0"/>
                  </a:lnTo>
                  <a:lnTo>
                    <a:pt x="0" y="155245"/>
                  </a:lnTo>
                  <a:lnTo>
                    <a:pt x="0" y="145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74660" y="999037"/>
              <a:ext cx="56359" cy="56359"/>
            </a:xfrm>
            <a:custGeom>
              <a:avLst/>
              <a:pathLst>
                <a:path w="56359" h="56359">
                  <a:moveTo>
                    <a:pt x="46471" y="0"/>
                  </a:moveTo>
                  <a:lnTo>
                    <a:pt x="56359" y="0"/>
                  </a:lnTo>
                  <a:lnTo>
                    <a:pt x="0" y="56359"/>
                  </a:lnTo>
                  <a:lnTo>
                    <a:pt x="0" y="46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884537" y="999037"/>
              <a:ext cx="347596" cy="347596"/>
            </a:xfrm>
            <a:custGeom>
              <a:avLst/>
              <a:pathLst>
                <a:path w="347596" h="347596">
                  <a:moveTo>
                    <a:pt x="337708" y="0"/>
                  </a:moveTo>
                  <a:lnTo>
                    <a:pt x="347596" y="0"/>
                  </a:lnTo>
                  <a:lnTo>
                    <a:pt x="0" y="347596"/>
                  </a:lnTo>
                  <a:lnTo>
                    <a:pt x="0" y="337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884537" y="999037"/>
              <a:ext cx="248710" cy="248710"/>
            </a:xfrm>
            <a:custGeom>
              <a:avLst/>
              <a:pathLst>
                <a:path w="248710" h="248710">
                  <a:moveTo>
                    <a:pt x="238822" y="0"/>
                  </a:moveTo>
                  <a:lnTo>
                    <a:pt x="248710" y="0"/>
                  </a:lnTo>
                  <a:lnTo>
                    <a:pt x="0" y="248710"/>
                  </a:lnTo>
                  <a:lnTo>
                    <a:pt x="0" y="238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884537" y="999037"/>
              <a:ext cx="149825" cy="149825"/>
            </a:xfrm>
            <a:custGeom>
              <a:avLst/>
              <a:pathLst>
                <a:path w="149825" h="149825">
                  <a:moveTo>
                    <a:pt x="139936" y="0"/>
                  </a:moveTo>
                  <a:lnTo>
                    <a:pt x="149825" y="0"/>
                  </a:lnTo>
                  <a:lnTo>
                    <a:pt x="0" y="149825"/>
                  </a:lnTo>
                  <a:lnTo>
                    <a:pt x="0" y="139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884537" y="999037"/>
              <a:ext cx="50939" cy="50939"/>
            </a:xfrm>
            <a:custGeom>
              <a:avLst/>
              <a:pathLst>
                <a:path w="50939" h="50939">
                  <a:moveTo>
                    <a:pt x="41051" y="0"/>
                  </a:moveTo>
                  <a:lnTo>
                    <a:pt x="50939" y="0"/>
                  </a:lnTo>
                  <a:lnTo>
                    <a:pt x="0" y="50939"/>
                  </a:lnTo>
                  <a:lnTo>
                    <a:pt x="0" y="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rc354"/>
            <p:cNvSpPr/>
            <p:nvPr/>
          </p:nvSpPr>
          <p:spPr>
            <a:xfrm>
              <a:off x="862335" y="2028791"/>
              <a:ext cx="351110" cy="1968647"/>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1642580" y="1362479"/>
              <a:ext cx="351110" cy="2634958"/>
            </a:xfrm>
            <a:prstGeom prst="rect">
              <a:avLst/>
            </a:prstGeom>
            <a:ln w="1355" cap="flat">
              <a:solidFill>
                <a:srgbClr val="000000">
                  <a:alpha val="100000"/>
                </a:srgbClr>
              </a:solidFill>
              <a:prstDash val="solid"/>
              <a:miter/>
            </a:ln>
          </p:spPr>
          <p:txBody>
            <a:bodyPr/>
            <a:lstStyle/>
            <a:p/>
          </p:txBody>
        </p:sp>
        <p:sp>
          <p:nvSpPr>
            <p:cNvPr id="357" name="rc357"/>
            <p:cNvSpPr/>
            <p:nvPr/>
          </p:nvSpPr>
          <p:spPr>
            <a:xfrm>
              <a:off x="2422824" y="1271619"/>
              <a:ext cx="351110" cy="2725819"/>
            </a:xfrm>
            <a:prstGeom prst="rect">
              <a:avLst/>
            </a:prstGeom>
            <a:ln w="1355" cap="flat">
              <a:solidFill>
                <a:srgbClr val="000000">
                  <a:alpha val="100000"/>
                </a:srgbClr>
              </a:solidFill>
              <a:prstDash val="solid"/>
              <a:miter/>
            </a:ln>
          </p:spPr>
          <p:txBody>
            <a:bodyPr/>
            <a:lstStyle/>
            <a:p/>
          </p:txBody>
        </p:sp>
        <p:sp>
          <p:nvSpPr>
            <p:cNvPr id="358" name="rc358"/>
            <p:cNvSpPr/>
            <p:nvPr/>
          </p:nvSpPr>
          <p:spPr>
            <a:xfrm>
              <a:off x="2032702" y="1271619"/>
              <a:ext cx="351110" cy="2725819"/>
            </a:xfrm>
            <a:prstGeom prst="rect">
              <a:avLst/>
            </a:prstGeom>
            <a:ln w="1355" cap="flat">
              <a:solidFill>
                <a:srgbClr val="000000">
                  <a:alpha val="100000"/>
                </a:srgbClr>
              </a:solidFill>
              <a:prstDash val="solid"/>
              <a:miter/>
            </a:ln>
          </p:spPr>
          <p:txBody>
            <a:bodyPr/>
            <a:lstStyle/>
            <a:p/>
          </p:txBody>
        </p:sp>
        <p:sp>
          <p:nvSpPr>
            <p:cNvPr id="359" name="rc359"/>
            <p:cNvSpPr/>
            <p:nvPr/>
          </p:nvSpPr>
          <p:spPr>
            <a:xfrm>
              <a:off x="4763558" y="1120184"/>
              <a:ext cx="351110" cy="2877253"/>
            </a:xfrm>
            <a:prstGeom prst="rect">
              <a:avLst/>
            </a:prstGeom>
            <a:ln w="1355" cap="flat">
              <a:solidFill>
                <a:srgbClr val="000000">
                  <a:alpha val="100000"/>
                </a:srgbClr>
              </a:solidFill>
              <a:prstDash val="solid"/>
              <a:miter/>
            </a:ln>
          </p:spPr>
          <p:txBody>
            <a:bodyPr/>
            <a:lstStyle/>
            <a:p/>
          </p:txBody>
        </p:sp>
        <p:sp>
          <p:nvSpPr>
            <p:cNvPr id="360" name="rc360"/>
            <p:cNvSpPr/>
            <p:nvPr/>
          </p:nvSpPr>
          <p:spPr>
            <a:xfrm>
              <a:off x="4373436" y="1120184"/>
              <a:ext cx="351110" cy="2877253"/>
            </a:xfrm>
            <a:prstGeom prst="rect">
              <a:avLst/>
            </a:prstGeom>
            <a:ln w="1355" cap="flat">
              <a:solidFill>
                <a:srgbClr val="000000">
                  <a:alpha val="100000"/>
                </a:srgbClr>
              </a:solidFill>
              <a:prstDash val="solid"/>
              <a:miter/>
            </a:ln>
          </p:spPr>
          <p:txBody>
            <a:bodyPr/>
            <a:lstStyle/>
            <a:p/>
          </p:txBody>
        </p:sp>
        <p:sp>
          <p:nvSpPr>
            <p:cNvPr id="361" name="rc361"/>
            <p:cNvSpPr/>
            <p:nvPr/>
          </p:nvSpPr>
          <p:spPr>
            <a:xfrm>
              <a:off x="7104293" y="1029324"/>
              <a:ext cx="351110" cy="2968114"/>
            </a:xfrm>
            <a:prstGeom prst="rect">
              <a:avLst/>
            </a:prstGeom>
            <a:ln w="1355" cap="flat">
              <a:solidFill>
                <a:srgbClr val="000000">
                  <a:alpha val="100000"/>
                </a:srgbClr>
              </a:solidFill>
              <a:prstDash val="solid"/>
              <a:miter/>
            </a:ln>
          </p:spPr>
          <p:txBody>
            <a:bodyPr/>
            <a:lstStyle/>
            <a:p/>
          </p:txBody>
        </p:sp>
        <p:sp>
          <p:nvSpPr>
            <p:cNvPr id="362" name="rc362"/>
            <p:cNvSpPr/>
            <p:nvPr/>
          </p:nvSpPr>
          <p:spPr>
            <a:xfrm>
              <a:off x="8274660" y="999037"/>
              <a:ext cx="351110" cy="2998401"/>
            </a:xfrm>
            <a:prstGeom prst="rect">
              <a:avLst/>
            </a:prstGeom>
            <a:ln w="1355" cap="flat">
              <a:solidFill>
                <a:srgbClr val="000000">
                  <a:alpha val="100000"/>
                </a:srgbClr>
              </a:solidFill>
              <a:prstDash val="solid"/>
              <a:miter/>
            </a:ln>
          </p:spPr>
          <p:txBody>
            <a:bodyPr/>
            <a:lstStyle/>
            <a:p/>
          </p:txBody>
        </p:sp>
        <p:sp>
          <p:nvSpPr>
            <p:cNvPr id="363" name="rc363"/>
            <p:cNvSpPr/>
            <p:nvPr/>
          </p:nvSpPr>
          <p:spPr>
            <a:xfrm>
              <a:off x="7884537" y="999037"/>
              <a:ext cx="351110" cy="2998401"/>
            </a:xfrm>
            <a:prstGeom prst="rect">
              <a:avLst/>
            </a:prstGeom>
            <a:ln w="1355" cap="flat">
              <a:solidFill>
                <a:srgbClr val="000000">
                  <a:alpha val="100000"/>
                </a:srgbClr>
              </a:solidFill>
              <a:prstDash val="solid"/>
              <a:miter/>
            </a:ln>
          </p:spPr>
          <p:txBody>
            <a:bodyPr/>
            <a:lstStyle/>
            <a:p/>
          </p:txBody>
        </p:sp>
        <p:sp>
          <p:nvSpPr>
            <p:cNvPr id="364" name="tx364"/>
            <p:cNvSpPr/>
            <p:nvPr/>
          </p:nvSpPr>
          <p:spPr>
            <a:xfrm>
              <a:off x="957504" y="1856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65" name="tx365"/>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66" name="tx366"/>
            <p:cNvSpPr/>
            <p:nvPr/>
          </p:nvSpPr>
          <p:spPr>
            <a:xfrm>
              <a:off x="1737748" y="11504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67" name="tx367"/>
            <p:cNvSpPr/>
            <p:nvPr/>
          </p:nvSpPr>
          <p:spPr>
            <a:xfrm>
              <a:off x="251799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8" name="tx368"/>
            <p:cNvSpPr/>
            <p:nvPr/>
          </p:nvSpPr>
          <p:spPr>
            <a:xfrm>
              <a:off x="2127871"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9" name="tx369"/>
            <p:cNvSpPr/>
            <p:nvPr/>
          </p:nvSpPr>
          <p:spPr>
            <a:xfrm>
              <a:off x="2908115"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70" name="tx370"/>
            <p:cNvSpPr/>
            <p:nvPr/>
          </p:nvSpPr>
          <p:spPr>
            <a:xfrm>
              <a:off x="3298238"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1" name="tx371"/>
            <p:cNvSpPr/>
            <p:nvPr/>
          </p:nvSpPr>
          <p:spPr>
            <a:xfrm>
              <a:off x="3688360"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2" name="tx372"/>
            <p:cNvSpPr/>
            <p:nvPr/>
          </p:nvSpPr>
          <p:spPr>
            <a:xfrm>
              <a:off x="485872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3" name="tx373"/>
            <p:cNvSpPr/>
            <p:nvPr/>
          </p:nvSpPr>
          <p:spPr>
            <a:xfrm>
              <a:off x="4468605"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4" name="tx374"/>
            <p:cNvSpPr/>
            <p:nvPr/>
          </p:nvSpPr>
          <p:spPr>
            <a:xfrm>
              <a:off x="4078483"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5" name="tx375"/>
            <p:cNvSpPr/>
            <p:nvPr/>
          </p:nvSpPr>
          <p:spPr>
            <a:xfrm>
              <a:off x="5248850"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6" name="tx376"/>
            <p:cNvSpPr/>
            <p:nvPr/>
          </p:nvSpPr>
          <p:spPr>
            <a:xfrm>
              <a:off x="5638972"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7" name="tx377"/>
            <p:cNvSpPr/>
            <p:nvPr/>
          </p:nvSpPr>
          <p:spPr>
            <a:xfrm>
              <a:off x="7199461"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8" name="tx378"/>
            <p:cNvSpPr/>
            <p:nvPr/>
          </p:nvSpPr>
          <p:spPr>
            <a:xfrm>
              <a:off x="6809339"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9" name="tx379"/>
            <p:cNvSpPr/>
            <p:nvPr/>
          </p:nvSpPr>
          <p:spPr>
            <a:xfrm>
              <a:off x="602909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0" name="tx380"/>
            <p:cNvSpPr/>
            <p:nvPr/>
          </p:nvSpPr>
          <p:spPr>
            <a:xfrm>
              <a:off x="6419217"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1" name="tx381"/>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tx382"/>
            <p:cNvSpPr/>
            <p:nvPr/>
          </p:nvSpPr>
          <p:spPr>
            <a:xfrm>
              <a:off x="7979706"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3" name="tx383"/>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4" name="tx384"/>
            <p:cNvSpPr/>
            <p:nvPr/>
          </p:nvSpPr>
          <p:spPr>
            <a:xfrm>
              <a:off x="7589584"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5" name="pg385"/>
            <p:cNvSpPr/>
            <p:nvPr/>
          </p:nvSpPr>
          <p:spPr>
            <a:xfrm>
              <a:off x="975224" y="29115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1007745" y="29437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7" name="pg387"/>
            <p:cNvSpPr/>
            <p:nvPr/>
          </p:nvSpPr>
          <p:spPr>
            <a:xfrm>
              <a:off x="1365346"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1397867"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1755468" y="2578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1787990" y="2609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1" name="pg391"/>
            <p:cNvSpPr/>
            <p:nvPr/>
          </p:nvSpPr>
          <p:spPr>
            <a:xfrm>
              <a:off x="2535713"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2568234"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3" name="pg393"/>
            <p:cNvSpPr/>
            <p:nvPr/>
          </p:nvSpPr>
          <p:spPr>
            <a:xfrm>
              <a:off x="2145591"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2178112" y="2565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5" name="pg395"/>
            <p:cNvSpPr/>
            <p:nvPr/>
          </p:nvSpPr>
          <p:spPr>
            <a:xfrm>
              <a:off x="487644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6" name="tx396"/>
            <p:cNvSpPr/>
            <p:nvPr/>
          </p:nvSpPr>
          <p:spPr>
            <a:xfrm>
              <a:off x="4908969" y="2488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7" name="pg397"/>
            <p:cNvSpPr/>
            <p:nvPr/>
          </p:nvSpPr>
          <p:spPr>
            <a:xfrm>
              <a:off x="4456180" y="245720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8" name="tx398"/>
            <p:cNvSpPr/>
            <p:nvPr/>
          </p:nvSpPr>
          <p:spPr>
            <a:xfrm>
              <a:off x="4488701" y="2488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9" name="pg399"/>
            <p:cNvSpPr/>
            <p:nvPr/>
          </p:nvSpPr>
          <p:spPr>
            <a:xfrm>
              <a:off x="7217181"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7249703"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1" name="pg401"/>
            <p:cNvSpPr/>
            <p:nvPr/>
          </p:nvSpPr>
          <p:spPr>
            <a:xfrm>
              <a:off x="8387548"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8420070" y="2428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3" name="pg403"/>
            <p:cNvSpPr/>
            <p:nvPr/>
          </p:nvSpPr>
          <p:spPr>
            <a:xfrm>
              <a:off x="7997426"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8029947"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6" name="tx406"/>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7" name="tx407"/>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8" name="tx408"/>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9" name="tx409"/>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0" name="tx410"/>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11" name="tx411"/>
            <p:cNvSpPr/>
            <p:nvPr/>
          </p:nvSpPr>
          <p:spPr>
            <a:xfrm rot="-5400000">
              <a:off x="1147657"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12" name="tx412"/>
            <p:cNvSpPr/>
            <p:nvPr/>
          </p:nvSpPr>
          <p:spPr>
            <a:xfrm rot="-5400000">
              <a:off x="117052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3" name="tx413"/>
            <p:cNvSpPr/>
            <p:nvPr/>
          </p:nvSpPr>
          <p:spPr>
            <a:xfrm rot="-5400000">
              <a:off x="184805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14" name="tx414"/>
            <p:cNvSpPr/>
            <p:nvPr/>
          </p:nvSpPr>
          <p:spPr>
            <a:xfrm rot="-5400000">
              <a:off x="2251994"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15" name="tx415"/>
            <p:cNvSpPr/>
            <p:nvPr/>
          </p:nvSpPr>
          <p:spPr>
            <a:xfrm rot="-5400000">
              <a:off x="2212716"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16" name="tx416"/>
            <p:cNvSpPr/>
            <p:nvPr/>
          </p:nvSpPr>
          <p:spPr>
            <a:xfrm rot="-5400000">
              <a:off x="2991141"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17" name="tx417"/>
            <p:cNvSpPr/>
            <p:nvPr/>
          </p:nvSpPr>
          <p:spPr>
            <a:xfrm rot="-5400000">
              <a:off x="323600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18" name="tx418"/>
            <p:cNvSpPr/>
            <p:nvPr/>
          </p:nvSpPr>
          <p:spPr>
            <a:xfrm rot="-5400000">
              <a:off x="3894817"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9" name="tx419"/>
            <p:cNvSpPr/>
            <p:nvPr/>
          </p:nvSpPr>
          <p:spPr>
            <a:xfrm rot="-5400000">
              <a:off x="4345376"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20" name="tx420"/>
            <p:cNvSpPr/>
            <p:nvPr/>
          </p:nvSpPr>
          <p:spPr>
            <a:xfrm rot="-5400000">
              <a:off x="4697572"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21" name="tx421"/>
            <p:cNvSpPr/>
            <p:nvPr/>
          </p:nvSpPr>
          <p:spPr>
            <a:xfrm rot="-5400000">
              <a:off x="5058260"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22" name="tx422"/>
            <p:cNvSpPr/>
            <p:nvPr/>
          </p:nvSpPr>
          <p:spPr>
            <a:xfrm rot="-5400000">
              <a:off x="5458444"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23" name="tx423"/>
            <p:cNvSpPr/>
            <p:nvPr/>
          </p:nvSpPr>
          <p:spPr>
            <a:xfrm rot="-5400000">
              <a:off x="5871827"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4" name="tx424"/>
            <p:cNvSpPr/>
            <p:nvPr/>
          </p:nvSpPr>
          <p:spPr>
            <a:xfrm rot="-5400000">
              <a:off x="627272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25" name="tx425"/>
            <p:cNvSpPr/>
            <p:nvPr/>
          </p:nvSpPr>
          <p:spPr>
            <a:xfrm rot="-5400000">
              <a:off x="6658961"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26" name="tx426"/>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7" name="tx427"/>
            <p:cNvSpPr/>
            <p:nvPr/>
          </p:nvSpPr>
          <p:spPr>
            <a:xfrm rot="-5400000">
              <a:off x="7436136"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28" name="tx428"/>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29" name="tx429"/>
            <p:cNvSpPr/>
            <p:nvPr/>
          </p:nvSpPr>
          <p:spPr>
            <a:xfrm rot="-5400000">
              <a:off x="8206524"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30" name="tx430"/>
            <p:cNvSpPr/>
            <p:nvPr/>
          </p:nvSpPr>
          <p:spPr>
            <a:xfrm rot="-5400000">
              <a:off x="8416394"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31" name="tx431"/>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2" name="rc432"/>
            <p:cNvSpPr/>
            <p:nvPr/>
          </p:nvSpPr>
          <p:spPr>
            <a:xfrm>
              <a:off x="4247114" y="6114116"/>
              <a:ext cx="219455" cy="219455"/>
            </a:xfrm>
            <a:prstGeom prst="rect">
              <a:avLst/>
            </a:prstGeom>
            <a:solidFill>
              <a:srgbClr val="FFFFFF">
                <a:alpha val="100000"/>
              </a:srgbClr>
            </a:solidFill>
          </p:spPr>
          <p:txBody>
            <a:bodyPr/>
            <a:lstStyle/>
            <a:p/>
          </p:txBody>
        </p:sp>
        <p:sp>
          <p:nvSpPr>
            <p:cNvPr id="433" name="pg433"/>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rc438"/>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9" name="tx439"/>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40" name="tx440"/>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ECAR, 2024</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2" name="tx442"/>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2024, Romania ranked number 2 out of 21 countries for lowest DTP1 coverage (based on tied ranks).
Romania was in the top 10 countries with the most zero-dose children (rank=3).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5557235"/>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26" name="pl26"/>
            <p:cNvSpPr/>
            <p:nvPr/>
          </p:nvSpPr>
          <p:spPr>
            <a:xfrm>
              <a:off x="2737948" y="4333145"/>
              <a:ext cx="4155057" cy="734142"/>
            </a:xfrm>
            <a:custGeom>
              <a:avLst/>
              <a:pathLst>
                <a:path w="4155057" h="734142">
                  <a:moveTo>
                    <a:pt x="0" y="489537"/>
                  </a:moveTo>
                  <a:lnTo>
                    <a:pt x="13990" y="489537"/>
                  </a:lnTo>
                  <a:lnTo>
                    <a:pt x="27980" y="489537"/>
                  </a:lnTo>
                  <a:lnTo>
                    <a:pt x="41970" y="489537"/>
                  </a:lnTo>
                  <a:lnTo>
                    <a:pt x="55960" y="489537"/>
                  </a:lnTo>
                  <a:lnTo>
                    <a:pt x="69950" y="489537"/>
                  </a:lnTo>
                  <a:lnTo>
                    <a:pt x="83940" y="489537"/>
                  </a:lnTo>
                  <a:lnTo>
                    <a:pt x="97930" y="489537"/>
                  </a:lnTo>
                  <a:lnTo>
                    <a:pt x="111920" y="489537"/>
                  </a:lnTo>
                  <a:lnTo>
                    <a:pt x="125910" y="489537"/>
                  </a:lnTo>
                  <a:lnTo>
                    <a:pt x="139900" y="489537"/>
                  </a:lnTo>
                  <a:lnTo>
                    <a:pt x="153891" y="489537"/>
                  </a:lnTo>
                  <a:lnTo>
                    <a:pt x="167881" y="489537"/>
                  </a:lnTo>
                  <a:lnTo>
                    <a:pt x="181871" y="489537"/>
                  </a:lnTo>
                  <a:lnTo>
                    <a:pt x="195861" y="489537"/>
                  </a:lnTo>
                  <a:lnTo>
                    <a:pt x="209851" y="489537"/>
                  </a:lnTo>
                  <a:lnTo>
                    <a:pt x="223841" y="489537"/>
                  </a:lnTo>
                  <a:lnTo>
                    <a:pt x="237831" y="489537"/>
                  </a:lnTo>
                  <a:lnTo>
                    <a:pt x="251821" y="489537"/>
                  </a:lnTo>
                  <a:lnTo>
                    <a:pt x="265811" y="489537"/>
                  </a:lnTo>
                  <a:lnTo>
                    <a:pt x="279801" y="489537"/>
                  </a:lnTo>
                  <a:lnTo>
                    <a:pt x="293791" y="489537"/>
                  </a:lnTo>
                  <a:lnTo>
                    <a:pt x="307782" y="489537"/>
                  </a:lnTo>
                  <a:lnTo>
                    <a:pt x="321772" y="489537"/>
                  </a:lnTo>
                  <a:lnTo>
                    <a:pt x="335762" y="489537"/>
                  </a:lnTo>
                  <a:lnTo>
                    <a:pt x="349752" y="489537"/>
                  </a:lnTo>
                  <a:lnTo>
                    <a:pt x="363742" y="489537"/>
                  </a:lnTo>
                  <a:lnTo>
                    <a:pt x="377732" y="489537"/>
                  </a:lnTo>
                  <a:lnTo>
                    <a:pt x="391722" y="489537"/>
                  </a:lnTo>
                  <a:lnTo>
                    <a:pt x="405712" y="489537"/>
                  </a:lnTo>
                  <a:lnTo>
                    <a:pt x="419702" y="489537"/>
                  </a:lnTo>
                  <a:lnTo>
                    <a:pt x="433692" y="489537"/>
                  </a:lnTo>
                  <a:lnTo>
                    <a:pt x="447682" y="489537"/>
                  </a:lnTo>
                  <a:lnTo>
                    <a:pt x="461673" y="489537"/>
                  </a:lnTo>
                  <a:lnTo>
                    <a:pt x="475663" y="489537"/>
                  </a:lnTo>
                  <a:lnTo>
                    <a:pt x="489653" y="489537"/>
                  </a:lnTo>
                  <a:lnTo>
                    <a:pt x="503643" y="489537"/>
                  </a:lnTo>
                  <a:lnTo>
                    <a:pt x="517633" y="489537"/>
                  </a:lnTo>
                  <a:lnTo>
                    <a:pt x="531623" y="489537"/>
                  </a:lnTo>
                  <a:lnTo>
                    <a:pt x="545613" y="489537"/>
                  </a:lnTo>
                  <a:lnTo>
                    <a:pt x="559603" y="489537"/>
                  </a:lnTo>
                  <a:lnTo>
                    <a:pt x="573593" y="489537"/>
                  </a:lnTo>
                  <a:lnTo>
                    <a:pt x="587583" y="489537"/>
                  </a:lnTo>
                  <a:lnTo>
                    <a:pt x="601574" y="489537"/>
                  </a:lnTo>
                  <a:lnTo>
                    <a:pt x="615564" y="489537"/>
                  </a:lnTo>
                  <a:lnTo>
                    <a:pt x="629554" y="489537"/>
                  </a:lnTo>
                  <a:lnTo>
                    <a:pt x="643544" y="489537"/>
                  </a:lnTo>
                  <a:lnTo>
                    <a:pt x="657534" y="489537"/>
                  </a:lnTo>
                  <a:lnTo>
                    <a:pt x="671524" y="489537"/>
                  </a:lnTo>
                  <a:lnTo>
                    <a:pt x="685514" y="489537"/>
                  </a:lnTo>
                  <a:lnTo>
                    <a:pt x="699504" y="489537"/>
                  </a:lnTo>
                  <a:lnTo>
                    <a:pt x="713494" y="489537"/>
                  </a:lnTo>
                  <a:lnTo>
                    <a:pt x="727484" y="489537"/>
                  </a:lnTo>
                  <a:lnTo>
                    <a:pt x="741474" y="489537"/>
                  </a:lnTo>
                  <a:lnTo>
                    <a:pt x="755465" y="489537"/>
                  </a:lnTo>
                  <a:lnTo>
                    <a:pt x="769455" y="489537"/>
                  </a:lnTo>
                  <a:lnTo>
                    <a:pt x="783445" y="489537"/>
                  </a:lnTo>
                  <a:lnTo>
                    <a:pt x="797435" y="489537"/>
                  </a:lnTo>
                  <a:lnTo>
                    <a:pt x="811425" y="489537"/>
                  </a:lnTo>
                  <a:lnTo>
                    <a:pt x="825415" y="489537"/>
                  </a:lnTo>
                  <a:lnTo>
                    <a:pt x="839405" y="489537"/>
                  </a:lnTo>
                  <a:lnTo>
                    <a:pt x="853395" y="489537"/>
                  </a:lnTo>
                  <a:lnTo>
                    <a:pt x="867385" y="489537"/>
                  </a:lnTo>
                  <a:lnTo>
                    <a:pt x="881375" y="489537"/>
                  </a:lnTo>
                  <a:lnTo>
                    <a:pt x="895365" y="489537"/>
                  </a:lnTo>
                  <a:lnTo>
                    <a:pt x="909356" y="489537"/>
                  </a:lnTo>
                  <a:lnTo>
                    <a:pt x="923346" y="489537"/>
                  </a:lnTo>
                  <a:lnTo>
                    <a:pt x="937336" y="489537"/>
                  </a:lnTo>
                  <a:lnTo>
                    <a:pt x="951326" y="489537"/>
                  </a:lnTo>
                  <a:lnTo>
                    <a:pt x="965316" y="489537"/>
                  </a:lnTo>
                  <a:lnTo>
                    <a:pt x="979306" y="489537"/>
                  </a:lnTo>
                  <a:lnTo>
                    <a:pt x="993296" y="489537"/>
                  </a:lnTo>
                  <a:lnTo>
                    <a:pt x="1007286" y="489537"/>
                  </a:lnTo>
                  <a:lnTo>
                    <a:pt x="1021276" y="489537"/>
                  </a:lnTo>
                  <a:lnTo>
                    <a:pt x="1035266" y="489537"/>
                  </a:lnTo>
                  <a:lnTo>
                    <a:pt x="1049256" y="489537"/>
                  </a:lnTo>
                  <a:lnTo>
                    <a:pt x="1063247" y="489537"/>
                  </a:lnTo>
                  <a:lnTo>
                    <a:pt x="1077237" y="489537"/>
                  </a:lnTo>
                  <a:lnTo>
                    <a:pt x="1091227" y="489537"/>
                  </a:lnTo>
                  <a:lnTo>
                    <a:pt x="1105217" y="489537"/>
                  </a:lnTo>
                  <a:lnTo>
                    <a:pt x="1119207" y="489537"/>
                  </a:lnTo>
                  <a:lnTo>
                    <a:pt x="1133197" y="489537"/>
                  </a:lnTo>
                  <a:lnTo>
                    <a:pt x="1147187" y="489537"/>
                  </a:lnTo>
                  <a:lnTo>
                    <a:pt x="1161177" y="489537"/>
                  </a:lnTo>
                  <a:lnTo>
                    <a:pt x="1175167" y="489537"/>
                  </a:lnTo>
                  <a:lnTo>
                    <a:pt x="1189157" y="489537"/>
                  </a:lnTo>
                  <a:lnTo>
                    <a:pt x="1203148" y="489537"/>
                  </a:lnTo>
                  <a:lnTo>
                    <a:pt x="1217138" y="489537"/>
                  </a:lnTo>
                  <a:lnTo>
                    <a:pt x="1231128" y="489537"/>
                  </a:lnTo>
                  <a:lnTo>
                    <a:pt x="1245118" y="489537"/>
                  </a:lnTo>
                  <a:lnTo>
                    <a:pt x="1259108" y="489537"/>
                  </a:lnTo>
                  <a:lnTo>
                    <a:pt x="1273098" y="489537"/>
                  </a:lnTo>
                  <a:lnTo>
                    <a:pt x="1287088" y="489537"/>
                  </a:lnTo>
                  <a:lnTo>
                    <a:pt x="1301078" y="489537"/>
                  </a:lnTo>
                  <a:lnTo>
                    <a:pt x="1315068" y="489537"/>
                  </a:lnTo>
                  <a:lnTo>
                    <a:pt x="1329058" y="489537"/>
                  </a:lnTo>
                  <a:lnTo>
                    <a:pt x="1343048" y="489537"/>
                  </a:lnTo>
                  <a:lnTo>
                    <a:pt x="1357039" y="489537"/>
                  </a:lnTo>
                  <a:lnTo>
                    <a:pt x="1371029" y="489537"/>
                  </a:lnTo>
                  <a:lnTo>
                    <a:pt x="1385019" y="489537"/>
                  </a:lnTo>
                  <a:lnTo>
                    <a:pt x="1385019" y="489373"/>
                  </a:lnTo>
                  <a:lnTo>
                    <a:pt x="1399009" y="489344"/>
                  </a:lnTo>
                  <a:lnTo>
                    <a:pt x="1412999" y="489310"/>
                  </a:lnTo>
                  <a:lnTo>
                    <a:pt x="1426989" y="489270"/>
                  </a:lnTo>
                  <a:lnTo>
                    <a:pt x="1440979" y="489224"/>
                  </a:lnTo>
                  <a:lnTo>
                    <a:pt x="1454969" y="489169"/>
                  </a:lnTo>
                  <a:lnTo>
                    <a:pt x="1468959" y="489104"/>
                  </a:lnTo>
                  <a:lnTo>
                    <a:pt x="1482949" y="489028"/>
                  </a:lnTo>
                  <a:lnTo>
                    <a:pt x="1496939" y="488939"/>
                  </a:lnTo>
                  <a:lnTo>
                    <a:pt x="1510930" y="488834"/>
                  </a:lnTo>
                  <a:lnTo>
                    <a:pt x="1524920" y="488711"/>
                  </a:lnTo>
                  <a:lnTo>
                    <a:pt x="1538910" y="488567"/>
                  </a:lnTo>
                  <a:lnTo>
                    <a:pt x="1552900" y="488397"/>
                  </a:lnTo>
                  <a:lnTo>
                    <a:pt x="1566890" y="488198"/>
                  </a:lnTo>
                  <a:lnTo>
                    <a:pt x="1580880" y="487964"/>
                  </a:lnTo>
                  <a:lnTo>
                    <a:pt x="1594870" y="487689"/>
                  </a:lnTo>
                  <a:lnTo>
                    <a:pt x="1608860" y="487366"/>
                  </a:lnTo>
                  <a:lnTo>
                    <a:pt x="1622850" y="486987"/>
                  </a:lnTo>
                  <a:lnTo>
                    <a:pt x="1636840" y="486543"/>
                  </a:lnTo>
                  <a:lnTo>
                    <a:pt x="1650830" y="486021"/>
                  </a:lnTo>
                  <a:lnTo>
                    <a:pt x="1664821" y="485410"/>
                  </a:lnTo>
                  <a:lnTo>
                    <a:pt x="1678811" y="484693"/>
                  </a:lnTo>
                  <a:lnTo>
                    <a:pt x="1692801" y="483853"/>
                  </a:lnTo>
                  <a:lnTo>
                    <a:pt x="1706791" y="482869"/>
                  </a:lnTo>
                  <a:lnTo>
                    <a:pt x="1720781" y="481719"/>
                  </a:lnTo>
                  <a:lnTo>
                    <a:pt x="1734771" y="480373"/>
                  </a:lnTo>
                  <a:lnTo>
                    <a:pt x="1748761" y="478801"/>
                  </a:lnTo>
                  <a:lnTo>
                    <a:pt x="1762751" y="476966"/>
                  </a:lnTo>
                  <a:lnTo>
                    <a:pt x="1776741" y="474827"/>
                  </a:lnTo>
                  <a:lnTo>
                    <a:pt x="1790731" y="472337"/>
                  </a:lnTo>
                  <a:lnTo>
                    <a:pt x="1804722" y="469444"/>
                  </a:lnTo>
                  <a:lnTo>
                    <a:pt x="1818712" y="466088"/>
                  </a:lnTo>
                  <a:lnTo>
                    <a:pt x="1832702" y="462204"/>
                  </a:lnTo>
                  <a:lnTo>
                    <a:pt x="1846692" y="457721"/>
                  </a:lnTo>
                  <a:lnTo>
                    <a:pt x="1860682" y="452562"/>
                  </a:lnTo>
                  <a:lnTo>
                    <a:pt x="1874672" y="446644"/>
                  </a:lnTo>
                  <a:lnTo>
                    <a:pt x="1888662" y="439884"/>
                  </a:lnTo>
                  <a:lnTo>
                    <a:pt x="1902652" y="432194"/>
                  </a:lnTo>
                  <a:lnTo>
                    <a:pt x="1916642" y="423492"/>
                  </a:lnTo>
                  <a:lnTo>
                    <a:pt x="1930632" y="413701"/>
                  </a:lnTo>
                  <a:lnTo>
                    <a:pt x="1944622" y="402756"/>
                  </a:lnTo>
                  <a:lnTo>
                    <a:pt x="1958613" y="390609"/>
                  </a:lnTo>
                  <a:lnTo>
                    <a:pt x="1972603" y="377236"/>
                  </a:lnTo>
                  <a:lnTo>
                    <a:pt x="1986593" y="362642"/>
                  </a:lnTo>
                  <a:lnTo>
                    <a:pt x="2000583" y="346868"/>
                  </a:lnTo>
                  <a:lnTo>
                    <a:pt x="2014573" y="329995"/>
                  </a:lnTo>
                  <a:lnTo>
                    <a:pt x="2028563" y="312148"/>
                  </a:lnTo>
                  <a:lnTo>
                    <a:pt x="2042553" y="293489"/>
                  </a:lnTo>
                  <a:lnTo>
                    <a:pt x="2056543" y="274221"/>
                  </a:lnTo>
                  <a:lnTo>
                    <a:pt x="2070533" y="254574"/>
                  </a:lnTo>
                  <a:lnTo>
                    <a:pt x="2084523" y="234799"/>
                  </a:lnTo>
                  <a:lnTo>
                    <a:pt x="2098513" y="215152"/>
                  </a:lnTo>
                  <a:lnTo>
                    <a:pt x="2112504" y="195883"/>
                  </a:lnTo>
                  <a:lnTo>
                    <a:pt x="2126494" y="177225"/>
                  </a:lnTo>
                  <a:lnTo>
                    <a:pt x="2140484" y="159377"/>
                  </a:lnTo>
                  <a:lnTo>
                    <a:pt x="2154474" y="142505"/>
                  </a:lnTo>
                  <a:lnTo>
                    <a:pt x="2168464" y="126731"/>
                  </a:lnTo>
                  <a:lnTo>
                    <a:pt x="2182454" y="112137"/>
                  </a:lnTo>
                  <a:lnTo>
                    <a:pt x="2196444" y="98763"/>
                  </a:lnTo>
                  <a:lnTo>
                    <a:pt x="2210434" y="86616"/>
                  </a:lnTo>
                  <a:lnTo>
                    <a:pt x="2224424" y="75671"/>
                  </a:lnTo>
                  <a:lnTo>
                    <a:pt x="2238414" y="65880"/>
                  </a:lnTo>
                  <a:lnTo>
                    <a:pt x="2252404" y="57178"/>
                  </a:lnTo>
                  <a:lnTo>
                    <a:pt x="2266395" y="49489"/>
                  </a:lnTo>
                  <a:lnTo>
                    <a:pt x="2280385" y="42728"/>
                  </a:lnTo>
                  <a:lnTo>
                    <a:pt x="2294375" y="36810"/>
                  </a:lnTo>
                  <a:lnTo>
                    <a:pt x="2308365" y="31651"/>
                  </a:lnTo>
                  <a:lnTo>
                    <a:pt x="2322355" y="27168"/>
                  </a:lnTo>
                  <a:lnTo>
                    <a:pt x="2336345" y="23284"/>
                  </a:lnTo>
                  <a:lnTo>
                    <a:pt x="2350335" y="19929"/>
                  </a:lnTo>
                  <a:lnTo>
                    <a:pt x="2364325" y="17035"/>
                  </a:lnTo>
                  <a:lnTo>
                    <a:pt x="2378315" y="14546"/>
                  </a:lnTo>
                  <a:lnTo>
                    <a:pt x="2392305" y="12407"/>
                  </a:lnTo>
                  <a:lnTo>
                    <a:pt x="2406296" y="10572"/>
                  </a:lnTo>
                  <a:lnTo>
                    <a:pt x="2420286" y="9000"/>
                  </a:lnTo>
                  <a:lnTo>
                    <a:pt x="2434276" y="7654"/>
                  </a:lnTo>
                  <a:lnTo>
                    <a:pt x="2448266" y="6503"/>
                  </a:lnTo>
                  <a:lnTo>
                    <a:pt x="2462256" y="5519"/>
                  </a:lnTo>
                  <a:lnTo>
                    <a:pt x="2476246" y="4680"/>
                  </a:lnTo>
                  <a:lnTo>
                    <a:pt x="2490236" y="3963"/>
                  </a:lnTo>
                  <a:lnTo>
                    <a:pt x="2504226" y="3351"/>
                  </a:lnTo>
                  <a:lnTo>
                    <a:pt x="2518216" y="2830"/>
                  </a:lnTo>
                  <a:lnTo>
                    <a:pt x="2532206" y="2385"/>
                  </a:lnTo>
                  <a:lnTo>
                    <a:pt x="2546196" y="2006"/>
                  </a:lnTo>
                  <a:lnTo>
                    <a:pt x="2560187" y="1684"/>
                  </a:lnTo>
                  <a:lnTo>
                    <a:pt x="2574177" y="1409"/>
                  </a:lnTo>
                  <a:lnTo>
                    <a:pt x="2588167" y="1174"/>
                  </a:lnTo>
                  <a:lnTo>
                    <a:pt x="2602157" y="975"/>
                  </a:lnTo>
                  <a:lnTo>
                    <a:pt x="2616147" y="805"/>
                  </a:lnTo>
                  <a:lnTo>
                    <a:pt x="2630137" y="661"/>
                  </a:lnTo>
                  <a:lnTo>
                    <a:pt x="2644127" y="538"/>
                  </a:lnTo>
                  <a:lnTo>
                    <a:pt x="2658117" y="433"/>
                  </a:lnTo>
                  <a:lnTo>
                    <a:pt x="2672107" y="344"/>
                  </a:lnTo>
                  <a:lnTo>
                    <a:pt x="2686097" y="268"/>
                  </a:lnTo>
                  <a:lnTo>
                    <a:pt x="2700087" y="204"/>
                  </a:lnTo>
                  <a:lnTo>
                    <a:pt x="2714078" y="149"/>
                  </a:lnTo>
                  <a:lnTo>
                    <a:pt x="2728068" y="102"/>
                  </a:lnTo>
                  <a:lnTo>
                    <a:pt x="2742058" y="62"/>
                  </a:lnTo>
                  <a:lnTo>
                    <a:pt x="2756048" y="28"/>
                  </a:lnTo>
                  <a:lnTo>
                    <a:pt x="2770038" y="0"/>
                  </a:lnTo>
                  <a:lnTo>
                    <a:pt x="2770038" y="82"/>
                  </a:lnTo>
                  <a:lnTo>
                    <a:pt x="2784028" y="125"/>
                  </a:lnTo>
                  <a:lnTo>
                    <a:pt x="2798018" y="176"/>
                  </a:lnTo>
                  <a:lnTo>
                    <a:pt x="2812008" y="235"/>
                  </a:lnTo>
                  <a:lnTo>
                    <a:pt x="2825998" y="305"/>
                  </a:lnTo>
                  <a:lnTo>
                    <a:pt x="2839988" y="388"/>
                  </a:lnTo>
                  <a:lnTo>
                    <a:pt x="2853978" y="485"/>
                  </a:lnTo>
                  <a:lnTo>
                    <a:pt x="2867969" y="598"/>
                  </a:lnTo>
                  <a:lnTo>
                    <a:pt x="2881959" y="732"/>
                  </a:lnTo>
                  <a:lnTo>
                    <a:pt x="2895949" y="889"/>
                  </a:lnTo>
                  <a:lnTo>
                    <a:pt x="2909939" y="1074"/>
                  </a:lnTo>
                  <a:lnTo>
                    <a:pt x="2923929" y="1290"/>
                  </a:lnTo>
                  <a:lnTo>
                    <a:pt x="2937919" y="1545"/>
                  </a:lnTo>
                  <a:lnTo>
                    <a:pt x="2951909" y="1844"/>
                  </a:lnTo>
                  <a:lnTo>
                    <a:pt x="2965899" y="2195"/>
                  </a:lnTo>
                  <a:lnTo>
                    <a:pt x="2979889" y="2608"/>
                  </a:lnTo>
                  <a:lnTo>
                    <a:pt x="2993879" y="3092"/>
                  </a:lnTo>
                  <a:lnTo>
                    <a:pt x="3007870" y="3660"/>
                  </a:lnTo>
                  <a:lnTo>
                    <a:pt x="3021860" y="4327"/>
                  </a:lnTo>
                  <a:lnTo>
                    <a:pt x="3035850" y="5109"/>
                  </a:lnTo>
                  <a:lnTo>
                    <a:pt x="3049840" y="6026"/>
                  </a:lnTo>
                  <a:lnTo>
                    <a:pt x="3063830" y="7102"/>
                  </a:lnTo>
                  <a:lnTo>
                    <a:pt x="3077820" y="8361"/>
                  </a:lnTo>
                  <a:lnTo>
                    <a:pt x="3091810" y="9837"/>
                  </a:lnTo>
                  <a:lnTo>
                    <a:pt x="3105800" y="11563"/>
                  </a:lnTo>
                  <a:lnTo>
                    <a:pt x="3119790" y="13582"/>
                  </a:lnTo>
                  <a:lnTo>
                    <a:pt x="3133780" y="15940"/>
                  </a:lnTo>
                  <a:lnTo>
                    <a:pt x="3147770" y="18692"/>
                  </a:lnTo>
                  <a:lnTo>
                    <a:pt x="3161761" y="21901"/>
                  </a:lnTo>
                  <a:lnTo>
                    <a:pt x="3175751" y="25635"/>
                  </a:lnTo>
                  <a:lnTo>
                    <a:pt x="3189741" y="29975"/>
                  </a:lnTo>
                  <a:lnTo>
                    <a:pt x="3203731" y="35009"/>
                  </a:lnTo>
                  <a:lnTo>
                    <a:pt x="3217721" y="40834"/>
                  </a:lnTo>
                  <a:lnTo>
                    <a:pt x="3231711" y="47559"/>
                  </a:lnTo>
                  <a:lnTo>
                    <a:pt x="3245701" y="55298"/>
                  </a:lnTo>
                  <a:lnTo>
                    <a:pt x="3259691" y="64174"/>
                  </a:lnTo>
                  <a:lnTo>
                    <a:pt x="3273681" y="74315"/>
                  </a:lnTo>
                  <a:lnTo>
                    <a:pt x="3287671" y="85850"/>
                  </a:lnTo>
                  <a:lnTo>
                    <a:pt x="3301661" y="98903"/>
                  </a:lnTo>
                  <a:lnTo>
                    <a:pt x="3315652" y="113589"/>
                  </a:lnTo>
                  <a:lnTo>
                    <a:pt x="3329642" y="130007"/>
                  </a:lnTo>
                  <a:lnTo>
                    <a:pt x="3343632" y="148227"/>
                  </a:lnTo>
                  <a:lnTo>
                    <a:pt x="3357622" y="168287"/>
                  </a:lnTo>
                  <a:lnTo>
                    <a:pt x="3371612" y="190179"/>
                  </a:lnTo>
                  <a:lnTo>
                    <a:pt x="3385602" y="213839"/>
                  </a:lnTo>
                  <a:lnTo>
                    <a:pt x="3399592" y="239148"/>
                  </a:lnTo>
                  <a:lnTo>
                    <a:pt x="3413582" y="265919"/>
                  </a:lnTo>
                  <a:lnTo>
                    <a:pt x="3427572" y="293908"/>
                  </a:lnTo>
                  <a:lnTo>
                    <a:pt x="3441562" y="322810"/>
                  </a:lnTo>
                  <a:lnTo>
                    <a:pt x="3455552" y="352280"/>
                  </a:lnTo>
                  <a:lnTo>
                    <a:pt x="3469543" y="381943"/>
                  </a:lnTo>
                  <a:lnTo>
                    <a:pt x="3483533" y="411413"/>
                  </a:lnTo>
                  <a:lnTo>
                    <a:pt x="3497523" y="440316"/>
                  </a:lnTo>
                  <a:lnTo>
                    <a:pt x="3511513" y="468304"/>
                  </a:lnTo>
                  <a:lnTo>
                    <a:pt x="3525503" y="495075"/>
                  </a:lnTo>
                  <a:lnTo>
                    <a:pt x="3539493" y="520384"/>
                  </a:lnTo>
                  <a:lnTo>
                    <a:pt x="3553483" y="544045"/>
                  </a:lnTo>
                  <a:lnTo>
                    <a:pt x="3567473" y="565936"/>
                  </a:lnTo>
                  <a:lnTo>
                    <a:pt x="3581463" y="585996"/>
                  </a:lnTo>
                  <a:lnTo>
                    <a:pt x="3595453" y="604217"/>
                  </a:lnTo>
                  <a:lnTo>
                    <a:pt x="3609444" y="620634"/>
                  </a:lnTo>
                  <a:lnTo>
                    <a:pt x="3623434" y="635320"/>
                  </a:lnTo>
                  <a:lnTo>
                    <a:pt x="3637424" y="648373"/>
                  </a:lnTo>
                  <a:lnTo>
                    <a:pt x="3651414" y="659908"/>
                  </a:lnTo>
                  <a:lnTo>
                    <a:pt x="3665404" y="670049"/>
                  </a:lnTo>
                  <a:lnTo>
                    <a:pt x="3679394" y="678926"/>
                  </a:lnTo>
                  <a:lnTo>
                    <a:pt x="3693384" y="686665"/>
                  </a:lnTo>
                  <a:lnTo>
                    <a:pt x="3707374" y="693389"/>
                  </a:lnTo>
                  <a:lnTo>
                    <a:pt x="3721364" y="699214"/>
                  </a:lnTo>
                  <a:lnTo>
                    <a:pt x="3735354" y="704248"/>
                  </a:lnTo>
                  <a:lnTo>
                    <a:pt x="3749344" y="708588"/>
                  </a:lnTo>
                  <a:lnTo>
                    <a:pt x="3763335" y="712322"/>
                  </a:lnTo>
                  <a:lnTo>
                    <a:pt x="3777325" y="715531"/>
                  </a:lnTo>
                  <a:lnTo>
                    <a:pt x="3791315" y="718283"/>
                  </a:lnTo>
                  <a:lnTo>
                    <a:pt x="3805305" y="720642"/>
                  </a:lnTo>
                  <a:lnTo>
                    <a:pt x="3819295" y="722660"/>
                  </a:lnTo>
                  <a:lnTo>
                    <a:pt x="3833285" y="724386"/>
                  </a:lnTo>
                  <a:lnTo>
                    <a:pt x="3847275" y="725862"/>
                  </a:lnTo>
                  <a:lnTo>
                    <a:pt x="3861265" y="727121"/>
                  </a:lnTo>
                  <a:lnTo>
                    <a:pt x="3875255" y="728197"/>
                  </a:lnTo>
                  <a:lnTo>
                    <a:pt x="3889245" y="729114"/>
                  </a:lnTo>
                  <a:lnTo>
                    <a:pt x="3903235" y="729896"/>
                  </a:lnTo>
                  <a:lnTo>
                    <a:pt x="3917226" y="730563"/>
                  </a:lnTo>
                  <a:lnTo>
                    <a:pt x="3931216" y="731131"/>
                  </a:lnTo>
                  <a:lnTo>
                    <a:pt x="3945206" y="731615"/>
                  </a:lnTo>
                  <a:lnTo>
                    <a:pt x="3959196" y="732028"/>
                  </a:lnTo>
                  <a:lnTo>
                    <a:pt x="3973186" y="732379"/>
                  </a:lnTo>
                  <a:lnTo>
                    <a:pt x="3987176" y="732678"/>
                  </a:lnTo>
                  <a:lnTo>
                    <a:pt x="4001166" y="732933"/>
                  </a:lnTo>
                  <a:lnTo>
                    <a:pt x="4015156" y="733150"/>
                  </a:lnTo>
                  <a:lnTo>
                    <a:pt x="4029146" y="733334"/>
                  </a:lnTo>
                  <a:lnTo>
                    <a:pt x="4043136" y="733491"/>
                  </a:lnTo>
                  <a:lnTo>
                    <a:pt x="4057126" y="733625"/>
                  </a:lnTo>
                  <a:lnTo>
                    <a:pt x="4071117" y="733739"/>
                  </a:lnTo>
                  <a:lnTo>
                    <a:pt x="4085107" y="733835"/>
                  </a:lnTo>
                  <a:lnTo>
                    <a:pt x="4099097" y="733918"/>
                  </a:lnTo>
                  <a:lnTo>
                    <a:pt x="4113087" y="733988"/>
                  </a:lnTo>
                  <a:lnTo>
                    <a:pt x="4127077" y="734048"/>
                  </a:lnTo>
                  <a:lnTo>
                    <a:pt x="4141067" y="734098"/>
                  </a:lnTo>
                  <a:lnTo>
                    <a:pt x="4155057" y="734142"/>
                  </a:lnTo>
                </a:path>
              </a:pathLst>
            </a:custGeom>
            <a:ln w="40651" cap="flat">
              <a:solidFill>
                <a:srgbClr val="D3D3D3">
                  <a:alpha val="100000"/>
                </a:srgbClr>
              </a:solidFill>
              <a:prstDash val="solid"/>
              <a:round/>
            </a:ln>
          </p:spPr>
          <p:txBody>
            <a:bodyPr/>
            <a:lstStyle/>
            <a:p/>
          </p:txBody>
        </p:sp>
        <p:sp>
          <p:nvSpPr>
            <p:cNvPr id="27" name="pl27"/>
            <p:cNvSpPr/>
            <p:nvPr/>
          </p:nvSpPr>
          <p:spPr>
            <a:xfrm>
              <a:off x="2737948" y="905150"/>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333062"/>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353577"/>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30" name="pl30"/>
            <p:cNvSpPr/>
            <p:nvPr/>
          </p:nvSpPr>
          <p:spPr>
            <a:xfrm>
              <a:off x="2737948" y="3108726"/>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619"/>
                  </a:lnTo>
                  <a:lnTo>
                    <a:pt x="2784028" y="489605"/>
                  </a:lnTo>
                  <a:lnTo>
                    <a:pt x="2798018" y="489588"/>
                  </a:lnTo>
                  <a:lnTo>
                    <a:pt x="2812008" y="489568"/>
                  </a:lnTo>
                  <a:lnTo>
                    <a:pt x="2825998" y="489545"/>
                  </a:lnTo>
                  <a:lnTo>
                    <a:pt x="2839988" y="489517"/>
                  </a:lnTo>
                  <a:lnTo>
                    <a:pt x="2853978" y="489485"/>
                  </a:lnTo>
                  <a:lnTo>
                    <a:pt x="2867969" y="489447"/>
                  </a:lnTo>
                  <a:lnTo>
                    <a:pt x="2881959" y="489402"/>
                  </a:lnTo>
                  <a:lnTo>
                    <a:pt x="2895949" y="489350"/>
                  </a:lnTo>
                  <a:lnTo>
                    <a:pt x="2909939" y="489288"/>
                  </a:lnTo>
                  <a:lnTo>
                    <a:pt x="2923929" y="489216"/>
                  </a:lnTo>
                  <a:lnTo>
                    <a:pt x="2937919" y="489131"/>
                  </a:lnTo>
                  <a:lnTo>
                    <a:pt x="2951909" y="489032"/>
                  </a:lnTo>
                  <a:lnTo>
                    <a:pt x="2965899" y="488915"/>
                  </a:lnTo>
                  <a:lnTo>
                    <a:pt x="2979889" y="488777"/>
                  </a:lnTo>
                  <a:lnTo>
                    <a:pt x="2993879" y="488616"/>
                  </a:lnTo>
                  <a:lnTo>
                    <a:pt x="3007870" y="488426"/>
                  </a:lnTo>
                  <a:lnTo>
                    <a:pt x="3021860" y="488204"/>
                  </a:lnTo>
                  <a:lnTo>
                    <a:pt x="3035850" y="487943"/>
                  </a:lnTo>
                  <a:lnTo>
                    <a:pt x="3049840" y="487638"/>
                  </a:lnTo>
                  <a:lnTo>
                    <a:pt x="3063830" y="487279"/>
                  </a:lnTo>
                  <a:lnTo>
                    <a:pt x="3077820" y="486859"/>
                  </a:lnTo>
                  <a:lnTo>
                    <a:pt x="3091810" y="486367"/>
                  </a:lnTo>
                  <a:lnTo>
                    <a:pt x="3105800" y="485792"/>
                  </a:lnTo>
                  <a:lnTo>
                    <a:pt x="3119790" y="485119"/>
                  </a:lnTo>
                  <a:lnTo>
                    <a:pt x="3133780" y="484333"/>
                  </a:lnTo>
                  <a:lnTo>
                    <a:pt x="3147770" y="483416"/>
                  </a:lnTo>
                  <a:lnTo>
                    <a:pt x="3161761" y="482346"/>
                  </a:lnTo>
                  <a:lnTo>
                    <a:pt x="3175751" y="481101"/>
                  </a:lnTo>
                  <a:lnTo>
                    <a:pt x="3189741" y="479655"/>
                  </a:lnTo>
                  <a:lnTo>
                    <a:pt x="3203731" y="477977"/>
                  </a:lnTo>
                  <a:lnTo>
                    <a:pt x="3217721" y="476035"/>
                  </a:lnTo>
                  <a:lnTo>
                    <a:pt x="3231711" y="473793"/>
                  </a:lnTo>
                  <a:lnTo>
                    <a:pt x="3245701" y="471214"/>
                  </a:lnTo>
                  <a:lnTo>
                    <a:pt x="3259691" y="468255"/>
                  </a:lnTo>
                  <a:lnTo>
                    <a:pt x="3273681" y="464875"/>
                  </a:lnTo>
                  <a:lnTo>
                    <a:pt x="3287671" y="461030"/>
                  </a:lnTo>
                  <a:lnTo>
                    <a:pt x="3301661" y="456679"/>
                  </a:lnTo>
                  <a:lnTo>
                    <a:pt x="3315652" y="451783"/>
                  </a:lnTo>
                  <a:lnTo>
                    <a:pt x="3329642" y="446311"/>
                  </a:lnTo>
                  <a:lnTo>
                    <a:pt x="3343632" y="440237"/>
                  </a:lnTo>
                  <a:lnTo>
                    <a:pt x="3357622" y="433551"/>
                  </a:lnTo>
                  <a:lnTo>
                    <a:pt x="3371612" y="426253"/>
                  </a:lnTo>
                  <a:lnTo>
                    <a:pt x="3385602" y="418367"/>
                  </a:lnTo>
                  <a:lnTo>
                    <a:pt x="3399592" y="409930"/>
                  </a:lnTo>
                  <a:lnTo>
                    <a:pt x="3413582" y="401007"/>
                  </a:lnTo>
                  <a:lnTo>
                    <a:pt x="3427572" y="391677"/>
                  </a:lnTo>
                  <a:lnTo>
                    <a:pt x="3441562" y="382043"/>
                  </a:lnTo>
                  <a:lnTo>
                    <a:pt x="3455552" y="372220"/>
                  </a:lnTo>
                  <a:lnTo>
                    <a:pt x="3469543" y="362332"/>
                  </a:lnTo>
                  <a:lnTo>
                    <a:pt x="3483533" y="352509"/>
                  </a:lnTo>
                  <a:lnTo>
                    <a:pt x="3497523" y="342874"/>
                  </a:lnTo>
                  <a:lnTo>
                    <a:pt x="3511513" y="333545"/>
                  </a:lnTo>
                  <a:lnTo>
                    <a:pt x="3525503" y="324621"/>
                  </a:lnTo>
                  <a:lnTo>
                    <a:pt x="3539493" y="316185"/>
                  </a:lnTo>
                  <a:lnTo>
                    <a:pt x="3553483" y="308298"/>
                  </a:lnTo>
                  <a:lnTo>
                    <a:pt x="3567473" y="301001"/>
                  </a:lnTo>
                  <a:lnTo>
                    <a:pt x="3581463" y="294314"/>
                  </a:lnTo>
                  <a:lnTo>
                    <a:pt x="3595453" y="288241"/>
                  </a:lnTo>
                  <a:lnTo>
                    <a:pt x="3609444" y="282768"/>
                  </a:lnTo>
                  <a:lnTo>
                    <a:pt x="3623434" y="277873"/>
                  </a:lnTo>
                  <a:lnTo>
                    <a:pt x="3637424" y="273522"/>
                  </a:lnTo>
                  <a:lnTo>
                    <a:pt x="3651414" y="269677"/>
                  </a:lnTo>
                  <a:lnTo>
                    <a:pt x="3665404" y="266297"/>
                  </a:lnTo>
                  <a:lnTo>
                    <a:pt x="3679394" y="263338"/>
                  </a:lnTo>
                  <a:lnTo>
                    <a:pt x="3693384" y="260758"/>
                  </a:lnTo>
                  <a:lnTo>
                    <a:pt x="3707374" y="258517"/>
                  </a:lnTo>
                  <a:lnTo>
                    <a:pt x="3721364" y="256575"/>
                  </a:lnTo>
                  <a:lnTo>
                    <a:pt x="3735354" y="254897"/>
                  </a:lnTo>
                  <a:lnTo>
                    <a:pt x="3749344" y="253450"/>
                  </a:lnTo>
                  <a:lnTo>
                    <a:pt x="3763335" y="252206"/>
                  </a:lnTo>
                  <a:lnTo>
                    <a:pt x="3777325" y="251136"/>
                  </a:lnTo>
                  <a:lnTo>
                    <a:pt x="3791315" y="250219"/>
                  </a:lnTo>
                  <a:lnTo>
                    <a:pt x="3805305" y="249432"/>
                  </a:lnTo>
                  <a:lnTo>
                    <a:pt x="3819295" y="248760"/>
                  </a:lnTo>
                  <a:lnTo>
                    <a:pt x="3833285" y="248184"/>
                  </a:lnTo>
                  <a:lnTo>
                    <a:pt x="3847275" y="247692"/>
                  </a:lnTo>
                  <a:lnTo>
                    <a:pt x="3861265" y="247272"/>
                  </a:lnTo>
                  <a:lnTo>
                    <a:pt x="3875255" y="246914"/>
                  </a:lnTo>
                  <a:lnTo>
                    <a:pt x="3889245" y="246608"/>
                  </a:lnTo>
                  <a:lnTo>
                    <a:pt x="3903235" y="246348"/>
                  </a:lnTo>
                  <a:lnTo>
                    <a:pt x="3917226" y="246125"/>
                  </a:lnTo>
                  <a:lnTo>
                    <a:pt x="3931216" y="245936"/>
                  </a:lnTo>
                  <a:lnTo>
                    <a:pt x="3945206" y="245775"/>
                  </a:lnTo>
                  <a:lnTo>
                    <a:pt x="3959196" y="245637"/>
                  </a:lnTo>
                  <a:lnTo>
                    <a:pt x="3973186" y="245520"/>
                  </a:lnTo>
                  <a:lnTo>
                    <a:pt x="3987176" y="245420"/>
                  </a:lnTo>
                  <a:lnTo>
                    <a:pt x="4001166" y="245335"/>
                  </a:lnTo>
                  <a:lnTo>
                    <a:pt x="4015156" y="245263"/>
                  </a:lnTo>
                  <a:lnTo>
                    <a:pt x="4029146" y="245202"/>
                  </a:lnTo>
                  <a:lnTo>
                    <a:pt x="4043136" y="245149"/>
                  </a:lnTo>
                  <a:lnTo>
                    <a:pt x="4057126" y="245105"/>
                  </a:lnTo>
                  <a:lnTo>
                    <a:pt x="4071117" y="245067"/>
                  </a:lnTo>
                  <a:lnTo>
                    <a:pt x="4085107" y="245035"/>
                  </a:lnTo>
                  <a:lnTo>
                    <a:pt x="4099097" y="245007"/>
                  </a:lnTo>
                  <a:lnTo>
                    <a:pt x="4113087" y="244984"/>
                  </a:lnTo>
                  <a:lnTo>
                    <a:pt x="4127077" y="244964"/>
                  </a:lnTo>
                  <a:lnTo>
                    <a:pt x="4141067" y="244947"/>
                  </a:lnTo>
                  <a:lnTo>
                    <a:pt x="4155057" y="244932"/>
                  </a:lnTo>
                </a:path>
              </a:pathLst>
            </a:custGeom>
            <a:ln w="40651" cap="flat">
              <a:solidFill>
                <a:srgbClr val="D3D3D3">
                  <a:alpha val="100000"/>
                </a:srgbClr>
              </a:solidFill>
              <a:prstDash val="solid"/>
              <a:round/>
            </a:ln>
          </p:spPr>
          <p:txBody>
            <a:bodyPr/>
            <a:lstStyle/>
            <a:p/>
          </p:txBody>
        </p:sp>
        <p:sp>
          <p:nvSpPr>
            <p:cNvPr id="31" name="pl31"/>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3843279"/>
              <a:ext cx="4155057" cy="734306"/>
            </a:xfrm>
            <a:custGeom>
              <a:avLst/>
              <a:pathLst>
                <a:path w="4155057" h="734306">
                  <a:moveTo>
                    <a:pt x="0" y="734306"/>
                  </a:moveTo>
                  <a:lnTo>
                    <a:pt x="13990" y="734263"/>
                  </a:lnTo>
                  <a:lnTo>
                    <a:pt x="27980" y="734212"/>
                  </a:lnTo>
                  <a:lnTo>
                    <a:pt x="41970" y="734152"/>
                  </a:lnTo>
                  <a:lnTo>
                    <a:pt x="55960" y="734082"/>
                  </a:lnTo>
                  <a:lnTo>
                    <a:pt x="69950" y="734000"/>
                  </a:lnTo>
                  <a:lnTo>
                    <a:pt x="83940" y="733903"/>
                  </a:lnTo>
                  <a:lnTo>
                    <a:pt x="97930" y="733789"/>
                  </a:lnTo>
                  <a:lnTo>
                    <a:pt x="111920" y="733655"/>
                  </a:lnTo>
                  <a:lnTo>
                    <a:pt x="125910" y="733498"/>
                  </a:lnTo>
                  <a:lnTo>
                    <a:pt x="139900" y="733314"/>
                  </a:lnTo>
                  <a:lnTo>
                    <a:pt x="153891" y="733097"/>
                  </a:lnTo>
                  <a:lnTo>
                    <a:pt x="167881" y="732842"/>
                  </a:lnTo>
                  <a:lnTo>
                    <a:pt x="181871" y="732543"/>
                  </a:lnTo>
                  <a:lnTo>
                    <a:pt x="195861" y="732192"/>
                  </a:lnTo>
                  <a:lnTo>
                    <a:pt x="209851" y="731780"/>
                  </a:lnTo>
                  <a:lnTo>
                    <a:pt x="223841" y="731296"/>
                  </a:lnTo>
                  <a:lnTo>
                    <a:pt x="237831" y="730727"/>
                  </a:lnTo>
                  <a:lnTo>
                    <a:pt x="251821" y="730060"/>
                  </a:lnTo>
                  <a:lnTo>
                    <a:pt x="265811" y="729278"/>
                  </a:lnTo>
                  <a:lnTo>
                    <a:pt x="279801" y="728361"/>
                  </a:lnTo>
                  <a:lnTo>
                    <a:pt x="293791" y="727286"/>
                  </a:lnTo>
                  <a:lnTo>
                    <a:pt x="307782" y="726026"/>
                  </a:lnTo>
                  <a:lnTo>
                    <a:pt x="321772" y="724551"/>
                  </a:lnTo>
                  <a:lnTo>
                    <a:pt x="335762" y="722824"/>
                  </a:lnTo>
                  <a:lnTo>
                    <a:pt x="349752" y="720806"/>
                  </a:lnTo>
                  <a:lnTo>
                    <a:pt x="363742" y="718447"/>
                  </a:lnTo>
                  <a:lnTo>
                    <a:pt x="377732" y="715695"/>
                  </a:lnTo>
                  <a:lnTo>
                    <a:pt x="391722" y="712487"/>
                  </a:lnTo>
                  <a:lnTo>
                    <a:pt x="405712" y="708752"/>
                  </a:lnTo>
                  <a:lnTo>
                    <a:pt x="419702" y="704412"/>
                  </a:lnTo>
                  <a:lnTo>
                    <a:pt x="433692" y="699379"/>
                  </a:lnTo>
                  <a:lnTo>
                    <a:pt x="447682" y="693553"/>
                  </a:lnTo>
                  <a:lnTo>
                    <a:pt x="461673" y="686829"/>
                  </a:lnTo>
                  <a:lnTo>
                    <a:pt x="475663" y="679090"/>
                  </a:lnTo>
                  <a:lnTo>
                    <a:pt x="489653" y="670213"/>
                  </a:lnTo>
                  <a:lnTo>
                    <a:pt x="503643" y="660072"/>
                  </a:lnTo>
                  <a:lnTo>
                    <a:pt x="517633" y="648537"/>
                  </a:lnTo>
                  <a:lnTo>
                    <a:pt x="531623" y="635484"/>
                  </a:lnTo>
                  <a:lnTo>
                    <a:pt x="545613" y="620798"/>
                  </a:lnTo>
                  <a:lnTo>
                    <a:pt x="559603" y="604381"/>
                  </a:lnTo>
                  <a:lnTo>
                    <a:pt x="573593" y="586160"/>
                  </a:lnTo>
                  <a:lnTo>
                    <a:pt x="587583" y="566100"/>
                  </a:lnTo>
                  <a:lnTo>
                    <a:pt x="601574" y="544209"/>
                  </a:lnTo>
                  <a:lnTo>
                    <a:pt x="615564" y="520548"/>
                  </a:lnTo>
                  <a:lnTo>
                    <a:pt x="629554" y="495240"/>
                  </a:lnTo>
                  <a:lnTo>
                    <a:pt x="643544" y="468468"/>
                  </a:lnTo>
                  <a:lnTo>
                    <a:pt x="657534" y="440480"/>
                  </a:lnTo>
                  <a:lnTo>
                    <a:pt x="671524" y="411577"/>
                  </a:lnTo>
                  <a:lnTo>
                    <a:pt x="685514" y="382107"/>
                  </a:lnTo>
                  <a:lnTo>
                    <a:pt x="699504" y="352444"/>
                  </a:lnTo>
                  <a:lnTo>
                    <a:pt x="713494" y="322974"/>
                  </a:lnTo>
                  <a:lnTo>
                    <a:pt x="727484" y="294072"/>
                  </a:lnTo>
                  <a:lnTo>
                    <a:pt x="741474" y="266084"/>
                  </a:lnTo>
                  <a:lnTo>
                    <a:pt x="755465" y="239312"/>
                  </a:lnTo>
                  <a:lnTo>
                    <a:pt x="769455" y="214003"/>
                  </a:lnTo>
                  <a:lnTo>
                    <a:pt x="783445" y="190343"/>
                  </a:lnTo>
                  <a:lnTo>
                    <a:pt x="797435" y="168451"/>
                  </a:lnTo>
                  <a:lnTo>
                    <a:pt x="811425" y="148391"/>
                  </a:lnTo>
                  <a:lnTo>
                    <a:pt x="825415" y="130171"/>
                  </a:lnTo>
                  <a:lnTo>
                    <a:pt x="839405" y="113753"/>
                  </a:lnTo>
                  <a:lnTo>
                    <a:pt x="853395" y="99067"/>
                  </a:lnTo>
                  <a:lnTo>
                    <a:pt x="867385" y="86014"/>
                  </a:lnTo>
                  <a:lnTo>
                    <a:pt x="881375" y="74480"/>
                  </a:lnTo>
                  <a:lnTo>
                    <a:pt x="895365" y="64338"/>
                  </a:lnTo>
                  <a:lnTo>
                    <a:pt x="909356" y="55462"/>
                  </a:lnTo>
                  <a:lnTo>
                    <a:pt x="923346" y="47723"/>
                  </a:lnTo>
                  <a:lnTo>
                    <a:pt x="937336" y="40998"/>
                  </a:lnTo>
                  <a:lnTo>
                    <a:pt x="951326" y="35173"/>
                  </a:lnTo>
                  <a:lnTo>
                    <a:pt x="965316" y="30139"/>
                  </a:lnTo>
                  <a:lnTo>
                    <a:pt x="979306" y="25800"/>
                  </a:lnTo>
                  <a:lnTo>
                    <a:pt x="993296" y="22065"/>
                  </a:lnTo>
                  <a:lnTo>
                    <a:pt x="1007286" y="18857"/>
                  </a:lnTo>
                  <a:lnTo>
                    <a:pt x="1021276" y="16104"/>
                  </a:lnTo>
                  <a:lnTo>
                    <a:pt x="1035266" y="13746"/>
                  </a:lnTo>
                  <a:lnTo>
                    <a:pt x="1049256" y="11727"/>
                  </a:lnTo>
                  <a:lnTo>
                    <a:pt x="1063247" y="10001"/>
                  </a:lnTo>
                  <a:lnTo>
                    <a:pt x="1077237" y="8526"/>
                  </a:lnTo>
                  <a:lnTo>
                    <a:pt x="1091227" y="7266"/>
                  </a:lnTo>
                  <a:lnTo>
                    <a:pt x="1105217" y="6191"/>
                  </a:lnTo>
                  <a:lnTo>
                    <a:pt x="1119207" y="5273"/>
                  </a:lnTo>
                  <a:lnTo>
                    <a:pt x="1133197" y="4491"/>
                  </a:lnTo>
                  <a:lnTo>
                    <a:pt x="1147187" y="3824"/>
                  </a:lnTo>
                  <a:lnTo>
                    <a:pt x="1161177" y="3256"/>
                  </a:lnTo>
                  <a:lnTo>
                    <a:pt x="1175167" y="2772"/>
                  </a:lnTo>
                  <a:lnTo>
                    <a:pt x="1189157" y="2360"/>
                  </a:lnTo>
                  <a:lnTo>
                    <a:pt x="1203148" y="2008"/>
                  </a:lnTo>
                  <a:lnTo>
                    <a:pt x="1217138" y="1709"/>
                  </a:lnTo>
                  <a:lnTo>
                    <a:pt x="1231128" y="1455"/>
                  </a:lnTo>
                  <a:lnTo>
                    <a:pt x="1245118" y="1238"/>
                  </a:lnTo>
                  <a:lnTo>
                    <a:pt x="1259108" y="1053"/>
                  </a:lnTo>
                  <a:lnTo>
                    <a:pt x="1273098" y="896"/>
                  </a:lnTo>
                  <a:lnTo>
                    <a:pt x="1287088" y="763"/>
                  </a:lnTo>
                  <a:lnTo>
                    <a:pt x="1301078" y="649"/>
                  </a:lnTo>
                  <a:lnTo>
                    <a:pt x="1315068" y="552"/>
                  </a:lnTo>
                  <a:lnTo>
                    <a:pt x="1329058" y="470"/>
                  </a:lnTo>
                  <a:lnTo>
                    <a:pt x="1343048" y="399"/>
                  </a:lnTo>
                  <a:lnTo>
                    <a:pt x="1357039" y="340"/>
                  </a:lnTo>
                  <a:lnTo>
                    <a:pt x="1371029" y="289"/>
                  </a:lnTo>
                  <a:lnTo>
                    <a:pt x="1385019" y="246"/>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333227"/>
              <a:ext cx="4155057" cy="734306"/>
            </a:xfrm>
            <a:custGeom>
              <a:avLst/>
              <a:pathLst>
                <a:path w="4155057" h="734306">
                  <a:moveTo>
                    <a:pt x="0" y="734306"/>
                  </a:moveTo>
                  <a:lnTo>
                    <a:pt x="13990" y="734306"/>
                  </a:lnTo>
                  <a:lnTo>
                    <a:pt x="27980" y="734306"/>
                  </a:lnTo>
                  <a:lnTo>
                    <a:pt x="41970" y="734306"/>
                  </a:lnTo>
                  <a:lnTo>
                    <a:pt x="55960" y="734306"/>
                  </a:lnTo>
                  <a:lnTo>
                    <a:pt x="69950" y="734306"/>
                  </a:lnTo>
                  <a:lnTo>
                    <a:pt x="83940" y="734306"/>
                  </a:lnTo>
                  <a:lnTo>
                    <a:pt x="97930" y="734306"/>
                  </a:lnTo>
                  <a:lnTo>
                    <a:pt x="111920" y="734306"/>
                  </a:lnTo>
                  <a:lnTo>
                    <a:pt x="125910" y="734306"/>
                  </a:lnTo>
                  <a:lnTo>
                    <a:pt x="139900" y="734306"/>
                  </a:lnTo>
                  <a:lnTo>
                    <a:pt x="153891" y="734306"/>
                  </a:lnTo>
                  <a:lnTo>
                    <a:pt x="167881" y="734306"/>
                  </a:lnTo>
                  <a:lnTo>
                    <a:pt x="181871" y="734306"/>
                  </a:lnTo>
                  <a:lnTo>
                    <a:pt x="195861" y="734306"/>
                  </a:lnTo>
                  <a:lnTo>
                    <a:pt x="209851" y="734306"/>
                  </a:lnTo>
                  <a:lnTo>
                    <a:pt x="223841" y="734306"/>
                  </a:lnTo>
                  <a:lnTo>
                    <a:pt x="237831" y="734306"/>
                  </a:lnTo>
                  <a:lnTo>
                    <a:pt x="251821" y="734306"/>
                  </a:lnTo>
                  <a:lnTo>
                    <a:pt x="265811" y="734306"/>
                  </a:lnTo>
                  <a:lnTo>
                    <a:pt x="279801" y="734306"/>
                  </a:lnTo>
                  <a:lnTo>
                    <a:pt x="293791" y="734306"/>
                  </a:lnTo>
                  <a:lnTo>
                    <a:pt x="307782" y="734306"/>
                  </a:lnTo>
                  <a:lnTo>
                    <a:pt x="321772" y="734306"/>
                  </a:lnTo>
                  <a:lnTo>
                    <a:pt x="335762" y="734306"/>
                  </a:lnTo>
                  <a:lnTo>
                    <a:pt x="349752" y="734306"/>
                  </a:lnTo>
                  <a:lnTo>
                    <a:pt x="363742" y="734306"/>
                  </a:lnTo>
                  <a:lnTo>
                    <a:pt x="377732" y="734306"/>
                  </a:lnTo>
                  <a:lnTo>
                    <a:pt x="391722" y="734306"/>
                  </a:lnTo>
                  <a:lnTo>
                    <a:pt x="405712" y="734306"/>
                  </a:lnTo>
                  <a:lnTo>
                    <a:pt x="419702" y="734306"/>
                  </a:lnTo>
                  <a:lnTo>
                    <a:pt x="433692" y="734306"/>
                  </a:lnTo>
                  <a:lnTo>
                    <a:pt x="447682" y="734306"/>
                  </a:lnTo>
                  <a:lnTo>
                    <a:pt x="461673" y="734306"/>
                  </a:lnTo>
                  <a:lnTo>
                    <a:pt x="475663" y="734306"/>
                  </a:lnTo>
                  <a:lnTo>
                    <a:pt x="489653" y="734306"/>
                  </a:lnTo>
                  <a:lnTo>
                    <a:pt x="503643" y="734306"/>
                  </a:lnTo>
                  <a:lnTo>
                    <a:pt x="517633" y="734306"/>
                  </a:lnTo>
                  <a:lnTo>
                    <a:pt x="531623" y="734306"/>
                  </a:lnTo>
                  <a:lnTo>
                    <a:pt x="545613" y="734306"/>
                  </a:lnTo>
                  <a:lnTo>
                    <a:pt x="559603" y="734306"/>
                  </a:lnTo>
                  <a:lnTo>
                    <a:pt x="573593" y="734306"/>
                  </a:lnTo>
                  <a:lnTo>
                    <a:pt x="587583" y="734306"/>
                  </a:lnTo>
                  <a:lnTo>
                    <a:pt x="601574" y="734306"/>
                  </a:lnTo>
                  <a:lnTo>
                    <a:pt x="615564" y="734306"/>
                  </a:lnTo>
                  <a:lnTo>
                    <a:pt x="629554" y="734306"/>
                  </a:lnTo>
                  <a:lnTo>
                    <a:pt x="643544" y="734306"/>
                  </a:lnTo>
                  <a:lnTo>
                    <a:pt x="657534" y="734306"/>
                  </a:lnTo>
                  <a:lnTo>
                    <a:pt x="671524" y="734306"/>
                  </a:lnTo>
                  <a:lnTo>
                    <a:pt x="685514" y="734306"/>
                  </a:lnTo>
                  <a:lnTo>
                    <a:pt x="699504" y="734306"/>
                  </a:lnTo>
                  <a:lnTo>
                    <a:pt x="713494" y="734306"/>
                  </a:lnTo>
                  <a:lnTo>
                    <a:pt x="727484" y="734306"/>
                  </a:lnTo>
                  <a:lnTo>
                    <a:pt x="741474" y="734306"/>
                  </a:lnTo>
                  <a:lnTo>
                    <a:pt x="755465" y="734306"/>
                  </a:lnTo>
                  <a:lnTo>
                    <a:pt x="769455" y="734306"/>
                  </a:lnTo>
                  <a:lnTo>
                    <a:pt x="783445" y="734306"/>
                  </a:lnTo>
                  <a:lnTo>
                    <a:pt x="797435" y="734306"/>
                  </a:lnTo>
                  <a:lnTo>
                    <a:pt x="811425" y="734306"/>
                  </a:lnTo>
                  <a:lnTo>
                    <a:pt x="825415" y="734306"/>
                  </a:lnTo>
                  <a:lnTo>
                    <a:pt x="839405" y="734306"/>
                  </a:lnTo>
                  <a:lnTo>
                    <a:pt x="853395" y="734306"/>
                  </a:lnTo>
                  <a:lnTo>
                    <a:pt x="867385" y="734306"/>
                  </a:lnTo>
                  <a:lnTo>
                    <a:pt x="881375" y="734306"/>
                  </a:lnTo>
                  <a:lnTo>
                    <a:pt x="895365" y="734306"/>
                  </a:lnTo>
                  <a:lnTo>
                    <a:pt x="909356" y="734306"/>
                  </a:lnTo>
                  <a:lnTo>
                    <a:pt x="923346" y="734306"/>
                  </a:lnTo>
                  <a:lnTo>
                    <a:pt x="937336" y="734306"/>
                  </a:lnTo>
                  <a:lnTo>
                    <a:pt x="951326" y="734306"/>
                  </a:lnTo>
                  <a:lnTo>
                    <a:pt x="965316" y="734306"/>
                  </a:lnTo>
                  <a:lnTo>
                    <a:pt x="979306" y="734306"/>
                  </a:lnTo>
                  <a:lnTo>
                    <a:pt x="993296" y="734306"/>
                  </a:lnTo>
                  <a:lnTo>
                    <a:pt x="1007286" y="734306"/>
                  </a:lnTo>
                  <a:lnTo>
                    <a:pt x="1021276" y="734306"/>
                  </a:lnTo>
                  <a:lnTo>
                    <a:pt x="1035266" y="734306"/>
                  </a:lnTo>
                  <a:lnTo>
                    <a:pt x="1049256" y="734306"/>
                  </a:lnTo>
                  <a:lnTo>
                    <a:pt x="1063247" y="734306"/>
                  </a:lnTo>
                  <a:lnTo>
                    <a:pt x="1077237" y="734306"/>
                  </a:lnTo>
                  <a:lnTo>
                    <a:pt x="1091227" y="734306"/>
                  </a:lnTo>
                  <a:lnTo>
                    <a:pt x="1105217" y="734306"/>
                  </a:lnTo>
                  <a:lnTo>
                    <a:pt x="1119207" y="734306"/>
                  </a:lnTo>
                  <a:lnTo>
                    <a:pt x="1133197" y="734306"/>
                  </a:lnTo>
                  <a:lnTo>
                    <a:pt x="1147187" y="734306"/>
                  </a:lnTo>
                  <a:lnTo>
                    <a:pt x="1161177" y="734306"/>
                  </a:lnTo>
                  <a:lnTo>
                    <a:pt x="1175167" y="734306"/>
                  </a:lnTo>
                  <a:lnTo>
                    <a:pt x="1189157" y="734306"/>
                  </a:lnTo>
                  <a:lnTo>
                    <a:pt x="1203148" y="734306"/>
                  </a:lnTo>
                  <a:lnTo>
                    <a:pt x="1217138" y="734306"/>
                  </a:lnTo>
                  <a:lnTo>
                    <a:pt x="1231128" y="734306"/>
                  </a:lnTo>
                  <a:lnTo>
                    <a:pt x="1245118" y="734306"/>
                  </a:lnTo>
                  <a:lnTo>
                    <a:pt x="1259108" y="734306"/>
                  </a:lnTo>
                  <a:lnTo>
                    <a:pt x="1273098" y="734306"/>
                  </a:lnTo>
                  <a:lnTo>
                    <a:pt x="1287088" y="734306"/>
                  </a:lnTo>
                  <a:lnTo>
                    <a:pt x="1301078" y="734306"/>
                  </a:lnTo>
                  <a:lnTo>
                    <a:pt x="1315068" y="734306"/>
                  </a:lnTo>
                  <a:lnTo>
                    <a:pt x="1329058" y="734306"/>
                  </a:lnTo>
                  <a:lnTo>
                    <a:pt x="1343048" y="734306"/>
                  </a:lnTo>
                  <a:lnTo>
                    <a:pt x="1357039" y="734306"/>
                  </a:lnTo>
                  <a:lnTo>
                    <a:pt x="1371029" y="734306"/>
                  </a:lnTo>
                  <a:lnTo>
                    <a:pt x="1385019" y="734306"/>
                  </a:lnTo>
                  <a:lnTo>
                    <a:pt x="1385019" y="734306"/>
                  </a:lnTo>
                  <a:lnTo>
                    <a:pt x="1399009" y="734306"/>
                  </a:lnTo>
                  <a:lnTo>
                    <a:pt x="1412999" y="734306"/>
                  </a:lnTo>
                  <a:lnTo>
                    <a:pt x="1426989" y="734306"/>
                  </a:lnTo>
                  <a:lnTo>
                    <a:pt x="1440979" y="734306"/>
                  </a:lnTo>
                  <a:lnTo>
                    <a:pt x="1454969" y="734306"/>
                  </a:lnTo>
                  <a:lnTo>
                    <a:pt x="1468959" y="734306"/>
                  </a:lnTo>
                  <a:lnTo>
                    <a:pt x="1482949" y="734306"/>
                  </a:lnTo>
                  <a:lnTo>
                    <a:pt x="1496939" y="734306"/>
                  </a:lnTo>
                  <a:lnTo>
                    <a:pt x="1510930" y="734306"/>
                  </a:lnTo>
                  <a:lnTo>
                    <a:pt x="1524920" y="734306"/>
                  </a:lnTo>
                  <a:lnTo>
                    <a:pt x="1538910" y="734306"/>
                  </a:lnTo>
                  <a:lnTo>
                    <a:pt x="1552900" y="734306"/>
                  </a:lnTo>
                  <a:lnTo>
                    <a:pt x="1566890" y="734306"/>
                  </a:lnTo>
                  <a:lnTo>
                    <a:pt x="1580880" y="734306"/>
                  </a:lnTo>
                  <a:lnTo>
                    <a:pt x="1594870" y="734306"/>
                  </a:lnTo>
                  <a:lnTo>
                    <a:pt x="1608860" y="734306"/>
                  </a:lnTo>
                  <a:lnTo>
                    <a:pt x="1622850" y="734306"/>
                  </a:lnTo>
                  <a:lnTo>
                    <a:pt x="1636840" y="734306"/>
                  </a:lnTo>
                  <a:lnTo>
                    <a:pt x="1650830" y="734306"/>
                  </a:lnTo>
                  <a:lnTo>
                    <a:pt x="1664821" y="734306"/>
                  </a:lnTo>
                  <a:lnTo>
                    <a:pt x="1678811" y="734306"/>
                  </a:lnTo>
                  <a:lnTo>
                    <a:pt x="1692801" y="734306"/>
                  </a:lnTo>
                  <a:lnTo>
                    <a:pt x="1706791" y="734306"/>
                  </a:lnTo>
                  <a:lnTo>
                    <a:pt x="1720781" y="734306"/>
                  </a:lnTo>
                  <a:lnTo>
                    <a:pt x="1734771" y="734306"/>
                  </a:lnTo>
                  <a:lnTo>
                    <a:pt x="1748761" y="734306"/>
                  </a:lnTo>
                  <a:lnTo>
                    <a:pt x="1762751" y="734306"/>
                  </a:lnTo>
                  <a:lnTo>
                    <a:pt x="1776741" y="734306"/>
                  </a:lnTo>
                  <a:lnTo>
                    <a:pt x="1790731" y="734306"/>
                  </a:lnTo>
                  <a:lnTo>
                    <a:pt x="1804722" y="734306"/>
                  </a:lnTo>
                  <a:lnTo>
                    <a:pt x="1818712" y="734306"/>
                  </a:lnTo>
                  <a:lnTo>
                    <a:pt x="1832702" y="734306"/>
                  </a:lnTo>
                  <a:lnTo>
                    <a:pt x="1846692" y="734306"/>
                  </a:lnTo>
                  <a:lnTo>
                    <a:pt x="1860682" y="734306"/>
                  </a:lnTo>
                  <a:lnTo>
                    <a:pt x="1874672" y="734306"/>
                  </a:lnTo>
                  <a:lnTo>
                    <a:pt x="1888662" y="734306"/>
                  </a:lnTo>
                  <a:lnTo>
                    <a:pt x="1902652" y="734306"/>
                  </a:lnTo>
                  <a:lnTo>
                    <a:pt x="1916642" y="734306"/>
                  </a:lnTo>
                  <a:lnTo>
                    <a:pt x="1930632" y="734306"/>
                  </a:lnTo>
                  <a:lnTo>
                    <a:pt x="1944622" y="734306"/>
                  </a:lnTo>
                  <a:lnTo>
                    <a:pt x="1958613" y="734306"/>
                  </a:lnTo>
                  <a:lnTo>
                    <a:pt x="1972603" y="734306"/>
                  </a:lnTo>
                  <a:lnTo>
                    <a:pt x="1986593" y="734306"/>
                  </a:lnTo>
                  <a:lnTo>
                    <a:pt x="2000583" y="734306"/>
                  </a:lnTo>
                  <a:lnTo>
                    <a:pt x="2014573" y="734306"/>
                  </a:lnTo>
                  <a:lnTo>
                    <a:pt x="2028563" y="734306"/>
                  </a:lnTo>
                  <a:lnTo>
                    <a:pt x="2042553" y="734306"/>
                  </a:lnTo>
                  <a:lnTo>
                    <a:pt x="2056543" y="734306"/>
                  </a:lnTo>
                  <a:lnTo>
                    <a:pt x="2070533" y="734306"/>
                  </a:lnTo>
                  <a:lnTo>
                    <a:pt x="2084523" y="734306"/>
                  </a:lnTo>
                  <a:lnTo>
                    <a:pt x="2098513" y="734306"/>
                  </a:lnTo>
                  <a:lnTo>
                    <a:pt x="2112504" y="734306"/>
                  </a:lnTo>
                  <a:lnTo>
                    <a:pt x="2126494" y="734306"/>
                  </a:lnTo>
                  <a:lnTo>
                    <a:pt x="2140484" y="734306"/>
                  </a:lnTo>
                  <a:lnTo>
                    <a:pt x="2154474" y="734306"/>
                  </a:lnTo>
                  <a:lnTo>
                    <a:pt x="2168464" y="734306"/>
                  </a:lnTo>
                  <a:lnTo>
                    <a:pt x="2182454" y="734306"/>
                  </a:lnTo>
                  <a:lnTo>
                    <a:pt x="2196444" y="734306"/>
                  </a:lnTo>
                  <a:lnTo>
                    <a:pt x="2210434" y="734306"/>
                  </a:lnTo>
                  <a:lnTo>
                    <a:pt x="2224424" y="734306"/>
                  </a:lnTo>
                  <a:lnTo>
                    <a:pt x="2238414" y="734306"/>
                  </a:lnTo>
                  <a:lnTo>
                    <a:pt x="2252404" y="734306"/>
                  </a:lnTo>
                  <a:lnTo>
                    <a:pt x="2266395" y="734306"/>
                  </a:lnTo>
                  <a:lnTo>
                    <a:pt x="2280385" y="734306"/>
                  </a:lnTo>
                  <a:lnTo>
                    <a:pt x="2294375" y="734306"/>
                  </a:lnTo>
                  <a:lnTo>
                    <a:pt x="2308365" y="734306"/>
                  </a:lnTo>
                  <a:lnTo>
                    <a:pt x="2322355" y="734306"/>
                  </a:lnTo>
                  <a:lnTo>
                    <a:pt x="2336345" y="734306"/>
                  </a:lnTo>
                  <a:lnTo>
                    <a:pt x="2350335" y="734306"/>
                  </a:lnTo>
                  <a:lnTo>
                    <a:pt x="2364325" y="734306"/>
                  </a:lnTo>
                  <a:lnTo>
                    <a:pt x="2378315" y="734306"/>
                  </a:lnTo>
                  <a:lnTo>
                    <a:pt x="2392305" y="734306"/>
                  </a:lnTo>
                  <a:lnTo>
                    <a:pt x="2406296" y="734306"/>
                  </a:lnTo>
                  <a:lnTo>
                    <a:pt x="2420286" y="734306"/>
                  </a:lnTo>
                  <a:lnTo>
                    <a:pt x="2434276" y="734306"/>
                  </a:lnTo>
                  <a:lnTo>
                    <a:pt x="2448266" y="734306"/>
                  </a:lnTo>
                  <a:lnTo>
                    <a:pt x="2462256" y="734306"/>
                  </a:lnTo>
                  <a:lnTo>
                    <a:pt x="2476246" y="734306"/>
                  </a:lnTo>
                  <a:lnTo>
                    <a:pt x="2490236" y="734306"/>
                  </a:lnTo>
                  <a:lnTo>
                    <a:pt x="2504226" y="734306"/>
                  </a:lnTo>
                  <a:lnTo>
                    <a:pt x="2518216" y="734306"/>
                  </a:lnTo>
                  <a:lnTo>
                    <a:pt x="2532206" y="734306"/>
                  </a:lnTo>
                  <a:lnTo>
                    <a:pt x="2546196" y="734306"/>
                  </a:lnTo>
                  <a:lnTo>
                    <a:pt x="2560187" y="734306"/>
                  </a:lnTo>
                  <a:lnTo>
                    <a:pt x="2574177" y="734306"/>
                  </a:lnTo>
                  <a:lnTo>
                    <a:pt x="2588167" y="734306"/>
                  </a:lnTo>
                  <a:lnTo>
                    <a:pt x="2602157" y="734306"/>
                  </a:lnTo>
                  <a:lnTo>
                    <a:pt x="2616147" y="734306"/>
                  </a:lnTo>
                  <a:lnTo>
                    <a:pt x="2630137" y="734306"/>
                  </a:lnTo>
                  <a:lnTo>
                    <a:pt x="2644127" y="734306"/>
                  </a:lnTo>
                  <a:lnTo>
                    <a:pt x="2658117" y="734306"/>
                  </a:lnTo>
                  <a:lnTo>
                    <a:pt x="2672107" y="734306"/>
                  </a:lnTo>
                  <a:lnTo>
                    <a:pt x="2686097" y="734306"/>
                  </a:lnTo>
                  <a:lnTo>
                    <a:pt x="2700087" y="734306"/>
                  </a:lnTo>
                  <a:lnTo>
                    <a:pt x="2714078" y="734306"/>
                  </a:lnTo>
                  <a:lnTo>
                    <a:pt x="2728068" y="734306"/>
                  </a:lnTo>
                  <a:lnTo>
                    <a:pt x="2742058" y="734306"/>
                  </a:lnTo>
                  <a:lnTo>
                    <a:pt x="2756048" y="734306"/>
                  </a:lnTo>
                  <a:lnTo>
                    <a:pt x="2770038" y="734306"/>
                  </a:lnTo>
                  <a:lnTo>
                    <a:pt x="2770038" y="734059"/>
                  </a:lnTo>
                  <a:lnTo>
                    <a:pt x="2784028" y="734016"/>
                  </a:lnTo>
                  <a:lnTo>
                    <a:pt x="2798018" y="733965"/>
                  </a:lnTo>
                  <a:lnTo>
                    <a:pt x="2812008" y="733906"/>
                  </a:lnTo>
                  <a:lnTo>
                    <a:pt x="2825998" y="733836"/>
                  </a:lnTo>
                  <a:lnTo>
                    <a:pt x="2839988" y="733753"/>
                  </a:lnTo>
                  <a:lnTo>
                    <a:pt x="2853978" y="733656"/>
                  </a:lnTo>
                  <a:lnTo>
                    <a:pt x="2867969" y="733543"/>
                  </a:lnTo>
                  <a:lnTo>
                    <a:pt x="2881959" y="733409"/>
                  </a:lnTo>
                  <a:lnTo>
                    <a:pt x="2895949" y="733252"/>
                  </a:lnTo>
                  <a:lnTo>
                    <a:pt x="2909939" y="733067"/>
                  </a:lnTo>
                  <a:lnTo>
                    <a:pt x="2923929" y="732851"/>
                  </a:lnTo>
                  <a:lnTo>
                    <a:pt x="2937919" y="732596"/>
                  </a:lnTo>
                  <a:lnTo>
                    <a:pt x="2951909" y="732297"/>
                  </a:lnTo>
                  <a:lnTo>
                    <a:pt x="2965899" y="731946"/>
                  </a:lnTo>
                  <a:lnTo>
                    <a:pt x="2979889" y="731533"/>
                  </a:lnTo>
                  <a:lnTo>
                    <a:pt x="2993879" y="731049"/>
                  </a:lnTo>
                  <a:lnTo>
                    <a:pt x="3007870" y="730481"/>
                  </a:lnTo>
                  <a:lnTo>
                    <a:pt x="3021860" y="729814"/>
                  </a:lnTo>
                  <a:lnTo>
                    <a:pt x="3035850" y="729032"/>
                  </a:lnTo>
                  <a:lnTo>
                    <a:pt x="3049840" y="728115"/>
                  </a:lnTo>
                  <a:lnTo>
                    <a:pt x="3063830" y="727039"/>
                  </a:lnTo>
                  <a:lnTo>
                    <a:pt x="3077820" y="725780"/>
                  </a:lnTo>
                  <a:lnTo>
                    <a:pt x="3091810" y="724304"/>
                  </a:lnTo>
                  <a:lnTo>
                    <a:pt x="3105800" y="722578"/>
                  </a:lnTo>
                  <a:lnTo>
                    <a:pt x="3119790" y="720559"/>
                  </a:lnTo>
                  <a:lnTo>
                    <a:pt x="3133780" y="718201"/>
                  </a:lnTo>
                  <a:lnTo>
                    <a:pt x="3147770" y="715449"/>
                  </a:lnTo>
                  <a:lnTo>
                    <a:pt x="3161761" y="712240"/>
                  </a:lnTo>
                  <a:lnTo>
                    <a:pt x="3175751" y="708506"/>
                  </a:lnTo>
                  <a:lnTo>
                    <a:pt x="3189741" y="704166"/>
                  </a:lnTo>
                  <a:lnTo>
                    <a:pt x="3203731" y="699132"/>
                  </a:lnTo>
                  <a:lnTo>
                    <a:pt x="3217721" y="693307"/>
                  </a:lnTo>
                  <a:lnTo>
                    <a:pt x="3231711" y="686582"/>
                  </a:lnTo>
                  <a:lnTo>
                    <a:pt x="3245701" y="678843"/>
                  </a:lnTo>
                  <a:lnTo>
                    <a:pt x="3259691" y="669967"/>
                  </a:lnTo>
                  <a:lnTo>
                    <a:pt x="3273681" y="659826"/>
                  </a:lnTo>
                  <a:lnTo>
                    <a:pt x="3287671" y="648291"/>
                  </a:lnTo>
                  <a:lnTo>
                    <a:pt x="3301661" y="635238"/>
                  </a:lnTo>
                  <a:lnTo>
                    <a:pt x="3315652" y="620552"/>
                  </a:lnTo>
                  <a:lnTo>
                    <a:pt x="3329642" y="604134"/>
                  </a:lnTo>
                  <a:lnTo>
                    <a:pt x="3343632" y="585914"/>
                  </a:lnTo>
                  <a:lnTo>
                    <a:pt x="3357622" y="565854"/>
                  </a:lnTo>
                  <a:lnTo>
                    <a:pt x="3371612" y="543963"/>
                  </a:lnTo>
                  <a:lnTo>
                    <a:pt x="3385602" y="520302"/>
                  </a:lnTo>
                  <a:lnTo>
                    <a:pt x="3399592" y="494993"/>
                  </a:lnTo>
                  <a:lnTo>
                    <a:pt x="3413582" y="468222"/>
                  </a:lnTo>
                  <a:lnTo>
                    <a:pt x="3427572" y="440234"/>
                  </a:lnTo>
                  <a:lnTo>
                    <a:pt x="3441562" y="411331"/>
                  </a:lnTo>
                  <a:lnTo>
                    <a:pt x="3455552" y="381861"/>
                  </a:lnTo>
                  <a:lnTo>
                    <a:pt x="3469543" y="352198"/>
                  </a:lnTo>
                  <a:lnTo>
                    <a:pt x="3483533" y="322728"/>
                  </a:lnTo>
                  <a:lnTo>
                    <a:pt x="3497523" y="293825"/>
                  </a:lnTo>
                  <a:lnTo>
                    <a:pt x="3511513" y="265837"/>
                  </a:lnTo>
                  <a:lnTo>
                    <a:pt x="3525503" y="239066"/>
                  </a:lnTo>
                  <a:lnTo>
                    <a:pt x="3539493" y="213757"/>
                  </a:lnTo>
                  <a:lnTo>
                    <a:pt x="3553483" y="190096"/>
                  </a:lnTo>
                  <a:lnTo>
                    <a:pt x="3567473" y="168205"/>
                  </a:lnTo>
                  <a:lnTo>
                    <a:pt x="3581463" y="148145"/>
                  </a:lnTo>
                  <a:lnTo>
                    <a:pt x="3595453" y="129925"/>
                  </a:lnTo>
                  <a:lnTo>
                    <a:pt x="3609444" y="113507"/>
                  </a:lnTo>
                  <a:lnTo>
                    <a:pt x="3623434" y="98821"/>
                  </a:lnTo>
                  <a:lnTo>
                    <a:pt x="3637424" y="85768"/>
                  </a:lnTo>
                  <a:lnTo>
                    <a:pt x="3651414" y="74233"/>
                  </a:lnTo>
                  <a:lnTo>
                    <a:pt x="3665404" y="64092"/>
                  </a:lnTo>
                  <a:lnTo>
                    <a:pt x="3679394" y="55215"/>
                  </a:lnTo>
                  <a:lnTo>
                    <a:pt x="3693384" y="47476"/>
                  </a:lnTo>
                  <a:lnTo>
                    <a:pt x="3707374" y="40752"/>
                  </a:lnTo>
                  <a:lnTo>
                    <a:pt x="3721364" y="34927"/>
                  </a:lnTo>
                  <a:lnTo>
                    <a:pt x="3735354" y="29893"/>
                  </a:lnTo>
                  <a:lnTo>
                    <a:pt x="3749344" y="25553"/>
                  </a:lnTo>
                  <a:lnTo>
                    <a:pt x="3763335" y="21819"/>
                  </a:lnTo>
                  <a:lnTo>
                    <a:pt x="3777325" y="18610"/>
                  </a:lnTo>
                  <a:lnTo>
                    <a:pt x="3791315" y="15858"/>
                  </a:lnTo>
                  <a:lnTo>
                    <a:pt x="3805305" y="13500"/>
                  </a:lnTo>
                  <a:lnTo>
                    <a:pt x="3819295" y="11481"/>
                  </a:lnTo>
                  <a:lnTo>
                    <a:pt x="3833285" y="9755"/>
                  </a:lnTo>
                  <a:lnTo>
                    <a:pt x="3847275" y="8279"/>
                  </a:lnTo>
                  <a:lnTo>
                    <a:pt x="3861265" y="7020"/>
                  </a:lnTo>
                  <a:lnTo>
                    <a:pt x="3875255" y="5944"/>
                  </a:lnTo>
                  <a:lnTo>
                    <a:pt x="3889245" y="5027"/>
                  </a:lnTo>
                  <a:lnTo>
                    <a:pt x="3903235" y="4245"/>
                  </a:lnTo>
                  <a:lnTo>
                    <a:pt x="3917226" y="3578"/>
                  </a:lnTo>
                  <a:lnTo>
                    <a:pt x="3931216" y="3010"/>
                  </a:lnTo>
                  <a:lnTo>
                    <a:pt x="3945206" y="2526"/>
                  </a:lnTo>
                  <a:lnTo>
                    <a:pt x="3959196" y="2113"/>
                  </a:lnTo>
                  <a:lnTo>
                    <a:pt x="3973186" y="1762"/>
                  </a:lnTo>
                  <a:lnTo>
                    <a:pt x="3987176" y="1463"/>
                  </a:lnTo>
                  <a:lnTo>
                    <a:pt x="4001166" y="1208"/>
                  </a:lnTo>
                  <a:lnTo>
                    <a:pt x="4015156" y="991"/>
                  </a:lnTo>
                  <a:lnTo>
                    <a:pt x="4029146" y="807"/>
                  </a:lnTo>
                  <a:lnTo>
                    <a:pt x="4043136" y="650"/>
                  </a:lnTo>
                  <a:lnTo>
                    <a:pt x="4057126" y="516"/>
                  </a:lnTo>
                  <a:lnTo>
                    <a:pt x="4071117" y="402"/>
                  </a:lnTo>
                  <a:lnTo>
                    <a:pt x="4085107" y="306"/>
                  </a:lnTo>
                  <a:lnTo>
                    <a:pt x="4099097" y="223"/>
                  </a:lnTo>
                  <a:lnTo>
                    <a:pt x="4113087" y="153"/>
                  </a:lnTo>
                  <a:lnTo>
                    <a:pt x="4127077" y="93"/>
                  </a:lnTo>
                  <a:lnTo>
                    <a:pt x="4141067" y="43"/>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2129569"/>
              <a:ext cx="4155057" cy="979075"/>
            </a:xfrm>
            <a:custGeom>
              <a:avLst/>
              <a:pathLst>
                <a:path w="4155057" h="979075">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388"/>
                  </a:lnTo>
                  <a:lnTo>
                    <a:pt x="1399009" y="734402"/>
                  </a:lnTo>
                  <a:lnTo>
                    <a:pt x="1412999" y="734419"/>
                  </a:lnTo>
                  <a:lnTo>
                    <a:pt x="1426989" y="734439"/>
                  </a:lnTo>
                  <a:lnTo>
                    <a:pt x="1440979" y="734462"/>
                  </a:lnTo>
                  <a:lnTo>
                    <a:pt x="1454969" y="734490"/>
                  </a:lnTo>
                  <a:lnTo>
                    <a:pt x="1468959" y="734522"/>
                  </a:lnTo>
                  <a:lnTo>
                    <a:pt x="1482949" y="734560"/>
                  </a:lnTo>
                  <a:lnTo>
                    <a:pt x="1496939" y="734605"/>
                  </a:lnTo>
                  <a:lnTo>
                    <a:pt x="1510930" y="734657"/>
                  </a:lnTo>
                  <a:lnTo>
                    <a:pt x="1524920" y="734719"/>
                  </a:lnTo>
                  <a:lnTo>
                    <a:pt x="1538910" y="734791"/>
                  </a:lnTo>
                  <a:lnTo>
                    <a:pt x="1552900" y="734876"/>
                  </a:lnTo>
                  <a:lnTo>
                    <a:pt x="1566890" y="734975"/>
                  </a:lnTo>
                  <a:lnTo>
                    <a:pt x="1580880" y="735092"/>
                  </a:lnTo>
                  <a:lnTo>
                    <a:pt x="1594870" y="735230"/>
                  </a:lnTo>
                  <a:lnTo>
                    <a:pt x="1608860" y="735391"/>
                  </a:lnTo>
                  <a:lnTo>
                    <a:pt x="1622850" y="735581"/>
                  </a:lnTo>
                  <a:lnTo>
                    <a:pt x="1636840" y="735803"/>
                  </a:lnTo>
                  <a:lnTo>
                    <a:pt x="1650830" y="736064"/>
                  </a:lnTo>
                  <a:lnTo>
                    <a:pt x="1664821" y="736369"/>
                  </a:lnTo>
                  <a:lnTo>
                    <a:pt x="1678811" y="736728"/>
                  </a:lnTo>
                  <a:lnTo>
                    <a:pt x="1692801" y="737148"/>
                  </a:lnTo>
                  <a:lnTo>
                    <a:pt x="1706791" y="737640"/>
                  </a:lnTo>
                  <a:lnTo>
                    <a:pt x="1720781" y="738215"/>
                  </a:lnTo>
                  <a:lnTo>
                    <a:pt x="1734771" y="738888"/>
                  </a:lnTo>
                  <a:lnTo>
                    <a:pt x="1748761" y="739674"/>
                  </a:lnTo>
                  <a:lnTo>
                    <a:pt x="1762751" y="740591"/>
                  </a:lnTo>
                  <a:lnTo>
                    <a:pt x="1776741" y="741661"/>
                  </a:lnTo>
                  <a:lnTo>
                    <a:pt x="1790731" y="742906"/>
                  </a:lnTo>
                  <a:lnTo>
                    <a:pt x="1804722" y="744352"/>
                  </a:lnTo>
                  <a:lnTo>
                    <a:pt x="1818712" y="746030"/>
                  </a:lnTo>
                  <a:lnTo>
                    <a:pt x="1832702" y="747972"/>
                  </a:lnTo>
                  <a:lnTo>
                    <a:pt x="1846692" y="750214"/>
                  </a:lnTo>
                  <a:lnTo>
                    <a:pt x="1860682" y="752793"/>
                  </a:lnTo>
                  <a:lnTo>
                    <a:pt x="1874672" y="755752"/>
                  </a:lnTo>
                  <a:lnTo>
                    <a:pt x="1888662" y="759132"/>
                  </a:lnTo>
                  <a:lnTo>
                    <a:pt x="1902652" y="762977"/>
                  </a:lnTo>
                  <a:lnTo>
                    <a:pt x="1916642" y="767328"/>
                  </a:lnTo>
                  <a:lnTo>
                    <a:pt x="1930632" y="772224"/>
                  </a:lnTo>
                  <a:lnTo>
                    <a:pt x="1944622" y="777696"/>
                  </a:lnTo>
                  <a:lnTo>
                    <a:pt x="1958613" y="783770"/>
                  </a:lnTo>
                  <a:lnTo>
                    <a:pt x="1972603" y="790456"/>
                  </a:lnTo>
                  <a:lnTo>
                    <a:pt x="1986593" y="797753"/>
                  </a:lnTo>
                  <a:lnTo>
                    <a:pt x="2000583" y="805640"/>
                  </a:lnTo>
                  <a:lnTo>
                    <a:pt x="2014573" y="814077"/>
                  </a:lnTo>
                  <a:lnTo>
                    <a:pt x="2028563" y="823000"/>
                  </a:lnTo>
                  <a:lnTo>
                    <a:pt x="2042553" y="832330"/>
                  </a:lnTo>
                  <a:lnTo>
                    <a:pt x="2056543" y="841964"/>
                  </a:lnTo>
                  <a:lnTo>
                    <a:pt x="2070533" y="851787"/>
                  </a:lnTo>
                  <a:lnTo>
                    <a:pt x="2084523" y="861675"/>
                  </a:lnTo>
                  <a:lnTo>
                    <a:pt x="2098513" y="871498"/>
                  </a:lnTo>
                  <a:lnTo>
                    <a:pt x="2112504" y="881133"/>
                  </a:lnTo>
                  <a:lnTo>
                    <a:pt x="2126494" y="890462"/>
                  </a:lnTo>
                  <a:lnTo>
                    <a:pt x="2140484" y="899386"/>
                  </a:lnTo>
                  <a:lnTo>
                    <a:pt x="2154474" y="907822"/>
                  </a:lnTo>
                  <a:lnTo>
                    <a:pt x="2168464" y="915709"/>
                  </a:lnTo>
                  <a:lnTo>
                    <a:pt x="2182454" y="923006"/>
                  </a:lnTo>
                  <a:lnTo>
                    <a:pt x="2196444" y="929693"/>
                  </a:lnTo>
                  <a:lnTo>
                    <a:pt x="2210434" y="935766"/>
                  </a:lnTo>
                  <a:lnTo>
                    <a:pt x="2224424" y="941239"/>
                  </a:lnTo>
                  <a:lnTo>
                    <a:pt x="2238414" y="946134"/>
                  </a:lnTo>
                  <a:lnTo>
                    <a:pt x="2252404" y="950485"/>
                  </a:lnTo>
                  <a:lnTo>
                    <a:pt x="2266395" y="954330"/>
                  </a:lnTo>
                  <a:lnTo>
                    <a:pt x="2280385" y="957710"/>
                  </a:lnTo>
                  <a:lnTo>
                    <a:pt x="2294375" y="960669"/>
                  </a:lnTo>
                  <a:lnTo>
                    <a:pt x="2308365" y="963249"/>
                  </a:lnTo>
                  <a:lnTo>
                    <a:pt x="2322355" y="965490"/>
                  </a:lnTo>
                  <a:lnTo>
                    <a:pt x="2336345" y="967432"/>
                  </a:lnTo>
                  <a:lnTo>
                    <a:pt x="2350335" y="969110"/>
                  </a:lnTo>
                  <a:lnTo>
                    <a:pt x="2364325" y="970557"/>
                  </a:lnTo>
                  <a:lnTo>
                    <a:pt x="2378315" y="971801"/>
                  </a:lnTo>
                  <a:lnTo>
                    <a:pt x="2392305" y="972871"/>
                  </a:lnTo>
                  <a:lnTo>
                    <a:pt x="2406296" y="973788"/>
                  </a:lnTo>
                  <a:lnTo>
                    <a:pt x="2420286" y="974574"/>
                  </a:lnTo>
                  <a:lnTo>
                    <a:pt x="2434276" y="975247"/>
                  </a:lnTo>
                  <a:lnTo>
                    <a:pt x="2448266" y="975823"/>
                  </a:lnTo>
                  <a:lnTo>
                    <a:pt x="2462256" y="976315"/>
                  </a:lnTo>
                  <a:lnTo>
                    <a:pt x="2476246" y="976734"/>
                  </a:lnTo>
                  <a:lnTo>
                    <a:pt x="2490236" y="977093"/>
                  </a:lnTo>
                  <a:lnTo>
                    <a:pt x="2504226" y="977399"/>
                  </a:lnTo>
                  <a:lnTo>
                    <a:pt x="2518216" y="977659"/>
                  </a:lnTo>
                  <a:lnTo>
                    <a:pt x="2532206" y="977882"/>
                  </a:lnTo>
                  <a:lnTo>
                    <a:pt x="2546196" y="978071"/>
                  </a:lnTo>
                  <a:lnTo>
                    <a:pt x="2560187" y="978232"/>
                  </a:lnTo>
                  <a:lnTo>
                    <a:pt x="2574177" y="978370"/>
                  </a:lnTo>
                  <a:lnTo>
                    <a:pt x="2588167" y="978487"/>
                  </a:lnTo>
                  <a:lnTo>
                    <a:pt x="2602157" y="978587"/>
                  </a:lnTo>
                  <a:lnTo>
                    <a:pt x="2616147" y="978672"/>
                  </a:lnTo>
                  <a:lnTo>
                    <a:pt x="2630137" y="978744"/>
                  </a:lnTo>
                  <a:lnTo>
                    <a:pt x="2644127" y="978805"/>
                  </a:lnTo>
                  <a:lnTo>
                    <a:pt x="2658117" y="978858"/>
                  </a:lnTo>
                  <a:lnTo>
                    <a:pt x="2672107" y="978902"/>
                  </a:lnTo>
                  <a:lnTo>
                    <a:pt x="2686097" y="978940"/>
                  </a:lnTo>
                  <a:lnTo>
                    <a:pt x="2700087" y="978972"/>
                  </a:lnTo>
                  <a:lnTo>
                    <a:pt x="2714078" y="979000"/>
                  </a:lnTo>
                  <a:lnTo>
                    <a:pt x="2728068" y="979023"/>
                  </a:lnTo>
                  <a:lnTo>
                    <a:pt x="2742058" y="979043"/>
                  </a:lnTo>
                  <a:lnTo>
                    <a:pt x="2756048" y="979060"/>
                  </a:lnTo>
                  <a:lnTo>
                    <a:pt x="2770038" y="979075"/>
                  </a:lnTo>
                  <a:lnTo>
                    <a:pt x="2770038" y="979075"/>
                  </a:lnTo>
                  <a:lnTo>
                    <a:pt x="2784028" y="979060"/>
                  </a:lnTo>
                  <a:lnTo>
                    <a:pt x="2798018" y="979043"/>
                  </a:lnTo>
                  <a:lnTo>
                    <a:pt x="2812008" y="979023"/>
                  </a:lnTo>
                  <a:lnTo>
                    <a:pt x="2825998" y="979000"/>
                  </a:lnTo>
                  <a:lnTo>
                    <a:pt x="2839988" y="978972"/>
                  </a:lnTo>
                  <a:lnTo>
                    <a:pt x="2853978" y="978940"/>
                  </a:lnTo>
                  <a:lnTo>
                    <a:pt x="2867969" y="978902"/>
                  </a:lnTo>
                  <a:lnTo>
                    <a:pt x="2881959" y="978858"/>
                  </a:lnTo>
                  <a:lnTo>
                    <a:pt x="2895949" y="978805"/>
                  </a:lnTo>
                  <a:lnTo>
                    <a:pt x="2909939" y="978744"/>
                  </a:lnTo>
                  <a:lnTo>
                    <a:pt x="2923929" y="978672"/>
                  </a:lnTo>
                  <a:lnTo>
                    <a:pt x="2937919" y="978587"/>
                  </a:lnTo>
                  <a:lnTo>
                    <a:pt x="2951909" y="978487"/>
                  </a:lnTo>
                  <a:lnTo>
                    <a:pt x="2965899" y="978370"/>
                  </a:lnTo>
                  <a:lnTo>
                    <a:pt x="2979889" y="978232"/>
                  </a:lnTo>
                  <a:lnTo>
                    <a:pt x="2993879" y="978071"/>
                  </a:lnTo>
                  <a:lnTo>
                    <a:pt x="3007870" y="977882"/>
                  </a:lnTo>
                  <a:lnTo>
                    <a:pt x="3021860" y="977659"/>
                  </a:lnTo>
                  <a:lnTo>
                    <a:pt x="3035850" y="977399"/>
                  </a:lnTo>
                  <a:lnTo>
                    <a:pt x="3049840" y="977093"/>
                  </a:lnTo>
                  <a:lnTo>
                    <a:pt x="3063830" y="976734"/>
                  </a:lnTo>
                  <a:lnTo>
                    <a:pt x="3077820" y="976315"/>
                  </a:lnTo>
                  <a:lnTo>
                    <a:pt x="3091810" y="975823"/>
                  </a:lnTo>
                  <a:lnTo>
                    <a:pt x="3105800" y="975247"/>
                  </a:lnTo>
                  <a:lnTo>
                    <a:pt x="3119790" y="974574"/>
                  </a:lnTo>
                  <a:lnTo>
                    <a:pt x="3133780" y="973788"/>
                  </a:lnTo>
                  <a:lnTo>
                    <a:pt x="3147770" y="972871"/>
                  </a:lnTo>
                  <a:lnTo>
                    <a:pt x="3161761" y="971801"/>
                  </a:lnTo>
                  <a:lnTo>
                    <a:pt x="3175751" y="970557"/>
                  </a:lnTo>
                  <a:lnTo>
                    <a:pt x="3189741" y="969110"/>
                  </a:lnTo>
                  <a:lnTo>
                    <a:pt x="3203731" y="967432"/>
                  </a:lnTo>
                  <a:lnTo>
                    <a:pt x="3217721" y="965490"/>
                  </a:lnTo>
                  <a:lnTo>
                    <a:pt x="3231711" y="963249"/>
                  </a:lnTo>
                  <a:lnTo>
                    <a:pt x="3245701" y="960669"/>
                  </a:lnTo>
                  <a:lnTo>
                    <a:pt x="3259691" y="957710"/>
                  </a:lnTo>
                  <a:lnTo>
                    <a:pt x="3273681" y="954330"/>
                  </a:lnTo>
                  <a:lnTo>
                    <a:pt x="3287671" y="950485"/>
                  </a:lnTo>
                  <a:lnTo>
                    <a:pt x="3301661" y="946134"/>
                  </a:lnTo>
                  <a:lnTo>
                    <a:pt x="3315652" y="941239"/>
                  </a:lnTo>
                  <a:lnTo>
                    <a:pt x="3329642" y="935766"/>
                  </a:lnTo>
                  <a:lnTo>
                    <a:pt x="3343632" y="929693"/>
                  </a:lnTo>
                  <a:lnTo>
                    <a:pt x="3357622" y="923006"/>
                  </a:lnTo>
                  <a:lnTo>
                    <a:pt x="3371612" y="915709"/>
                  </a:lnTo>
                  <a:lnTo>
                    <a:pt x="3385602" y="907822"/>
                  </a:lnTo>
                  <a:lnTo>
                    <a:pt x="3399592" y="899386"/>
                  </a:lnTo>
                  <a:lnTo>
                    <a:pt x="3413582" y="890462"/>
                  </a:lnTo>
                  <a:lnTo>
                    <a:pt x="3427572" y="881133"/>
                  </a:lnTo>
                  <a:lnTo>
                    <a:pt x="3441562" y="871498"/>
                  </a:lnTo>
                  <a:lnTo>
                    <a:pt x="3455552" y="861675"/>
                  </a:lnTo>
                  <a:lnTo>
                    <a:pt x="3469543" y="851787"/>
                  </a:lnTo>
                  <a:lnTo>
                    <a:pt x="3483533" y="841964"/>
                  </a:lnTo>
                  <a:lnTo>
                    <a:pt x="3497523" y="832330"/>
                  </a:lnTo>
                  <a:lnTo>
                    <a:pt x="3511513" y="823000"/>
                  </a:lnTo>
                  <a:lnTo>
                    <a:pt x="3525503" y="814077"/>
                  </a:lnTo>
                  <a:lnTo>
                    <a:pt x="3539493" y="805640"/>
                  </a:lnTo>
                  <a:lnTo>
                    <a:pt x="3553483" y="797753"/>
                  </a:lnTo>
                  <a:lnTo>
                    <a:pt x="3567473" y="790456"/>
                  </a:lnTo>
                  <a:lnTo>
                    <a:pt x="3581463" y="783770"/>
                  </a:lnTo>
                  <a:lnTo>
                    <a:pt x="3595453" y="777696"/>
                  </a:lnTo>
                  <a:lnTo>
                    <a:pt x="3609444" y="772224"/>
                  </a:lnTo>
                  <a:lnTo>
                    <a:pt x="3623434" y="767328"/>
                  </a:lnTo>
                  <a:lnTo>
                    <a:pt x="3637424" y="762977"/>
                  </a:lnTo>
                  <a:lnTo>
                    <a:pt x="3651414" y="759132"/>
                  </a:lnTo>
                  <a:lnTo>
                    <a:pt x="3665404" y="755752"/>
                  </a:lnTo>
                  <a:lnTo>
                    <a:pt x="3679394" y="752793"/>
                  </a:lnTo>
                  <a:lnTo>
                    <a:pt x="3693384" y="750214"/>
                  </a:lnTo>
                  <a:lnTo>
                    <a:pt x="3707374" y="747972"/>
                  </a:lnTo>
                  <a:lnTo>
                    <a:pt x="3721364" y="746030"/>
                  </a:lnTo>
                  <a:lnTo>
                    <a:pt x="3735354" y="744352"/>
                  </a:lnTo>
                  <a:lnTo>
                    <a:pt x="3749344" y="742906"/>
                  </a:lnTo>
                  <a:lnTo>
                    <a:pt x="3763335" y="741661"/>
                  </a:lnTo>
                  <a:lnTo>
                    <a:pt x="3777325" y="740591"/>
                  </a:lnTo>
                  <a:lnTo>
                    <a:pt x="3791315" y="739674"/>
                  </a:lnTo>
                  <a:lnTo>
                    <a:pt x="3805305" y="738888"/>
                  </a:lnTo>
                  <a:lnTo>
                    <a:pt x="3819295" y="738215"/>
                  </a:lnTo>
                  <a:lnTo>
                    <a:pt x="3833285" y="737640"/>
                  </a:lnTo>
                  <a:lnTo>
                    <a:pt x="3847275" y="737148"/>
                  </a:lnTo>
                  <a:lnTo>
                    <a:pt x="3861265" y="736728"/>
                  </a:lnTo>
                  <a:lnTo>
                    <a:pt x="3875255" y="736369"/>
                  </a:lnTo>
                  <a:lnTo>
                    <a:pt x="3889245" y="736064"/>
                  </a:lnTo>
                  <a:lnTo>
                    <a:pt x="3903235" y="735803"/>
                  </a:lnTo>
                  <a:lnTo>
                    <a:pt x="3917226" y="735581"/>
                  </a:lnTo>
                  <a:lnTo>
                    <a:pt x="3931216" y="735391"/>
                  </a:lnTo>
                  <a:lnTo>
                    <a:pt x="3945206" y="735230"/>
                  </a:lnTo>
                  <a:lnTo>
                    <a:pt x="3959196" y="735092"/>
                  </a:lnTo>
                  <a:lnTo>
                    <a:pt x="3973186" y="734975"/>
                  </a:lnTo>
                  <a:lnTo>
                    <a:pt x="3987176" y="734876"/>
                  </a:lnTo>
                  <a:lnTo>
                    <a:pt x="4001166" y="734791"/>
                  </a:lnTo>
                  <a:lnTo>
                    <a:pt x="4015156" y="734719"/>
                  </a:lnTo>
                  <a:lnTo>
                    <a:pt x="4029146" y="734657"/>
                  </a:lnTo>
                  <a:lnTo>
                    <a:pt x="4043136" y="734605"/>
                  </a:lnTo>
                  <a:lnTo>
                    <a:pt x="4057126" y="734560"/>
                  </a:lnTo>
                  <a:lnTo>
                    <a:pt x="4071117" y="734522"/>
                  </a:lnTo>
                  <a:lnTo>
                    <a:pt x="4085107" y="734490"/>
                  </a:lnTo>
                  <a:lnTo>
                    <a:pt x="4099097" y="734462"/>
                  </a:lnTo>
                  <a:lnTo>
                    <a:pt x="4113087" y="734439"/>
                  </a:lnTo>
                  <a:lnTo>
                    <a:pt x="4127077" y="734419"/>
                  </a:lnTo>
                  <a:lnTo>
                    <a:pt x="4141067" y="734402"/>
                  </a:lnTo>
                  <a:lnTo>
                    <a:pt x="4155057" y="734388"/>
                  </a:lnTo>
                </a:path>
              </a:pathLst>
            </a:custGeom>
            <a:ln w="40651" cap="flat">
              <a:solidFill>
                <a:srgbClr val="D3D3D3">
                  <a:alpha val="100000"/>
                </a:srgbClr>
              </a:solidFill>
              <a:prstDash val="solid"/>
              <a:round/>
            </a:ln>
          </p:spPr>
          <p:txBody>
            <a:bodyPr/>
            <a:lstStyle/>
            <a:p/>
          </p:txBody>
        </p:sp>
        <p:sp>
          <p:nvSpPr>
            <p:cNvPr id="35" name="pl35"/>
            <p:cNvSpPr/>
            <p:nvPr/>
          </p:nvSpPr>
          <p:spPr>
            <a:xfrm>
              <a:off x="2737948" y="1639621"/>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57317"/>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3843443"/>
              <a:ext cx="4155057" cy="979157"/>
            </a:xfrm>
            <a:custGeom>
              <a:avLst/>
              <a:pathLst>
                <a:path w="4155057" h="979157">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619"/>
                  </a:lnTo>
                  <a:lnTo>
                    <a:pt x="1399009" y="489634"/>
                  </a:lnTo>
                  <a:lnTo>
                    <a:pt x="1412999" y="489650"/>
                  </a:lnTo>
                  <a:lnTo>
                    <a:pt x="1426989" y="489670"/>
                  </a:lnTo>
                  <a:lnTo>
                    <a:pt x="1440979" y="489694"/>
                  </a:lnTo>
                  <a:lnTo>
                    <a:pt x="1454969" y="489721"/>
                  </a:lnTo>
                  <a:lnTo>
                    <a:pt x="1468959" y="489753"/>
                  </a:lnTo>
                  <a:lnTo>
                    <a:pt x="1482949" y="489791"/>
                  </a:lnTo>
                  <a:lnTo>
                    <a:pt x="1496939" y="489836"/>
                  </a:lnTo>
                  <a:lnTo>
                    <a:pt x="1510930" y="489888"/>
                  </a:lnTo>
                  <a:lnTo>
                    <a:pt x="1524920" y="489950"/>
                  </a:lnTo>
                  <a:lnTo>
                    <a:pt x="1538910" y="490022"/>
                  </a:lnTo>
                  <a:lnTo>
                    <a:pt x="1552900" y="490107"/>
                  </a:lnTo>
                  <a:lnTo>
                    <a:pt x="1566890" y="490207"/>
                  </a:lnTo>
                  <a:lnTo>
                    <a:pt x="1580880" y="490324"/>
                  </a:lnTo>
                  <a:lnTo>
                    <a:pt x="1594870" y="490461"/>
                  </a:lnTo>
                  <a:lnTo>
                    <a:pt x="1608860" y="490623"/>
                  </a:lnTo>
                  <a:lnTo>
                    <a:pt x="1622850" y="490812"/>
                  </a:lnTo>
                  <a:lnTo>
                    <a:pt x="1636840" y="491034"/>
                  </a:lnTo>
                  <a:lnTo>
                    <a:pt x="1650830" y="491295"/>
                  </a:lnTo>
                  <a:lnTo>
                    <a:pt x="1664821" y="491601"/>
                  </a:lnTo>
                  <a:lnTo>
                    <a:pt x="1678811" y="491959"/>
                  </a:lnTo>
                  <a:lnTo>
                    <a:pt x="1692801" y="492379"/>
                  </a:lnTo>
                  <a:lnTo>
                    <a:pt x="1706791" y="492871"/>
                  </a:lnTo>
                  <a:lnTo>
                    <a:pt x="1720781" y="493446"/>
                  </a:lnTo>
                  <a:lnTo>
                    <a:pt x="1734771" y="494119"/>
                  </a:lnTo>
                  <a:lnTo>
                    <a:pt x="1748761" y="494905"/>
                  </a:lnTo>
                  <a:lnTo>
                    <a:pt x="1762751" y="495823"/>
                  </a:lnTo>
                  <a:lnTo>
                    <a:pt x="1776741" y="496892"/>
                  </a:lnTo>
                  <a:lnTo>
                    <a:pt x="1790731" y="498137"/>
                  </a:lnTo>
                  <a:lnTo>
                    <a:pt x="1804722" y="499584"/>
                  </a:lnTo>
                  <a:lnTo>
                    <a:pt x="1818712" y="501262"/>
                  </a:lnTo>
                  <a:lnTo>
                    <a:pt x="1832702" y="503203"/>
                  </a:lnTo>
                  <a:lnTo>
                    <a:pt x="1846692" y="505445"/>
                  </a:lnTo>
                  <a:lnTo>
                    <a:pt x="1860682" y="508024"/>
                  </a:lnTo>
                  <a:lnTo>
                    <a:pt x="1874672" y="510983"/>
                  </a:lnTo>
                  <a:lnTo>
                    <a:pt x="1888662" y="514364"/>
                  </a:lnTo>
                  <a:lnTo>
                    <a:pt x="1902652" y="518209"/>
                  </a:lnTo>
                  <a:lnTo>
                    <a:pt x="1916642" y="522560"/>
                  </a:lnTo>
                  <a:lnTo>
                    <a:pt x="1930632" y="527455"/>
                  </a:lnTo>
                  <a:lnTo>
                    <a:pt x="1944622" y="532927"/>
                  </a:lnTo>
                  <a:lnTo>
                    <a:pt x="1958613" y="539001"/>
                  </a:lnTo>
                  <a:lnTo>
                    <a:pt x="1972603" y="545688"/>
                  </a:lnTo>
                  <a:lnTo>
                    <a:pt x="1986593" y="552985"/>
                  </a:lnTo>
                  <a:lnTo>
                    <a:pt x="2000583" y="560872"/>
                  </a:lnTo>
                  <a:lnTo>
                    <a:pt x="2014573" y="569308"/>
                  </a:lnTo>
                  <a:lnTo>
                    <a:pt x="2028563" y="578232"/>
                  </a:lnTo>
                  <a:lnTo>
                    <a:pt x="2042553" y="587561"/>
                  </a:lnTo>
                  <a:lnTo>
                    <a:pt x="2056543" y="597195"/>
                  </a:lnTo>
                  <a:lnTo>
                    <a:pt x="2070533" y="607019"/>
                  </a:lnTo>
                  <a:lnTo>
                    <a:pt x="2084523" y="616906"/>
                  </a:lnTo>
                  <a:lnTo>
                    <a:pt x="2098513" y="626730"/>
                  </a:lnTo>
                  <a:lnTo>
                    <a:pt x="2112504" y="636364"/>
                  </a:lnTo>
                  <a:lnTo>
                    <a:pt x="2126494" y="645693"/>
                  </a:lnTo>
                  <a:lnTo>
                    <a:pt x="2140484" y="654617"/>
                  </a:lnTo>
                  <a:lnTo>
                    <a:pt x="2154474" y="663053"/>
                  </a:lnTo>
                  <a:lnTo>
                    <a:pt x="2168464" y="670940"/>
                  </a:lnTo>
                  <a:lnTo>
                    <a:pt x="2182454" y="678237"/>
                  </a:lnTo>
                  <a:lnTo>
                    <a:pt x="2196444" y="684924"/>
                  </a:lnTo>
                  <a:lnTo>
                    <a:pt x="2210434" y="690997"/>
                  </a:lnTo>
                  <a:lnTo>
                    <a:pt x="2224424" y="696470"/>
                  </a:lnTo>
                  <a:lnTo>
                    <a:pt x="2238414" y="701365"/>
                  </a:lnTo>
                  <a:lnTo>
                    <a:pt x="2252404" y="705716"/>
                  </a:lnTo>
                  <a:lnTo>
                    <a:pt x="2266395" y="709561"/>
                  </a:lnTo>
                  <a:lnTo>
                    <a:pt x="2280385" y="712942"/>
                  </a:lnTo>
                  <a:lnTo>
                    <a:pt x="2294375" y="715900"/>
                  </a:lnTo>
                  <a:lnTo>
                    <a:pt x="2308365" y="718480"/>
                  </a:lnTo>
                  <a:lnTo>
                    <a:pt x="2322355" y="720722"/>
                  </a:lnTo>
                  <a:lnTo>
                    <a:pt x="2336345" y="722663"/>
                  </a:lnTo>
                  <a:lnTo>
                    <a:pt x="2350335" y="724341"/>
                  </a:lnTo>
                  <a:lnTo>
                    <a:pt x="2364325" y="725788"/>
                  </a:lnTo>
                  <a:lnTo>
                    <a:pt x="2378315" y="727033"/>
                  </a:lnTo>
                  <a:lnTo>
                    <a:pt x="2392305" y="728102"/>
                  </a:lnTo>
                  <a:lnTo>
                    <a:pt x="2406296" y="729020"/>
                  </a:lnTo>
                  <a:lnTo>
                    <a:pt x="2420286" y="729806"/>
                  </a:lnTo>
                  <a:lnTo>
                    <a:pt x="2434276" y="730479"/>
                  </a:lnTo>
                  <a:lnTo>
                    <a:pt x="2448266" y="731054"/>
                  </a:lnTo>
                  <a:lnTo>
                    <a:pt x="2462256" y="731546"/>
                  </a:lnTo>
                  <a:lnTo>
                    <a:pt x="2476246" y="731966"/>
                  </a:lnTo>
                  <a:lnTo>
                    <a:pt x="2490236" y="732324"/>
                  </a:lnTo>
                  <a:lnTo>
                    <a:pt x="2504226" y="732630"/>
                  </a:lnTo>
                  <a:lnTo>
                    <a:pt x="2518216" y="732891"/>
                  </a:lnTo>
                  <a:lnTo>
                    <a:pt x="2532206" y="733113"/>
                  </a:lnTo>
                  <a:lnTo>
                    <a:pt x="2546196" y="733302"/>
                  </a:lnTo>
                  <a:lnTo>
                    <a:pt x="2560187" y="733464"/>
                  </a:lnTo>
                  <a:lnTo>
                    <a:pt x="2574177" y="733601"/>
                  </a:lnTo>
                  <a:lnTo>
                    <a:pt x="2588167" y="733718"/>
                  </a:lnTo>
                  <a:lnTo>
                    <a:pt x="2602157" y="733818"/>
                  </a:lnTo>
                  <a:lnTo>
                    <a:pt x="2616147" y="733903"/>
                  </a:lnTo>
                  <a:lnTo>
                    <a:pt x="2630137" y="733975"/>
                  </a:lnTo>
                  <a:lnTo>
                    <a:pt x="2644127" y="734037"/>
                  </a:lnTo>
                  <a:lnTo>
                    <a:pt x="2658117" y="734089"/>
                  </a:lnTo>
                  <a:lnTo>
                    <a:pt x="2672107" y="734134"/>
                  </a:lnTo>
                  <a:lnTo>
                    <a:pt x="2686097" y="734171"/>
                  </a:lnTo>
                  <a:lnTo>
                    <a:pt x="2700087" y="734204"/>
                  </a:lnTo>
                  <a:lnTo>
                    <a:pt x="2714078" y="734231"/>
                  </a:lnTo>
                  <a:lnTo>
                    <a:pt x="2728068" y="734255"/>
                  </a:lnTo>
                  <a:lnTo>
                    <a:pt x="2742058" y="734274"/>
                  </a:lnTo>
                  <a:lnTo>
                    <a:pt x="2756048" y="734291"/>
                  </a:lnTo>
                  <a:lnTo>
                    <a:pt x="2770038" y="734306"/>
                  </a:lnTo>
                  <a:lnTo>
                    <a:pt x="2770038" y="734470"/>
                  </a:lnTo>
                  <a:lnTo>
                    <a:pt x="2784028" y="734484"/>
                  </a:lnTo>
                  <a:lnTo>
                    <a:pt x="2798018" y="734501"/>
                  </a:lnTo>
                  <a:lnTo>
                    <a:pt x="2812008" y="734521"/>
                  </a:lnTo>
                  <a:lnTo>
                    <a:pt x="2825998" y="734545"/>
                  </a:lnTo>
                  <a:lnTo>
                    <a:pt x="2839988" y="734572"/>
                  </a:lnTo>
                  <a:lnTo>
                    <a:pt x="2853978" y="734604"/>
                  </a:lnTo>
                  <a:lnTo>
                    <a:pt x="2867969" y="734642"/>
                  </a:lnTo>
                  <a:lnTo>
                    <a:pt x="2881959" y="734687"/>
                  </a:lnTo>
                  <a:lnTo>
                    <a:pt x="2895949" y="734739"/>
                  </a:lnTo>
                  <a:lnTo>
                    <a:pt x="2909939" y="734801"/>
                  </a:lnTo>
                  <a:lnTo>
                    <a:pt x="2923929" y="734873"/>
                  </a:lnTo>
                  <a:lnTo>
                    <a:pt x="2937919" y="734958"/>
                  </a:lnTo>
                  <a:lnTo>
                    <a:pt x="2951909" y="735057"/>
                  </a:lnTo>
                  <a:lnTo>
                    <a:pt x="2965899" y="735175"/>
                  </a:lnTo>
                  <a:lnTo>
                    <a:pt x="2979889" y="735312"/>
                  </a:lnTo>
                  <a:lnTo>
                    <a:pt x="2993879" y="735473"/>
                  </a:lnTo>
                  <a:lnTo>
                    <a:pt x="3007870" y="735663"/>
                  </a:lnTo>
                  <a:lnTo>
                    <a:pt x="3021860" y="735885"/>
                  </a:lnTo>
                  <a:lnTo>
                    <a:pt x="3035850" y="736146"/>
                  </a:lnTo>
                  <a:lnTo>
                    <a:pt x="3049840" y="736452"/>
                  </a:lnTo>
                  <a:lnTo>
                    <a:pt x="3063830" y="736810"/>
                  </a:lnTo>
                  <a:lnTo>
                    <a:pt x="3077820" y="737230"/>
                  </a:lnTo>
                  <a:lnTo>
                    <a:pt x="3091810" y="737722"/>
                  </a:lnTo>
                  <a:lnTo>
                    <a:pt x="3105800" y="738297"/>
                  </a:lnTo>
                  <a:lnTo>
                    <a:pt x="3119790" y="738970"/>
                  </a:lnTo>
                  <a:lnTo>
                    <a:pt x="3133780" y="739756"/>
                  </a:lnTo>
                  <a:lnTo>
                    <a:pt x="3147770" y="740674"/>
                  </a:lnTo>
                  <a:lnTo>
                    <a:pt x="3161761" y="741743"/>
                  </a:lnTo>
                  <a:lnTo>
                    <a:pt x="3175751" y="742988"/>
                  </a:lnTo>
                  <a:lnTo>
                    <a:pt x="3189741" y="744434"/>
                  </a:lnTo>
                  <a:lnTo>
                    <a:pt x="3203731" y="746112"/>
                  </a:lnTo>
                  <a:lnTo>
                    <a:pt x="3217721" y="748054"/>
                  </a:lnTo>
                  <a:lnTo>
                    <a:pt x="3231711" y="750296"/>
                  </a:lnTo>
                  <a:lnTo>
                    <a:pt x="3245701" y="752875"/>
                  </a:lnTo>
                  <a:lnTo>
                    <a:pt x="3259691" y="755834"/>
                  </a:lnTo>
                  <a:lnTo>
                    <a:pt x="3273681" y="759215"/>
                  </a:lnTo>
                  <a:lnTo>
                    <a:pt x="3287671" y="763059"/>
                  </a:lnTo>
                  <a:lnTo>
                    <a:pt x="3301661" y="767410"/>
                  </a:lnTo>
                  <a:lnTo>
                    <a:pt x="3315652" y="772306"/>
                  </a:lnTo>
                  <a:lnTo>
                    <a:pt x="3329642" y="777778"/>
                  </a:lnTo>
                  <a:lnTo>
                    <a:pt x="3343632" y="783852"/>
                  </a:lnTo>
                  <a:lnTo>
                    <a:pt x="3357622" y="790539"/>
                  </a:lnTo>
                  <a:lnTo>
                    <a:pt x="3371612" y="797836"/>
                  </a:lnTo>
                  <a:lnTo>
                    <a:pt x="3385602" y="805723"/>
                  </a:lnTo>
                  <a:lnTo>
                    <a:pt x="3399592" y="814159"/>
                  </a:lnTo>
                  <a:lnTo>
                    <a:pt x="3413582" y="823083"/>
                  </a:lnTo>
                  <a:lnTo>
                    <a:pt x="3427572" y="832412"/>
                  </a:lnTo>
                  <a:lnTo>
                    <a:pt x="3441562" y="842046"/>
                  </a:lnTo>
                  <a:lnTo>
                    <a:pt x="3455552" y="851870"/>
                  </a:lnTo>
                  <a:lnTo>
                    <a:pt x="3469543" y="861757"/>
                  </a:lnTo>
                  <a:lnTo>
                    <a:pt x="3483533" y="871580"/>
                  </a:lnTo>
                  <a:lnTo>
                    <a:pt x="3497523" y="881215"/>
                  </a:lnTo>
                  <a:lnTo>
                    <a:pt x="3511513" y="890544"/>
                  </a:lnTo>
                  <a:lnTo>
                    <a:pt x="3525503" y="899468"/>
                  </a:lnTo>
                  <a:lnTo>
                    <a:pt x="3539493" y="907904"/>
                  </a:lnTo>
                  <a:lnTo>
                    <a:pt x="3553483" y="915791"/>
                  </a:lnTo>
                  <a:lnTo>
                    <a:pt x="3567473" y="923088"/>
                  </a:lnTo>
                  <a:lnTo>
                    <a:pt x="3581463" y="929775"/>
                  </a:lnTo>
                  <a:lnTo>
                    <a:pt x="3595453" y="935848"/>
                  </a:lnTo>
                  <a:lnTo>
                    <a:pt x="3609444" y="941321"/>
                  </a:lnTo>
                  <a:lnTo>
                    <a:pt x="3623434" y="946216"/>
                  </a:lnTo>
                  <a:lnTo>
                    <a:pt x="3637424" y="950567"/>
                  </a:lnTo>
                  <a:lnTo>
                    <a:pt x="3651414" y="954412"/>
                  </a:lnTo>
                  <a:lnTo>
                    <a:pt x="3665404" y="957792"/>
                  </a:lnTo>
                  <a:lnTo>
                    <a:pt x="3679394" y="960751"/>
                  </a:lnTo>
                  <a:lnTo>
                    <a:pt x="3693384" y="963331"/>
                  </a:lnTo>
                  <a:lnTo>
                    <a:pt x="3707374" y="965572"/>
                  </a:lnTo>
                  <a:lnTo>
                    <a:pt x="3721364" y="967514"/>
                  </a:lnTo>
                  <a:lnTo>
                    <a:pt x="3735354" y="969192"/>
                  </a:lnTo>
                  <a:lnTo>
                    <a:pt x="3749344" y="970639"/>
                  </a:lnTo>
                  <a:lnTo>
                    <a:pt x="3763335" y="971884"/>
                  </a:lnTo>
                  <a:lnTo>
                    <a:pt x="3777325" y="972953"/>
                  </a:lnTo>
                  <a:lnTo>
                    <a:pt x="3791315" y="973870"/>
                  </a:lnTo>
                  <a:lnTo>
                    <a:pt x="3805305" y="974657"/>
                  </a:lnTo>
                  <a:lnTo>
                    <a:pt x="3819295" y="975329"/>
                  </a:lnTo>
                  <a:lnTo>
                    <a:pt x="3833285" y="975905"/>
                  </a:lnTo>
                  <a:lnTo>
                    <a:pt x="3847275" y="976397"/>
                  </a:lnTo>
                  <a:lnTo>
                    <a:pt x="3861265" y="976817"/>
                  </a:lnTo>
                  <a:lnTo>
                    <a:pt x="3875255" y="977175"/>
                  </a:lnTo>
                  <a:lnTo>
                    <a:pt x="3889245" y="977481"/>
                  </a:lnTo>
                  <a:lnTo>
                    <a:pt x="3903235" y="977742"/>
                  </a:lnTo>
                  <a:lnTo>
                    <a:pt x="3917226" y="977964"/>
                  </a:lnTo>
                  <a:lnTo>
                    <a:pt x="3931216" y="978153"/>
                  </a:lnTo>
                  <a:lnTo>
                    <a:pt x="3945206" y="978315"/>
                  </a:lnTo>
                  <a:lnTo>
                    <a:pt x="3959196" y="978452"/>
                  </a:lnTo>
                  <a:lnTo>
                    <a:pt x="3973186" y="978569"/>
                  </a:lnTo>
                  <a:lnTo>
                    <a:pt x="3987176" y="978669"/>
                  </a:lnTo>
                  <a:lnTo>
                    <a:pt x="4001166" y="978754"/>
                  </a:lnTo>
                  <a:lnTo>
                    <a:pt x="4015156" y="978826"/>
                  </a:lnTo>
                  <a:lnTo>
                    <a:pt x="4029146" y="978887"/>
                  </a:lnTo>
                  <a:lnTo>
                    <a:pt x="4043136" y="978940"/>
                  </a:lnTo>
                  <a:lnTo>
                    <a:pt x="4057126" y="978984"/>
                  </a:lnTo>
                  <a:lnTo>
                    <a:pt x="4071117" y="979022"/>
                  </a:lnTo>
                  <a:lnTo>
                    <a:pt x="4085107" y="979055"/>
                  </a:lnTo>
                  <a:lnTo>
                    <a:pt x="4099097" y="979082"/>
                  </a:lnTo>
                  <a:lnTo>
                    <a:pt x="4113087" y="979105"/>
                  </a:lnTo>
                  <a:lnTo>
                    <a:pt x="4127077" y="979125"/>
                  </a:lnTo>
                  <a:lnTo>
                    <a:pt x="4141067" y="979142"/>
                  </a:lnTo>
                  <a:lnTo>
                    <a:pt x="4155057" y="979157"/>
                  </a:lnTo>
                </a:path>
              </a:pathLst>
            </a:custGeom>
            <a:ln w="40651" cap="flat">
              <a:solidFill>
                <a:srgbClr val="D3D3D3">
                  <a:alpha val="100000"/>
                </a:srgbClr>
              </a:solidFill>
              <a:prstDash val="solid"/>
              <a:round/>
            </a:ln>
          </p:spPr>
          <p:txBody>
            <a:bodyPr/>
            <a:lstStyle/>
            <a:p/>
          </p:txBody>
        </p:sp>
        <p:sp>
          <p:nvSpPr>
            <p:cNvPr id="38" name="pl38"/>
            <p:cNvSpPr/>
            <p:nvPr/>
          </p:nvSpPr>
          <p:spPr>
            <a:xfrm>
              <a:off x="2737948" y="2619024"/>
              <a:ext cx="4155057" cy="979321"/>
            </a:xfrm>
            <a:custGeom>
              <a:avLst/>
              <a:pathLst>
                <a:path w="4155057" h="979321">
                  <a:moveTo>
                    <a:pt x="0" y="734634"/>
                  </a:moveTo>
                  <a:lnTo>
                    <a:pt x="13990" y="734649"/>
                  </a:lnTo>
                  <a:lnTo>
                    <a:pt x="27980" y="734666"/>
                  </a:lnTo>
                  <a:lnTo>
                    <a:pt x="41970" y="734685"/>
                  </a:lnTo>
                  <a:lnTo>
                    <a:pt x="55960" y="734709"/>
                  </a:lnTo>
                  <a:lnTo>
                    <a:pt x="69950" y="734736"/>
                  </a:lnTo>
                  <a:lnTo>
                    <a:pt x="83940" y="734769"/>
                  </a:lnTo>
                  <a:lnTo>
                    <a:pt x="97930" y="734806"/>
                  </a:lnTo>
                  <a:lnTo>
                    <a:pt x="111920" y="734851"/>
                  </a:lnTo>
                  <a:lnTo>
                    <a:pt x="125910" y="734903"/>
                  </a:lnTo>
                  <a:lnTo>
                    <a:pt x="139900" y="734965"/>
                  </a:lnTo>
                  <a:lnTo>
                    <a:pt x="153891" y="735037"/>
                  </a:lnTo>
                  <a:lnTo>
                    <a:pt x="167881" y="735122"/>
                  </a:lnTo>
                  <a:lnTo>
                    <a:pt x="181871" y="735222"/>
                  </a:lnTo>
                  <a:lnTo>
                    <a:pt x="195861" y="735339"/>
                  </a:lnTo>
                  <a:lnTo>
                    <a:pt x="209851" y="735476"/>
                  </a:lnTo>
                  <a:lnTo>
                    <a:pt x="223841" y="735638"/>
                  </a:lnTo>
                  <a:lnTo>
                    <a:pt x="237831" y="735827"/>
                  </a:lnTo>
                  <a:lnTo>
                    <a:pt x="251821" y="736049"/>
                  </a:lnTo>
                  <a:lnTo>
                    <a:pt x="265811" y="736310"/>
                  </a:lnTo>
                  <a:lnTo>
                    <a:pt x="279801" y="736616"/>
                  </a:lnTo>
                  <a:lnTo>
                    <a:pt x="293791" y="736974"/>
                  </a:lnTo>
                  <a:lnTo>
                    <a:pt x="307782" y="737394"/>
                  </a:lnTo>
                  <a:lnTo>
                    <a:pt x="321772" y="737886"/>
                  </a:lnTo>
                  <a:lnTo>
                    <a:pt x="335762" y="738461"/>
                  </a:lnTo>
                  <a:lnTo>
                    <a:pt x="349752" y="739134"/>
                  </a:lnTo>
                  <a:lnTo>
                    <a:pt x="363742" y="739920"/>
                  </a:lnTo>
                  <a:lnTo>
                    <a:pt x="377732" y="740838"/>
                  </a:lnTo>
                  <a:lnTo>
                    <a:pt x="391722" y="741907"/>
                  </a:lnTo>
                  <a:lnTo>
                    <a:pt x="405712" y="743152"/>
                  </a:lnTo>
                  <a:lnTo>
                    <a:pt x="419702" y="744599"/>
                  </a:lnTo>
                  <a:lnTo>
                    <a:pt x="433692" y="746277"/>
                  </a:lnTo>
                  <a:lnTo>
                    <a:pt x="447682" y="748218"/>
                  </a:lnTo>
                  <a:lnTo>
                    <a:pt x="461673" y="750460"/>
                  </a:lnTo>
                  <a:lnTo>
                    <a:pt x="475663" y="753040"/>
                  </a:lnTo>
                  <a:lnTo>
                    <a:pt x="489653" y="755998"/>
                  </a:lnTo>
                  <a:lnTo>
                    <a:pt x="503643" y="759379"/>
                  </a:lnTo>
                  <a:lnTo>
                    <a:pt x="517633" y="763224"/>
                  </a:lnTo>
                  <a:lnTo>
                    <a:pt x="531623" y="767575"/>
                  </a:lnTo>
                  <a:lnTo>
                    <a:pt x="545613" y="772470"/>
                  </a:lnTo>
                  <a:lnTo>
                    <a:pt x="559603" y="777943"/>
                  </a:lnTo>
                  <a:lnTo>
                    <a:pt x="573593" y="784016"/>
                  </a:lnTo>
                  <a:lnTo>
                    <a:pt x="587583" y="790703"/>
                  </a:lnTo>
                  <a:lnTo>
                    <a:pt x="601574" y="798000"/>
                  </a:lnTo>
                  <a:lnTo>
                    <a:pt x="615564" y="805887"/>
                  </a:lnTo>
                  <a:lnTo>
                    <a:pt x="629554" y="814323"/>
                  </a:lnTo>
                  <a:lnTo>
                    <a:pt x="643544" y="823247"/>
                  </a:lnTo>
                  <a:lnTo>
                    <a:pt x="657534" y="832576"/>
                  </a:lnTo>
                  <a:lnTo>
                    <a:pt x="671524" y="842210"/>
                  </a:lnTo>
                  <a:lnTo>
                    <a:pt x="685514" y="852034"/>
                  </a:lnTo>
                  <a:lnTo>
                    <a:pt x="699504" y="861921"/>
                  </a:lnTo>
                  <a:lnTo>
                    <a:pt x="713494" y="871745"/>
                  </a:lnTo>
                  <a:lnTo>
                    <a:pt x="727484" y="881379"/>
                  </a:lnTo>
                  <a:lnTo>
                    <a:pt x="741474" y="890708"/>
                  </a:lnTo>
                  <a:lnTo>
                    <a:pt x="755465" y="899632"/>
                  </a:lnTo>
                  <a:lnTo>
                    <a:pt x="769455" y="908068"/>
                  </a:lnTo>
                  <a:lnTo>
                    <a:pt x="783445" y="915955"/>
                  </a:lnTo>
                  <a:lnTo>
                    <a:pt x="797435" y="923252"/>
                  </a:lnTo>
                  <a:lnTo>
                    <a:pt x="811425" y="929939"/>
                  </a:lnTo>
                  <a:lnTo>
                    <a:pt x="825415" y="936012"/>
                  </a:lnTo>
                  <a:lnTo>
                    <a:pt x="839405" y="941485"/>
                  </a:lnTo>
                  <a:lnTo>
                    <a:pt x="853395" y="946380"/>
                  </a:lnTo>
                  <a:lnTo>
                    <a:pt x="867385" y="950731"/>
                  </a:lnTo>
                  <a:lnTo>
                    <a:pt x="881375" y="954576"/>
                  </a:lnTo>
                  <a:lnTo>
                    <a:pt x="895365" y="957957"/>
                  </a:lnTo>
                  <a:lnTo>
                    <a:pt x="909356" y="960916"/>
                  </a:lnTo>
                  <a:lnTo>
                    <a:pt x="923346" y="963495"/>
                  </a:lnTo>
                  <a:lnTo>
                    <a:pt x="937336" y="965737"/>
                  </a:lnTo>
                  <a:lnTo>
                    <a:pt x="951326" y="967678"/>
                  </a:lnTo>
                  <a:lnTo>
                    <a:pt x="965316" y="969356"/>
                  </a:lnTo>
                  <a:lnTo>
                    <a:pt x="979306" y="970803"/>
                  </a:lnTo>
                  <a:lnTo>
                    <a:pt x="993296" y="972048"/>
                  </a:lnTo>
                  <a:lnTo>
                    <a:pt x="1007286" y="973117"/>
                  </a:lnTo>
                  <a:lnTo>
                    <a:pt x="1021276" y="974035"/>
                  </a:lnTo>
                  <a:lnTo>
                    <a:pt x="1035266" y="974821"/>
                  </a:lnTo>
                  <a:lnTo>
                    <a:pt x="1049256" y="975494"/>
                  </a:lnTo>
                  <a:lnTo>
                    <a:pt x="1063247" y="976069"/>
                  </a:lnTo>
                  <a:lnTo>
                    <a:pt x="1077237" y="976561"/>
                  </a:lnTo>
                  <a:lnTo>
                    <a:pt x="1091227" y="976981"/>
                  </a:lnTo>
                  <a:lnTo>
                    <a:pt x="1105217" y="977339"/>
                  </a:lnTo>
                  <a:lnTo>
                    <a:pt x="1119207" y="977645"/>
                  </a:lnTo>
                  <a:lnTo>
                    <a:pt x="1133197" y="977906"/>
                  </a:lnTo>
                  <a:lnTo>
                    <a:pt x="1147187" y="978128"/>
                  </a:lnTo>
                  <a:lnTo>
                    <a:pt x="1161177" y="978317"/>
                  </a:lnTo>
                  <a:lnTo>
                    <a:pt x="1175167" y="978479"/>
                  </a:lnTo>
                  <a:lnTo>
                    <a:pt x="1189157" y="978616"/>
                  </a:lnTo>
                  <a:lnTo>
                    <a:pt x="1203148" y="978733"/>
                  </a:lnTo>
                  <a:lnTo>
                    <a:pt x="1217138" y="978833"/>
                  </a:lnTo>
                  <a:lnTo>
                    <a:pt x="1231128" y="978918"/>
                  </a:lnTo>
                  <a:lnTo>
                    <a:pt x="1245118" y="978990"/>
                  </a:lnTo>
                  <a:lnTo>
                    <a:pt x="1259108" y="979052"/>
                  </a:lnTo>
                  <a:lnTo>
                    <a:pt x="1273098" y="979104"/>
                  </a:lnTo>
                  <a:lnTo>
                    <a:pt x="1287088" y="979149"/>
                  </a:lnTo>
                  <a:lnTo>
                    <a:pt x="1301078" y="979187"/>
                  </a:lnTo>
                  <a:lnTo>
                    <a:pt x="1315068" y="979219"/>
                  </a:lnTo>
                  <a:lnTo>
                    <a:pt x="1329058" y="979246"/>
                  </a:lnTo>
                  <a:lnTo>
                    <a:pt x="1343048" y="979270"/>
                  </a:lnTo>
                  <a:lnTo>
                    <a:pt x="1357039" y="979290"/>
                  </a:lnTo>
                  <a:lnTo>
                    <a:pt x="1371029" y="979306"/>
                  </a:lnTo>
                  <a:lnTo>
                    <a:pt x="1385019" y="979321"/>
                  </a:lnTo>
                  <a:lnTo>
                    <a:pt x="1385019" y="979075"/>
                  </a:lnTo>
                  <a:lnTo>
                    <a:pt x="1399009" y="979017"/>
                  </a:lnTo>
                  <a:lnTo>
                    <a:pt x="1412999" y="978949"/>
                  </a:lnTo>
                  <a:lnTo>
                    <a:pt x="1426989" y="978870"/>
                  </a:lnTo>
                  <a:lnTo>
                    <a:pt x="1440979" y="978776"/>
                  </a:lnTo>
                  <a:lnTo>
                    <a:pt x="1454969" y="978666"/>
                  </a:lnTo>
                  <a:lnTo>
                    <a:pt x="1468959" y="978537"/>
                  </a:lnTo>
                  <a:lnTo>
                    <a:pt x="1482949" y="978386"/>
                  </a:lnTo>
                  <a:lnTo>
                    <a:pt x="1496939" y="978207"/>
                  </a:lnTo>
                  <a:lnTo>
                    <a:pt x="1510930" y="977998"/>
                  </a:lnTo>
                  <a:lnTo>
                    <a:pt x="1524920" y="977752"/>
                  </a:lnTo>
                  <a:lnTo>
                    <a:pt x="1538910" y="977463"/>
                  </a:lnTo>
                  <a:lnTo>
                    <a:pt x="1552900" y="977123"/>
                  </a:lnTo>
                  <a:lnTo>
                    <a:pt x="1566890" y="976725"/>
                  </a:lnTo>
                  <a:lnTo>
                    <a:pt x="1580880" y="976256"/>
                  </a:lnTo>
                  <a:lnTo>
                    <a:pt x="1594870" y="975706"/>
                  </a:lnTo>
                  <a:lnTo>
                    <a:pt x="1608860" y="975061"/>
                  </a:lnTo>
                  <a:lnTo>
                    <a:pt x="1622850" y="974303"/>
                  </a:lnTo>
                  <a:lnTo>
                    <a:pt x="1636840" y="973414"/>
                  </a:lnTo>
                  <a:lnTo>
                    <a:pt x="1650830" y="972371"/>
                  </a:lnTo>
                  <a:lnTo>
                    <a:pt x="1664821" y="971148"/>
                  </a:lnTo>
                  <a:lnTo>
                    <a:pt x="1678811" y="969714"/>
                  </a:lnTo>
                  <a:lnTo>
                    <a:pt x="1692801" y="968035"/>
                  </a:lnTo>
                  <a:lnTo>
                    <a:pt x="1706791" y="966068"/>
                  </a:lnTo>
                  <a:lnTo>
                    <a:pt x="1720781" y="963766"/>
                  </a:lnTo>
                  <a:lnTo>
                    <a:pt x="1734771" y="961074"/>
                  </a:lnTo>
                  <a:lnTo>
                    <a:pt x="1748761" y="957930"/>
                  </a:lnTo>
                  <a:lnTo>
                    <a:pt x="1762751" y="954260"/>
                  </a:lnTo>
                  <a:lnTo>
                    <a:pt x="1776741" y="949982"/>
                  </a:lnTo>
                  <a:lnTo>
                    <a:pt x="1790731" y="945003"/>
                  </a:lnTo>
                  <a:lnTo>
                    <a:pt x="1804722" y="939216"/>
                  </a:lnTo>
                  <a:lnTo>
                    <a:pt x="1818712" y="932505"/>
                  </a:lnTo>
                  <a:lnTo>
                    <a:pt x="1832702" y="924738"/>
                  </a:lnTo>
                  <a:lnTo>
                    <a:pt x="1846692" y="915772"/>
                  </a:lnTo>
                  <a:lnTo>
                    <a:pt x="1860682" y="905453"/>
                  </a:lnTo>
                  <a:lnTo>
                    <a:pt x="1874672" y="893618"/>
                  </a:lnTo>
                  <a:lnTo>
                    <a:pt x="1888662" y="880096"/>
                  </a:lnTo>
                  <a:lnTo>
                    <a:pt x="1902652" y="864717"/>
                  </a:lnTo>
                  <a:lnTo>
                    <a:pt x="1916642" y="847313"/>
                  </a:lnTo>
                  <a:lnTo>
                    <a:pt x="1930632" y="827731"/>
                  </a:lnTo>
                  <a:lnTo>
                    <a:pt x="1944622" y="805841"/>
                  </a:lnTo>
                  <a:lnTo>
                    <a:pt x="1958613" y="781547"/>
                  </a:lnTo>
                  <a:lnTo>
                    <a:pt x="1972603" y="754800"/>
                  </a:lnTo>
                  <a:lnTo>
                    <a:pt x="1986593" y="725612"/>
                  </a:lnTo>
                  <a:lnTo>
                    <a:pt x="2000583" y="694064"/>
                  </a:lnTo>
                  <a:lnTo>
                    <a:pt x="2014573" y="660320"/>
                  </a:lnTo>
                  <a:lnTo>
                    <a:pt x="2028563" y="624624"/>
                  </a:lnTo>
                  <a:lnTo>
                    <a:pt x="2042553" y="587307"/>
                  </a:lnTo>
                  <a:lnTo>
                    <a:pt x="2056543" y="548770"/>
                  </a:lnTo>
                  <a:lnTo>
                    <a:pt x="2070533" y="509476"/>
                  </a:lnTo>
                  <a:lnTo>
                    <a:pt x="2084523" y="469926"/>
                  </a:lnTo>
                  <a:lnTo>
                    <a:pt x="2098513" y="430632"/>
                  </a:lnTo>
                  <a:lnTo>
                    <a:pt x="2112504" y="392096"/>
                  </a:lnTo>
                  <a:lnTo>
                    <a:pt x="2126494" y="354778"/>
                  </a:lnTo>
                  <a:lnTo>
                    <a:pt x="2140484" y="319083"/>
                  </a:lnTo>
                  <a:lnTo>
                    <a:pt x="2154474" y="285338"/>
                  </a:lnTo>
                  <a:lnTo>
                    <a:pt x="2168464" y="253790"/>
                  </a:lnTo>
                  <a:lnTo>
                    <a:pt x="2182454" y="224602"/>
                  </a:lnTo>
                  <a:lnTo>
                    <a:pt x="2196444" y="197855"/>
                  </a:lnTo>
                  <a:lnTo>
                    <a:pt x="2210434" y="173561"/>
                  </a:lnTo>
                  <a:lnTo>
                    <a:pt x="2224424" y="151671"/>
                  </a:lnTo>
                  <a:lnTo>
                    <a:pt x="2238414" y="132090"/>
                  </a:lnTo>
                  <a:lnTo>
                    <a:pt x="2252404" y="114686"/>
                  </a:lnTo>
                  <a:lnTo>
                    <a:pt x="2266395" y="99306"/>
                  </a:lnTo>
                  <a:lnTo>
                    <a:pt x="2280385" y="85785"/>
                  </a:lnTo>
                  <a:lnTo>
                    <a:pt x="2294375" y="73949"/>
                  </a:lnTo>
                  <a:lnTo>
                    <a:pt x="2308365" y="63631"/>
                  </a:lnTo>
                  <a:lnTo>
                    <a:pt x="2322355" y="54665"/>
                  </a:lnTo>
                  <a:lnTo>
                    <a:pt x="2336345" y="46898"/>
                  </a:lnTo>
                  <a:lnTo>
                    <a:pt x="2350335" y="40186"/>
                  </a:lnTo>
                  <a:lnTo>
                    <a:pt x="2364325" y="34400"/>
                  </a:lnTo>
                  <a:lnTo>
                    <a:pt x="2378315" y="29420"/>
                  </a:lnTo>
                  <a:lnTo>
                    <a:pt x="2392305" y="25142"/>
                  </a:lnTo>
                  <a:lnTo>
                    <a:pt x="2406296" y="21472"/>
                  </a:lnTo>
                  <a:lnTo>
                    <a:pt x="2420286" y="18328"/>
                  </a:lnTo>
                  <a:lnTo>
                    <a:pt x="2434276" y="15636"/>
                  </a:lnTo>
                  <a:lnTo>
                    <a:pt x="2448266" y="13335"/>
                  </a:lnTo>
                  <a:lnTo>
                    <a:pt x="2462256" y="11368"/>
                  </a:lnTo>
                  <a:lnTo>
                    <a:pt x="2476246" y="9688"/>
                  </a:lnTo>
                  <a:lnTo>
                    <a:pt x="2490236" y="8254"/>
                  </a:lnTo>
                  <a:lnTo>
                    <a:pt x="2504226" y="7031"/>
                  </a:lnTo>
                  <a:lnTo>
                    <a:pt x="2518216" y="5988"/>
                  </a:lnTo>
                  <a:lnTo>
                    <a:pt x="2532206" y="5099"/>
                  </a:lnTo>
                  <a:lnTo>
                    <a:pt x="2546196" y="4342"/>
                  </a:lnTo>
                  <a:lnTo>
                    <a:pt x="2560187" y="3696"/>
                  </a:lnTo>
                  <a:lnTo>
                    <a:pt x="2574177" y="3146"/>
                  </a:lnTo>
                  <a:lnTo>
                    <a:pt x="2588167" y="2678"/>
                  </a:lnTo>
                  <a:lnTo>
                    <a:pt x="2602157" y="2279"/>
                  </a:lnTo>
                  <a:lnTo>
                    <a:pt x="2616147" y="1940"/>
                  </a:lnTo>
                  <a:lnTo>
                    <a:pt x="2630137" y="1651"/>
                  </a:lnTo>
                  <a:lnTo>
                    <a:pt x="2644127" y="1405"/>
                  </a:lnTo>
                  <a:lnTo>
                    <a:pt x="2658117" y="1195"/>
                  </a:lnTo>
                  <a:lnTo>
                    <a:pt x="2672107" y="1017"/>
                  </a:lnTo>
                  <a:lnTo>
                    <a:pt x="2686097" y="865"/>
                  </a:lnTo>
                  <a:lnTo>
                    <a:pt x="2700087" y="736"/>
                  </a:lnTo>
                  <a:lnTo>
                    <a:pt x="2714078" y="626"/>
                  </a:lnTo>
                  <a:lnTo>
                    <a:pt x="2728068" y="533"/>
                  </a:lnTo>
                  <a:lnTo>
                    <a:pt x="2742058" y="453"/>
                  </a:lnTo>
                  <a:lnTo>
                    <a:pt x="2756048" y="386"/>
                  </a:lnTo>
                  <a:lnTo>
                    <a:pt x="2770038" y="32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150001"/>
              <a:ext cx="4155057" cy="1713381"/>
            </a:xfrm>
            <a:custGeom>
              <a:avLst/>
              <a:pathLst>
                <a:path w="4155057" h="1713381">
                  <a:moveTo>
                    <a:pt x="0" y="1713381"/>
                  </a:moveTo>
                  <a:lnTo>
                    <a:pt x="13990" y="1713294"/>
                  </a:lnTo>
                  <a:lnTo>
                    <a:pt x="27980" y="1713193"/>
                  </a:lnTo>
                  <a:lnTo>
                    <a:pt x="41970" y="1713074"/>
                  </a:lnTo>
                  <a:lnTo>
                    <a:pt x="55960" y="1712933"/>
                  </a:lnTo>
                  <a:lnTo>
                    <a:pt x="69950" y="1712769"/>
                  </a:lnTo>
                  <a:lnTo>
                    <a:pt x="83940" y="1712575"/>
                  </a:lnTo>
                  <a:lnTo>
                    <a:pt x="97930" y="1712347"/>
                  </a:lnTo>
                  <a:lnTo>
                    <a:pt x="111920" y="1712080"/>
                  </a:lnTo>
                  <a:lnTo>
                    <a:pt x="125910" y="1711766"/>
                  </a:lnTo>
                  <a:lnTo>
                    <a:pt x="139900" y="1711397"/>
                  </a:lnTo>
                  <a:lnTo>
                    <a:pt x="153891" y="1710963"/>
                  </a:lnTo>
                  <a:lnTo>
                    <a:pt x="167881" y="1710454"/>
                  </a:lnTo>
                  <a:lnTo>
                    <a:pt x="181871" y="1709856"/>
                  </a:lnTo>
                  <a:lnTo>
                    <a:pt x="195861" y="1709153"/>
                  </a:lnTo>
                  <a:lnTo>
                    <a:pt x="209851" y="1708329"/>
                  </a:lnTo>
                  <a:lnTo>
                    <a:pt x="223841" y="1707360"/>
                  </a:lnTo>
                  <a:lnTo>
                    <a:pt x="237831" y="1706224"/>
                  </a:lnTo>
                  <a:lnTo>
                    <a:pt x="251821" y="1704890"/>
                  </a:lnTo>
                  <a:lnTo>
                    <a:pt x="265811" y="1703326"/>
                  </a:lnTo>
                  <a:lnTo>
                    <a:pt x="279801" y="1701491"/>
                  </a:lnTo>
                  <a:lnTo>
                    <a:pt x="293791" y="1699341"/>
                  </a:lnTo>
                  <a:lnTo>
                    <a:pt x="307782" y="1696821"/>
                  </a:lnTo>
                  <a:lnTo>
                    <a:pt x="321772" y="1693871"/>
                  </a:lnTo>
                  <a:lnTo>
                    <a:pt x="335762" y="1690418"/>
                  </a:lnTo>
                  <a:lnTo>
                    <a:pt x="349752" y="1686381"/>
                  </a:lnTo>
                  <a:lnTo>
                    <a:pt x="363742" y="1681664"/>
                  </a:lnTo>
                  <a:lnTo>
                    <a:pt x="377732" y="1676159"/>
                  </a:lnTo>
                  <a:lnTo>
                    <a:pt x="391722" y="1669742"/>
                  </a:lnTo>
                  <a:lnTo>
                    <a:pt x="405712" y="1662273"/>
                  </a:lnTo>
                  <a:lnTo>
                    <a:pt x="419702" y="1653594"/>
                  </a:lnTo>
                  <a:lnTo>
                    <a:pt x="433692" y="1643526"/>
                  </a:lnTo>
                  <a:lnTo>
                    <a:pt x="447682" y="1631876"/>
                  </a:lnTo>
                  <a:lnTo>
                    <a:pt x="461673" y="1618427"/>
                  </a:lnTo>
                  <a:lnTo>
                    <a:pt x="475663" y="1602949"/>
                  </a:lnTo>
                  <a:lnTo>
                    <a:pt x="489653" y="1585196"/>
                  </a:lnTo>
                  <a:lnTo>
                    <a:pt x="503643" y="1564913"/>
                  </a:lnTo>
                  <a:lnTo>
                    <a:pt x="517633" y="1541844"/>
                  </a:lnTo>
                  <a:lnTo>
                    <a:pt x="531623" y="1515738"/>
                  </a:lnTo>
                  <a:lnTo>
                    <a:pt x="545613" y="1486366"/>
                  </a:lnTo>
                  <a:lnTo>
                    <a:pt x="559603" y="1453531"/>
                  </a:lnTo>
                  <a:lnTo>
                    <a:pt x="573593" y="1417090"/>
                  </a:lnTo>
                  <a:lnTo>
                    <a:pt x="587583" y="1376969"/>
                  </a:lnTo>
                  <a:lnTo>
                    <a:pt x="601574" y="1333187"/>
                  </a:lnTo>
                  <a:lnTo>
                    <a:pt x="615564" y="1285866"/>
                  </a:lnTo>
                  <a:lnTo>
                    <a:pt x="629554" y="1235249"/>
                  </a:lnTo>
                  <a:lnTo>
                    <a:pt x="643544" y="1181705"/>
                  </a:lnTo>
                  <a:lnTo>
                    <a:pt x="657534" y="1125729"/>
                  </a:lnTo>
                  <a:lnTo>
                    <a:pt x="671524" y="1067924"/>
                  </a:lnTo>
                  <a:lnTo>
                    <a:pt x="685514" y="1008984"/>
                  </a:lnTo>
                  <a:lnTo>
                    <a:pt x="699504" y="949658"/>
                  </a:lnTo>
                  <a:lnTo>
                    <a:pt x="713494" y="890718"/>
                  </a:lnTo>
                  <a:lnTo>
                    <a:pt x="727484" y="832913"/>
                  </a:lnTo>
                  <a:lnTo>
                    <a:pt x="741474" y="776936"/>
                  </a:lnTo>
                  <a:lnTo>
                    <a:pt x="755465" y="723393"/>
                  </a:lnTo>
                  <a:lnTo>
                    <a:pt x="769455" y="672776"/>
                  </a:lnTo>
                  <a:lnTo>
                    <a:pt x="783445" y="625455"/>
                  </a:lnTo>
                  <a:lnTo>
                    <a:pt x="797435" y="581672"/>
                  </a:lnTo>
                  <a:lnTo>
                    <a:pt x="811425" y="541552"/>
                  </a:lnTo>
                  <a:lnTo>
                    <a:pt x="825415" y="505111"/>
                  </a:lnTo>
                  <a:lnTo>
                    <a:pt x="839405" y="472276"/>
                  </a:lnTo>
                  <a:lnTo>
                    <a:pt x="853395" y="442903"/>
                  </a:lnTo>
                  <a:lnTo>
                    <a:pt x="867385" y="416798"/>
                  </a:lnTo>
                  <a:lnTo>
                    <a:pt x="881375" y="393728"/>
                  </a:lnTo>
                  <a:lnTo>
                    <a:pt x="895365" y="373446"/>
                  </a:lnTo>
                  <a:lnTo>
                    <a:pt x="909356" y="355693"/>
                  </a:lnTo>
                  <a:lnTo>
                    <a:pt x="923346" y="340215"/>
                  </a:lnTo>
                  <a:lnTo>
                    <a:pt x="937336" y="326766"/>
                  </a:lnTo>
                  <a:lnTo>
                    <a:pt x="951326" y="315115"/>
                  </a:lnTo>
                  <a:lnTo>
                    <a:pt x="965316" y="305048"/>
                  </a:lnTo>
                  <a:lnTo>
                    <a:pt x="979306" y="296368"/>
                  </a:lnTo>
                  <a:lnTo>
                    <a:pt x="993296" y="288899"/>
                  </a:lnTo>
                  <a:lnTo>
                    <a:pt x="1007286" y="282483"/>
                  </a:lnTo>
                  <a:lnTo>
                    <a:pt x="1021276" y="276978"/>
                  </a:lnTo>
                  <a:lnTo>
                    <a:pt x="1035266" y="272261"/>
                  </a:lnTo>
                  <a:lnTo>
                    <a:pt x="1049256" y="268224"/>
                  </a:lnTo>
                  <a:lnTo>
                    <a:pt x="1063247" y="264771"/>
                  </a:lnTo>
                  <a:lnTo>
                    <a:pt x="1077237" y="261821"/>
                  </a:lnTo>
                  <a:lnTo>
                    <a:pt x="1091227" y="259301"/>
                  </a:lnTo>
                  <a:lnTo>
                    <a:pt x="1105217" y="257151"/>
                  </a:lnTo>
                  <a:lnTo>
                    <a:pt x="1119207" y="255316"/>
                  </a:lnTo>
                  <a:lnTo>
                    <a:pt x="1133197" y="253752"/>
                  </a:lnTo>
                  <a:lnTo>
                    <a:pt x="1147187" y="252418"/>
                  </a:lnTo>
                  <a:lnTo>
                    <a:pt x="1161177" y="251281"/>
                  </a:lnTo>
                  <a:lnTo>
                    <a:pt x="1175167" y="250313"/>
                  </a:lnTo>
                  <a:lnTo>
                    <a:pt x="1189157" y="249488"/>
                  </a:lnTo>
                  <a:lnTo>
                    <a:pt x="1203148" y="248786"/>
                  </a:lnTo>
                  <a:lnTo>
                    <a:pt x="1217138" y="248188"/>
                  </a:lnTo>
                  <a:lnTo>
                    <a:pt x="1231128" y="247678"/>
                  </a:lnTo>
                  <a:lnTo>
                    <a:pt x="1245118" y="247245"/>
                  </a:lnTo>
                  <a:lnTo>
                    <a:pt x="1259108" y="246876"/>
                  </a:lnTo>
                  <a:lnTo>
                    <a:pt x="1273098" y="246562"/>
                  </a:lnTo>
                  <a:lnTo>
                    <a:pt x="1287088" y="246294"/>
                  </a:lnTo>
                  <a:lnTo>
                    <a:pt x="1301078" y="246067"/>
                  </a:lnTo>
                  <a:lnTo>
                    <a:pt x="1315068" y="245873"/>
                  </a:lnTo>
                  <a:lnTo>
                    <a:pt x="1329058" y="245708"/>
                  </a:lnTo>
                  <a:lnTo>
                    <a:pt x="1343048" y="245568"/>
                  </a:lnTo>
                  <a:lnTo>
                    <a:pt x="1357039" y="245449"/>
                  </a:lnTo>
                  <a:lnTo>
                    <a:pt x="1371029" y="245347"/>
                  </a:lnTo>
                  <a:lnTo>
                    <a:pt x="1385019" y="24526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F26A21">
                  <a:alpha val="100000"/>
                </a:srgbClr>
              </a:solidFill>
              <a:prstDash val="solid"/>
              <a:round/>
            </a:ln>
          </p:spPr>
          <p:txBody>
            <a:bodyPr/>
            <a:lstStyle/>
            <a:p/>
          </p:txBody>
        </p:sp>
        <p:sp>
          <p:nvSpPr>
            <p:cNvPr id="40" name="pl40"/>
            <p:cNvSpPr/>
            <p:nvPr/>
          </p:nvSpPr>
          <p:spPr>
            <a:xfrm>
              <a:off x="2737948" y="2619024"/>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932"/>
                  </a:lnTo>
                  <a:lnTo>
                    <a:pt x="2784028" y="244947"/>
                  </a:lnTo>
                  <a:lnTo>
                    <a:pt x="2798018" y="244964"/>
                  </a:lnTo>
                  <a:lnTo>
                    <a:pt x="2812008" y="244984"/>
                  </a:lnTo>
                  <a:lnTo>
                    <a:pt x="2825998" y="245007"/>
                  </a:lnTo>
                  <a:lnTo>
                    <a:pt x="2839988" y="245035"/>
                  </a:lnTo>
                  <a:lnTo>
                    <a:pt x="2853978" y="245067"/>
                  </a:lnTo>
                  <a:lnTo>
                    <a:pt x="2867969" y="245105"/>
                  </a:lnTo>
                  <a:lnTo>
                    <a:pt x="2881959" y="245149"/>
                  </a:lnTo>
                  <a:lnTo>
                    <a:pt x="2895949" y="245202"/>
                  </a:lnTo>
                  <a:lnTo>
                    <a:pt x="2909939" y="245263"/>
                  </a:lnTo>
                  <a:lnTo>
                    <a:pt x="2923929" y="245335"/>
                  </a:lnTo>
                  <a:lnTo>
                    <a:pt x="2937919" y="245420"/>
                  </a:lnTo>
                  <a:lnTo>
                    <a:pt x="2951909" y="245520"/>
                  </a:lnTo>
                  <a:lnTo>
                    <a:pt x="2965899" y="245637"/>
                  </a:lnTo>
                  <a:lnTo>
                    <a:pt x="2979889" y="245775"/>
                  </a:lnTo>
                  <a:lnTo>
                    <a:pt x="2993879" y="245936"/>
                  </a:lnTo>
                  <a:lnTo>
                    <a:pt x="3007870" y="246125"/>
                  </a:lnTo>
                  <a:lnTo>
                    <a:pt x="3021860" y="246348"/>
                  </a:lnTo>
                  <a:lnTo>
                    <a:pt x="3035850" y="246608"/>
                  </a:lnTo>
                  <a:lnTo>
                    <a:pt x="3049840" y="246914"/>
                  </a:lnTo>
                  <a:lnTo>
                    <a:pt x="3063830" y="247272"/>
                  </a:lnTo>
                  <a:lnTo>
                    <a:pt x="3077820" y="247692"/>
                  </a:lnTo>
                  <a:lnTo>
                    <a:pt x="3091810" y="248184"/>
                  </a:lnTo>
                  <a:lnTo>
                    <a:pt x="3105800" y="248760"/>
                  </a:lnTo>
                  <a:lnTo>
                    <a:pt x="3119790" y="249432"/>
                  </a:lnTo>
                  <a:lnTo>
                    <a:pt x="3133780" y="250219"/>
                  </a:lnTo>
                  <a:lnTo>
                    <a:pt x="3147770" y="251136"/>
                  </a:lnTo>
                  <a:lnTo>
                    <a:pt x="3161761" y="252206"/>
                  </a:lnTo>
                  <a:lnTo>
                    <a:pt x="3175751" y="253450"/>
                  </a:lnTo>
                  <a:lnTo>
                    <a:pt x="3189741" y="254897"/>
                  </a:lnTo>
                  <a:lnTo>
                    <a:pt x="3203731" y="256575"/>
                  </a:lnTo>
                  <a:lnTo>
                    <a:pt x="3217721" y="258517"/>
                  </a:lnTo>
                  <a:lnTo>
                    <a:pt x="3231711" y="260758"/>
                  </a:lnTo>
                  <a:lnTo>
                    <a:pt x="3245701" y="263338"/>
                  </a:lnTo>
                  <a:lnTo>
                    <a:pt x="3259691" y="266297"/>
                  </a:lnTo>
                  <a:lnTo>
                    <a:pt x="3273681" y="269677"/>
                  </a:lnTo>
                  <a:lnTo>
                    <a:pt x="3287671" y="273522"/>
                  </a:lnTo>
                  <a:lnTo>
                    <a:pt x="3301661" y="277873"/>
                  </a:lnTo>
                  <a:lnTo>
                    <a:pt x="3315652" y="282768"/>
                  </a:lnTo>
                  <a:lnTo>
                    <a:pt x="3329642" y="288241"/>
                  </a:lnTo>
                  <a:lnTo>
                    <a:pt x="3343632" y="294314"/>
                  </a:lnTo>
                  <a:lnTo>
                    <a:pt x="3357622" y="301001"/>
                  </a:lnTo>
                  <a:lnTo>
                    <a:pt x="3371612" y="308298"/>
                  </a:lnTo>
                  <a:lnTo>
                    <a:pt x="3385602" y="316185"/>
                  </a:lnTo>
                  <a:lnTo>
                    <a:pt x="3399592" y="324621"/>
                  </a:lnTo>
                  <a:lnTo>
                    <a:pt x="3413582" y="333545"/>
                  </a:lnTo>
                  <a:lnTo>
                    <a:pt x="3427572" y="342874"/>
                  </a:lnTo>
                  <a:lnTo>
                    <a:pt x="3441562" y="352509"/>
                  </a:lnTo>
                  <a:lnTo>
                    <a:pt x="3455552" y="362332"/>
                  </a:lnTo>
                  <a:lnTo>
                    <a:pt x="3469543" y="372220"/>
                  </a:lnTo>
                  <a:lnTo>
                    <a:pt x="3483533" y="382043"/>
                  </a:lnTo>
                  <a:lnTo>
                    <a:pt x="3497523" y="391677"/>
                  </a:lnTo>
                  <a:lnTo>
                    <a:pt x="3511513" y="401007"/>
                  </a:lnTo>
                  <a:lnTo>
                    <a:pt x="3525503" y="409930"/>
                  </a:lnTo>
                  <a:lnTo>
                    <a:pt x="3539493" y="418367"/>
                  </a:lnTo>
                  <a:lnTo>
                    <a:pt x="3553483" y="426253"/>
                  </a:lnTo>
                  <a:lnTo>
                    <a:pt x="3567473" y="433551"/>
                  </a:lnTo>
                  <a:lnTo>
                    <a:pt x="3581463" y="440237"/>
                  </a:lnTo>
                  <a:lnTo>
                    <a:pt x="3595453" y="446311"/>
                  </a:lnTo>
                  <a:lnTo>
                    <a:pt x="3609444" y="451783"/>
                  </a:lnTo>
                  <a:lnTo>
                    <a:pt x="3623434" y="456679"/>
                  </a:lnTo>
                  <a:lnTo>
                    <a:pt x="3637424" y="461030"/>
                  </a:lnTo>
                  <a:lnTo>
                    <a:pt x="3651414" y="464875"/>
                  </a:lnTo>
                  <a:lnTo>
                    <a:pt x="3665404" y="468255"/>
                  </a:lnTo>
                  <a:lnTo>
                    <a:pt x="3679394" y="471214"/>
                  </a:lnTo>
                  <a:lnTo>
                    <a:pt x="3693384" y="473793"/>
                  </a:lnTo>
                  <a:lnTo>
                    <a:pt x="3707374" y="476035"/>
                  </a:lnTo>
                  <a:lnTo>
                    <a:pt x="3721364" y="477977"/>
                  </a:lnTo>
                  <a:lnTo>
                    <a:pt x="3735354" y="479655"/>
                  </a:lnTo>
                  <a:lnTo>
                    <a:pt x="3749344" y="481101"/>
                  </a:lnTo>
                  <a:lnTo>
                    <a:pt x="3763335" y="482346"/>
                  </a:lnTo>
                  <a:lnTo>
                    <a:pt x="3777325" y="483416"/>
                  </a:lnTo>
                  <a:lnTo>
                    <a:pt x="3791315" y="484333"/>
                  </a:lnTo>
                  <a:lnTo>
                    <a:pt x="3805305" y="485119"/>
                  </a:lnTo>
                  <a:lnTo>
                    <a:pt x="3819295" y="485792"/>
                  </a:lnTo>
                  <a:lnTo>
                    <a:pt x="3833285" y="486367"/>
                  </a:lnTo>
                  <a:lnTo>
                    <a:pt x="3847275" y="486859"/>
                  </a:lnTo>
                  <a:lnTo>
                    <a:pt x="3861265" y="487279"/>
                  </a:lnTo>
                  <a:lnTo>
                    <a:pt x="3875255" y="487638"/>
                  </a:lnTo>
                  <a:lnTo>
                    <a:pt x="3889245" y="487943"/>
                  </a:lnTo>
                  <a:lnTo>
                    <a:pt x="3903235" y="488204"/>
                  </a:lnTo>
                  <a:lnTo>
                    <a:pt x="3917226" y="488426"/>
                  </a:lnTo>
                  <a:lnTo>
                    <a:pt x="3931216" y="488616"/>
                  </a:lnTo>
                  <a:lnTo>
                    <a:pt x="3945206" y="488777"/>
                  </a:lnTo>
                  <a:lnTo>
                    <a:pt x="3959196" y="488915"/>
                  </a:lnTo>
                  <a:lnTo>
                    <a:pt x="3973186" y="489032"/>
                  </a:lnTo>
                  <a:lnTo>
                    <a:pt x="3987176" y="489131"/>
                  </a:lnTo>
                  <a:lnTo>
                    <a:pt x="4001166" y="489216"/>
                  </a:lnTo>
                  <a:lnTo>
                    <a:pt x="4015156" y="489288"/>
                  </a:lnTo>
                  <a:lnTo>
                    <a:pt x="4029146" y="489350"/>
                  </a:lnTo>
                  <a:lnTo>
                    <a:pt x="4043136" y="489402"/>
                  </a:lnTo>
                  <a:lnTo>
                    <a:pt x="4057126" y="489447"/>
                  </a:lnTo>
                  <a:lnTo>
                    <a:pt x="4071117" y="489485"/>
                  </a:lnTo>
                  <a:lnTo>
                    <a:pt x="4085107" y="489517"/>
                  </a:lnTo>
                  <a:lnTo>
                    <a:pt x="4099097" y="489545"/>
                  </a:lnTo>
                  <a:lnTo>
                    <a:pt x="4113087" y="489568"/>
                  </a:lnTo>
                  <a:lnTo>
                    <a:pt x="4127077" y="489588"/>
                  </a:lnTo>
                  <a:lnTo>
                    <a:pt x="4141067" y="489605"/>
                  </a:lnTo>
                  <a:lnTo>
                    <a:pt x="4155057" y="489619"/>
                  </a:lnTo>
                </a:path>
              </a:pathLst>
            </a:custGeom>
            <a:ln w="40651" cap="flat">
              <a:solidFill>
                <a:srgbClr val="D3D3D3">
                  <a:alpha val="100000"/>
                </a:srgbClr>
              </a:solidFill>
              <a:prstDash val="solid"/>
              <a:round/>
            </a:ln>
          </p:spPr>
          <p:txBody>
            <a:bodyPr/>
            <a:lstStyle/>
            <a:p/>
          </p:txBody>
        </p:sp>
        <p:sp>
          <p:nvSpPr>
            <p:cNvPr id="41" name="pl41"/>
            <p:cNvSpPr/>
            <p:nvPr/>
          </p:nvSpPr>
          <p:spPr>
            <a:xfrm>
              <a:off x="2737948" y="237417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397"/>
              <a:ext cx="4155057" cy="979075"/>
            </a:xfrm>
            <a:custGeom>
              <a:avLst/>
              <a:pathLst>
                <a:path w="4155057" h="979075">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9075"/>
                  </a:lnTo>
                  <a:lnTo>
                    <a:pt x="1399009" y="979075"/>
                  </a:lnTo>
                  <a:lnTo>
                    <a:pt x="1412999" y="979075"/>
                  </a:lnTo>
                  <a:lnTo>
                    <a:pt x="1426989" y="979075"/>
                  </a:lnTo>
                  <a:lnTo>
                    <a:pt x="1440979" y="979075"/>
                  </a:lnTo>
                  <a:lnTo>
                    <a:pt x="1454969" y="979075"/>
                  </a:lnTo>
                  <a:lnTo>
                    <a:pt x="1468959" y="979075"/>
                  </a:lnTo>
                  <a:lnTo>
                    <a:pt x="1482949" y="979075"/>
                  </a:lnTo>
                  <a:lnTo>
                    <a:pt x="1496939" y="979075"/>
                  </a:lnTo>
                  <a:lnTo>
                    <a:pt x="1510930" y="979075"/>
                  </a:lnTo>
                  <a:lnTo>
                    <a:pt x="1524920" y="979075"/>
                  </a:lnTo>
                  <a:lnTo>
                    <a:pt x="1538910" y="979075"/>
                  </a:lnTo>
                  <a:lnTo>
                    <a:pt x="1552900" y="979075"/>
                  </a:lnTo>
                  <a:lnTo>
                    <a:pt x="1566890" y="979075"/>
                  </a:lnTo>
                  <a:lnTo>
                    <a:pt x="1580880" y="979075"/>
                  </a:lnTo>
                  <a:lnTo>
                    <a:pt x="1594870" y="979075"/>
                  </a:lnTo>
                  <a:lnTo>
                    <a:pt x="1608860" y="979075"/>
                  </a:lnTo>
                  <a:lnTo>
                    <a:pt x="1622850" y="979075"/>
                  </a:lnTo>
                  <a:lnTo>
                    <a:pt x="1636840" y="979075"/>
                  </a:lnTo>
                  <a:lnTo>
                    <a:pt x="1650830" y="979075"/>
                  </a:lnTo>
                  <a:lnTo>
                    <a:pt x="1664821" y="979075"/>
                  </a:lnTo>
                  <a:lnTo>
                    <a:pt x="1678811" y="979075"/>
                  </a:lnTo>
                  <a:lnTo>
                    <a:pt x="1692801" y="979075"/>
                  </a:lnTo>
                  <a:lnTo>
                    <a:pt x="1706791" y="979075"/>
                  </a:lnTo>
                  <a:lnTo>
                    <a:pt x="1720781" y="979075"/>
                  </a:lnTo>
                  <a:lnTo>
                    <a:pt x="1734771" y="979075"/>
                  </a:lnTo>
                  <a:lnTo>
                    <a:pt x="1748761" y="979075"/>
                  </a:lnTo>
                  <a:lnTo>
                    <a:pt x="1762751" y="979075"/>
                  </a:lnTo>
                  <a:lnTo>
                    <a:pt x="1776741" y="979075"/>
                  </a:lnTo>
                  <a:lnTo>
                    <a:pt x="1790731" y="979075"/>
                  </a:lnTo>
                  <a:lnTo>
                    <a:pt x="1804722" y="979075"/>
                  </a:lnTo>
                  <a:lnTo>
                    <a:pt x="1818712" y="979075"/>
                  </a:lnTo>
                  <a:lnTo>
                    <a:pt x="1832702" y="979075"/>
                  </a:lnTo>
                  <a:lnTo>
                    <a:pt x="1846692" y="979075"/>
                  </a:lnTo>
                  <a:lnTo>
                    <a:pt x="1860682" y="979075"/>
                  </a:lnTo>
                  <a:lnTo>
                    <a:pt x="1874672" y="979075"/>
                  </a:lnTo>
                  <a:lnTo>
                    <a:pt x="1888662" y="979075"/>
                  </a:lnTo>
                  <a:lnTo>
                    <a:pt x="1902652" y="979075"/>
                  </a:lnTo>
                  <a:lnTo>
                    <a:pt x="1916642" y="979075"/>
                  </a:lnTo>
                  <a:lnTo>
                    <a:pt x="1930632" y="979075"/>
                  </a:lnTo>
                  <a:lnTo>
                    <a:pt x="1944622" y="979075"/>
                  </a:lnTo>
                  <a:lnTo>
                    <a:pt x="1958613" y="979075"/>
                  </a:lnTo>
                  <a:lnTo>
                    <a:pt x="1972603" y="979075"/>
                  </a:lnTo>
                  <a:lnTo>
                    <a:pt x="1986593" y="979075"/>
                  </a:lnTo>
                  <a:lnTo>
                    <a:pt x="2000583" y="979075"/>
                  </a:lnTo>
                  <a:lnTo>
                    <a:pt x="2014573" y="979075"/>
                  </a:lnTo>
                  <a:lnTo>
                    <a:pt x="2028563" y="979075"/>
                  </a:lnTo>
                  <a:lnTo>
                    <a:pt x="2042553" y="979075"/>
                  </a:lnTo>
                  <a:lnTo>
                    <a:pt x="2056543" y="979075"/>
                  </a:lnTo>
                  <a:lnTo>
                    <a:pt x="2070533" y="979075"/>
                  </a:lnTo>
                  <a:lnTo>
                    <a:pt x="2084523" y="979075"/>
                  </a:lnTo>
                  <a:lnTo>
                    <a:pt x="2098513" y="979075"/>
                  </a:lnTo>
                  <a:lnTo>
                    <a:pt x="2112504" y="979075"/>
                  </a:lnTo>
                  <a:lnTo>
                    <a:pt x="2126494" y="979075"/>
                  </a:lnTo>
                  <a:lnTo>
                    <a:pt x="2140484" y="979075"/>
                  </a:lnTo>
                  <a:lnTo>
                    <a:pt x="2154474" y="979075"/>
                  </a:lnTo>
                  <a:lnTo>
                    <a:pt x="2168464" y="979075"/>
                  </a:lnTo>
                  <a:lnTo>
                    <a:pt x="2182454" y="979075"/>
                  </a:lnTo>
                  <a:lnTo>
                    <a:pt x="2196444" y="979075"/>
                  </a:lnTo>
                  <a:lnTo>
                    <a:pt x="2210434" y="979075"/>
                  </a:lnTo>
                  <a:lnTo>
                    <a:pt x="2224424" y="979075"/>
                  </a:lnTo>
                  <a:lnTo>
                    <a:pt x="2238414" y="979075"/>
                  </a:lnTo>
                  <a:lnTo>
                    <a:pt x="2252404" y="979075"/>
                  </a:lnTo>
                  <a:lnTo>
                    <a:pt x="2266395" y="979075"/>
                  </a:lnTo>
                  <a:lnTo>
                    <a:pt x="2280385" y="979075"/>
                  </a:lnTo>
                  <a:lnTo>
                    <a:pt x="2294375" y="979075"/>
                  </a:lnTo>
                  <a:lnTo>
                    <a:pt x="2308365" y="979075"/>
                  </a:lnTo>
                  <a:lnTo>
                    <a:pt x="2322355" y="979075"/>
                  </a:lnTo>
                  <a:lnTo>
                    <a:pt x="2336345" y="979075"/>
                  </a:lnTo>
                  <a:lnTo>
                    <a:pt x="2350335" y="979075"/>
                  </a:lnTo>
                  <a:lnTo>
                    <a:pt x="2364325" y="979075"/>
                  </a:lnTo>
                  <a:lnTo>
                    <a:pt x="2378315" y="979075"/>
                  </a:lnTo>
                  <a:lnTo>
                    <a:pt x="2392305" y="979075"/>
                  </a:lnTo>
                  <a:lnTo>
                    <a:pt x="2406296" y="979075"/>
                  </a:lnTo>
                  <a:lnTo>
                    <a:pt x="2420286" y="979075"/>
                  </a:lnTo>
                  <a:lnTo>
                    <a:pt x="2434276" y="979075"/>
                  </a:lnTo>
                  <a:lnTo>
                    <a:pt x="2448266" y="979075"/>
                  </a:lnTo>
                  <a:lnTo>
                    <a:pt x="2462256" y="979075"/>
                  </a:lnTo>
                  <a:lnTo>
                    <a:pt x="2476246" y="979075"/>
                  </a:lnTo>
                  <a:lnTo>
                    <a:pt x="2490236" y="979075"/>
                  </a:lnTo>
                  <a:lnTo>
                    <a:pt x="2504226" y="979075"/>
                  </a:lnTo>
                  <a:lnTo>
                    <a:pt x="2518216" y="979075"/>
                  </a:lnTo>
                  <a:lnTo>
                    <a:pt x="2532206" y="979075"/>
                  </a:lnTo>
                  <a:lnTo>
                    <a:pt x="2546196" y="979075"/>
                  </a:lnTo>
                  <a:lnTo>
                    <a:pt x="2560187" y="979075"/>
                  </a:lnTo>
                  <a:lnTo>
                    <a:pt x="2574177" y="979075"/>
                  </a:lnTo>
                  <a:lnTo>
                    <a:pt x="2588167" y="979075"/>
                  </a:lnTo>
                  <a:lnTo>
                    <a:pt x="2602157" y="979075"/>
                  </a:lnTo>
                  <a:lnTo>
                    <a:pt x="2616147" y="979075"/>
                  </a:lnTo>
                  <a:lnTo>
                    <a:pt x="2630137" y="979075"/>
                  </a:lnTo>
                  <a:lnTo>
                    <a:pt x="2644127" y="979075"/>
                  </a:lnTo>
                  <a:lnTo>
                    <a:pt x="2658117" y="979075"/>
                  </a:lnTo>
                  <a:lnTo>
                    <a:pt x="2672107" y="979075"/>
                  </a:lnTo>
                  <a:lnTo>
                    <a:pt x="2686097" y="979075"/>
                  </a:lnTo>
                  <a:lnTo>
                    <a:pt x="2700087" y="979075"/>
                  </a:lnTo>
                  <a:lnTo>
                    <a:pt x="2714078" y="979075"/>
                  </a:lnTo>
                  <a:lnTo>
                    <a:pt x="2728068" y="979075"/>
                  </a:lnTo>
                  <a:lnTo>
                    <a:pt x="2742058" y="979075"/>
                  </a:lnTo>
                  <a:lnTo>
                    <a:pt x="2756048" y="979075"/>
                  </a:lnTo>
                  <a:lnTo>
                    <a:pt x="2770038" y="979075"/>
                  </a:lnTo>
                  <a:lnTo>
                    <a:pt x="2770038" y="979075"/>
                  </a:lnTo>
                  <a:lnTo>
                    <a:pt x="2784028" y="979075"/>
                  </a:lnTo>
                  <a:lnTo>
                    <a:pt x="2798018" y="979075"/>
                  </a:lnTo>
                  <a:lnTo>
                    <a:pt x="2812008" y="979075"/>
                  </a:lnTo>
                  <a:lnTo>
                    <a:pt x="2825998" y="979075"/>
                  </a:lnTo>
                  <a:lnTo>
                    <a:pt x="2839988" y="979075"/>
                  </a:lnTo>
                  <a:lnTo>
                    <a:pt x="2853978" y="979075"/>
                  </a:lnTo>
                  <a:lnTo>
                    <a:pt x="2867969" y="979075"/>
                  </a:lnTo>
                  <a:lnTo>
                    <a:pt x="2881959" y="979075"/>
                  </a:lnTo>
                  <a:lnTo>
                    <a:pt x="2895949" y="979075"/>
                  </a:lnTo>
                  <a:lnTo>
                    <a:pt x="2909939" y="979075"/>
                  </a:lnTo>
                  <a:lnTo>
                    <a:pt x="2923929" y="979075"/>
                  </a:lnTo>
                  <a:lnTo>
                    <a:pt x="2937919" y="979075"/>
                  </a:lnTo>
                  <a:lnTo>
                    <a:pt x="2951909" y="979075"/>
                  </a:lnTo>
                  <a:lnTo>
                    <a:pt x="2965899" y="979075"/>
                  </a:lnTo>
                  <a:lnTo>
                    <a:pt x="2979889" y="979075"/>
                  </a:lnTo>
                  <a:lnTo>
                    <a:pt x="2993879" y="979075"/>
                  </a:lnTo>
                  <a:lnTo>
                    <a:pt x="3007870" y="979075"/>
                  </a:lnTo>
                  <a:lnTo>
                    <a:pt x="3021860" y="979075"/>
                  </a:lnTo>
                  <a:lnTo>
                    <a:pt x="3035850" y="979075"/>
                  </a:lnTo>
                  <a:lnTo>
                    <a:pt x="3049840" y="979075"/>
                  </a:lnTo>
                  <a:lnTo>
                    <a:pt x="3063830" y="979075"/>
                  </a:lnTo>
                  <a:lnTo>
                    <a:pt x="3077820" y="979075"/>
                  </a:lnTo>
                  <a:lnTo>
                    <a:pt x="3091810" y="979075"/>
                  </a:lnTo>
                  <a:lnTo>
                    <a:pt x="3105800" y="979075"/>
                  </a:lnTo>
                  <a:lnTo>
                    <a:pt x="3119790" y="979075"/>
                  </a:lnTo>
                  <a:lnTo>
                    <a:pt x="3133780" y="979075"/>
                  </a:lnTo>
                  <a:lnTo>
                    <a:pt x="3147770" y="979075"/>
                  </a:lnTo>
                  <a:lnTo>
                    <a:pt x="3161761" y="979075"/>
                  </a:lnTo>
                  <a:lnTo>
                    <a:pt x="3175751" y="979075"/>
                  </a:lnTo>
                  <a:lnTo>
                    <a:pt x="3189741" y="979075"/>
                  </a:lnTo>
                  <a:lnTo>
                    <a:pt x="3203731" y="979075"/>
                  </a:lnTo>
                  <a:lnTo>
                    <a:pt x="3217721" y="979075"/>
                  </a:lnTo>
                  <a:lnTo>
                    <a:pt x="3231711" y="979075"/>
                  </a:lnTo>
                  <a:lnTo>
                    <a:pt x="3245701" y="979075"/>
                  </a:lnTo>
                  <a:lnTo>
                    <a:pt x="3259691" y="979075"/>
                  </a:lnTo>
                  <a:lnTo>
                    <a:pt x="3273681" y="979075"/>
                  </a:lnTo>
                  <a:lnTo>
                    <a:pt x="3287671" y="979075"/>
                  </a:lnTo>
                  <a:lnTo>
                    <a:pt x="3301661" y="979075"/>
                  </a:lnTo>
                  <a:lnTo>
                    <a:pt x="3315652" y="979075"/>
                  </a:lnTo>
                  <a:lnTo>
                    <a:pt x="3329642" y="979075"/>
                  </a:lnTo>
                  <a:lnTo>
                    <a:pt x="3343632" y="979075"/>
                  </a:lnTo>
                  <a:lnTo>
                    <a:pt x="3357622" y="979075"/>
                  </a:lnTo>
                  <a:lnTo>
                    <a:pt x="3371612" y="979075"/>
                  </a:lnTo>
                  <a:lnTo>
                    <a:pt x="3385602" y="979075"/>
                  </a:lnTo>
                  <a:lnTo>
                    <a:pt x="3399592" y="979075"/>
                  </a:lnTo>
                  <a:lnTo>
                    <a:pt x="3413582" y="979075"/>
                  </a:lnTo>
                  <a:lnTo>
                    <a:pt x="3427572" y="979075"/>
                  </a:lnTo>
                  <a:lnTo>
                    <a:pt x="3441562" y="979075"/>
                  </a:lnTo>
                  <a:lnTo>
                    <a:pt x="3455552" y="979075"/>
                  </a:lnTo>
                  <a:lnTo>
                    <a:pt x="3469543" y="979075"/>
                  </a:lnTo>
                  <a:lnTo>
                    <a:pt x="3483533" y="979075"/>
                  </a:lnTo>
                  <a:lnTo>
                    <a:pt x="3497523" y="979075"/>
                  </a:lnTo>
                  <a:lnTo>
                    <a:pt x="3511513" y="979075"/>
                  </a:lnTo>
                  <a:lnTo>
                    <a:pt x="3525503" y="979075"/>
                  </a:lnTo>
                  <a:lnTo>
                    <a:pt x="3539493" y="979075"/>
                  </a:lnTo>
                  <a:lnTo>
                    <a:pt x="3553483" y="979075"/>
                  </a:lnTo>
                  <a:lnTo>
                    <a:pt x="3567473" y="979075"/>
                  </a:lnTo>
                  <a:lnTo>
                    <a:pt x="3581463" y="979075"/>
                  </a:lnTo>
                  <a:lnTo>
                    <a:pt x="3595453" y="979075"/>
                  </a:lnTo>
                  <a:lnTo>
                    <a:pt x="3609444" y="979075"/>
                  </a:lnTo>
                  <a:lnTo>
                    <a:pt x="3623434" y="979075"/>
                  </a:lnTo>
                  <a:lnTo>
                    <a:pt x="3637424" y="979075"/>
                  </a:lnTo>
                  <a:lnTo>
                    <a:pt x="3651414" y="979075"/>
                  </a:lnTo>
                  <a:lnTo>
                    <a:pt x="3665404" y="979075"/>
                  </a:lnTo>
                  <a:lnTo>
                    <a:pt x="3679394" y="979075"/>
                  </a:lnTo>
                  <a:lnTo>
                    <a:pt x="3693384" y="979075"/>
                  </a:lnTo>
                  <a:lnTo>
                    <a:pt x="3707374" y="979075"/>
                  </a:lnTo>
                  <a:lnTo>
                    <a:pt x="3721364" y="979075"/>
                  </a:lnTo>
                  <a:lnTo>
                    <a:pt x="3735354" y="979075"/>
                  </a:lnTo>
                  <a:lnTo>
                    <a:pt x="3749344" y="979075"/>
                  </a:lnTo>
                  <a:lnTo>
                    <a:pt x="3763335" y="979075"/>
                  </a:lnTo>
                  <a:lnTo>
                    <a:pt x="3777325" y="979075"/>
                  </a:lnTo>
                  <a:lnTo>
                    <a:pt x="3791315" y="979075"/>
                  </a:lnTo>
                  <a:lnTo>
                    <a:pt x="3805305" y="979075"/>
                  </a:lnTo>
                  <a:lnTo>
                    <a:pt x="3819295" y="979075"/>
                  </a:lnTo>
                  <a:lnTo>
                    <a:pt x="3833285" y="979075"/>
                  </a:lnTo>
                  <a:lnTo>
                    <a:pt x="3847275" y="979075"/>
                  </a:lnTo>
                  <a:lnTo>
                    <a:pt x="3861265" y="979075"/>
                  </a:lnTo>
                  <a:lnTo>
                    <a:pt x="3875255" y="979075"/>
                  </a:lnTo>
                  <a:lnTo>
                    <a:pt x="3889245" y="979075"/>
                  </a:lnTo>
                  <a:lnTo>
                    <a:pt x="3903235" y="979075"/>
                  </a:lnTo>
                  <a:lnTo>
                    <a:pt x="3917226" y="979075"/>
                  </a:lnTo>
                  <a:lnTo>
                    <a:pt x="3931216" y="979075"/>
                  </a:lnTo>
                  <a:lnTo>
                    <a:pt x="3945206" y="979075"/>
                  </a:lnTo>
                  <a:lnTo>
                    <a:pt x="3959196" y="979075"/>
                  </a:lnTo>
                  <a:lnTo>
                    <a:pt x="3973186" y="979075"/>
                  </a:lnTo>
                  <a:lnTo>
                    <a:pt x="3987176" y="979075"/>
                  </a:lnTo>
                  <a:lnTo>
                    <a:pt x="4001166" y="979075"/>
                  </a:lnTo>
                  <a:lnTo>
                    <a:pt x="4015156" y="979075"/>
                  </a:lnTo>
                  <a:lnTo>
                    <a:pt x="4029146" y="979075"/>
                  </a:lnTo>
                  <a:lnTo>
                    <a:pt x="4043136" y="979075"/>
                  </a:lnTo>
                  <a:lnTo>
                    <a:pt x="4057126" y="979075"/>
                  </a:lnTo>
                  <a:lnTo>
                    <a:pt x="4071117" y="979075"/>
                  </a:lnTo>
                  <a:lnTo>
                    <a:pt x="4085107" y="979075"/>
                  </a:lnTo>
                  <a:lnTo>
                    <a:pt x="4099097" y="979075"/>
                  </a:lnTo>
                  <a:lnTo>
                    <a:pt x="4113087" y="979075"/>
                  </a:lnTo>
                  <a:lnTo>
                    <a:pt x="4127077" y="979075"/>
                  </a:lnTo>
                  <a:lnTo>
                    <a:pt x="4141067" y="979075"/>
                  </a:lnTo>
                  <a:lnTo>
                    <a:pt x="4155057" y="979075"/>
                  </a:lnTo>
                </a:path>
              </a:pathLst>
            </a:custGeom>
            <a:ln w="40651" cap="flat">
              <a:solidFill>
                <a:srgbClr val="D3D3D3">
                  <a:alpha val="100000"/>
                </a:srgbClr>
              </a:solidFill>
              <a:prstDash val="solid"/>
              <a:round/>
            </a:ln>
          </p:spPr>
          <p:txBody>
            <a:bodyPr/>
            <a:lstStyle/>
            <a:p/>
          </p:txBody>
        </p:sp>
        <p:sp>
          <p:nvSpPr>
            <p:cNvPr id="43" name="pl43"/>
            <p:cNvSpPr/>
            <p:nvPr/>
          </p:nvSpPr>
          <p:spPr>
            <a:xfrm>
              <a:off x="2737948" y="408812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905232"/>
              <a:ext cx="4155057" cy="1223843"/>
            </a:xfrm>
            <a:custGeom>
              <a:avLst/>
              <a:pathLst>
                <a:path w="4155057" h="1223843">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0"/>
                  </a:lnTo>
                  <a:lnTo>
                    <a:pt x="1399009" y="28"/>
                  </a:lnTo>
                  <a:lnTo>
                    <a:pt x="1412999" y="62"/>
                  </a:lnTo>
                  <a:lnTo>
                    <a:pt x="1426989" y="102"/>
                  </a:lnTo>
                  <a:lnTo>
                    <a:pt x="1440979" y="149"/>
                  </a:lnTo>
                  <a:lnTo>
                    <a:pt x="1454969" y="204"/>
                  </a:lnTo>
                  <a:lnTo>
                    <a:pt x="1468959" y="268"/>
                  </a:lnTo>
                  <a:lnTo>
                    <a:pt x="1482949" y="344"/>
                  </a:lnTo>
                  <a:lnTo>
                    <a:pt x="1496939" y="433"/>
                  </a:lnTo>
                  <a:lnTo>
                    <a:pt x="1510930" y="538"/>
                  </a:lnTo>
                  <a:lnTo>
                    <a:pt x="1524920" y="661"/>
                  </a:lnTo>
                  <a:lnTo>
                    <a:pt x="1538910" y="805"/>
                  </a:lnTo>
                  <a:lnTo>
                    <a:pt x="1552900" y="975"/>
                  </a:lnTo>
                  <a:lnTo>
                    <a:pt x="1566890" y="1174"/>
                  </a:lnTo>
                  <a:lnTo>
                    <a:pt x="1580880" y="1409"/>
                  </a:lnTo>
                  <a:lnTo>
                    <a:pt x="1594870" y="1684"/>
                  </a:lnTo>
                  <a:lnTo>
                    <a:pt x="1608860" y="2006"/>
                  </a:lnTo>
                  <a:lnTo>
                    <a:pt x="1622850" y="2385"/>
                  </a:lnTo>
                  <a:lnTo>
                    <a:pt x="1636840" y="2830"/>
                  </a:lnTo>
                  <a:lnTo>
                    <a:pt x="1650830" y="3351"/>
                  </a:lnTo>
                  <a:lnTo>
                    <a:pt x="1664821" y="3963"/>
                  </a:lnTo>
                  <a:lnTo>
                    <a:pt x="1678811" y="4680"/>
                  </a:lnTo>
                  <a:lnTo>
                    <a:pt x="1692801" y="5519"/>
                  </a:lnTo>
                  <a:lnTo>
                    <a:pt x="1706791" y="6503"/>
                  </a:lnTo>
                  <a:lnTo>
                    <a:pt x="1720781" y="7654"/>
                  </a:lnTo>
                  <a:lnTo>
                    <a:pt x="1734771" y="9000"/>
                  </a:lnTo>
                  <a:lnTo>
                    <a:pt x="1748761" y="10572"/>
                  </a:lnTo>
                  <a:lnTo>
                    <a:pt x="1762751" y="12407"/>
                  </a:lnTo>
                  <a:lnTo>
                    <a:pt x="1776741" y="14546"/>
                  </a:lnTo>
                  <a:lnTo>
                    <a:pt x="1790731" y="17035"/>
                  </a:lnTo>
                  <a:lnTo>
                    <a:pt x="1804722" y="19929"/>
                  </a:lnTo>
                  <a:lnTo>
                    <a:pt x="1818712" y="23284"/>
                  </a:lnTo>
                  <a:lnTo>
                    <a:pt x="1832702" y="27168"/>
                  </a:lnTo>
                  <a:lnTo>
                    <a:pt x="1846692" y="31651"/>
                  </a:lnTo>
                  <a:lnTo>
                    <a:pt x="1860682" y="36810"/>
                  </a:lnTo>
                  <a:lnTo>
                    <a:pt x="1874672" y="42728"/>
                  </a:lnTo>
                  <a:lnTo>
                    <a:pt x="1888662" y="49489"/>
                  </a:lnTo>
                  <a:lnTo>
                    <a:pt x="1902652" y="57178"/>
                  </a:lnTo>
                  <a:lnTo>
                    <a:pt x="1916642" y="65880"/>
                  </a:lnTo>
                  <a:lnTo>
                    <a:pt x="1930632" y="75671"/>
                  </a:lnTo>
                  <a:lnTo>
                    <a:pt x="1944622" y="86616"/>
                  </a:lnTo>
                  <a:lnTo>
                    <a:pt x="1958613" y="98763"/>
                  </a:lnTo>
                  <a:lnTo>
                    <a:pt x="1972603" y="112137"/>
                  </a:lnTo>
                  <a:lnTo>
                    <a:pt x="1986593" y="126731"/>
                  </a:lnTo>
                  <a:lnTo>
                    <a:pt x="2000583" y="142505"/>
                  </a:lnTo>
                  <a:lnTo>
                    <a:pt x="2014573" y="159377"/>
                  </a:lnTo>
                  <a:lnTo>
                    <a:pt x="2028563" y="177225"/>
                  </a:lnTo>
                  <a:lnTo>
                    <a:pt x="2042553" y="195883"/>
                  </a:lnTo>
                  <a:lnTo>
                    <a:pt x="2056543" y="215152"/>
                  </a:lnTo>
                  <a:lnTo>
                    <a:pt x="2070533" y="234799"/>
                  </a:lnTo>
                  <a:lnTo>
                    <a:pt x="2084523" y="254574"/>
                  </a:lnTo>
                  <a:lnTo>
                    <a:pt x="2098513" y="274221"/>
                  </a:lnTo>
                  <a:lnTo>
                    <a:pt x="2112504" y="293489"/>
                  </a:lnTo>
                  <a:lnTo>
                    <a:pt x="2126494" y="312148"/>
                  </a:lnTo>
                  <a:lnTo>
                    <a:pt x="2140484" y="329995"/>
                  </a:lnTo>
                  <a:lnTo>
                    <a:pt x="2154474" y="346868"/>
                  </a:lnTo>
                  <a:lnTo>
                    <a:pt x="2168464" y="362642"/>
                  </a:lnTo>
                  <a:lnTo>
                    <a:pt x="2182454" y="377236"/>
                  </a:lnTo>
                  <a:lnTo>
                    <a:pt x="2196444" y="390609"/>
                  </a:lnTo>
                  <a:lnTo>
                    <a:pt x="2210434" y="402756"/>
                  </a:lnTo>
                  <a:lnTo>
                    <a:pt x="2224424" y="413701"/>
                  </a:lnTo>
                  <a:lnTo>
                    <a:pt x="2238414" y="423492"/>
                  </a:lnTo>
                  <a:lnTo>
                    <a:pt x="2252404" y="432194"/>
                  </a:lnTo>
                  <a:lnTo>
                    <a:pt x="2266395" y="439884"/>
                  </a:lnTo>
                  <a:lnTo>
                    <a:pt x="2280385" y="446644"/>
                  </a:lnTo>
                  <a:lnTo>
                    <a:pt x="2294375" y="452562"/>
                  </a:lnTo>
                  <a:lnTo>
                    <a:pt x="2308365" y="457721"/>
                  </a:lnTo>
                  <a:lnTo>
                    <a:pt x="2322355" y="462204"/>
                  </a:lnTo>
                  <a:lnTo>
                    <a:pt x="2336345" y="466088"/>
                  </a:lnTo>
                  <a:lnTo>
                    <a:pt x="2350335" y="469444"/>
                  </a:lnTo>
                  <a:lnTo>
                    <a:pt x="2364325" y="472337"/>
                  </a:lnTo>
                  <a:lnTo>
                    <a:pt x="2378315" y="474827"/>
                  </a:lnTo>
                  <a:lnTo>
                    <a:pt x="2392305" y="476966"/>
                  </a:lnTo>
                  <a:lnTo>
                    <a:pt x="2406296" y="478801"/>
                  </a:lnTo>
                  <a:lnTo>
                    <a:pt x="2420286" y="480373"/>
                  </a:lnTo>
                  <a:lnTo>
                    <a:pt x="2434276" y="481719"/>
                  </a:lnTo>
                  <a:lnTo>
                    <a:pt x="2448266" y="482869"/>
                  </a:lnTo>
                  <a:lnTo>
                    <a:pt x="2462256" y="483853"/>
                  </a:lnTo>
                  <a:lnTo>
                    <a:pt x="2476246" y="484693"/>
                  </a:lnTo>
                  <a:lnTo>
                    <a:pt x="2490236" y="485410"/>
                  </a:lnTo>
                  <a:lnTo>
                    <a:pt x="2504226" y="486021"/>
                  </a:lnTo>
                  <a:lnTo>
                    <a:pt x="2518216" y="486543"/>
                  </a:lnTo>
                  <a:lnTo>
                    <a:pt x="2532206" y="486987"/>
                  </a:lnTo>
                  <a:lnTo>
                    <a:pt x="2546196" y="487366"/>
                  </a:lnTo>
                  <a:lnTo>
                    <a:pt x="2560187" y="487689"/>
                  </a:lnTo>
                  <a:lnTo>
                    <a:pt x="2574177" y="487964"/>
                  </a:lnTo>
                  <a:lnTo>
                    <a:pt x="2588167" y="488198"/>
                  </a:lnTo>
                  <a:lnTo>
                    <a:pt x="2602157" y="488397"/>
                  </a:lnTo>
                  <a:lnTo>
                    <a:pt x="2616147" y="488567"/>
                  </a:lnTo>
                  <a:lnTo>
                    <a:pt x="2630137" y="488711"/>
                  </a:lnTo>
                  <a:lnTo>
                    <a:pt x="2644127" y="488834"/>
                  </a:lnTo>
                  <a:lnTo>
                    <a:pt x="2658117" y="488939"/>
                  </a:lnTo>
                  <a:lnTo>
                    <a:pt x="2672107" y="489028"/>
                  </a:lnTo>
                  <a:lnTo>
                    <a:pt x="2686097" y="489104"/>
                  </a:lnTo>
                  <a:lnTo>
                    <a:pt x="2700087" y="489169"/>
                  </a:lnTo>
                  <a:lnTo>
                    <a:pt x="2714078" y="489224"/>
                  </a:lnTo>
                  <a:lnTo>
                    <a:pt x="2728068" y="489270"/>
                  </a:lnTo>
                  <a:lnTo>
                    <a:pt x="2742058" y="489310"/>
                  </a:lnTo>
                  <a:lnTo>
                    <a:pt x="2756048" y="489344"/>
                  </a:lnTo>
                  <a:lnTo>
                    <a:pt x="2770038" y="489373"/>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45" name="pl45"/>
            <p:cNvSpPr/>
            <p:nvPr/>
          </p:nvSpPr>
          <p:spPr>
            <a:xfrm>
              <a:off x="2737948" y="905479"/>
              <a:ext cx="4155057" cy="1223843"/>
            </a:xfrm>
            <a:custGeom>
              <a:avLst/>
              <a:pathLst>
                <a:path w="4155057" h="1223843">
                  <a:moveTo>
                    <a:pt x="0" y="734306"/>
                  </a:moveTo>
                  <a:lnTo>
                    <a:pt x="13990" y="734335"/>
                  </a:lnTo>
                  <a:lnTo>
                    <a:pt x="27980" y="734368"/>
                  </a:lnTo>
                  <a:lnTo>
                    <a:pt x="41970" y="734408"/>
                  </a:lnTo>
                  <a:lnTo>
                    <a:pt x="55960" y="734455"/>
                  </a:lnTo>
                  <a:lnTo>
                    <a:pt x="69950" y="734510"/>
                  </a:lnTo>
                  <a:lnTo>
                    <a:pt x="83940" y="734574"/>
                  </a:lnTo>
                  <a:lnTo>
                    <a:pt x="97930" y="734650"/>
                  </a:lnTo>
                  <a:lnTo>
                    <a:pt x="111920" y="734739"/>
                  </a:lnTo>
                  <a:lnTo>
                    <a:pt x="125910" y="734844"/>
                  </a:lnTo>
                  <a:lnTo>
                    <a:pt x="139900" y="734967"/>
                  </a:lnTo>
                  <a:lnTo>
                    <a:pt x="153891" y="735112"/>
                  </a:lnTo>
                  <a:lnTo>
                    <a:pt x="167881" y="735281"/>
                  </a:lnTo>
                  <a:lnTo>
                    <a:pt x="181871" y="735481"/>
                  </a:lnTo>
                  <a:lnTo>
                    <a:pt x="195861" y="735715"/>
                  </a:lnTo>
                  <a:lnTo>
                    <a:pt x="209851" y="735990"/>
                  </a:lnTo>
                  <a:lnTo>
                    <a:pt x="223841" y="736313"/>
                  </a:lnTo>
                  <a:lnTo>
                    <a:pt x="237831" y="736691"/>
                  </a:lnTo>
                  <a:lnTo>
                    <a:pt x="251821" y="737136"/>
                  </a:lnTo>
                  <a:lnTo>
                    <a:pt x="265811" y="737657"/>
                  </a:lnTo>
                  <a:lnTo>
                    <a:pt x="279801" y="738269"/>
                  </a:lnTo>
                  <a:lnTo>
                    <a:pt x="293791" y="738986"/>
                  </a:lnTo>
                  <a:lnTo>
                    <a:pt x="307782" y="739826"/>
                  </a:lnTo>
                  <a:lnTo>
                    <a:pt x="321772" y="740809"/>
                  </a:lnTo>
                  <a:lnTo>
                    <a:pt x="335762" y="741960"/>
                  </a:lnTo>
                  <a:lnTo>
                    <a:pt x="349752" y="743306"/>
                  </a:lnTo>
                  <a:lnTo>
                    <a:pt x="363742" y="744878"/>
                  </a:lnTo>
                  <a:lnTo>
                    <a:pt x="377732" y="746713"/>
                  </a:lnTo>
                  <a:lnTo>
                    <a:pt x="391722" y="748852"/>
                  </a:lnTo>
                  <a:lnTo>
                    <a:pt x="405712" y="751342"/>
                  </a:lnTo>
                  <a:lnTo>
                    <a:pt x="419702" y="754235"/>
                  </a:lnTo>
                  <a:lnTo>
                    <a:pt x="433692" y="757591"/>
                  </a:lnTo>
                  <a:lnTo>
                    <a:pt x="447682" y="761474"/>
                  </a:lnTo>
                  <a:lnTo>
                    <a:pt x="461673" y="765957"/>
                  </a:lnTo>
                  <a:lnTo>
                    <a:pt x="475663" y="771116"/>
                  </a:lnTo>
                  <a:lnTo>
                    <a:pt x="489653" y="777034"/>
                  </a:lnTo>
                  <a:lnTo>
                    <a:pt x="503643" y="783795"/>
                  </a:lnTo>
                  <a:lnTo>
                    <a:pt x="517633" y="791485"/>
                  </a:lnTo>
                  <a:lnTo>
                    <a:pt x="531623" y="800187"/>
                  </a:lnTo>
                  <a:lnTo>
                    <a:pt x="545613" y="809977"/>
                  </a:lnTo>
                  <a:lnTo>
                    <a:pt x="559603" y="820922"/>
                  </a:lnTo>
                  <a:lnTo>
                    <a:pt x="573593" y="833069"/>
                  </a:lnTo>
                  <a:lnTo>
                    <a:pt x="587583" y="846443"/>
                  </a:lnTo>
                  <a:lnTo>
                    <a:pt x="601574" y="861037"/>
                  </a:lnTo>
                  <a:lnTo>
                    <a:pt x="615564" y="876811"/>
                  </a:lnTo>
                  <a:lnTo>
                    <a:pt x="629554" y="893683"/>
                  </a:lnTo>
                  <a:lnTo>
                    <a:pt x="643544" y="911531"/>
                  </a:lnTo>
                  <a:lnTo>
                    <a:pt x="657534" y="930190"/>
                  </a:lnTo>
                  <a:lnTo>
                    <a:pt x="671524" y="949458"/>
                  </a:lnTo>
                  <a:lnTo>
                    <a:pt x="685514" y="969105"/>
                  </a:lnTo>
                  <a:lnTo>
                    <a:pt x="699504" y="988880"/>
                  </a:lnTo>
                  <a:lnTo>
                    <a:pt x="713494" y="1008527"/>
                  </a:lnTo>
                  <a:lnTo>
                    <a:pt x="727484" y="1027795"/>
                  </a:lnTo>
                  <a:lnTo>
                    <a:pt x="741474" y="1046454"/>
                  </a:lnTo>
                  <a:lnTo>
                    <a:pt x="755465" y="1064302"/>
                  </a:lnTo>
                  <a:lnTo>
                    <a:pt x="769455" y="1081174"/>
                  </a:lnTo>
                  <a:lnTo>
                    <a:pt x="783445" y="1096948"/>
                  </a:lnTo>
                  <a:lnTo>
                    <a:pt x="797435" y="1111542"/>
                  </a:lnTo>
                  <a:lnTo>
                    <a:pt x="811425" y="1124915"/>
                  </a:lnTo>
                  <a:lnTo>
                    <a:pt x="825415" y="1137062"/>
                  </a:lnTo>
                  <a:lnTo>
                    <a:pt x="839405" y="1148007"/>
                  </a:lnTo>
                  <a:lnTo>
                    <a:pt x="853395" y="1157798"/>
                  </a:lnTo>
                  <a:lnTo>
                    <a:pt x="867385" y="1166500"/>
                  </a:lnTo>
                  <a:lnTo>
                    <a:pt x="881375" y="1174190"/>
                  </a:lnTo>
                  <a:lnTo>
                    <a:pt x="895365" y="1180951"/>
                  </a:lnTo>
                  <a:lnTo>
                    <a:pt x="909356" y="1186868"/>
                  </a:lnTo>
                  <a:lnTo>
                    <a:pt x="923346" y="1192028"/>
                  </a:lnTo>
                  <a:lnTo>
                    <a:pt x="937336" y="1196511"/>
                  </a:lnTo>
                  <a:lnTo>
                    <a:pt x="951326" y="1200394"/>
                  </a:lnTo>
                  <a:lnTo>
                    <a:pt x="965316" y="1203750"/>
                  </a:lnTo>
                  <a:lnTo>
                    <a:pt x="979306" y="1206643"/>
                  </a:lnTo>
                  <a:lnTo>
                    <a:pt x="993296" y="1209133"/>
                  </a:lnTo>
                  <a:lnTo>
                    <a:pt x="1007286" y="1211272"/>
                  </a:lnTo>
                  <a:lnTo>
                    <a:pt x="1021276" y="1213107"/>
                  </a:lnTo>
                  <a:lnTo>
                    <a:pt x="1035266" y="1214679"/>
                  </a:lnTo>
                  <a:lnTo>
                    <a:pt x="1049256" y="1216025"/>
                  </a:lnTo>
                  <a:lnTo>
                    <a:pt x="1063247" y="1217176"/>
                  </a:lnTo>
                  <a:lnTo>
                    <a:pt x="1077237" y="1218159"/>
                  </a:lnTo>
                  <a:lnTo>
                    <a:pt x="1091227" y="1218999"/>
                  </a:lnTo>
                  <a:lnTo>
                    <a:pt x="1105217" y="1219716"/>
                  </a:lnTo>
                  <a:lnTo>
                    <a:pt x="1119207" y="1220327"/>
                  </a:lnTo>
                  <a:lnTo>
                    <a:pt x="1133197" y="1220849"/>
                  </a:lnTo>
                  <a:lnTo>
                    <a:pt x="1147187" y="1221293"/>
                  </a:lnTo>
                  <a:lnTo>
                    <a:pt x="1161177" y="1221672"/>
                  </a:lnTo>
                  <a:lnTo>
                    <a:pt x="1175167" y="1221995"/>
                  </a:lnTo>
                  <a:lnTo>
                    <a:pt x="1189157" y="1222270"/>
                  </a:lnTo>
                  <a:lnTo>
                    <a:pt x="1203148" y="1222504"/>
                  </a:lnTo>
                  <a:lnTo>
                    <a:pt x="1217138" y="1222703"/>
                  </a:lnTo>
                  <a:lnTo>
                    <a:pt x="1231128" y="1222873"/>
                  </a:lnTo>
                  <a:lnTo>
                    <a:pt x="1245118" y="1223018"/>
                  </a:lnTo>
                  <a:lnTo>
                    <a:pt x="1259108" y="1223141"/>
                  </a:lnTo>
                  <a:lnTo>
                    <a:pt x="1273098" y="1223245"/>
                  </a:lnTo>
                  <a:lnTo>
                    <a:pt x="1287088" y="1223335"/>
                  </a:lnTo>
                  <a:lnTo>
                    <a:pt x="1301078" y="1223410"/>
                  </a:lnTo>
                  <a:lnTo>
                    <a:pt x="1315068" y="1223475"/>
                  </a:lnTo>
                  <a:lnTo>
                    <a:pt x="1329058" y="1223530"/>
                  </a:lnTo>
                  <a:lnTo>
                    <a:pt x="1343048" y="1223577"/>
                  </a:lnTo>
                  <a:lnTo>
                    <a:pt x="1357039" y="1223616"/>
                  </a:lnTo>
                  <a:lnTo>
                    <a:pt x="1371029" y="1223650"/>
                  </a:lnTo>
                  <a:lnTo>
                    <a:pt x="1385019" y="1223679"/>
                  </a:lnTo>
                  <a:lnTo>
                    <a:pt x="1385019" y="1223843"/>
                  </a:lnTo>
                  <a:lnTo>
                    <a:pt x="1399009" y="1223843"/>
                  </a:lnTo>
                  <a:lnTo>
                    <a:pt x="1412999" y="1223843"/>
                  </a:lnTo>
                  <a:lnTo>
                    <a:pt x="1426989" y="1223843"/>
                  </a:lnTo>
                  <a:lnTo>
                    <a:pt x="1440979" y="1223843"/>
                  </a:lnTo>
                  <a:lnTo>
                    <a:pt x="1454969" y="1223843"/>
                  </a:lnTo>
                  <a:lnTo>
                    <a:pt x="1468959" y="1223843"/>
                  </a:lnTo>
                  <a:lnTo>
                    <a:pt x="1482949" y="1223843"/>
                  </a:lnTo>
                  <a:lnTo>
                    <a:pt x="1496939" y="1223843"/>
                  </a:lnTo>
                  <a:lnTo>
                    <a:pt x="1510930" y="1223843"/>
                  </a:lnTo>
                  <a:lnTo>
                    <a:pt x="1524920" y="1223843"/>
                  </a:lnTo>
                  <a:lnTo>
                    <a:pt x="1538910" y="1223843"/>
                  </a:lnTo>
                  <a:lnTo>
                    <a:pt x="1552900" y="1223843"/>
                  </a:lnTo>
                  <a:lnTo>
                    <a:pt x="1566890" y="1223843"/>
                  </a:lnTo>
                  <a:lnTo>
                    <a:pt x="1580880" y="1223843"/>
                  </a:lnTo>
                  <a:lnTo>
                    <a:pt x="1594870" y="1223843"/>
                  </a:lnTo>
                  <a:lnTo>
                    <a:pt x="1608860" y="1223843"/>
                  </a:lnTo>
                  <a:lnTo>
                    <a:pt x="1622850" y="1223843"/>
                  </a:lnTo>
                  <a:lnTo>
                    <a:pt x="1636840" y="1223843"/>
                  </a:lnTo>
                  <a:lnTo>
                    <a:pt x="1650830" y="1223843"/>
                  </a:lnTo>
                  <a:lnTo>
                    <a:pt x="1664821" y="1223843"/>
                  </a:lnTo>
                  <a:lnTo>
                    <a:pt x="1678811" y="1223843"/>
                  </a:lnTo>
                  <a:lnTo>
                    <a:pt x="1692801" y="1223843"/>
                  </a:lnTo>
                  <a:lnTo>
                    <a:pt x="1706791" y="1223843"/>
                  </a:lnTo>
                  <a:lnTo>
                    <a:pt x="1720781" y="1223843"/>
                  </a:lnTo>
                  <a:lnTo>
                    <a:pt x="1734771" y="1223843"/>
                  </a:lnTo>
                  <a:lnTo>
                    <a:pt x="1748761" y="1223843"/>
                  </a:lnTo>
                  <a:lnTo>
                    <a:pt x="1762751" y="1223843"/>
                  </a:lnTo>
                  <a:lnTo>
                    <a:pt x="1776741" y="1223843"/>
                  </a:lnTo>
                  <a:lnTo>
                    <a:pt x="1790731" y="1223843"/>
                  </a:lnTo>
                  <a:lnTo>
                    <a:pt x="1804722" y="1223843"/>
                  </a:lnTo>
                  <a:lnTo>
                    <a:pt x="1818712" y="1223843"/>
                  </a:lnTo>
                  <a:lnTo>
                    <a:pt x="1832702" y="1223843"/>
                  </a:lnTo>
                  <a:lnTo>
                    <a:pt x="1846692" y="1223843"/>
                  </a:lnTo>
                  <a:lnTo>
                    <a:pt x="1860682" y="1223843"/>
                  </a:lnTo>
                  <a:lnTo>
                    <a:pt x="1874672" y="1223843"/>
                  </a:lnTo>
                  <a:lnTo>
                    <a:pt x="1888662" y="1223843"/>
                  </a:lnTo>
                  <a:lnTo>
                    <a:pt x="1902652" y="1223843"/>
                  </a:lnTo>
                  <a:lnTo>
                    <a:pt x="1916642" y="1223843"/>
                  </a:lnTo>
                  <a:lnTo>
                    <a:pt x="1930632" y="1223843"/>
                  </a:lnTo>
                  <a:lnTo>
                    <a:pt x="1944622" y="1223843"/>
                  </a:lnTo>
                  <a:lnTo>
                    <a:pt x="1958613" y="1223843"/>
                  </a:lnTo>
                  <a:lnTo>
                    <a:pt x="1972603" y="1223843"/>
                  </a:lnTo>
                  <a:lnTo>
                    <a:pt x="1986593" y="1223843"/>
                  </a:lnTo>
                  <a:lnTo>
                    <a:pt x="2000583" y="1223843"/>
                  </a:lnTo>
                  <a:lnTo>
                    <a:pt x="2014573" y="1223843"/>
                  </a:lnTo>
                  <a:lnTo>
                    <a:pt x="2028563" y="1223843"/>
                  </a:lnTo>
                  <a:lnTo>
                    <a:pt x="2042553" y="1223843"/>
                  </a:lnTo>
                  <a:lnTo>
                    <a:pt x="2056543" y="1223843"/>
                  </a:lnTo>
                  <a:lnTo>
                    <a:pt x="2070533" y="1223843"/>
                  </a:lnTo>
                  <a:lnTo>
                    <a:pt x="2084523" y="1223843"/>
                  </a:lnTo>
                  <a:lnTo>
                    <a:pt x="2098513" y="1223843"/>
                  </a:lnTo>
                  <a:lnTo>
                    <a:pt x="2112504" y="1223843"/>
                  </a:lnTo>
                  <a:lnTo>
                    <a:pt x="2126494" y="1223843"/>
                  </a:lnTo>
                  <a:lnTo>
                    <a:pt x="2140484" y="1223843"/>
                  </a:lnTo>
                  <a:lnTo>
                    <a:pt x="2154474" y="1223843"/>
                  </a:lnTo>
                  <a:lnTo>
                    <a:pt x="2168464" y="1223843"/>
                  </a:lnTo>
                  <a:lnTo>
                    <a:pt x="2182454" y="1223843"/>
                  </a:lnTo>
                  <a:lnTo>
                    <a:pt x="2196444" y="1223843"/>
                  </a:lnTo>
                  <a:lnTo>
                    <a:pt x="2210434" y="1223843"/>
                  </a:lnTo>
                  <a:lnTo>
                    <a:pt x="2224424" y="1223843"/>
                  </a:lnTo>
                  <a:lnTo>
                    <a:pt x="2238414" y="1223843"/>
                  </a:lnTo>
                  <a:lnTo>
                    <a:pt x="2252404" y="1223843"/>
                  </a:lnTo>
                  <a:lnTo>
                    <a:pt x="2266395" y="1223843"/>
                  </a:lnTo>
                  <a:lnTo>
                    <a:pt x="2280385" y="1223843"/>
                  </a:lnTo>
                  <a:lnTo>
                    <a:pt x="2294375" y="1223843"/>
                  </a:lnTo>
                  <a:lnTo>
                    <a:pt x="2308365" y="1223843"/>
                  </a:lnTo>
                  <a:lnTo>
                    <a:pt x="2322355" y="1223843"/>
                  </a:lnTo>
                  <a:lnTo>
                    <a:pt x="2336345" y="1223843"/>
                  </a:lnTo>
                  <a:lnTo>
                    <a:pt x="2350335" y="1223843"/>
                  </a:lnTo>
                  <a:lnTo>
                    <a:pt x="2364325" y="1223843"/>
                  </a:lnTo>
                  <a:lnTo>
                    <a:pt x="2378315" y="1223843"/>
                  </a:lnTo>
                  <a:lnTo>
                    <a:pt x="2392305" y="1223843"/>
                  </a:lnTo>
                  <a:lnTo>
                    <a:pt x="2406296" y="1223843"/>
                  </a:lnTo>
                  <a:lnTo>
                    <a:pt x="2420286" y="1223843"/>
                  </a:lnTo>
                  <a:lnTo>
                    <a:pt x="2434276" y="1223843"/>
                  </a:lnTo>
                  <a:lnTo>
                    <a:pt x="2448266" y="1223843"/>
                  </a:lnTo>
                  <a:lnTo>
                    <a:pt x="2462256" y="1223843"/>
                  </a:lnTo>
                  <a:lnTo>
                    <a:pt x="2476246" y="1223843"/>
                  </a:lnTo>
                  <a:lnTo>
                    <a:pt x="2490236" y="1223843"/>
                  </a:lnTo>
                  <a:lnTo>
                    <a:pt x="2504226" y="1223843"/>
                  </a:lnTo>
                  <a:lnTo>
                    <a:pt x="2518216" y="1223843"/>
                  </a:lnTo>
                  <a:lnTo>
                    <a:pt x="2532206" y="1223843"/>
                  </a:lnTo>
                  <a:lnTo>
                    <a:pt x="2546196" y="1223843"/>
                  </a:lnTo>
                  <a:lnTo>
                    <a:pt x="2560187" y="1223843"/>
                  </a:lnTo>
                  <a:lnTo>
                    <a:pt x="2574177" y="1223843"/>
                  </a:lnTo>
                  <a:lnTo>
                    <a:pt x="2588167" y="1223843"/>
                  </a:lnTo>
                  <a:lnTo>
                    <a:pt x="2602157" y="1223843"/>
                  </a:lnTo>
                  <a:lnTo>
                    <a:pt x="2616147" y="1223843"/>
                  </a:lnTo>
                  <a:lnTo>
                    <a:pt x="2630137" y="1223843"/>
                  </a:lnTo>
                  <a:lnTo>
                    <a:pt x="2644127" y="1223843"/>
                  </a:lnTo>
                  <a:lnTo>
                    <a:pt x="2658117" y="1223843"/>
                  </a:lnTo>
                  <a:lnTo>
                    <a:pt x="2672107" y="1223843"/>
                  </a:lnTo>
                  <a:lnTo>
                    <a:pt x="2686097" y="1223843"/>
                  </a:lnTo>
                  <a:lnTo>
                    <a:pt x="2700087" y="1223843"/>
                  </a:lnTo>
                  <a:lnTo>
                    <a:pt x="2714078" y="1223843"/>
                  </a:lnTo>
                  <a:lnTo>
                    <a:pt x="2728068" y="1223843"/>
                  </a:lnTo>
                  <a:lnTo>
                    <a:pt x="2742058" y="1223843"/>
                  </a:lnTo>
                  <a:lnTo>
                    <a:pt x="2756048" y="1223843"/>
                  </a:lnTo>
                  <a:lnTo>
                    <a:pt x="2770038" y="1223843"/>
                  </a:lnTo>
                  <a:lnTo>
                    <a:pt x="2770038" y="1223433"/>
                  </a:lnTo>
                  <a:lnTo>
                    <a:pt x="2784028" y="1223361"/>
                  </a:lnTo>
                  <a:lnTo>
                    <a:pt x="2798018" y="1223276"/>
                  </a:lnTo>
                  <a:lnTo>
                    <a:pt x="2812008" y="1223177"/>
                  </a:lnTo>
                  <a:lnTo>
                    <a:pt x="2825998" y="1223060"/>
                  </a:lnTo>
                  <a:lnTo>
                    <a:pt x="2839988" y="1222923"/>
                  </a:lnTo>
                  <a:lnTo>
                    <a:pt x="2853978" y="1222761"/>
                  </a:lnTo>
                  <a:lnTo>
                    <a:pt x="2867969" y="1222572"/>
                  </a:lnTo>
                  <a:lnTo>
                    <a:pt x="2881959" y="1222349"/>
                  </a:lnTo>
                  <a:lnTo>
                    <a:pt x="2895949" y="1222087"/>
                  </a:lnTo>
                  <a:lnTo>
                    <a:pt x="2909939" y="1221779"/>
                  </a:lnTo>
                  <a:lnTo>
                    <a:pt x="2923929" y="1221418"/>
                  </a:lnTo>
                  <a:lnTo>
                    <a:pt x="2937919" y="1220994"/>
                  </a:lnTo>
                  <a:lnTo>
                    <a:pt x="2951909" y="1220495"/>
                  </a:lnTo>
                  <a:lnTo>
                    <a:pt x="2965899" y="1219910"/>
                  </a:lnTo>
                  <a:lnTo>
                    <a:pt x="2979889" y="1219223"/>
                  </a:lnTo>
                  <a:lnTo>
                    <a:pt x="2993879" y="1218416"/>
                  </a:lnTo>
                  <a:lnTo>
                    <a:pt x="3007870" y="1217469"/>
                  </a:lnTo>
                  <a:lnTo>
                    <a:pt x="3021860" y="1216357"/>
                  </a:lnTo>
                  <a:lnTo>
                    <a:pt x="3035850" y="1215053"/>
                  </a:lnTo>
                  <a:lnTo>
                    <a:pt x="3049840" y="1213525"/>
                  </a:lnTo>
                  <a:lnTo>
                    <a:pt x="3063830" y="1211733"/>
                  </a:lnTo>
                  <a:lnTo>
                    <a:pt x="3077820" y="1209633"/>
                  </a:lnTo>
                  <a:lnTo>
                    <a:pt x="3091810" y="1207174"/>
                  </a:lnTo>
                  <a:lnTo>
                    <a:pt x="3105800" y="1204297"/>
                  </a:lnTo>
                  <a:lnTo>
                    <a:pt x="3119790" y="1200933"/>
                  </a:lnTo>
                  <a:lnTo>
                    <a:pt x="3133780" y="1197002"/>
                  </a:lnTo>
                  <a:lnTo>
                    <a:pt x="3147770" y="1192415"/>
                  </a:lnTo>
                  <a:lnTo>
                    <a:pt x="3161761" y="1187067"/>
                  </a:lnTo>
                  <a:lnTo>
                    <a:pt x="3175751" y="1180843"/>
                  </a:lnTo>
                  <a:lnTo>
                    <a:pt x="3189741" y="1173610"/>
                  </a:lnTo>
                  <a:lnTo>
                    <a:pt x="3203731" y="1165221"/>
                  </a:lnTo>
                  <a:lnTo>
                    <a:pt x="3217721" y="1155512"/>
                  </a:lnTo>
                  <a:lnTo>
                    <a:pt x="3231711" y="1144304"/>
                  </a:lnTo>
                  <a:lnTo>
                    <a:pt x="3245701" y="1131406"/>
                  </a:lnTo>
                  <a:lnTo>
                    <a:pt x="3259691" y="1116612"/>
                  </a:lnTo>
                  <a:lnTo>
                    <a:pt x="3273681" y="1099710"/>
                  </a:lnTo>
                  <a:lnTo>
                    <a:pt x="3287671" y="1080485"/>
                  </a:lnTo>
                  <a:lnTo>
                    <a:pt x="3301661" y="1058731"/>
                  </a:lnTo>
                  <a:lnTo>
                    <a:pt x="3315652" y="1034253"/>
                  </a:lnTo>
                  <a:lnTo>
                    <a:pt x="3329642" y="1006891"/>
                  </a:lnTo>
                  <a:lnTo>
                    <a:pt x="3343632" y="976523"/>
                  </a:lnTo>
                  <a:lnTo>
                    <a:pt x="3357622" y="943090"/>
                  </a:lnTo>
                  <a:lnTo>
                    <a:pt x="3371612" y="906605"/>
                  </a:lnTo>
                  <a:lnTo>
                    <a:pt x="3385602" y="867170"/>
                  </a:lnTo>
                  <a:lnTo>
                    <a:pt x="3399592" y="824989"/>
                  </a:lnTo>
                  <a:lnTo>
                    <a:pt x="3413582" y="780370"/>
                  </a:lnTo>
                  <a:lnTo>
                    <a:pt x="3427572" y="733723"/>
                  </a:lnTo>
                  <a:lnTo>
                    <a:pt x="3441562" y="685552"/>
                  </a:lnTo>
                  <a:lnTo>
                    <a:pt x="3455552" y="636435"/>
                  </a:lnTo>
                  <a:lnTo>
                    <a:pt x="3469543" y="586997"/>
                  </a:lnTo>
                  <a:lnTo>
                    <a:pt x="3483533" y="537880"/>
                  </a:lnTo>
                  <a:lnTo>
                    <a:pt x="3497523" y="489709"/>
                  </a:lnTo>
                  <a:lnTo>
                    <a:pt x="3511513" y="443062"/>
                  </a:lnTo>
                  <a:lnTo>
                    <a:pt x="3525503" y="398443"/>
                  </a:lnTo>
                  <a:lnTo>
                    <a:pt x="3539493" y="356262"/>
                  </a:lnTo>
                  <a:lnTo>
                    <a:pt x="3553483" y="316828"/>
                  </a:lnTo>
                  <a:lnTo>
                    <a:pt x="3567473" y="280342"/>
                  </a:lnTo>
                  <a:lnTo>
                    <a:pt x="3581463" y="246909"/>
                  </a:lnTo>
                  <a:lnTo>
                    <a:pt x="3595453" y="216541"/>
                  </a:lnTo>
                  <a:lnTo>
                    <a:pt x="3609444" y="189179"/>
                  </a:lnTo>
                  <a:lnTo>
                    <a:pt x="3623434" y="164702"/>
                  </a:lnTo>
                  <a:lnTo>
                    <a:pt x="3637424" y="142947"/>
                  </a:lnTo>
                  <a:lnTo>
                    <a:pt x="3651414" y="123722"/>
                  </a:lnTo>
                  <a:lnTo>
                    <a:pt x="3665404" y="106820"/>
                  </a:lnTo>
                  <a:lnTo>
                    <a:pt x="3679394" y="92026"/>
                  </a:lnTo>
                  <a:lnTo>
                    <a:pt x="3693384" y="79128"/>
                  </a:lnTo>
                  <a:lnTo>
                    <a:pt x="3707374" y="67920"/>
                  </a:lnTo>
                  <a:lnTo>
                    <a:pt x="3721364" y="58212"/>
                  </a:lnTo>
                  <a:lnTo>
                    <a:pt x="3735354" y="49822"/>
                  </a:lnTo>
                  <a:lnTo>
                    <a:pt x="3749344" y="42589"/>
                  </a:lnTo>
                  <a:lnTo>
                    <a:pt x="3763335" y="36365"/>
                  </a:lnTo>
                  <a:lnTo>
                    <a:pt x="3777325" y="31017"/>
                  </a:lnTo>
                  <a:lnTo>
                    <a:pt x="3791315" y="26430"/>
                  </a:lnTo>
                  <a:lnTo>
                    <a:pt x="3805305" y="22500"/>
                  </a:lnTo>
                  <a:lnTo>
                    <a:pt x="3819295" y="19135"/>
                  </a:lnTo>
                  <a:lnTo>
                    <a:pt x="3833285" y="16258"/>
                  </a:lnTo>
                  <a:lnTo>
                    <a:pt x="3847275" y="13799"/>
                  </a:lnTo>
                  <a:lnTo>
                    <a:pt x="3861265" y="11700"/>
                  </a:lnTo>
                  <a:lnTo>
                    <a:pt x="3875255" y="9908"/>
                  </a:lnTo>
                  <a:lnTo>
                    <a:pt x="3889245" y="8379"/>
                  </a:lnTo>
                  <a:lnTo>
                    <a:pt x="3903235" y="7075"/>
                  </a:lnTo>
                  <a:lnTo>
                    <a:pt x="3917226" y="5964"/>
                  </a:lnTo>
                  <a:lnTo>
                    <a:pt x="3931216" y="5017"/>
                  </a:lnTo>
                  <a:lnTo>
                    <a:pt x="3945206" y="4210"/>
                  </a:lnTo>
                  <a:lnTo>
                    <a:pt x="3959196" y="3522"/>
                  </a:lnTo>
                  <a:lnTo>
                    <a:pt x="3973186" y="2937"/>
                  </a:lnTo>
                  <a:lnTo>
                    <a:pt x="3987176" y="2438"/>
                  </a:lnTo>
                  <a:lnTo>
                    <a:pt x="4001166" y="2014"/>
                  </a:lnTo>
                  <a:lnTo>
                    <a:pt x="4015156" y="1653"/>
                  </a:lnTo>
                  <a:lnTo>
                    <a:pt x="4029146" y="1345"/>
                  </a:lnTo>
                  <a:lnTo>
                    <a:pt x="4043136" y="1083"/>
                  </a:lnTo>
                  <a:lnTo>
                    <a:pt x="4057126" y="861"/>
                  </a:lnTo>
                  <a:lnTo>
                    <a:pt x="4071117" y="671"/>
                  </a:lnTo>
                  <a:lnTo>
                    <a:pt x="4085107" y="510"/>
                  </a:lnTo>
                  <a:lnTo>
                    <a:pt x="4099097" y="372"/>
                  </a:lnTo>
                  <a:lnTo>
                    <a:pt x="4113087" y="256"/>
                  </a:lnTo>
                  <a:lnTo>
                    <a:pt x="4127077" y="156"/>
                  </a:lnTo>
                  <a:lnTo>
                    <a:pt x="4141067" y="71"/>
                  </a:lnTo>
                  <a:lnTo>
                    <a:pt x="4155057" y="0"/>
                  </a:lnTo>
                </a:path>
              </a:pathLst>
            </a:custGeom>
            <a:ln w="40651" cap="flat">
              <a:solidFill>
                <a:srgbClr val="D3D3D3">
                  <a:alpha val="100000"/>
                </a:srgbClr>
              </a:solidFill>
              <a:prstDash val="solid"/>
              <a:round/>
            </a:ln>
          </p:spPr>
          <p:txBody>
            <a:bodyPr/>
            <a:lstStyle/>
            <a:p/>
          </p:txBody>
        </p:sp>
        <p:sp>
          <p:nvSpPr>
            <p:cNvPr id="46" name="pt46"/>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5449283" y="109121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4" name="pt54"/>
            <p:cNvSpPr/>
            <p:nvPr/>
          </p:nvSpPr>
          <p:spPr>
            <a:xfrm>
              <a:off x="6834303"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5" name="pt55"/>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4064264" y="13360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7" name="pt57"/>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3" name="pt73"/>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678630" y="83164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31" name="tx131"/>
            <p:cNvSpPr/>
            <p:nvPr/>
          </p:nvSpPr>
          <p:spPr>
            <a:xfrm>
              <a:off x="1495652"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32" name="tx132"/>
            <p:cNvSpPr/>
            <p:nvPr/>
          </p:nvSpPr>
          <p:spPr>
            <a:xfrm>
              <a:off x="1657448" y="1321344"/>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33" name="tx133"/>
            <p:cNvSpPr/>
            <p:nvPr/>
          </p:nvSpPr>
          <p:spPr>
            <a:xfrm>
              <a:off x="1467616" y="1566195"/>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34" name="tx134"/>
            <p:cNvSpPr/>
            <p:nvPr/>
          </p:nvSpPr>
          <p:spPr>
            <a:xfrm>
              <a:off x="1467677" y="1811046"/>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35" name="tx135"/>
            <p:cNvSpPr/>
            <p:nvPr/>
          </p:nvSpPr>
          <p:spPr>
            <a:xfrm>
              <a:off x="1502692" y="2055897"/>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(9,000)</a:t>
              </a:r>
            </a:p>
          </p:txBody>
        </p:sp>
        <p:sp>
          <p:nvSpPr>
            <p:cNvPr id="136" name="tx136"/>
            <p:cNvSpPr/>
            <p:nvPr/>
          </p:nvSpPr>
          <p:spPr>
            <a:xfrm>
              <a:off x="1629411"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(8,000)</a:t>
              </a:r>
            </a:p>
          </p:txBody>
        </p:sp>
        <p:sp>
          <p:nvSpPr>
            <p:cNvPr id="137" name="tx137"/>
            <p:cNvSpPr/>
            <p:nvPr/>
          </p:nvSpPr>
          <p:spPr>
            <a:xfrm>
              <a:off x="1798000"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38" name="tx138"/>
            <p:cNvSpPr/>
            <p:nvPr/>
          </p:nvSpPr>
          <p:spPr>
            <a:xfrm>
              <a:off x="1657448"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39" name="tx139"/>
            <p:cNvSpPr/>
            <p:nvPr/>
          </p:nvSpPr>
          <p:spPr>
            <a:xfrm>
              <a:off x="1699564"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40" name="tx140"/>
            <p:cNvSpPr/>
            <p:nvPr/>
          </p:nvSpPr>
          <p:spPr>
            <a:xfrm>
              <a:off x="1017675"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41" name="tx141"/>
            <p:cNvSpPr/>
            <p:nvPr/>
          </p:nvSpPr>
          <p:spPr>
            <a:xfrm>
              <a:off x="785541"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42" name="tx142"/>
            <p:cNvSpPr/>
            <p:nvPr/>
          </p:nvSpPr>
          <p:spPr>
            <a:xfrm>
              <a:off x="1200467" y="3769853"/>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43" name="tx143"/>
            <p:cNvSpPr/>
            <p:nvPr/>
          </p:nvSpPr>
          <p:spPr>
            <a:xfrm>
              <a:off x="1397463"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44" name="tx144"/>
            <p:cNvSpPr/>
            <p:nvPr/>
          </p:nvSpPr>
          <p:spPr>
            <a:xfrm>
              <a:off x="1734764" y="4259555"/>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45" name="tx145"/>
            <p:cNvSpPr/>
            <p:nvPr/>
          </p:nvSpPr>
          <p:spPr>
            <a:xfrm>
              <a:off x="1713644" y="450440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46" name="tx146"/>
            <p:cNvSpPr/>
            <p:nvPr/>
          </p:nvSpPr>
          <p:spPr>
            <a:xfrm>
              <a:off x="1692648"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47" name="tx147"/>
            <p:cNvSpPr/>
            <p:nvPr/>
          </p:nvSpPr>
          <p:spPr>
            <a:xfrm>
              <a:off x="1674986"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48" name="tx148"/>
            <p:cNvSpPr/>
            <p:nvPr/>
          </p:nvSpPr>
          <p:spPr>
            <a:xfrm>
              <a:off x="1682026"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49" name="tx149"/>
            <p:cNvSpPr/>
            <p:nvPr/>
          </p:nvSpPr>
          <p:spPr>
            <a:xfrm>
              <a:off x="166782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50" name="tx150"/>
            <p:cNvSpPr/>
            <p:nvPr/>
          </p:nvSpPr>
          <p:spPr>
            <a:xfrm>
              <a:off x="1520230"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51" name="tx151"/>
            <p:cNvSpPr/>
            <p:nvPr/>
          </p:nvSpPr>
          <p:spPr>
            <a:xfrm>
              <a:off x="7031507" y="831643"/>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(92,000)</a:t>
              </a:r>
            </a:p>
          </p:txBody>
        </p:sp>
        <p:sp>
          <p:nvSpPr>
            <p:cNvPr id="152" name="tx152"/>
            <p:cNvSpPr/>
            <p:nvPr/>
          </p:nvSpPr>
          <p:spPr>
            <a:xfrm>
              <a:off x="7031507"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53" name="tx153"/>
            <p:cNvSpPr/>
            <p:nvPr/>
          </p:nvSpPr>
          <p:spPr>
            <a:xfrm>
              <a:off x="7031507" y="1321344"/>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(38,000)</a:t>
              </a:r>
            </a:p>
          </p:txBody>
        </p:sp>
        <p:sp>
          <p:nvSpPr>
            <p:cNvPr id="154" name="tx154"/>
            <p:cNvSpPr/>
            <p:nvPr/>
          </p:nvSpPr>
          <p:spPr>
            <a:xfrm>
              <a:off x="7031507" y="1566195"/>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(15,000)</a:t>
              </a:r>
            </a:p>
          </p:txBody>
        </p:sp>
        <p:sp>
          <p:nvSpPr>
            <p:cNvPr id="155" name="tx155"/>
            <p:cNvSpPr/>
            <p:nvPr/>
          </p:nvSpPr>
          <p:spPr>
            <a:xfrm>
              <a:off x="7031507" y="181104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(11,000)</a:t>
              </a:r>
            </a:p>
          </p:txBody>
        </p:sp>
        <p:sp>
          <p:nvSpPr>
            <p:cNvPr id="156" name="tx156"/>
            <p:cNvSpPr/>
            <p:nvPr/>
          </p:nvSpPr>
          <p:spPr>
            <a:xfrm>
              <a:off x="7031507" y="2055897"/>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(10,000)</a:t>
              </a:r>
            </a:p>
          </p:txBody>
        </p:sp>
        <p:sp>
          <p:nvSpPr>
            <p:cNvPr id="157" name="tx157"/>
            <p:cNvSpPr/>
            <p:nvPr/>
          </p:nvSpPr>
          <p:spPr>
            <a:xfrm>
              <a:off x="7031507"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(5,000)</a:t>
              </a:r>
            </a:p>
          </p:txBody>
        </p:sp>
        <p:sp>
          <p:nvSpPr>
            <p:cNvPr id="158" name="tx158"/>
            <p:cNvSpPr/>
            <p:nvPr/>
          </p:nvSpPr>
          <p:spPr>
            <a:xfrm>
              <a:off x="7031507" y="254559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59" name="tx159"/>
            <p:cNvSpPr/>
            <p:nvPr/>
          </p:nvSpPr>
          <p:spPr>
            <a:xfrm>
              <a:off x="7031507" y="2790449"/>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(4,000)</a:t>
              </a:r>
            </a:p>
          </p:txBody>
        </p:sp>
        <p:sp>
          <p:nvSpPr>
            <p:cNvPr id="160" name="tx160"/>
            <p:cNvSpPr/>
            <p:nvPr/>
          </p:nvSpPr>
          <p:spPr>
            <a:xfrm>
              <a:off x="7031507"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(3,000)</a:t>
              </a:r>
            </a:p>
          </p:txBody>
        </p:sp>
        <p:sp>
          <p:nvSpPr>
            <p:cNvPr id="161" name="tx161"/>
            <p:cNvSpPr/>
            <p:nvPr/>
          </p:nvSpPr>
          <p:spPr>
            <a:xfrm>
              <a:off x="7031507" y="3280151"/>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62" name="tx162"/>
            <p:cNvSpPr/>
            <p:nvPr/>
          </p:nvSpPr>
          <p:spPr>
            <a:xfrm>
              <a:off x="7031507"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(2,000)</a:t>
              </a:r>
            </a:p>
          </p:txBody>
        </p:sp>
        <p:sp>
          <p:nvSpPr>
            <p:cNvPr id="163" name="tx163"/>
            <p:cNvSpPr/>
            <p:nvPr/>
          </p:nvSpPr>
          <p:spPr>
            <a:xfrm>
              <a:off x="7031507" y="3769853"/>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(2,000)</a:t>
              </a:r>
            </a:p>
          </p:txBody>
        </p:sp>
        <p:sp>
          <p:nvSpPr>
            <p:cNvPr id="164" name="tx164"/>
            <p:cNvSpPr/>
            <p:nvPr/>
          </p:nvSpPr>
          <p:spPr>
            <a:xfrm>
              <a:off x="7031507"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5" name="tx165"/>
            <p:cNvSpPr/>
            <p:nvPr/>
          </p:nvSpPr>
          <p:spPr>
            <a:xfrm>
              <a:off x="7031507" y="4259555"/>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66" name="tx166"/>
            <p:cNvSpPr/>
            <p:nvPr/>
          </p:nvSpPr>
          <p:spPr>
            <a:xfrm>
              <a:off x="7031507"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67" name="tx167"/>
            <p:cNvSpPr/>
            <p:nvPr/>
          </p:nvSpPr>
          <p:spPr>
            <a:xfrm>
              <a:off x="7031507" y="4749256"/>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(1,000)</a:t>
              </a:r>
            </a:p>
          </p:txBody>
        </p:sp>
        <p:sp>
          <p:nvSpPr>
            <p:cNvPr id="168" name="tx168"/>
            <p:cNvSpPr/>
            <p:nvPr/>
          </p:nvSpPr>
          <p:spPr>
            <a:xfrm>
              <a:off x="7031507"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7031507"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70" name="tx170"/>
            <p:cNvSpPr/>
            <p:nvPr/>
          </p:nvSpPr>
          <p:spPr>
            <a:xfrm>
              <a:off x="7031507" y="5483809"/>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71" name="tx171"/>
            <p:cNvSpPr/>
            <p:nvPr/>
          </p:nvSpPr>
          <p:spPr>
            <a:xfrm>
              <a:off x="7031507" y="5728660"/>
              <a:ext cx="8261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(&lt;500)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with the most zero-dose children.
In 2021, Romania ranked number 9 out of 21 countries with 6,000 zero-dose children.
In 2024, Romania ranked number 3 out of 21 countries with 38,000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5286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0751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76216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01681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27146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88018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1348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38948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6441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89878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5" name="pl15"/>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332670" y="2970128"/>
              <a:ext cx="203168" cy="1655407"/>
            </a:xfrm>
            <a:prstGeom prst="rect">
              <a:avLst/>
            </a:prstGeom>
            <a:solidFill>
              <a:srgbClr val="80BD41">
                <a:alpha val="100000"/>
              </a:srgbClr>
            </a:solidFill>
          </p:spPr>
          <p:txBody>
            <a:bodyPr/>
            <a:lstStyle/>
            <a:p/>
          </p:txBody>
        </p:sp>
        <p:sp>
          <p:nvSpPr>
            <p:cNvPr id="29" name="rc29"/>
            <p:cNvSpPr/>
            <p:nvPr/>
          </p:nvSpPr>
          <p:spPr>
            <a:xfrm>
              <a:off x="1332670" y="2953409"/>
              <a:ext cx="203168" cy="16718"/>
            </a:xfrm>
            <a:prstGeom prst="rect">
              <a:avLst/>
            </a:prstGeom>
            <a:solidFill>
              <a:srgbClr val="0058AB">
                <a:alpha val="100000"/>
              </a:srgbClr>
            </a:solidFill>
          </p:spPr>
          <p:txBody>
            <a:bodyPr/>
            <a:lstStyle/>
            <a:p/>
          </p:txBody>
        </p:sp>
        <p:sp>
          <p:nvSpPr>
            <p:cNvPr id="30" name="rc30"/>
            <p:cNvSpPr/>
            <p:nvPr/>
          </p:nvSpPr>
          <p:spPr>
            <a:xfrm>
              <a:off x="1332670" y="2970128"/>
              <a:ext cx="203168" cy="0"/>
            </a:xfrm>
            <a:prstGeom prst="rect">
              <a:avLst/>
            </a:prstGeom>
            <a:solidFill>
              <a:srgbClr val="1CABE2">
                <a:alpha val="100000"/>
              </a:srgbClr>
            </a:solidFill>
          </p:spPr>
          <p:txBody>
            <a:bodyPr/>
            <a:lstStyle/>
            <a:p/>
          </p:txBody>
        </p:sp>
        <p:sp>
          <p:nvSpPr>
            <p:cNvPr id="31" name="rc31"/>
            <p:cNvSpPr/>
            <p:nvPr/>
          </p:nvSpPr>
          <p:spPr>
            <a:xfrm>
              <a:off x="1558413" y="3027333"/>
              <a:ext cx="203168" cy="1598201"/>
            </a:xfrm>
            <a:prstGeom prst="rect">
              <a:avLst/>
            </a:prstGeom>
            <a:solidFill>
              <a:srgbClr val="80BD41">
                <a:alpha val="100000"/>
              </a:srgbClr>
            </a:solidFill>
          </p:spPr>
          <p:txBody>
            <a:bodyPr/>
            <a:lstStyle/>
            <a:p/>
          </p:txBody>
        </p:sp>
        <p:sp>
          <p:nvSpPr>
            <p:cNvPr id="32" name="rc32"/>
            <p:cNvSpPr/>
            <p:nvPr/>
          </p:nvSpPr>
          <p:spPr>
            <a:xfrm>
              <a:off x="1558413" y="3011189"/>
              <a:ext cx="203168" cy="16144"/>
            </a:xfrm>
            <a:prstGeom prst="rect">
              <a:avLst/>
            </a:prstGeom>
            <a:solidFill>
              <a:srgbClr val="0058AB">
                <a:alpha val="100000"/>
              </a:srgbClr>
            </a:solidFill>
          </p:spPr>
          <p:txBody>
            <a:bodyPr/>
            <a:lstStyle/>
            <a:p/>
          </p:txBody>
        </p:sp>
        <p:sp>
          <p:nvSpPr>
            <p:cNvPr id="33" name="rc33"/>
            <p:cNvSpPr/>
            <p:nvPr/>
          </p:nvSpPr>
          <p:spPr>
            <a:xfrm>
              <a:off x="1558413" y="3027333"/>
              <a:ext cx="203168" cy="0"/>
            </a:xfrm>
            <a:prstGeom prst="rect">
              <a:avLst/>
            </a:prstGeom>
            <a:solidFill>
              <a:srgbClr val="1CABE2">
                <a:alpha val="100000"/>
              </a:srgbClr>
            </a:solidFill>
          </p:spPr>
          <p:txBody>
            <a:bodyPr/>
            <a:lstStyle/>
            <a:p/>
          </p:txBody>
        </p:sp>
        <p:sp>
          <p:nvSpPr>
            <p:cNvPr id="34" name="rc34"/>
            <p:cNvSpPr/>
            <p:nvPr/>
          </p:nvSpPr>
          <p:spPr>
            <a:xfrm>
              <a:off x="1784155" y="3059435"/>
              <a:ext cx="203168" cy="1566099"/>
            </a:xfrm>
            <a:prstGeom prst="rect">
              <a:avLst/>
            </a:prstGeom>
            <a:solidFill>
              <a:srgbClr val="80BD41">
                <a:alpha val="100000"/>
              </a:srgbClr>
            </a:solidFill>
          </p:spPr>
          <p:txBody>
            <a:bodyPr/>
            <a:lstStyle/>
            <a:p/>
          </p:txBody>
        </p:sp>
        <p:sp>
          <p:nvSpPr>
            <p:cNvPr id="35" name="rc35"/>
            <p:cNvSpPr/>
            <p:nvPr/>
          </p:nvSpPr>
          <p:spPr>
            <a:xfrm>
              <a:off x="1784155" y="3027475"/>
              <a:ext cx="203168" cy="31960"/>
            </a:xfrm>
            <a:prstGeom prst="rect">
              <a:avLst/>
            </a:prstGeom>
            <a:solidFill>
              <a:srgbClr val="0058AB">
                <a:alpha val="100000"/>
              </a:srgbClr>
            </a:solidFill>
          </p:spPr>
          <p:txBody>
            <a:bodyPr/>
            <a:lstStyle/>
            <a:p/>
          </p:txBody>
        </p:sp>
        <p:sp>
          <p:nvSpPr>
            <p:cNvPr id="36" name="rc36"/>
            <p:cNvSpPr/>
            <p:nvPr/>
          </p:nvSpPr>
          <p:spPr>
            <a:xfrm>
              <a:off x="1784155" y="3059435"/>
              <a:ext cx="203168" cy="0"/>
            </a:xfrm>
            <a:prstGeom prst="rect">
              <a:avLst/>
            </a:prstGeom>
            <a:solidFill>
              <a:srgbClr val="1CABE2">
                <a:alpha val="100000"/>
              </a:srgbClr>
            </a:solidFill>
          </p:spPr>
          <p:txBody>
            <a:bodyPr/>
            <a:lstStyle/>
            <a:p/>
          </p:txBody>
        </p:sp>
        <p:sp>
          <p:nvSpPr>
            <p:cNvPr id="37" name="rc37"/>
            <p:cNvSpPr/>
            <p:nvPr/>
          </p:nvSpPr>
          <p:spPr>
            <a:xfrm>
              <a:off x="2009898" y="3057341"/>
              <a:ext cx="203168" cy="1568194"/>
            </a:xfrm>
            <a:prstGeom prst="rect">
              <a:avLst/>
            </a:prstGeom>
            <a:solidFill>
              <a:srgbClr val="80BD41">
                <a:alpha val="100000"/>
              </a:srgbClr>
            </a:solidFill>
          </p:spPr>
          <p:txBody>
            <a:bodyPr/>
            <a:lstStyle/>
            <a:p/>
          </p:txBody>
        </p:sp>
        <p:sp>
          <p:nvSpPr>
            <p:cNvPr id="38" name="rc38"/>
            <p:cNvSpPr/>
            <p:nvPr/>
          </p:nvSpPr>
          <p:spPr>
            <a:xfrm>
              <a:off x="2009898" y="3008841"/>
              <a:ext cx="203168" cy="32333"/>
            </a:xfrm>
            <a:prstGeom prst="rect">
              <a:avLst/>
            </a:prstGeom>
            <a:solidFill>
              <a:srgbClr val="0058AB">
                <a:alpha val="100000"/>
              </a:srgbClr>
            </a:solidFill>
          </p:spPr>
          <p:txBody>
            <a:bodyPr/>
            <a:lstStyle/>
            <a:p/>
          </p:txBody>
        </p:sp>
        <p:sp>
          <p:nvSpPr>
            <p:cNvPr id="39" name="rc39"/>
            <p:cNvSpPr/>
            <p:nvPr/>
          </p:nvSpPr>
          <p:spPr>
            <a:xfrm>
              <a:off x="2009898" y="3041174"/>
              <a:ext cx="203168" cy="16166"/>
            </a:xfrm>
            <a:prstGeom prst="rect">
              <a:avLst/>
            </a:prstGeom>
            <a:solidFill>
              <a:srgbClr val="1CABE2">
                <a:alpha val="100000"/>
              </a:srgbClr>
            </a:solidFill>
          </p:spPr>
          <p:txBody>
            <a:bodyPr/>
            <a:lstStyle/>
            <a:p/>
          </p:txBody>
        </p:sp>
        <p:sp>
          <p:nvSpPr>
            <p:cNvPr id="40" name="rc40"/>
            <p:cNvSpPr/>
            <p:nvPr/>
          </p:nvSpPr>
          <p:spPr>
            <a:xfrm>
              <a:off x="2235640" y="3035137"/>
              <a:ext cx="203168" cy="1590398"/>
            </a:xfrm>
            <a:prstGeom prst="rect">
              <a:avLst/>
            </a:prstGeom>
            <a:solidFill>
              <a:srgbClr val="80BD41">
                <a:alpha val="100000"/>
              </a:srgbClr>
            </a:solidFill>
          </p:spPr>
          <p:txBody>
            <a:bodyPr/>
            <a:lstStyle/>
            <a:p/>
          </p:txBody>
        </p:sp>
        <p:sp>
          <p:nvSpPr>
            <p:cNvPr id="41" name="rc41"/>
            <p:cNvSpPr/>
            <p:nvPr/>
          </p:nvSpPr>
          <p:spPr>
            <a:xfrm>
              <a:off x="2235640" y="2985951"/>
              <a:ext cx="203168" cy="49185"/>
            </a:xfrm>
            <a:prstGeom prst="rect">
              <a:avLst/>
            </a:prstGeom>
            <a:solidFill>
              <a:srgbClr val="0058AB">
                <a:alpha val="100000"/>
              </a:srgbClr>
            </a:solidFill>
          </p:spPr>
          <p:txBody>
            <a:bodyPr/>
            <a:lstStyle/>
            <a:p/>
          </p:txBody>
        </p:sp>
        <p:sp>
          <p:nvSpPr>
            <p:cNvPr id="42" name="rc42"/>
            <p:cNvSpPr/>
            <p:nvPr/>
          </p:nvSpPr>
          <p:spPr>
            <a:xfrm>
              <a:off x="2235640" y="3035137"/>
              <a:ext cx="203168" cy="0"/>
            </a:xfrm>
            <a:prstGeom prst="rect">
              <a:avLst/>
            </a:prstGeom>
            <a:solidFill>
              <a:srgbClr val="1CABE2">
                <a:alpha val="100000"/>
              </a:srgbClr>
            </a:solidFill>
          </p:spPr>
          <p:txBody>
            <a:bodyPr/>
            <a:lstStyle/>
            <a:p/>
          </p:txBody>
        </p:sp>
        <p:sp>
          <p:nvSpPr>
            <p:cNvPr id="43" name="rc43"/>
            <p:cNvSpPr/>
            <p:nvPr/>
          </p:nvSpPr>
          <p:spPr>
            <a:xfrm>
              <a:off x="2461382" y="2989261"/>
              <a:ext cx="203168" cy="1636274"/>
            </a:xfrm>
            <a:prstGeom prst="rect">
              <a:avLst/>
            </a:prstGeom>
            <a:solidFill>
              <a:srgbClr val="80BD41">
                <a:alpha val="100000"/>
              </a:srgbClr>
            </a:solidFill>
          </p:spPr>
          <p:txBody>
            <a:bodyPr/>
            <a:lstStyle/>
            <a:p/>
          </p:txBody>
        </p:sp>
        <p:sp>
          <p:nvSpPr>
            <p:cNvPr id="44" name="rc44"/>
            <p:cNvSpPr/>
            <p:nvPr/>
          </p:nvSpPr>
          <p:spPr>
            <a:xfrm>
              <a:off x="2461382" y="2938651"/>
              <a:ext cx="203168" cy="50609"/>
            </a:xfrm>
            <a:prstGeom prst="rect">
              <a:avLst/>
            </a:prstGeom>
            <a:solidFill>
              <a:srgbClr val="0058AB">
                <a:alpha val="100000"/>
              </a:srgbClr>
            </a:solidFill>
          </p:spPr>
          <p:txBody>
            <a:bodyPr/>
            <a:lstStyle/>
            <a:p/>
          </p:txBody>
        </p:sp>
        <p:sp>
          <p:nvSpPr>
            <p:cNvPr id="45" name="rc45"/>
            <p:cNvSpPr/>
            <p:nvPr/>
          </p:nvSpPr>
          <p:spPr>
            <a:xfrm>
              <a:off x="2461382" y="2989261"/>
              <a:ext cx="203168" cy="0"/>
            </a:xfrm>
            <a:prstGeom prst="rect">
              <a:avLst/>
            </a:prstGeom>
            <a:solidFill>
              <a:srgbClr val="1CABE2">
                <a:alpha val="100000"/>
              </a:srgbClr>
            </a:solidFill>
          </p:spPr>
          <p:txBody>
            <a:bodyPr/>
            <a:lstStyle/>
            <a:p/>
          </p:txBody>
        </p:sp>
        <p:sp>
          <p:nvSpPr>
            <p:cNvPr id="46" name="rc46"/>
            <p:cNvSpPr/>
            <p:nvPr/>
          </p:nvSpPr>
          <p:spPr>
            <a:xfrm>
              <a:off x="2687125" y="2987651"/>
              <a:ext cx="203168" cy="1637884"/>
            </a:xfrm>
            <a:prstGeom prst="rect">
              <a:avLst/>
            </a:prstGeom>
            <a:solidFill>
              <a:srgbClr val="80BD41">
                <a:alpha val="100000"/>
              </a:srgbClr>
            </a:solidFill>
          </p:spPr>
          <p:txBody>
            <a:bodyPr/>
            <a:lstStyle/>
            <a:p/>
          </p:txBody>
        </p:sp>
        <p:sp>
          <p:nvSpPr>
            <p:cNvPr id="47" name="rc47"/>
            <p:cNvSpPr/>
            <p:nvPr/>
          </p:nvSpPr>
          <p:spPr>
            <a:xfrm>
              <a:off x="2687125" y="2936997"/>
              <a:ext cx="203168" cy="50653"/>
            </a:xfrm>
            <a:prstGeom prst="rect">
              <a:avLst/>
            </a:prstGeom>
            <a:solidFill>
              <a:srgbClr val="0058AB">
                <a:alpha val="100000"/>
              </a:srgbClr>
            </a:solidFill>
          </p:spPr>
          <p:txBody>
            <a:bodyPr/>
            <a:lstStyle/>
            <a:p/>
          </p:txBody>
        </p:sp>
        <p:sp>
          <p:nvSpPr>
            <p:cNvPr id="48" name="rc48"/>
            <p:cNvSpPr/>
            <p:nvPr/>
          </p:nvSpPr>
          <p:spPr>
            <a:xfrm>
              <a:off x="2687125" y="2987651"/>
              <a:ext cx="203168" cy="0"/>
            </a:xfrm>
            <a:prstGeom prst="rect">
              <a:avLst/>
            </a:prstGeom>
            <a:solidFill>
              <a:srgbClr val="1CABE2">
                <a:alpha val="100000"/>
              </a:srgbClr>
            </a:solidFill>
          </p:spPr>
          <p:txBody>
            <a:bodyPr/>
            <a:lstStyle/>
            <a:p/>
          </p:txBody>
        </p:sp>
        <p:sp>
          <p:nvSpPr>
            <p:cNvPr id="49" name="rc49"/>
            <p:cNvSpPr/>
            <p:nvPr/>
          </p:nvSpPr>
          <p:spPr>
            <a:xfrm>
              <a:off x="2912867" y="3008155"/>
              <a:ext cx="203168" cy="1617379"/>
            </a:xfrm>
            <a:prstGeom prst="rect">
              <a:avLst/>
            </a:prstGeom>
            <a:solidFill>
              <a:srgbClr val="80BD41">
                <a:alpha val="100000"/>
              </a:srgbClr>
            </a:solidFill>
          </p:spPr>
          <p:txBody>
            <a:bodyPr/>
            <a:lstStyle/>
            <a:p/>
          </p:txBody>
        </p:sp>
        <p:sp>
          <p:nvSpPr>
            <p:cNvPr id="50" name="rc50"/>
            <p:cNvSpPr/>
            <p:nvPr/>
          </p:nvSpPr>
          <p:spPr>
            <a:xfrm>
              <a:off x="2912867" y="2940768"/>
              <a:ext cx="203168" cy="50542"/>
            </a:xfrm>
            <a:prstGeom prst="rect">
              <a:avLst/>
            </a:prstGeom>
            <a:solidFill>
              <a:srgbClr val="0058AB">
                <a:alpha val="100000"/>
              </a:srgbClr>
            </a:solidFill>
          </p:spPr>
          <p:txBody>
            <a:bodyPr/>
            <a:lstStyle/>
            <a:p/>
          </p:txBody>
        </p:sp>
        <p:sp>
          <p:nvSpPr>
            <p:cNvPr id="51" name="rc51"/>
            <p:cNvSpPr/>
            <p:nvPr/>
          </p:nvSpPr>
          <p:spPr>
            <a:xfrm>
              <a:off x="2912867" y="2991310"/>
              <a:ext cx="203168" cy="16844"/>
            </a:xfrm>
            <a:prstGeom prst="rect">
              <a:avLst/>
            </a:prstGeom>
            <a:solidFill>
              <a:srgbClr val="1CABE2">
                <a:alpha val="100000"/>
              </a:srgbClr>
            </a:solidFill>
          </p:spPr>
          <p:txBody>
            <a:bodyPr/>
            <a:lstStyle/>
            <a:p/>
          </p:txBody>
        </p:sp>
        <p:sp>
          <p:nvSpPr>
            <p:cNvPr id="52" name="rc52"/>
            <p:cNvSpPr/>
            <p:nvPr/>
          </p:nvSpPr>
          <p:spPr>
            <a:xfrm>
              <a:off x="3138609" y="2909314"/>
              <a:ext cx="203168" cy="1716220"/>
            </a:xfrm>
            <a:prstGeom prst="rect">
              <a:avLst/>
            </a:prstGeom>
            <a:solidFill>
              <a:srgbClr val="80BD41">
                <a:alpha val="100000"/>
              </a:srgbClr>
            </a:solidFill>
          </p:spPr>
          <p:txBody>
            <a:bodyPr/>
            <a:lstStyle/>
            <a:p/>
          </p:txBody>
        </p:sp>
        <p:sp>
          <p:nvSpPr>
            <p:cNvPr id="53" name="rc53"/>
            <p:cNvSpPr/>
            <p:nvPr/>
          </p:nvSpPr>
          <p:spPr>
            <a:xfrm>
              <a:off x="3138609" y="2837806"/>
              <a:ext cx="203168" cy="71508"/>
            </a:xfrm>
            <a:prstGeom prst="rect">
              <a:avLst/>
            </a:prstGeom>
            <a:solidFill>
              <a:srgbClr val="0058AB">
                <a:alpha val="100000"/>
              </a:srgbClr>
            </a:solidFill>
          </p:spPr>
          <p:txBody>
            <a:bodyPr/>
            <a:lstStyle/>
            <a:p/>
          </p:txBody>
        </p:sp>
        <p:sp>
          <p:nvSpPr>
            <p:cNvPr id="54" name="rc54"/>
            <p:cNvSpPr/>
            <p:nvPr/>
          </p:nvSpPr>
          <p:spPr>
            <a:xfrm>
              <a:off x="3138609" y="2909314"/>
              <a:ext cx="203168" cy="0"/>
            </a:xfrm>
            <a:prstGeom prst="rect">
              <a:avLst/>
            </a:prstGeom>
            <a:solidFill>
              <a:srgbClr val="1CABE2">
                <a:alpha val="100000"/>
              </a:srgbClr>
            </a:solidFill>
          </p:spPr>
          <p:txBody>
            <a:bodyPr/>
            <a:lstStyle/>
            <a:p/>
          </p:txBody>
        </p:sp>
        <p:sp>
          <p:nvSpPr>
            <p:cNvPr id="55" name="rc55"/>
            <p:cNvSpPr/>
            <p:nvPr/>
          </p:nvSpPr>
          <p:spPr>
            <a:xfrm>
              <a:off x="3364352" y="2925332"/>
              <a:ext cx="203168" cy="1700203"/>
            </a:xfrm>
            <a:prstGeom prst="rect">
              <a:avLst/>
            </a:prstGeom>
            <a:solidFill>
              <a:srgbClr val="80BD41">
                <a:alpha val="100000"/>
              </a:srgbClr>
            </a:solidFill>
          </p:spPr>
          <p:txBody>
            <a:bodyPr/>
            <a:lstStyle/>
            <a:p/>
          </p:txBody>
        </p:sp>
        <p:sp>
          <p:nvSpPr>
            <p:cNvPr id="56" name="rc56"/>
            <p:cNvSpPr/>
            <p:nvPr/>
          </p:nvSpPr>
          <p:spPr>
            <a:xfrm>
              <a:off x="3364352" y="2835845"/>
              <a:ext cx="203168" cy="71590"/>
            </a:xfrm>
            <a:prstGeom prst="rect">
              <a:avLst/>
            </a:prstGeom>
            <a:solidFill>
              <a:srgbClr val="0058AB">
                <a:alpha val="100000"/>
              </a:srgbClr>
            </a:solidFill>
          </p:spPr>
          <p:txBody>
            <a:bodyPr/>
            <a:lstStyle/>
            <a:p/>
          </p:txBody>
        </p:sp>
        <p:sp>
          <p:nvSpPr>
            <p:cNvPr id="57" name="rc57"/>
            <p:cNvSpPr/>
            <p:nvPr/>
          </p:nvSpPr>
          <p:spPr>
            <a:xfrm>
              <a:off x="3364352" y="2907436"/>
              <a:ext cx="203168" cy="17895"/>
            </a:xfrm>
            <a:prstGeom prst="rect">
              <a:avLst/>
            </a:prstGeom>
            <a:solidFill>
              <a:srgbClr val="1CABE2">
                <a:alpha val="100000"/>
              </a:srgbClr>
            </a:solidFill>
          </p:spPr>
          <p:txBody>
            <a:bodyPr/>
            <a:lstStyle/>
            <a:p/>
          </p:txBody>
        </p:sp>
        <p:sp>
          <p:nvSpPr>
            <p:cNvPr id="58" name="rc58"/>
            <p:cNvSpPr/>
            <p:nvPr/>
          </p:nvSpPr>
          <p:spPr>
            <a:xfrm>
              <a:off x="3590094" y="3060188"/>
              <a:ext cx="203168" cy="1565346"/>
            </a:xfrm>
            <a:prstGeom prst="rect">
              <a:avLst/>
            </a:prstGeom>
            <a:solidFill>
              <a:srgbClr val="80BD41">
                <a:alpha val="100000"/>
              </a:srgbClr>
            </a:solidFill>
          </p:spPr>
          <p:txBody>
            <a:bodyPr/>
            <a:lstStyle/>
            <a:p/>
          </p:txBody>
        </p:sp>
        <p:sp>
          <p:nvSpPr>
            <p:cNvPr id="59" name="rc59"/>
            <p:cNvSpPr/>
            <p:nvPr/>
          </p:nvSpPr>
          <p:spPr>
            <a:xfrm>
              <a:off x="3590094" y="2960274"/>
              <a:ext cx="203168" cy="66611"/>
            </a:xfrm>
            <a:prstGeom prst="rect">
              <a:avLst/>
            </a:prstGeom>
            <a:solidFill>
              <a:srgbClr val="0058AB">
                <a:alpha val="100000"/>
              </a:srgbClr>
            </a:solidFill>
          </p:spPr>
          <p:txBody>
            <a:bodyPr/>
            <a:lstStyle/>
            <a:p/>
          </p:txBody>
        </p:sp>
        <p:sp>
          <p:nvSpPr>
            <p:cNvPr id="60" name="rc60"/>
            <p:cNvSpPr/>
            <p:nvPr/>
          </p:nvSpPr>
          <p:spPr>
            <a:xfrm>
              <a:off x="3590094" y="3026886"/>
              <a:ext cx="203168" cy="33302"/>
            </a:xfrm>
            <a:prstGeom prst="rect">
              <a:avLst/>
            </a:prstGeom>
            <a:solidFill>
              <a:srgbClr val="1CABE2">
                <a:alpha val="100000"/>
              </a:srgbClr>
            </a:solidFill>
          </p:spPr>
          <p:txBody>
            <a:bodyPr/>
            <a:lstStyle/>
            <a:p/>
          </p:txBody>
        </p:sp>
        <p:sp>
          <p:nvSpPr>
            <p:cNvPr id="61" name="rc61"/>
            <p:cNvSpPr/>
            <p:nvPr/>
          </p:nvSpPr>
          <p:spPr>
            <a:xfrm>
              <a:off x="3815836" y="3282601"/>
              <a:ext cx="203168" cy="1342934"/>
            </a:xfrm>
            <a:prstGeom prst="rect">
              <a:avLst/>
            </a:prstGeom>
            <a:solidFill>
              <a:srgbClr val="80BD41">
                <a:alpha val="100000"/>
              </a:srgbClr>
            </a:solidFill>
          </p:spPr>
          <p:txBody>
            <a:bodyPr/>
            <a:lstStyle/>
            <a:p/>
          </p:txBody>
        </p:sp>
        <p:sp>
          <p:nvSpPr>
            <p:cNvPr id="62" name="rc62"/>
            <p:cNvSpPr/>
            <p:nvPr/>
          </p:nvSpPr>
          <p:spPr>
            <a:xfrm>
              <a:off x="3815836" y="3116619"/>
              <a:ext cx="203168" cy="60358"/>
            </a:xfrm>
            <a:prstGeom prst="rect">
              <a:avLst/>
            </a:prstGeom>
            <a:solidFill>
              <a:srgbClr val="0058AB">
                <a:alpha val="100000"/>
              </a:srgbClr>
            </a:solidFill>
          </p:spPr>
          <p:txBody>
            <a:bodyPr/>
            <a:lstStyle/>
            <a:p/>
          </p:txBody>
        </p:sp>
        <p:sp>
          <p:nvSpPr>
            <p:cNvPr id="63" name="rc63"/>
            <p:cNvSpPr/>
            <p:nvPr/>
          </p:nvSpPr>
          <p:spPr>
            <a:xfrm>
              <a:off x="3815836" y="3176977"/>
              <a:ext cx="203168" cy="105623"/>
            </a:xfrm>
            <a:prstGeom prst="rect">
              <a:avLst/>
            </a:prstGeom>
            <a:solidFill>
              <a:srgbClr val="1CABE2">
                <a:alpha val="100000"/>
              </a:srgbClr>
            </a:solidFill>
          </p:spPr>
          <p:txBody>
            <a:bodyPr/>
            <a:lstStyle/>
            <a:p/>
          </p:txBody>
        </p:sp>
        <p:sp>
          <p:nvSpPr>
            <p:cNvPr id="64" name="rc64"/>
            <p:cNvSpPr/>
            <p:nvPr/>
          </p:nvSpPr>
          <p:spPr>
            <a:xfrm>
              <a:off x="4041579" y="3261940"/>
              <a:ext cx="203168" cy="1363595"/>
            </a:xfrm>
            <a:prstGeom prst="rect">
              <a:avLst/>
            </a:prstGeom>
            <a:solidFill>
              <a:srgbClr val="80BD41">
                <a:alpha val="100000"/>
              </a:srgbClr>
            </a:solidFill>
          </p:spPr>
          <p:txBody>
            <a:bodyPr/>
            <a:lstStyle/>
            <a:p/>
          </p:txBody>
        </p:sp>
        <p:sp>
          <p:nvSpPr>
            <p:cNvPr id="65" name="rc65"/>
            <p:cNvSpPr/>
            <p:nvPr/>
          </p:nvSpPr>
          <p:spPr>
            <a:xfrm>
              <a:off x="4041579" y="3127076"/>
              <a:ext cx="203168" cy="74922"/>
            </a:xfrm>
            <a:prstGeom prst="rect">
              <a:avLst/>
            </a:prstGeom>
            <a:solidFill>
              <a:srgbClr val="0058AB">
                <a:alpha val="100000"/>
              </a:srgbClr>
            </a:solidFill>
          </p:spPr>
          <p:txBody>
            <a:bodyPr/>
            <a:lstStyle/>
            <a:p/>
          </p:txBody>
        </p:sp>
        <p:sp>
          <p:nvSpPr>
            <p:cNvPr id="66" name="rc66"/>
            <p:cNvSpPr/>
            <p:nvPr/>
          </p:nvSpPr>
          <p:spPr>
            <a:xfrm>
              <a:off x="4041579" y="3201999"/>
              <a:ext cx="203168" cy="59941"/>
            </a:xfrm>
            <a:prstGeom prst="rect">
              <a:avLst/>
            </a:prstGeom>
            <a:solidFill>
              <a:srgbClr val="1CABE2">
                <a:alpha val="100000"/>
              </a:srgbClr>
            </a:solidFill>
          </p:spPr>
          <p:txBody>
            <a:bodyPr/>
            <a:lstStyle/>
            <a:p/>
          </p:txBody>
        </p:sp>
        <p:sp>
          <p:nvSpPr>
            <p:cNvPr id="67" name="rc67"/>
            <p:cNvSpPr/>
            <p:nvPr/>
          </p:nvSpPr>
          <p:spPr>
            <a:xfrm>
              <a:off x="4267321" y="3313182"/>
              <a:ext cx="203168" cy="1312352"/>
            </a:xfrm>
            <a:prstGeom prst="rect">
              <a:avLst/>
            </a:prstGeom>
            <a:solidFill>
              <a:srgbClr val="80BD41">
                <a:alpha val="100000"/>
              </a:srgbClr>
            </a:solidFill>
          </p:spPr>
          <p:txBody>
            <a:bodyPr/>
            <a:lstStyle/>
            <a:p/>
          </p:txBody>
        </p:sp>
        <p:sp>
          <p:nvSpPr>
            <p:cNvPr id="68" name="rc68"/>
            <p:cNvSpPr/>
            <p:nvPr/>
          </p:nvSpPr>
          <p:spPr>
            <a:xfrm>
              <a:off x="4267321" y="3199062"/>
              <a:ext cx="203168" cy="71322"/>
            </a:xfrm>
            <a:prstGeom prst="rect">
              <a:avLst/>
            </a:prstGeom>
            <a:solidFill>
              <a:srgbClr val="0058AB">
                <a:alpha val="100000"/>
              </a:srgbClr>
            </a:solidFill>
          </p:spPr>
          <p:txBody>
            <a:bodyPr/>
            <a:lstStyle/>
            <a:p/>
          </p:txBody>
        </p:sp>
        <p:sp>
          <p:nvSpPr>
            <p:cNvPr id="69" name="rc69"/>
            <p:cNvSpPr/>
            <p:nvPr/>
          </p:nvSpPr>
          <p:spPr>
            <a:xfrm>
              <a:off x="4267321" y="3270384"/>
              <a:ext cx="203168" cy="42797"/>
            </a:xfrm>
            <a:prstGeom prst="rect">
              <a:avLst/>
            </a:prstGeom>
            <a:solidFill>
              <a:srgbClr val="1CABE2">
                <a:alpha val="100000"/>
              </a:srgbClr>
            </a:solidFill>
          </p:spPr>
          <p:txBody>
            <a:bodyPr/>
            <a:lstStyle/>
            <a:p/>
          </p:txBody>
        </p:sp>
        <p:sp>
          <p:nvSpPr>
            <p:cNvPr id="70" name="rc70"/>
            <p:cNvSpPr/>
            <p:nvPr/>
          </p:nvSpPr>
          <p:spPr>
            <a:xfrm>
              <a:off x="4493063" y="3227974"/>
              <a:ext cx="203168" cy="1397561"/>
            </a:xfrm>
            <a:prstGeom prst="rect">
              <a:avLst/>
            </a:prstGeom>
            <a:solidFill>
              <a:srgbClr val="80BD41">
                <a:alpha val="100000"/>
              </a:srgbClr>
            </a:solidFill>
          </p:spPr>
          <p:txBody>
            <a:bodyPr/>
            <a:lstStyle/>
            <a:p/>
          </p:txBody>
        </p:sp>
        <p:sp>
          <p:nvSpPr>
            <p:cNvPr id="71" name="rc71"/>
            <p:cNvSpPr/>
            <p:nvPr/>
          </p:nvSpPr>
          <p:spPr>
            <a:xfrm>
              <a:off x="4493063" y="3138770"/>
              <a:ext cx="203168" cy="74341"/>
            </a:xfrm>
            <a:prstGeom prst="rect">
              <a:avLst/>
            </a:prstGeom>
            <a:solidFill>
              <a:srgbClr val="0058AB">
                <a:alpha val="100000"/>
              </a:srgbClr>
            </a:solidFill>
          </p:spPr>
          <p:txBody>
            <a:bodyPr/>
            <a:lstStyle/>
            <a:p/>
          </p:txBody>
        </p:sp>
        <p:sp>
          <p:nvSpPr>
            <p:cNvPr id="72" name="rc72"/>
            <p:cNvSpPr/>
            <p:nvPr/>
          </p:nvSpPr>
          <p:spPr>
            <a:xfrm>
              <a:off x="4493063" y="3213112"/>
              <a:ext cx="203168" cy="14862"/>
            </a:xfrm>
            <a:prstGeom prst="rect">
              <a:avLst/>
            </a:prstGeom>
            <a:solidFill>
              <a:srgbClr val="1CABE2">
                <a:alpha val="100000"/>
              </a:srgbClr>
            </a:solidFill>
          </p:spPr>
          <p:txBody>
            <a:bodyPr/>
            <a:lstStyle/>
            <a:p/>
          </p:txBody>
        </p:sp>
        <p:sp>
          <p:nvSpPr>
            <p:cNvPr id="73" name="rc73"/>
            <p:cNvSpPr/>
            <p:nvPr/>
          </p:nvSpPr>
          <p:spPr>
            <a:xfrm>
              <a:off x="4718806" y="3277562"/>
              <a:ext cx="203168" cy="1347972"/>
            </a:xfrm>
            <a:prstGeom prst="rect">
              <a:avLst/>
            </a:prstGeom>
            <a:solidFill>
              <a:srgbClr val="80BD41">
                <a:alpha val="100000"/>
              </a:srgbClr>
            </a:solidFill>
          </p:spPr>
          <p:txBody>
            <a:bodyPr/>
            <a:lstStyle/>
            <a:p/>
          </p:txBody>
        </p:sp>
        <p:sp>
          <p:nvSpPr>
            <p:cNvPr id="74" name="rc74"/>
            <p:cNvSpPr/>
            <p:nvPr/>
          </p:nvSpPr>
          <p:spPr>
            <a:xfrm>
              <a:off x="4718806" y="3110961"/>
              <a:ext cx="203168" cy="75727"/>
            </a:xfrm>
            <a:prstGeom prst="rect">
              <a:avLst/>
            </a:prstGeom>
            <a:solidFill>
              <a:srgbClr val="0058AB">
                <a:alpha val="100000"/>
              </a:srgbClr>
            </a:solidFill>
          </p:spPr>
          <p:txBody>
            <a:bodyPr/>
            <a:lstStyle/>
            <a:p/>
          </p:txBody>
        </p:sp>
        <p:sp>
          <p:nvSpPr>
            <p:cNvPr id="75" name="rc75"/>
            <p:cNvSpPr/>
            <p:nvPr/>
          </p:nvSpPr>
          <p:spPr>
            <a:xfrm>
              <a:off x="4718806" y="3186689"/>
              <a:ext cx="203168" cy="90873"/>
            </a:xfrm>
            <a:prstGeom prst="rect">
              <a:avLst/>
            </a:prstGeom>
            <a:solidFill>
              <a:srgbClr val="1CABE2">
                <a:alpha val="100000"/>
              </a:srgbClr>
            </a:solidFill>
          </p:spPr>
          <p:txBody>
            <a:bodyPr/>
            <a:lstStyle/>
            <a:p/>
          </p:txBody>
        </p:sp>
        <p:sp>
          <p:nvSpPr>
            <p:cNvPr id="76" name="rc76"/>
            <p:cNvSpPr/>
            <p:nvPr/>
          </p:nvSpPr>
          <p:spPr>
            <a:xfrm>
              <a:off x="4944548" y="3249298"/>
              <a:ext cx="203168" cy="1376236"/>
            </a:xfrm>
            <a:prstGeom prst="rect">
              <a:avLst/>
            </a:prstGeom>
            <a:solidFill>
              <a:srgbClr val="80BD41">
                <a:alpha val="100000"/>
              </a:srgbClr>
            </a:solidFill>
          </p:spPr>
          <p:txBody>
            <a:bodyPr/>
            <a:lstStyle/>
            <a:p/>
          </p:txBody>
        </p:sp>
        <p:sp>
          <p:nvSpPr>
            <p:cNvPr id="77" name="rc77"/>
            <p:cNvSpPr/>
            <p:nvPr/>
          </p:nvSpPr>
          <p:spPr>
            <a:xfrm>
              <a:off x="4944548" y="3079202"/>
              <a:ext cx="203168" cy="92781"/>
            </a:xfrm>
            <a:prstGeom prst="rect">
              <a:avLst/>
            </a:prstGeom>
            <a:solidFill>
              <a:srgbClr val="0058AB">
                <a:alpha val="100000"/>
              </a:srgbClr>
            </a:solidFill>
          </p:spPr>
          <p:txBody>
            <a:bodyPr/>
            <a:lstStyle/>
            <a:p/>
          </p:txBody>
        </p:sp>
        <p:sp>
          <p:nvSpPr>
            <p:cNvPr id="78" name="rc78"/>
            <p:cNvSpPr/>
            <p:nvPr/>
          </p:nvSpPr>
          <p:spPr>
            <a:xfrm>
              <a:off x="4944548" y="3171983"/>
              <a:ext cx="203168" cy="77315"/>
            </a:xfrm>
            <a:prstGeom prst="rect">
              <a:avLst/>
            </a:prstGeom>
            <a:solidFill>
              <a:srgbClr val="1CABE2">
                <a:alpha val="100000"/>
              </a:srgbClr>
            </a:solidFill>
          </p:spPr>
          <p:txBody>
            <a:bodyPr/>
            <a:lstStyle/>
            <a:p/>
          </p:txBody>
        </p:sp>
        <p:sp>
          <p:nvSpPr>
            <p:cNvPr id="79" name="rc79"/>
            <p:cNvSpPr/>
            <p:nvPr/>
          </p:nvSpPr>
          <p:spPr>
            <a:xfrm>
              <a:off x="5170291" y="3327329"/>
              <a:ext cx="203168" cy="1298205"/>
            </a:xfrm>
            <a:prstGeom prst="rect">
              <a:avLst/>
            </a:prstGeom>
            <a:solidFill>
              <a:srgbClr val="80BD41">
                <a:alpha val="100000"/>
              </a:srgbClr>
            </a:solidFill>
          </p:spPr>
          <p:txBody>
            <a:bodyPr/>
            <a:lstStyle/>
            <a:p/>
          </p:txBody>
        </p:sp>
        <p:sp>
          <p:nvSpPr>
            <p:cNvPr id="80" name="rc80"/>
            <p:cNvSpPr/>
            <p:nvPr/>
          </p:nvSpPr>
          <p:spPr>
            <a:xfrm>
              <a:off x="5170291" y="3042359"/>
              <a:ext cx="203168" cy="94987"/>
            </a:xfrm>
            <a:prstGeom prst="rect">
              <a:avLst/>
            </a:prstGeom>
            <a:solidFill>
              <a:srgbClr val="0058AB">
                <a:alpha val="100000"/>
              </a:srgbClr>
            </a:solidFill>
          </p:spPr>
          <p:txBody>
            <a:bodyPr/>
            <a:lstStyle/>
            <a:p/>
          </p:txBody>
        </p:sp>
        <p:sp>
          <p:nvSpPr>
            <p:cNvPr id="81" name="rc81"/>
            <p:cNvSpPr/>
            <p:nvPr/>
          </p:nvSpPr>
          <p:spPr>
            <a:xfrm>
              <a:off x="5170291" y="3137347"/>
              <a:ext cx="203168" cy="189982"/>
            </a:xfrm>
            <a:prstGeom prst="rect">
              <a:avLst/>
            </a:prstGeom>
            <a:solidFill>
              <a:srgbClr val="1CABE2">
                <a:alpha val="100000"/>
              </a:srgbClr>
            </a:solidFill>
          </p:spPr>
          <p:txBody>
            <a:bodyPr/>
            <a:lstStyle/>
            <a:p/>
          </p:txBody>
        </p:sp>
        <p:sp>
          <p:nvSpPr>
            <p:cNvPr id="82" name="rc82"/>
            <p:cNvSpPr/>
            <p:nvPr/>
          </p:nvSpPr>
          <p:spPr>
            <a:xfrm>
              <a:off x="5396033" y="3306810"/>
              <a:ext cx="203168" cy="1318725"/>
            </a:xfrm>
            <a:prstGeom prst="rect">
              <a:avLst/>
            </a:prstGeom>
            <a:solidFill>
              <a:srgbClr val="80BD41">
                <a:alpha val="100000"/>
              </a:srgbClr>
            </a:solidFill>
          </p:spPr>
          <p:txBody>
            <a:bodyPr/>
            <a:lstStyle/>
            <a:p/>
          </p:txBody>
        </p:sp>
        <p:sp>
          <p:nvSpPr>
            <p:cNvPr id="83" name="rc83"/>
            <p:cNvSpPr/>
            <p:nvPr/>
          </p:nvSpPr>
          <p:spPr>
            <a:xfrm>
              <a:off x="5396033" y="3092134"/>
              <a:ext cx="203168" cy="92006"/>
            </a:xfrm>
            <a:prstGeom prst="rect">
              <a:avLst/>
            </a:prstGeom>
            <a:solidFill>
              <a:srgbClr val="0058AB">
                <a:alpha val="100000"/>
              </a:srgbClr>
            </a:solidFill>
          </p:spPr>
          <p:txBody>
            <a:bodyPr/>
            <a:lstStyle/>
            <a:p/>
          </p:txBody>
        </p:sp>
        <p:sp>
          <p:nvSpPr>
            <p:cNvPr id="84" name="rc84"/>
            <p:cNvSpPr/>
            <p:nvPr/>
          </p:nvSpPr>
          <p:spPr>
            <a:xfrm>
              <a:off x="5396033" y="3184140"/>
              <a:ext cx="203168" cy="122669"/>
            </a:xfrm>
            <a:prstGeom prst="rect">
              <a:avLst/>
            </a:prstGeom>
            <a:solidFill>
              <a:srgbClr val="1CABE2">
                <a:alpha val="100000"/>
              </a:srgbClr>
            </a:solidFill>
          </p:spPr>
          <p:txBody>
            <a:bodyPr/>
            <a:lstStyle/>
            <a:p/>
          </p:txBody>
        </p:sp>
        <p:sp>
          <p:nvSpPr>
            <p:cNvPr id="85" name="rc85"/>
            <p:cNvSpPr/>
            <p:nvPr/>
          </p:nvSpPr>
          <p:spPr>
            <a:xfrm>
              <a:off x="5621775" y="3342154"/>
              <a:ext cx="203168" cy="1283380"/>
            </a:xfrm>
            <a:prstGeom prst="rect">
              <a:avLst/>
            </a:prstGeom>
            <a:solidFill>
              <a:srgbClr val="80BD41">
                <a:alpha val="100000"/>
              </a:srgbClr>
            </a:solidFill>
          </p:spPr>
          <p:txBody>
            <a:bodyPr/>
            <a:lstStyle/>
            <a:p/>
          </p:txBody>
        </p:sp>
        <p:sp>
          <p:nvSpPr>
            <p:cNvPr id="86" name="rc86"/>
            <p:cNvSpPr/>
            <p:nvPr/>
          </p:nvSpPr>
          <p:spPr>
            <a:xfrm>
              <a:off x="5621775" y="3167146"/>
              <a:ext cx="203168" cy="175008"/>
            </a:xfrm>
            <a:prstGeom prst="rect">
              <a:avLst/>
            </a:prstGeom>
            <a:solidFill>
              <a:srgbClr val="0058AB">
                <a:alpha val="100000"/>
              </a:srgbClr>
            </a:solidFill>
          </p:spPr>
          <p:txBody>
            <a:bodyPr/>
            <a:lstStyle/>
            <a:p/>
          </p:txBody>
        </p:sp>
        <p:sp>
          <p:nvSpPr>
            <p:cNvPr id="87" name="rc87"/>
            <p:cNvSpPr/>
            <p:nvPr/>
          </p:nvSpPr>
          <p:spPr>
            <a:xfrm>
              <a:off x="5621775" y="3342154"/>
              <a:ext cx="203168" cy="0"/>
            </a:xfrm>
            <a:prstGeom prst="rect">
              <a:avLst/>
            </a:prstGeom>
            <a:solidFill>
              <a:srgbClr val="1CABE2">
                <a:alpha val="100000"/>
              </a:srgbClr>
            </a:solidFill>
          </p:spPr>
          <p:txBody>
            <a:bodyPr/>
            <a:lstStyle/>
            <a:p/>
          </p:txBody>
        </p:sp>
        <p:sp>
          <p:nvSpPr>
            <p:cNvPr id="88" name="rc88"/>
            <p:cNvSpPr/>
            <p:nvPr/>
          </p:nvSpPr>
          <p:spPr>
            <a:xfrm>
              <a:off x="5847518" y="3378848"/>
              <a:ext cx="203168" cy="1246687"/>
            </a:xfrm>
            <a:prstGeom prst="rect">
              <a:avLst/>
            </a:prstGeom>
            <a:solidFill>
              <a:srgbClr val="80BD41">
                <a:alpha val="100000"/>
              </a:srgbClr>
            </a:solidFill>
          </p:spPr>
          <p:txBody>
            <a:bodyPr/>
            <a:lstStyle/>
            <a:p/>
          </p:txBody>
        </p:sp>
        <p:sp>
          <p:nvSpPr>
            <p:cNvPr id="89" name="rc89"/>
            <p:cNvSpPr/>
            <p:nvPr/>
          </p:nvSpPr>
          <p:spPr>
            <a:xfrm>
              <a:off x="5847518" y="3192562"/>
              <a:ext cx="203168" cy="186285"/>
            </a:xfrm>
            <a:prstGeom prst="rect">
              <a:avLst/>
            </a:prstGeom>
            <a:solidFill>
              <a:srgbClr val="0058AB">
                <a:alpha val="100000"/>
              </a:srgbClr>
            </a:solidFill>
          </p:spPr>
          <p:txBody>
            <a:bodyPr/>
            <a:lstStyle/>
            <a:p/>
          </p:txBody>
        </p:sp>
        <p:sp>
          <p:nvSpPr>
            <p:cNvPr id="90" name="rc90"/>
            <p:cNvSpPr/>
            <p:nvPr/>
          </p:nvSpPr>
          <p:spPr>
            <a:xfrm>
              <a:off x="5847518" y="3378848"/>
              <a:ext cx="203168" cy="0"/>
            </a:xfrm>
            <a:prstGeom prst="rect">
              <a:avLst/>
            </a:prstGeom>
            <a:solidFill>
              <a:srgbClr val="1CABE2">
                <a:alpha val="100000"/>
              </a:srgbClr>
            </a:solidFill>
          </p:spPr>
          <p:txBody>
            <a:bodyPr/>
            <a:lstStyle/>
            <a:p/>
          </p:txBody>
        </p:sp>
        <p:sp>
          <p:nvSpPr>
            <p:cNvPr id="91" name="rc91"/>
            <p:cNvSpPr/>
            <p:nvPr/>
          </p:nvSpPr>
          <p:spPr>
            <a:xfrm>
              <a:off x="6073260" y="3431447"/>
              <a:ext cx="203168" cy="1194088"/>
            </a:xfrm>
            <a:prstGeom prst="rect">
              <a:avLst/>
            </a:prstGeom>
            <a:solidFill>
              <a:srgbClr val="80BD41">
                <a:alpha val="100000"/>
              </a:srgbClr>
            </a:solidFill>
          </p:spPr>
          <p:txBody>
            <a:bodyPr/>
            <a:lstStyle/>
            <a:p/>
          </p:txBody>
        </p:sp>
        <p:sp>
          <p:nvSpPr>
            <p:cNvPr id="92" name="rc92"/>
            <p:cNvSpPr/>
            <p:nvPr/>
          </p:nvSpPr>
          <p:spPr>
            <a:xfrm>
              <a:off x="6073260" y="3237060"/>
              <a:ext cx="203168" cy="41657"/>
            </a:xfrm>
            <a:prstGeom prst="rect">
              <a:avLst/>
            </a:prstGeom>
            <a:solidFill>
              <a:srgbClr val="0058AB">
                <a:alpha val="100000"/>
              </a:srgbClr>
            </a:solidFill>
          </p:spPr>
          <p:txBody>
            <a:bodyPr/>
            <a:lstStyle/>
            <a:p/>
          </p:txBody>
        </p:sp>
        <p:sp>
          <p:nvSpPr>
            <p:cNvPr id="93" name="rc93"/>
            <p:cNvSpPr/>
            <p:nvPr/>
          </p:nvSpPr>
          <p:spPr>
            <a:xfrm>
              <a:off x="6073260" y="3278717"/>
              <a:ext cx="203168" cy="152729"/>
            </a:xfrm>
            <a:prstGeom prst="rect">
              <a:avLst/>
            </a:prstGeom>
            <a:solidFill>
              <a:srgbClr val="1CABE2">
                <a:alpha val="100000"/>
              </a:srgbClr>
            </a:solidFill>
          </p:spPr>
          <p:txBody>
            <a:bodyPr/>
            <a:lstStyle/>
            <a:p/>
          </p:txBody>
        </p:sp>
        <p:sp>
          <p:nvSpPr>
            <p:cNvPr id="94" name="rc94"/>
            <p:cNvSpPr/>
            <p:nvPr/>
          </p:nvSpPr>
          <p:spPr>
            <a:xfrm>
              <a:off x="6299002" y="3466001"/>
              <a:ext cx="203168" cy="1159533"/>
            </a:xfrm>
            <a:prstGeom prst="rect">
              <a:avLst/>
            </a:prstGeom>
            <a:solidFill>
              <a:srgbClr val="80BD41">
                <a:alpha val="100000"/>
              </a:srgbClr>
            </a:solidFill>
          </p:spPr>
          <p:txBody>
            <a:bodyPr/>
            <a:lstStyle/>
            <a:p/>
          </p:txBody>
        </p:sp>
        <p:sp>
          <p:nvSpPr>
            <p:cNvPr id="95" name="rc95"/>
            <p:cNvSpPr/>
            <p:nvPr/>
          </p:nvSpPr>
          <p:spPr>
            <a:xfrm>
              <a:off x="6299002" y="3261381"/>
              <a:ext cx="203168" cy="150053"/>
            </a:xfrm>
            <a:prstGeom prst="rect">
              <a:avLst/>
            </a:prstGeom>
            <a:solidFill>
              <a:srgbClr val="0058AB">
                <a:alpha val="100000"/>
              </a:srgbClr>
            </a:solidFill>
          </p:spPr>
          <p:txBody>
            <a:bodyPr/>
            <a:lstStyle/>
            <a:p/>
          </p:txBody>
        </p:sp>
        <p:sp>
          <p:nvSpPr>
            <p:cNvPr id="96" name="rc96"/>
            <p:cNvSpPr/>
            <p:nvPr/>
          </p:nvSpPr>
          <p:spPr>
            <a:xfrm>
              <a:off x="6299002" y="3411434"/>
              <a:ext cx="203168" cy="54567"/>
            </a:xfrm>
            <a:prstGeom prst="rect">
              <a:avLst/>
            </a:prstGeom>
            <a:solidFill>
              <a:srgbClr val="1CABE2">
                <a:alpha val="100000"/>
              </a:srgbClr>
            </a:solidFill>
          </p:spPr>
          <p:txBody>
            <a:bodyPr/>
            <a:lstStyle/>
            <a:p/>
          </p:txBody>
        </p:sp>
        <p:sp>
          <p:nvSpPr>
            <p:cNvPr id="97" name="rc97"/>
            <p:cNvSpPr/>
            <p:nvPr/>
          </p:nvSpPr>
          <p:spPr>
            <a:xfrm>
              <a:off x="6524745" y="3548825"/>
              <a:ext cx="203168" cy="1076710"/>
            </a:xfrm>
            <a:prstGeom prst="rect">
              <a:avLst/>
            </a:prstGeom>
            <a:solidFill>
              <a:srgbClr val="80BD41">
                <a:alpha val="100000"/>
              </a:srgbClr>
            </a:solidFill>
          </p:spPr>
          <p:txBody>
            <a:bodyPr/>
            <a:lstStyle/>
            <a:p/>
          </p:txBody>
        </p:sp>
        <p:sp>
          <p:nvSpPr>
            <p:cNvPr id="98" name="rc98"/>
            <p:cNvSpPr/>
            <p:nvPr/>
          </p:nvSpPr>
          <p:spPr>
            <a:xfrm>
              <a:off x="6524745" y="3262610"/>
              <a:ext cx="203168" cy="286214"/>
            </a:xfrm>
            <a:prstGeom prst="rect">
              <a:avLst/>
            </a:prstGeom>
            <a:solidFill>
              <a:srgbClr val="0058AB">
                <a:alpha val="100000"/>
              </a:srgbClr>
            </a:solidFill>
          </p:spPr>
          <p:txBody>
            <a:bodyPr/>
            <a:lstStyle/>
            <a:p/>
          </p:txBody>
        </p:sp>
        <p:sp>
          <p:nvSpPr>
            <p:cNvPr id="99" name="rc99"/>
            <p:cNvSpPr/>
            <p:nvPr/>
          </p:nvSpPr>
          <p:spPr>
            <a:xfrm>
              <a:off x="6524745" y="3548825"/>
              <a:ext cx="203168" cy="0"/>
            </a:xfrm>
            <a:prstGeom prst="rect">
              <a:avLst/>
            </a:prstGeom>
            <a:solidFill>
              <a:srgbClr val="1CABE2">
                <a:alpha val="100000"/>
              </a:srgbClr>
            </a:solidFill>
          </p:spPr>
          <p:txBody>
            <a:bodyPr/>
            <a:lstStyle/>
            <a:p/>
          </p:txBody>
        </p:sp>
        <p:sp>
          <p:nvSpPr>
            <p:cNvPr id="100" name="rc100"/>
            <p:cNvSpPr/>
            <p:nvPr/>
          </p:nvSpPr>
          <p:spPr>
            <a:xfrm>
              <a:off x="6750487" y="3564798"/>
              <a:ext cx="203168" cy="1060737"/>
            </a:xfrm>
            <a:prstGeom prst="rect">
              <a:avLst/>
            </a:prstGeom>
            <a:solidFill>
              <a:srgbClr val="80BD41">
                <a:alpha val="100000"/>
              </a:srgbClr>
            </a:solidFill>
          </p:spPr>
          <p:txBody>
            <a:bodyPr/>
            <a:lstStyle/>
            <a:p/>
          </p:txBody>
        </p:sp>
        <p:sp>
          <p:nvSpPr>
            <p:cNvPr id="101" name="rc101"/>
            <p:cNvSpPr/>
            <p:nvPr/>
          </p:nvSpPr>
          <p:spPr>
            <a:xfrm>
              <a:off x="6750487" y="3282832"/>
              <a:ext cx="203168" cy="281965"/>
            </a:xfrm>
            <a:prstGeom prst="rect">
              <a:avLst/>
            </a:prstGeom>
            <a:solidFill>
              <a:srgbClr val="0058AB">
                <a:alpha val="100000"/>
              </a:srgbClr>
            </a:solidFill>
          </p:spPr>
          <p:txBody>
            <a:bodyPr/>
            <a:lstStyle/>
            <a:p/>
          </p:txBody>
        </p:sp>
        <p:sp>
          <p:nvSpPr>
            <p:cNvPr id="102" name="rc102"/>
            <p:cNvSpPr/>
            <p:nvPr/>
          </p:nvSpPr>
          <p:spPr>
            <a:xfrm>
              <a:off x="6750487" y="3564798"/>
              <a:ext cx="203168" cy="0"/>
            </a:xfrm>
            <a:prstGeom prst="rect">
              <a:avLst/>
            </a:prstGeom>
            <a:solidFill>
              <a:srgbClr val="1CABE2">
                <a:alpha val="100000"/>
              </a:srgbClr>
            </a:solidFill>
          </p:spPr>
          <p:txBody>
            <a:bodyPr/>
            <a:lstStyle/>
            <a:p/>
          </p:txBody>
        </p:sp>
        <p:sp>
          <p:nvSpPr>
            <p:cNvPr id="103" name="rc103"/>
            <p:cNvSpPr/>
            <p:nvPr/>
          </p:nvSpPr>
          <p:spPr>
            <a:xfrm>
              <a:off x="6976229" y="3300966"/>
              <a:ext cx="203168" cy="232007"/>
            </a:xfrm>
            <a:prstGeom prst="rect">
              <a:avLst/>
            </a:prstGeom>
            <a:solidFill>
              <a:srgbClr val="F26A21">
                <a:alpha val="100000"/>
              </a:srgbClr>
            </a:solidFill>
          </p:spPr>
          <p:txBody>
            <a:bodyPr/>
            <a:lstStyle/>
            <a:p/>
          </p:txBody>
        </p:sp>
        <p:sp>
          <p:nvSpPr>
            <p:cNvPr id="104" name="rc104"/>
            <p:cNvSpPr/>
            <p:nvPr/>
          </p:nvSpPr>
          <p:spPr>
            <a:xfrm>
              <a:off x="6976229" y="3532974"/>
              <a:ext cx="203168" cy="1092561"/>
            </a:xfrm>
            <a:prstGeom prst="rect">
              <a:avLst/>
            </a:prstGeom>
            <a:solidFill>
              <a:srgbClr val="FFC20E">
                <a:alpha val="100000"/>
              </a:srgbClr>
            </a:solidFill>
          </p:spPr>
          <p:txBody>
            <a:bodyPr/>
            <a:lstStyle/>
            <a:p/>
          </p:txBody>
        </p:sp>
        <p:sp>
          <p:nvSpPr>
            <p:cNvPr id="105" name="rc105"/>
            <p:cNvSpPr/>
            <p:nvPr/>
          </p:nvSpPr>
          <p:spPr>
            <a:xfrm>
              <a:off x="7201972" y="3317677"/>
              <a:ext cx="203168" cy="190900"/>
            </a:xfrm>
            <a:prstGeom prst="rect">
              <a:avLst/>
            </a:prstGeom>
            <a:solidFill>
              <a:srgbClr val="F26A21">
                <a:alpha val="100000"/>
              </a:srgbClr>
            </a:solidFill>
          </p:spPr>
          <p:txBody>
            <a:bodyPr/>
            <a:lstStyle/>
            <a:p/>
          </p:txBody>
        </p:sp>
        <p:sp>
          <p:nvSpPr>
            <p:cNvPr id="106" name="rc106"/>
            <p:cNvSpPr/>
            <p:nvPr/>
          </p:nvSpPr>
          <p:spPr>
            <a:xfrm>
              <a:off x="7201972" y="3508577"/>
              <a:ext cx="203168" cy="1116957"/>
            </a:xfrm>
            <a:prstGeom prst="rect">
              <a:avLst/>
            </a:prstGeom>
            <a:solidFill>
              <a:srgbClr val="FFC20E">
                <a:alpha val="100000"/>
              </a:srgbClr>
            </a:solidFill>
          </p:spPr>
          <p:txBody>
            <a:bodyPr/>
            <a:lstStyle/>
            <a:p/>
          </p:txBody>
        </p:sp>
        <p:sp>
          <p:nvSpPr>
            <p:cNvPr id="107" name="rc107"/>
            <p:cNvSpPr/>
            <p:nvPr/>
          </p:nvSpPr>
          <p:spPr>
            <a:xfrm>
              <a:off x="7427714" y="3334276"/>
              <a:ext cx="203168" cy="157076"/>
            </a:xfrm>
            <a:prstGeom prst="rect">
              <a:avLst/>
            </a:prstGeom>
            <a:solidFill>
              <a:srgbClr val="F26A21">
                <a:alpha val="100000"/>
              </a:srgbClr>
            </a:solidFill>
          </p:spPr>
          <p:txBody>
            <a:bodyPr/>
            <a:lstStyle/>
            <a:p/>
          </p:txBody>
        </p:sp>
        <p:sp>
          <p:nvSpPr>
            <p:cNvPr id="108" name="rc108"/>
            <p:cNvSpPr/>
            <p:nvPr/>
          </p:nvSpPr>
          <p:spPr>
            <a:xfrm>
              <a:off x="7427714" y="3491353"/>
              <a:ext cx="203168" cy="1134182"/>
            </a:xfrm>
            <a:prstGeom prst="rect">
              <a:avLst/>
            </a:prstGeom>
            <a:solidFill>
              <a:srgbClr val="FFC20E">
                <a:alpha val="100000"/>
              </a:srgbClr>
            </a:solidFill>
          </p:spPr>
          <p:txBody>
            <a:bodyPr/>
            <a:lstStyle/>
            <a:p/>
          </p:txBody>
        </p:sp>
        <p:sp>
          <p:nvSpPr>
            <p:cNvPr id="109" name="rc109"/>
            <p:cNvSpPr/>
            <p:nvPr/>
          </p:nvSpPr>
          <p:spPr>
            <a:xfrm>
              <a:off x="7653457" y="3348631"/>
              <a:ext cx="203168" cy="129246"/>
            </a:xfrm>
            <a:prstGeom prst="rect">
              <a:avLst/>
            </a:prstGeom>
            <a:solidFill>
              <a:srgbClr val="F26A21">
                <a:alpha val="100000"/>
              </a:srgbClr>
            </a:solidFill>
          </p:spPr>
          <p:txBody>
            <a:bodyPr/>
            <a:lstStyle/>
            <a:p/>
          </p:txBody>
        </p:sp>
        <p:sp>
          <p:nvSpPr>
            <p:cNvPr id="110" name="rc110"/>
            <p:cNvSpPr/>
            <p:nvPr/>
          </p:nvSpPr>
          <p:spPr>
            <a:xfrm>
              <a:off x="7653457" y="3477877"/>
              <a:ext cx="203168" cy="1147657"/>
            </a:xfrm>
            <a:prstGeom prst="rect">
              <a:avLst/>
            </a:prstGeom>
            <a:solidFill>
              <a:srgbClr val="FFC20E">
                <a:alpha val="100000"/>
              </a:srgbClr>
            </a:solidFill>
          </p:spPr>
          <p:txBody>
            <a:bodyPr/>
            <a:lstStyle/>
            <a:p/>
          </p:txBody>
        </p:sp>
        <p:sp>
          <p:nvSpPr>
            <p:cNvPr id="111" name="rc111"/>
            <p:cNvSpPr/>
            <p:nvPr/>
          </p:nvSpPr>
          <p:spPr>
            <a:xfrm>
              <a:off x="7879199" y="3361533"/>
              <a:ext cx="203168" cy="106346"/>
            </a:xfrm>
            <a:prstGeom prst="rect">
              <a:avLst/>
            </a:prstGeom>
            <a:solidFill>
              <a:srgbClr val="F26A21">
                <a:alpha val="100000"/>
              </a:srgbClr>
            </a:solidFill>
          </p:spPr>
          <p:txBody>
            <a:bodyPr/>
            <a:lstStyle/>
            <a:p/>
          </p:txBody>
        </p:sp>
        <p:sp>
          <p:nvSpPr>
            <p:cNvPr id="112" name="rc112"/>
            <p:cNvSpPr/>
            <p:nvPr/>
          </p:nvSpPr>
          <p:spPr>
            <a:xfrm>
              <a:off x="7879199" y="3467880"/>
              <a:ext cx="203168" cy="1157655"/>
            </a:xfrm>
            <a:prstGeom prst="rect">
              <a:avLst/>
            </a:prstGeom>
            <a:solidFill>
              <a:srgbClr val="FFC20E">
                <a:alpha val="100000"/>
              </a:srgbClr>
            </a:solidFill>
          </p:spPr>
          <p:txBody>
            <a:bodyPr/>
            <a:lstStyle/>
            <a:p/>
          </p:txBody>
        </p:sp>
        <p:sp>
          <p:nvSpPr>
            <p:cNvPr id="113" name="rc113"/>
            <p:cNvSpPr/>
            <p:nvPr/>
          </p:nvSpPr>
          <p:spPr>
            <a:xfrm>
              <a:off x="8104941" y="3370149"/>
              <a:ext cx="203168" cy="87504"/>
            </a:xfrm>
            <a:prstGeom prst="rect">
              <a:avLst/>
            </a:prstGeom>
            <a:solidFill>
              <a:srgbClr val="F26A21">
                <a:alpha val="100000"/>
              </a:srgbClr>
            </a:solidFill>
          </p:spPr>
          <p:txBody>
            <a:bodyPr/>
            <a:lstStyle/>
            <a:p/>
          </p:txBody>
        </p:sp>
        <p:sp>
          <p:nvSpPr>
            <p:cNvPr id="114" name="rc114"/>
            <p:cNvSpPr/>
            <p:nvPr/>
          </p:nvSpPr>
          <p:spPr>
            <a:xfrm>
              <a:off x="8104941" y="3457654"/>
              <a:ext cx="203168" cy="1167881"/>
            </a:xfrm>
            <a:prstGeom prst="rect">
              <a:avLst/>
            </a:prstGeom>
            <a:solidFill>
              <a:srgbClr val="FFC20E">
                <a:alpha val="100000"/>
              </a:srgbClr>
            </a:solidFill>
          </p:spPr>
          <p:txBody>
            <a:bodyPr/>
            <a:lstStyle/>
            <a:p/>
          </p:txBody>
        </p:sp>
        <p:sp>
          <p:nvSpPr>
            <p:cNvPr id="115" name="pl115"/>
            <p:cNvSpPr/>
            <p:nvPr/>
          </p:nvSpPr>
          <p:spPr>
            <a:xfrm>
              <a:off x="1434255" y="1227418"/>
              <a:ext cx="5417816" cy="686488"/>
            </a:xfrm>
            <a:custGeom>
              <a:avLst/>
              <a:pathLst>
                <a:path w="5417816" h="686488">
                  <a:moveTo>
                    <a:pt x="0" y="0"/>
                  </a:moveTo>
                  <a:lnTo>
                    <a:pt x="225742" y="0"/>
                  </a:lnTo>
                  <a:lnTo>
                    <a:pt x="451484" y="34324"/>
                  </a:lnTo>
                  <a:lnTo>
                    <a:pt x="677227" y="34324"/>
                  </a:lnTo>
                  <a:lnTo>
                    <a:pt x="902969" y="68648"/>
                  </a:lnTo>
                  <a:lnTo>
                    <a:pt x="1128711" y="68648"/>
                  </a:lnTo>
                  <a:lnTo>
                    <a:pt x="1354454" y="68648"/>
                  </a:lnTo>
                  <a:lnTo>
                    <a:pt x="1580196" y="68648"/>
                  </a:lnTo>
                  <a:lnTo>
                    <a:pt x="1805938" y="102973"/>
                  </a:lnTo>
                  <a:lnTo>
                    <a:pt x="2031681" y="102973"/>
                  </a:lnTo>
                  <a:lnTo>
                    <a:pt x="2257423" y="102973"/>
                  </a:lnTo>
                  <a:lnTo>
                    <a:pt x="2483165" y="102973"/>
                  </a:lnTo>
                  <a:lnTo>
                    <a:pt x="2708908" y="137297"/>
                  </a:lnTo>
                  <a:lnTo>
                    <a:pt x="2934650" y="137297"/>
                  </a:lnTo>
                  <a:lnTo>
                    <a:pt x="3160393" y="137297"/>
                  </a:lnTo>
                  <a:lnTo>
                    <a:pt x="3386135" y="137297"/>
                  </a:lnTo>
                  <a:lnTo>
                    <a:pt x="3611877" y="171622"/>
                  </a:lnTo>
                  <a:lnTo>
                    <a:pt x="3837620" y="171622"/>
                  </a:lnTo>
                  <a:lnTo>
                    <a:pt x="4063362" y="171622"/>
                  </a:lnTo>
                  <a:lnTo>
                    <a:pt x="4289104" y="377568"/>
                  </a:lnTo>
                  <a:lnTo>
                    <a:pt x="4514847" y="411892"/>
                  </a:lnTo>
                  <a:lnTo>
                    <a:pt x="4740589" y="68648"/>
                  </a:lnTo>
                  <a:lnTo>
                    <a:pt x="4966331" y="343244"/>
                  </a:lnTo>
                  <a:lnTo>
                    <a:pt x="5192074" y="686488"/>
                  </a:lnTo>
                  <a:lnTo>
                    <a:pt x="5417816" y="686488"/>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1227418"/>
              <a:ext cx="5417816" cy="686488"/>
            </a:xfrm>
            <a:custGeom>
              <a:avLst/>
              <a:pathLst>
                <a:path w="5417816" h="686488">
                  <a:moveTo>
                    <a:pt x="0" y="0"/>
                  </a:moveTo>
                  <a:lnTo>
                    <a:pt x="225742" y="0"/>
                  </a:lnTo>
                  <a:lnTo>
                    <a:pt x="451484" y="34324"/>
                  </a:lnTo>
                  <a:lnTo>
                    <a:pt x="677227" y="68648"/>
                  </a:lnTo>
                  <a:lnTo>
                    <a:pt x="902969" y="68648"/>
                  </a:lnTo>
                  <a:lnTo>
                    <a:pt x="1128711" y="68648"/>
                  </a:lnTo>
                  <a:lnTo>
                    <a:pt x="1354454" y="68648"/>
                  </a:lnTo>
                  <a:lnTo>
                    <a:pt x="1580196" y="102973"/>
                  </a:lnTo>
                  <a:lnTo>
                    <a:pt x="1805938" y="102973"/>
                  </a:lnTo>
                  <a:lnTo>
                    <a:pt x="2031681" y="137297"/>
                  </a:lnTo>
                  <a:lnTo>
                    <a:pt x="2257423" y="171622"/>
                  </a:lnTo>
                  <a:lnTo>
                    <a:pt x="2483165" y="343244"/>
                  </a:lnTo>
                  <a:lnTo>
                    <a:pt x="2708908" y="274595"/>
                  </a:lnTo>
                  <a:lnTo>
                    <a:pt x="2934650" y="240270"/>
                  </a:lnTo>
                  <a:lnTo>
                    <a:pt x="3160393" y="171622"/>
                  </a:lnTo>
                  <a:lnTo>
                    <a:pt x="3386135" y="343244"/>
                  </a:lnTo>
                  <a:lnTo>
                    <a:pt x="3611877" y="343244"/>
                  </a:lnTo>
                  <a:lnTo>
                    <a:pt x="3837620" y="583515"/>
                  </a:lnTo>
                  <a:lnTo>
                    <a:pt x="4063362" y="446217"/>
                  </a:lnTo>
                  <a:lnTo>
                    <a:pt x="4289104" y="377568"/>
                  </a:lnTo>
                  <a:lnTo>
                    <a:pt x="4514847" y="411892"/>
                  </a:lnTo>
                  <a:lnTo>
                    <a:pt x="4740589" y="446217"/>
                  </a:lnTo>
                  <a:lnTo>
                    <a:pt x="4966331" y="480541"/>
                  </a:lnTo>
                  <a:lnTo>
                    <a:pt x="5192074" y="686488"/>
                  </a:lnTo>
                  <a:lnTo>
                    <a:pt x="5417816" y="686488"/>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2494638"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362335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4752062"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1" name="tx121"/>
            <p:cNvSpPr/>
            <p:nvPr/>
          </p:nvSpPr>
          <p:spPr>
            <a:xfrm>
              <a:off x="5655031"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22" name="tx122"/>
            <p:cNvSpPr/>
            <p:nvPr/>
          </p:nvSpPr>
          <p:spPr>
            <a:xfrm>
              <a:off x="5880773"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3" name="tx123"/>
            <p:cNvSpPr/>
            <p:nvPr/>
          </p:nvSpPr>
          <p:spPr>
            <a:xfrm>
              <a:off x="610651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6332258"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5" name="tx125"/>
            <p:cNvSpPr/>
            <p:nvPr/>
          </p:nvSpPr>
          <p:spPr>
            <a:xfrm>
              <a:off x="6558000"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6" name="tx126"/>
            <p:cNvSpPr/>
            <p:nvPr/>
          </p:nvSpPr>
          <p:spPr>
            <a:xfrm>
              <a:off x="6783743"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7" name="tx127"/>
            <p:cNvSpPr/>
            <p:nvPr/>
          </p:nvSpPr>
          <p:spPr>
            <a:xfrm>
              <a:off x="1365926"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2494638"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9" name="tx129"/>
            <p:cNvSpPr/>
            <p:nvPr/>
          </p:nvSpPr>
          <p:spPr>
            <a:xfrm>
              <a:off x="3623350"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4752062" y="163915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1" name="tx131"/>
            <p:cNvSpPr/>
            <p:nvPr/>
          </p:nvSpPr>
          <p:spPr>
            <a:xfrm>
              <a:off x="5655031"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2" name="tx132"/>
            <p:cNvSpPr/>
            <p:nvPr/>
          </p:nvSpPr>
          <p:spPr>
            <a:xfrm>
              <a:off x="5880773"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3" name="tx133"/>
            <p:cNvSpPr/>
            <p:nvPr/>
          </p:nvSpPr>
          <p:spPr>
            <a:xfrm>
              <a:off x="6106516"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4" name="tx134"/>
            <p:cNvSpPr/>
            <p:nvPr/>
          </p:nvSpPr>
          <p:spPr>
            <a:xfrm>
              <a:off x="6332258" y="17764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5" name="tx135"/>
            <p:cNvSpPr/>
            <p:nvPr/>
          </p:nvSpPr>
          <p:spPr>
            <a:xfrm>
              <a:off x="6558000"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6" name="tx136"/>
            <p:cNvSpPr/>
            <p:nvPr/>
          </p:nvSpPr>
          <p:spPr>
            <a:xfrm>
              <a:off x="6783743" y="19824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7" name="tx137"/>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82275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508103" y="307740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0" name="tx140"/>
            <p:cNvSpPr/>
            <p:nvPr/>
          </p:nvSpPr>
          <p:spPr>
            <a:xfrm>
              <a:off x="508103" y="233205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1" name="tx141"/>
            <p:cNvSpPr/>
            <p:nvPr/>
          </p:nvSpPr>
          <p:spPr>
            <a:xfrm>
              <a:off x="508103" y="158670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2" name="tx142"/>
            <p:cNvSpPr/>
            <p:nvPr/>
          </p:nvSpPr>
          <p:spPr>
            <a:xfrm>
              <a:off x="508103" y="84135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43" name="tx143"/>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4" name="tx144"/>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5" name="tx145"/>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6" name="tx146"/>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7" name="tx147"/>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8" name="tx148"/>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9" name="tx149"/>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0" name="tx150"/>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1" name="tx151"/>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3" name="tx153"/>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4" name="tx154"/>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5" name="tx155"/>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715824" y="5504603"/>
              <a:ext cx="201455" cy="201456"/>
            </a:xfrm>
            <a:prstGeom prst="rect">
              <a:avLst/>
            </a:prstGeom>
            <a:solidFill>
              <a:srgbClr val="80BD41">
                <a:alpha val="100000"/>
              </a:srgbClr>
            </a:solidFill>
          </p:spPr>
          <p:txBody>
            <a:bodyPr/>
            <a:lstStyle/>
            <a:p/>
          </p:txBody>
        </p:sp>
        <p:sp>
          <p:nvSpPr>
            <p:cNvPr id="164" name="rc164"/>
            <p:cNvSpPr/>
            <p:nvPr/>
          </p:nvSpPr>
          <p:spPr>
            <a:xfrm>
              <a:off x="2617773" y="5504603"/>
              <a:ext cx="201456" cy="201456"/>
            </a:xfrm>
            <a:prstGeom prst="rect">
              <a:avLst/>
            </a:prstGeom>
            <a:solidFill>
              <a:srgbClr val="1CABE2">
                <a:alpha val="100000"/>
              </a:srgbClr>
            </a:solidFill>
          </p:spPr>
          <p:txBody>
            <a:bodyPr/>
            <a:lstStyle/>
            <a:p/>
          </p:txBody>
        </p:sp>
        <p:sp>
          <p:nvSpPr>
            <p:cNvPr id="165" name="rc165"/>
            <p:cNvSpPr/>
            <p:nvPr/>
          </p:nvSpPr>
          <p:spPr>
            <a:xfrm>
              <a:off x="3690596" y="5504603"/>
              <a:ext cx="201456" cy="201456"/>
            </a:xfrm>
            <a:prstGeom prst="rect">
              <a:avLst/>
            </a:prstGeom>
            <a:solidFill>
              <a:srgbClr val="0058AB">
                <a:alpha val="100000"/>
              </a:srgbClr>
            </a:solidFill>
          </p:spPr>
          <p:txBody>
            <a:bodyPr/>
            <a:lstStyle/>
            <a:p/>
          </p:txBody>
        </p:sp>
        <p:sp>
          <p:nvSpPr>
            <p:cNvPr id="166" name="rc166"/>
            <p:cNvSpPr/>
            <p:nvPr/>
          </p:nvSpPr>
          <p:spPr>
            <a:xfrm>
              <a:off x="4685930" y="5504603"/>
              <a:ext cx="201456" cy="201456"/>
            </a:xfrm>
            <a:prstGeom prst="rect">
              <a:avLst/>
            </a:prstGeom>
            <a:solidFill>
              <a:srgbClr val="FFC20E">
                <a:alpha val="100000"/>
              </a:srgbClr>
            </a:solidFill>
          </p:spPr>
          <p:txBody>
            <a:bodyPr/>
            <a:lstStyle/>
            <a:p/>
          </p:txBody>
        </p:sp>
        <p:sp>
          <p:nvSpPr>
            <p:cNvPr id="167" name="rc167"/>
            <p:cNvSpPr/>
            <p:nvPr/>
          </p:nvSpPr>
          <p:spPr>
            <a:xfrm>
              <a:off x="6590063" y="5504603"/>
              <a:ext cx="201456" cy="201456"/>
            </a:xfrm>
            <a:prstGeom prst="rect">
              <a:avLst/>
            </a:prstGeom>
            <a:solidFill>
              <a:srgbClr val="F26A21">
                <a:alpha val="100000"/>
              </a:srgbClr>
            </a:solidFill>
          </p:spPr>
          <p:txBody>
            <a:bodyPr/>
            <a:lstStyle/>
            <a:p/>
          </p:txBody>
        </p:sp>
        <p:sp>
          <p:nvSpPr>
            <p:cNvPr id="168" name="tx168"/>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8" name="tx178"/>
            <p:cNvSpPr/>
            <p:nvPr/>
          </p:nvSpPr>
          <p:spPr>
            <a:xfrm>
              <a:off x="983899" y="580629"/>
              <a:ext cx="4343005"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Romania</a:t>
              </a:r>
            </a:p>
          </p:txBody>
        </p:sp>
        <p:sp>
          <p:nvSpPr>
            <p:cNvPr id="179" name="tx179"/>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80" name="tx180"/>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Romania is projected to have a  decline in the number of surviving infants by 2030. To achieve the IA2030 ZD target, more (~1.62%)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5373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37969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30565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23160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1671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84267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76863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69458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4749852"/>
              <a:ext cx="215906" cy="240907"/>
            </a:xfrm>
            <a:prstGeom prst="rect">
              <a:avLst/>
            </a:prstGeom>
            <a:solidFill>
              <a:srgbClr val="0058AB">
                <a:alpha val="100000"/>
              </a:srgbClr>
            </a:solidFill>
          </p:spPr>
          <p:txBody>
            <a:bodyPr/>
            <a:lstStyle/>
            <a:p/>
          </p:txBody>
        </p:sp>
        <p:sp>
          <p:nvSpPr>
            <p:cNvPr id="41" name="rc41"/>
            <p:cNvSpPr/>
            <p:nvPr/>
          </p:nvSpPr>
          <p:spPr>
            <a:xfrm>
              <a:off x="1530867" y="4758122"/>
              <a:ext cx="215906" cy="232637"/>
            </a:xfrm>
            <a:prstGeom prst="rect">
              <a:avLst/>
            </a:prstGeom>
            <a:solidFill>
              <a:srgbClr val="0058AB">
                <a:alpha val="100000"/>
              </a:srgbClr>
            </a:solidFill>
          </p:spPr>
          <p:txBody>
            <a:bodyPr/>
            <a:lstStyle/>
            <a:p/>
          </p:txBody>
        </p:sp>
        <p:sp>
          <p:nvSpPr>
            <p:cNvPr id="42" name="rc42"/>
            <p:cNvSpPr/>
            <p:nvPr/>
          </p:nvSpPr>
          <p:spPr>
            <a:xfrm>
              <a:off x="1770763" y="4530210"/>
              <a:ext cx="215906" cy="460549"/>
            </a:xfrm>
            <a:prstGeom prst="rect">
              <a:avLst/>
            </a:prstGeom>
            <a:solidFill>
              <a:srgbClr val="0058AB">
                <a:alpha val="100000"/>
              </a:srgbClr>
            </a:solidFill>
          </p:spPr>
          <p:txBody>
            <a:bodyPr/>
            <a:lstStyle/>
            <a:p/>
          </p:txBody>
        </p:sp>
        <p:sp>
          <p:nvSpPr>
            <p:cNvPr id="43" name="rc43"/>
            <p:cNvSpPr/>
            <p:nvPr/>
          </p:nvSpPr>
          <p:spPr>
            <a:xfrm>
              <a:off x="2010660" y="4524840"/>
              <a:ext cx="215906" cy="465919"/>
            </a:xfrm>
            <a:prstGeom prst="rect">
              <a:avLst/>
            </a:prstGeom>
            <a:solidFill>
              <a:srgbClr val="0058AB">
                <a:alpha val="100000"/>
              </a:srgbClr>
            </a:solidFill>
          </p:spPr>
          <p:txBody>
            <a:bodyPr/>
            <a:lstStyle/>
            <a:p/>
          </p:txBody>
        </p:sp>
        <p:sp>
          <p:nvSpPr>
            <p:cNvPr id="44" name="rc44"/>
            <p:cNvSpPr/>
            <p:nvPr/>
          </p:nvSpPr>
          <p:spPr>
            <a:xfrm>
              <a:off x="2250556" y="4281998"/>
              <a:ext cx="215906" cy="708761"/>
            </a:xfrm>
            <a:prstGeom prst="rect">
              <a:avLst/>
            </a:prstGeom>
            <a:solidFill>
              <a:srgbClr val="0058AB">
                <a:alpha val="100000"/>
              </a:srgbClr>
            </a:solidFill>
          </p:spPr>
          <p:txBody>
            <a:bodyPr/>
            <a:lstStyle/>
            <a:p/>
          </p:txBody>
        </p:sp>
        <p:sp>
          <p:nvSpPr>
            <p:cNvPr id="45" name="rc45"/>
            <p:cNvSpPr/>
            <p:nvPr/>
          </p:nvSpPr>
          <p:spPr>
            <a:xfrm>
              <a:off x="2490453" y="4261484"/>
              <a:ext cx="215906" cy="729275"/>
            </a:xfrm>
            <a:prstGeom prst="rect">
              <a:avLst/>
            </a:prstGeom>
            <a:solidFill>
              <a:srgbClr val="0058AB">
                <a:alpha val="100000"/>
              </a:srgbClr>
            </a:solidFill>
          </p:spPr>
          <p:txBody>
            <a:bodyPr/>
            <a:lstStyle/>
            <a:p/>
          </p:txBody>
        </p:sp>
        <p:sp>
          <p:nvSpPr>
            <p:cNvPr id="46" name="rc46"/>
            <p:cNvSpPr/>
            <p:nvPr/>
          </p:nvSpPr>
          <p:spPr>
            <a:xfrm>
              <a:off x="2730349" y="4260840"/>
              <a:ext cx="215906" cy="729919"/>
            </a:xfrm>
            <a:prstGeom prst="rect">
              <a:avLst/>
            </a:prstGeom>
            <a:solidFill>
              <a:srgbClr val="0058AB">
                <a:alpha val="100000"/>
              </a:srgbClr>
            </a:solidFill>
          </p:spPr>
          <p:txBody>
            <a:bodyPr/>
            <a:lstStyle/>
            <a:p/>
          </p:txBody>
        </p:sp>
        <p:sp>
          <p:nvSpPr>
            <p:cNvPr id="47" name="rc47"/>
            <p:cNvSpPr/>
            <p:nvPr/>
          </p:nvSpPr>
          <p:spPr>
            <a:xfrm>
              <a:off x="2970245" y="4262451"/>
              <a:ext cx="215906" cy="728308"/>
            </a:xfrm>
            <a:prstGeom prst="rect">
              <a:avLst/>
            </a:prstGeom>
            <a:solidFill>
              <a:srgbClr val="0058AB">
                <a:alpha val="100000"/>
              </a:srgbClr>
            </a:solidFill>
          </p:spPr>
          <p:txBody>
            <a:bodyPr/>
            <a:lstStyle/>
            <a:p/>
          </p:txBody>
        </p:sp>
        <p:sp>
          <p:nvSpPr>
            <p:cNvPr id="48" name="rc48"/>
            <p:cNvSpPr/>
            <p:nvPr/>
          </p:nvSpPr>
          <p:spPr>
            <a:xfrm>
              <a:off x="3210142" y="3960323"/>
              <a:ext cx="215906" cy="1030437"/>
            </a:xfrm>
            <a:prstGeom prst="rect">
              <a:avLst/>
            </a:prstGeom>
            <a:solidFill>
              <a:srgbClr val="0058AB">
                <a:alpha val="100000"/>
              </a:srgbClr>
            </a:solidFill>
          </p:spPr>
          <p:txBody>
            <a:bodyPr/>
            <a:lstStyle/>
            <a:p/>
          </p:txBody>
        </p:sp>
        <p:sp>
          <p:nvSpPr>
            <p:cNvPr id="49" name="rc49"/>
            <p:cNvSpPr/>
            <p:nvPr/>
          </p:nvSpPr>
          <p:spPr>
            <a:xfrm>
              <a:off x="3450038" y="3959141"/>
              <a:ext cx="215906" cy="1031618"/>
            </a:xfrm>
            <a:prstGeom prst="rect">
              <a:avLst/>
            </a:prstGeom>
            <a:solidFill>
              <a:srgbClr val="0058AB">
                <a:alpha val="100000"/>
              </a:srgbClr>
            </a:solidFill>
          </p:spPr>
          <p:txBody>
            <a:bodyPr/>
            <a:lstStyle/>
            <a:p/>
          </p:txBody>
        </p:sp>
        <p:sp>
          <p:nvSpPr>
            <p:cNvPr id="50" name="rc50"/>
            <p:cNvSpPr/>
            <p:nvPr/>
          </p:nvSpPr>
          <p:spPr>
            <a:xfrm>
              <a:off x="3689935" y="4030887"/>
              <a:ext cx="215906" cy="959872"/>
            </a:xfrm>
            <a:prstGeom prst="rect">
              <a:avLst/>
            </a:prstGeom>
            <a:solidFill>
              <a:srgbClr val="0058AB">
                <a:alpha val="100000"/>
              </a:srgbClr>
            </a:solidFill>
          </p:spPr>
          <p:txBody>
            <a:bodyPr/>
            <a:lstStyle/>
            <a:p/>
          </p:txBody>
        </p:sp>
        <p:sp>
          <p:nvSpPr>
            <p:cNvPr id="51" name="rc51"/>
            <p:cNvSpPr/>
            <p:nvPr/>
          </p:nvSpPr>
          <p:spPr>
            <a:xfrm>
              <a:off x="3929831" y="4120999"/>
              <a:ext cx="215906" cy="869760"/>
            </a:xfrm>
            <a:prstGeom prst="rect">
              <a:avLst/>
            </a:prstGeom>
            <a:solidFill>
              <a:srgbClr val="0058AB">
                <a:alpha val="100000"/>
              </a:srgbClr>
            </a:solidFill>
          </p:spPr>
          <p:txBody>
            <a:bodyPr/>
            <a:lstStyle/>
            <a:p/>
          </p:txBody>
        </p:sp>
        <p:sp>
          <p:nvSpPr>
            <p:cNvPr id="52" name="rc52"/>
            <p:cNvSpPr/>
            <p:nvPr/>
          </p:nvSpPr>
          <p:spPr>
            <a:xfrm>
              <a:off x="4169728" y="3911131"/>
              <a:ext cx="215906" cy="1079628"/>
            </a:xfrm>
            <a:prstGeom prst="rect">
              <a:avLst/>
            </a:prstGeom>
            <a:solidFill>
              <a:srgbClr val="0058AB">
                <a:alpha val="100000"/>
              </a:srgbClr>
            </a:solidFill>
          </p:spPr>
          <p:txBody>
            <a:bodyPr/>
            <a:lstStyle/>
            <a:p/>
          </p:txBody>
        </p:sp>
        <p:sp>
          <p:nvSpPr>
            <p:cNvPr id="53" name="rc53"/>
            <p:cNvSpPr/>
            <p:nvPr/>
          </p:nvSpPr>
          <p:spPr>
            <a:xfrm>
              <a:off x="4409624" y="3963008"/>
              <a:ext cx="215906" cy="1027751"/>
            </a:xfrm>
            <a:prstGeom prst="rect">
              <a:avLst/>
            </a:prstGeom>
            <a:solidFill>
              <a:srgbClr val="0058AB">
                <a:alpha val="100000"/>
              </a:srgbClr>
            </a:solidFill>
          </p:spPr>
          <p:txBody>
            <a:bodyPr/>
            <a:lstStyle/>
            <a:p/>
          </p:txBody>
        </p:sp>
        <p:sp>
          <p:nvSpPr>
            <p:cNvPr id="54" name="rc54"/>
            <p:cNvSpPr/>
            <p:nvPr/>
          </p:nvSpPr>
          <p:spPr>
            <a:xfrm>
              <a:off x="4649521" y="3919509"/>
              <a:ext cx="215906" cy="1071250"/>
            </a:xfrm>
            <a:prstGeom prst="rect">
              <a:avLst/>
            </a:prstGeom>
            <a:solidFill>
              <a:srgbClr val="0058AB">
                <a:alpha val="100000"/>
              </a:srgbClr>
            </a:solidFill>
          </p:spPr>
          <p:txBody>
            <a:bodyPr/>
            <a:lstStyle/>
            <a:p/>
          </p:txBody>
        </p:sp>
        <p:sp>
          <p:nvSpPr>
            <p:cNvPr id="55" name="rc55"/>
            <p:cNvSpPr/>
            <p:nvPr/>
          </p:nvSpPr>
          <p:spPr>
            <a:xfrm>
              <a:off x="4889417" y="3899532"/>
              <a:ext cx="215906" cy="1091227"/>
            </a:xfrm>
            <a:prstGeom prst="rect">
              <a:avLst/>
            </a:prstGeom>
            <a:solidFill>
              <a:srgbClr val="0058AB">
                <a:alpha val="100000"/>
              </a:srgbClr>
            </a:solidFill>
          </p:spPr>
          <p:txBody>
            <a:bodyPr/>
            <a:lstStyle/>
            <a:p/>
          </p:txBody>
        </p:sp>
        <p:sp>
          <p:nvSpPr>
            <p:cNvPr id="56" name="rc56"/>
            <p:cNvSpPr/>
            <p:nvPr/>
          </p:nvSpPr>
          <p:spPr>
            <a:xfrm>
              <a:off x="5129313" y="3653791"/>
              <a:ext cx="215906" cy="1336968"/>
            </a:xfrm>
            <a:prstGeom prst="rect">
              <a:avLst/>
            </a:prstGeom>
            <a:solidFill>
              <a:srgbClr val="0058AB">
                <a:alpha val="100000"/>
              </a:srgbClr>
            </a:solidFill>
          </p:spPr>
          <p:txBody>
            <a:bodyPr/>
            <a:lstStyle/>
            <a:p/>
          </p:txBody>
        </p:sp>
        <p:sp>
          <p:nvSpPr>
            <p:cNvPr id="57" name="rc57"/>
            <p:cNvSpPr/>
            <p:nvPr/>
          </p:nvSpPr>
          <p:spPr>
            <a:xfrm>
              <a:off x="5369210" y="3621999"/>
              <a:ext cx="215906" cy="1368760"/>
            </a:xfrm>
            <a:prstGeom prst="rect">
              <a:avLst/>
            </a:prstGeom>
            <a:solidFill>
              <a:srgbClr val="0058AB">
                <a:alpha val="100000"/>
              </a:srgbClr>
            </a:solidFill>
          </p:spPr>
          <p:txBody>
            <a:bodyPr/>
            <a:lstStyle/>
            <a:p/>
          </p:txBody>
        </p:sp>
        <p:sp>
          <p:nvSpPr>
            <p:cNvPr id="58" name="rc58"/>
            <p:cNvSpPr/>
            <p:nvPr/>
          </p:nvSpPr>
          <p:spPr>
            <a:xfrm>
              <a:off x="5609106" y="3664961"/>
              <a:ext cx="215906" cy="1325798"/>
            </a:xfrm>
            <a:prstGeom prst="rect">
              <a:avLst/>
            </a:prstGeom>
            <a:solidFill>
              <a:srgbClr val="0058AB">
                <a:alpha val="100000"/>
              </a:srgbClr>
            </a:solidFill>
          </p:spPr>
          <p:txBody>
            <a:bodyPr/>
            <a:lstStyle/>
            <a:p/>
          </p:txBody>
        </p:sp>
        <p:sp>
          <p:nvSpPr>
            <p:cNvPr id="59" name="rc59"/>
            <p:cNvSpPr/>
            <p:nvPr/>
          </p:nvSpPr>
          <p:spPr>
            <a:xfrm>
              <a:off x="5849003" y="2468906"/>
              <a:ext cx="215906" cy="2521853"/>
            </a:xfrm>
            <a:prstGeom prst="rect">
              <a:avLst/>
            </a:prstGeom>
            <a:solidFill>
              <a:srgbClr val="0058AB">
                <a:alpha val="100000"/>
              </a:srgbClr>
            </a:solidFill>
          </p:spPr>
          <p:txBody>
            <a:bodyPr/>
            <a:lstStyle/>
            <a:p/>
          </p:txBody>
        </p:sp>
        <p:sp>
          <p:nvSpPr>
            <p:cNvPr id="60" name="rc60"/>
            <p:cNvSpPr/>
            <p:nvPr/>
          </p:nvSpPr>
          <p:spPr>
            <a:xfrm>
              <a:off x="6088899" y="2306403"/>
              <a:ext cx="215906" cy="2684356"/>
            </a:xfrm>
            <a:prstGeom prst="rect">
              <a:avLst/>
            </a:prstGeom>
            <a:solidFill>
              <a:srgbClr val="0058AB">
                <a:alpha val="100000"/>
              </a:srgbClr>
            </a:solidFill>
          </p:spPr>
          <p:txBody>
            <a:bodyPr/>
            <a:lstStyle/>
            <a:p/>
          </p:txBody>
        </p:sp>
        <p:sp>
          <p:nvSpPr>
            <p:cNvPr id="61" name="rc61"/>
            <p:cNvSpPr/>
            <p:nvPr/>
          </p:nvSpPr>
          <p:spPr>
            <a:xfrm>
              <a:off x="6328796" y="4390477"/>
              <a:ext cx="215906" cy="600282"/>
            </a:xfrm>
            <a:prstGeom prst="rect">
              <a:avLst/>
            </a:prstGeom>
            <a:solidFill>
              <a:srgbClr val="0058AB">
                <a:alpha val="100000"/>
              </a:srgbClr>
            </a:solidFill>
          </p:spPr>
          <p:txBody>
            <a:bodyPr/>
            <a:lstStyle/>
            <a:p/>
          </p:txBody>
        </p:sp>
        <p:sp>
          <p:nvSpPr>
            <p:cNvPr id="62" name="rc62"/>
            <p:cNvSpPr/>
            <p:nvPr/>
          </p:nvSpPr>
          <p:spPr>
            <a:xfrm>
              <a:off x="6568692" y="2828496"/>
              <a:ext cx="215906" cy="2162263"/>
            </a:xfrm>
            <a:prstGeom prst="rect">
              <a:avLst/>
            </a:prstGeom>
            <a:solidFill>
              <a:srgbClr val="0058AB">
                <a:alpha val="100000"/>
              </a:srgbClr>
            </a:solidFill>
          </p:spPr>
          <p:txBody>
            <a:bodyPr/>
            <a:lstStyle/>
            <a:p/>
          </p:txBody>
        </p:sp>
        <p:sp>
          <p:nvSpPr>
            <p:cNvPr id="63" name="rc63"/>
            <p:cNvSpPr/>
            <p:nvPr/>
          </p:nvSpPr>
          <p:spPr>
            <a:xfrm>
              <a:off x="6808589" y="866434"/>
              <a:ext cx="215906" cy="4124325"/>
            </a:xfrm>
            <a:prstGeom prst="rect">
              <a:avLst/>
            </a:prstGeom>
            <a:solidFill>
              <a:srgbClr val="0058AB">
                <a:alpha val="100000"/>
              </a:srgbClr>
            </a:solidFill>
          </p:spPr>
          <p:txBody>
            <a:bodyPr/>
            <a:lstStyle/>
            <a:p/>
          </p:txBody>
        </p:sp>
        <p:sp>
          <p:nvSpPr>
            <p:cNvPr id="64" name="rc64"/>
            <p:cNvSpPr/>
            <p:nvPr/>
          </p:nvSpPr>
          <p:spPr>
            <a:xfrm>
              <a:off x="7048485" y="927654"/>
              <a:ext cx="215906" cy="4063105"/>
            </a:xfrm>
            <a:prstGeom prst="rect">
              <a:avLst/>
            </a:prstGeom>
            <a:solidFill>
              <a:srgbClr val="0058AB">
                <a:alpha val="100000"/>
              </a:srgbClr>
            </a:solidFill>
          </p:spPr>
          <p:txBody>
            <a:bodyPr/>
            <a:lstStyle/>
            <a:p/>
          </p:txBody>
        </p:sp>
        <p:sp>
          <p:nvSpPr>
            <p:cNvPr id="65" name="rc65"/>
            <p:cNvSpPr/>
            <p:nvPr/>
          </p:nvSpPr>
          <p:spPr>
            <a:xfrm>
              <a:off x="8487864" y="3729833"/>
              <a:ext cx="215906" cy="1260926"/>
            </a:xfrm>
            <a:prstGeom prst="rect">
              <a:avLst/>
            </a:prstGeom>
            <a:solidFill>
              <a:srgbClr val="69DBFF">
                <a:alpha val="100000"/>
              </a:srgbClr>
            </a:solidFill>
          </p:spPr>
          <p:txBody>
            <a:bodyPr/>
            <a:lstStyle/>
            <a:p/>
          </p:txBody>
        </p:sp>
        <p:sp>
          <p:nvSpPr>
            <p:cNvPr id="66" name="pl66"/>
            <p:cNvSpPr/>
            <p:nvPr/>
          </p:nvSpPr>
          <p:spPr>
            <a:xfrm>
              <a:off x="6196853" y="2468906"/>
              <a:ext cx="2398964" cy="1260926"/>
            </a:xfrm>
            <a:custGeom>
              <a:avLst/>
              <a:pathLst>
                <a:path w="2398964" h="1260926">
                  <a:moveTo>
                    <a:pt x="0" y="0"/>
                  </a:moveTo>
                  <a:lnTo>
                    <a:pt x="239896" y="126092"/>
                  </a:lnTo>
                  <a:lnTo>
                    <a:pt x="479792" y="252185"/>
                  </a:lnTo>
                  <a:lnTo>
                    <a:pt x="719689" y="378278"/>
                  </a:lnTo>
                  <a:lnTo>
                    <a:pt x="959585" y="504370"/>
                  </a:lnTo>
                  <a:lnTo>
                    <a:pt x="1199482" y="630463"/>
                  </a:lnTo>
                  <a:lnTo>
                    <a:pt x="1439378" y="756556"/>
                  </a:lnTo>
                  <a:lnTo>
                    <a:pt x="1679275" y="882648"/>
                  </a:lnTo>
                  <a:lnTo>
                    <a:pt x="1919171" y="1008741"/>
                  </a:lnTo>
                  <a:lnTo>
                    <a:pt x="2159067" y="1134834"/>
                  </a:lnTo>
                  <a:lnTo>
                    <a:pt x="2398964" y="1260926"/>
                  </a:lnTo>
                </a:path>
              </a:pathLst>
            </a:custGeom>
            <a:ln w="13550" cap="flat">
              <a:solidFill>
                <a:srgbClr val="000000">
                  <a:alpha val="100000"/>
                </a:srgbClr>
              </a:solidFill>
              <a:prstDash val="solid"/>
              <a:round/>
            </a:ln>
          </p:spPr>
          <p:txBody>
            <a:bodyPr/>
            <a:lstStyle/>
            <a:p/>
          </p:txBody>
        </p:sp>
        <p:sp>
          <p:nvSpPr>
            <p:cNvPr id="67" name="pt67"/>
            <p:cNvSpPr/>
            <p:nvPr/>
          </p:nvSpPr>
          <p:spPr>
            <a:xfrm>
              <a:off x="6172027" y="24440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25701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26962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28223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29484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307454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32006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33267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34528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35789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37050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5928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0" name="tx80"/>
            <p:cNvSpPr/>
            <p:nvPr/>
          </p:nvSpPr>
          <p:spPr>
            <a:xfrm>
              <a:off x="508103" y="278524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1" name="tx81"/>
            <p:cNvSpPr/>
            <p:nvPr/>
          </p:nvSpPr>
          <p:spPr>
            <a:xfrm>
              <a:off x="508103" y="171120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2" name="tx82"/>
            <p:cNvSpPr/>
            <p:nvPr/>
          </p:nvSpPr>
          <p:spPr>
            <a:xfrm>
              <a:off x="508103" y="63715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3" name="tx83"/>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881714"/>
              <a:ext cx="201456" cy="201456"/>
            </a:xfrm>
            <a:prstGeom prst="rect">
              <a:avLst/>
            </a:prstGeom>
            <a:solidFill>
              <a:srgbClr val="0058AB">
                <a:alpha val="100000"/>
              </a:srgbClr>
            </a:solidFill>
          </p:spPr>
          <p:txBody>
            <a:bodyPr/>
            <a:lstStyle/>
            <a:p/>
          </p:txBody>
        </p:sp>
        <p:sp>
          <p:nvSpPr>
            <p:cNvPr id="112" name="rc112"/>
            <p:cNvSpPr/>
            <p:nvPr/>
          </p:nvSpPr>
          <p:spPr>
            <a:xfrm>
              <a:off x="4563470" y="5881714"/>
              <a:ext cx="201456" cy="201456"/>
            </a:xfrm>
            <a:prstGeom prst="rect">
              <a:avLst/>
            </a:prstGeom>
            <a:solidFill>
              <a:srgbClr val="69DBFF">
                <a:alpha val="100000"/>
              </a:srgbClr>
            </a:solidFill>
          </p:spPr>
          <p:txBody>
            <a:bodyPr/>
            <a:lstStyle/>
            <a:p/>
          </p:txBody>
        </p:sp>
        <p:sp>
          <p:nvSpPr>
            <p:cNvPr id="113" name="tx113"/>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59387" y="398022"/>
              <a:ext cx="607596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Romania</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101%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409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75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941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706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792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558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324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2089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495960"/>
              <a:ext cx="249522" cy="1606736"/>
            </a:xfrm>
            <a:prstGeom prst="rect">
              <a:avLst/>
            </a:prstGeom>
            <a:solidFill>
              <a:srgbClr val="80BD41">
                <a:alpha val="100000"/>
              </a:srgbClr>
            </a:solidFill>
          </p:spPr>
          <p:txBody>
            <a:bodyPr/>
            <a:lstStyle/>
            <a:p/>
          </p:txBody>
        </p:sp>
        <p:sp>
          <p:nvSpPr>
            <p:cNvPr id="25" name="rc25"/>
            <p:cNvSpPr/>
            <p:nvPr/>
          </p:nvSpPr>
          <p:spPr>
            <a:xfrm>
              <a:off x="1296273" y="2479755"/>
              <a:ext cx="249522" cy="16204"/>
            </a:xfrm>
            <a:prstGeom prst="rect">
              <a:avLst/>
            </a:prstGeom>
            <a:solidFill>
              <a:srgbClr val="1CABE2">
                <a:alpha val="100000"/>
              </a:srgbClr>
            </a:solidFill>
          </p:spPr>
          <p:txBody>
            <a:bodyPr/>
            <a:lstStyle/>
            <a:p/>
          </p:txBody>
        </p:sp>
        <p:sp>
          <p:nvSpPr>
            <p:cNvPr id="26" name="rc26"/>
            <p:cNvSpPr/>
            <p:nvPr/>
          </p:nvSpPr>
          <p:spPr>
            <a:xfrm>
              <a:off x="1573521" y="2551519"/>
              <a:ext cx="249522" cy="1551177"/>
            </a:xfrm>
            <a:prstGeom prst="rect">
              <a:avLst/>
            </a:prstGeom>
            <a:solidFill>
              <a:srgbClr val="80BD41">
                <a:alpha val="100000"/>
              </a:srgbClr>
            </a:solidFill>
          </p:spPr>
          <p:txBody>
            <a:bodyPr/>
            <a:lstStyle/>
            <a:p/>
          </p:txBody>
        </p:sp>
        <p:sp>
          <p:nvSpPr>
            <p:cNvPr id="27" name="rc27"/>
            <p:cNvSpPr/>
            <p:nvPr/>
          </p:nvSpPr>
          <p:spPr>
            <a:xfrm>
              <a:off x="1573521" y="2535821"/>
              <a:ext cx="249522" cy="15698"/>
            </a:xfrm>
            <a:prstGeom prst="rect">
              <a:avLst/>
            </a:prstGeom>
            <a:solidFill>
              <a:srgbClr val="1CABE2">
                <a:alpha val="100000"/>
              </a:srgbClr>
            </a:solidFill>
          </p:spPr>
          <p:txBody>
            <a:bodyPr/>
            <a:lstStyle/>
            <a:p/>
          </p:txBody>
        </p:sp>
        <p:sp>
          <p:nvSpPr>
            <p:cNvPr id="28" name="rc28"/>
            <p:cNvSpPr/>
            <p:nvPr/>
          </p:nvSpPr>
          <p:spPr>
            <a:xfrm>
              <a:off x="1850769" y="2582627"/>
              <a:ext cx="249522" cy="1520069"/>
            </a:xfrm>
            <a:prstGeom prst="rect">
              <a:avLst/>
            </a:prstGeom>
            <a:solidFill>
              <a:srgbClr val="80BD41">
                <a:alpha val="100000"/>
              </a:srgbClr>
            </a:solidFill>
          </p:spPr>
          <p:txBody>
            <a:bodyPr/>
            <a:lstStyle/>
            <a:p/>
          </p:txBody>
        </p:sp>
        <p:sp>
          <p:nvSpPr>
            <p:cNvPr id="29" name="rc29"/>
            <p:cNvSpPr/>
            <p:nvPr/>
          </p:nvSpPr>
          <p:spPr>
            <a:xfrm>
              <a:off x="1850769" y="2551592"/>
              <a:ext cx="249522" cy="31035"/>
            </a:xfrm>
            <a:prstGeom prst="rect">
              <a:avLst/>
            </a:prstGeom>
            <a:solidFill>
              <a:srgbClr val="1CABE2">
                <a:alpha val="100000"/>
              </a:srgbClr>
            </a:solidFill>
          </p:spPr>
          <p:txBody>
            <a:bodyPr/>
            <a:lstStyle/>
            <a:p/>
          </p:txBody>
        </p:sp>
        <p:sp>
          <p:nvSpPr>
            <p:cNvPr id="30" name="rc30"/>
            <p:cNvSpPr/>
            <p:nvPr/>
          </p:nvSpPr>
          <p:spPr>
            <a:xfrm>
              <a:off x="2128016" y="2564903"/>
              <a:ext cx="249522" cy="1537793"/>
            </a:xfrm>
            <a:prstGeom prst="rect">
              <a:avLst/>
            </a:prstGeom>
            <a:solidFill>
              <a:srgbClr val="80BD41">
                <a:alpha val="100000"/>
              </a:srgbClr>
            </a:solidFill>
          </p:spPr>
          <p:txBody>
            <a:bodyPr/>
            <a:lstStyle/>
            <a:p/>
          </p:txBody>
        </p:sp>
        <p:sp>
          <p:nvSpPr>
            <p:cNvPr id="31" name="rc31"/>
            <p:cNvSpPr/>
            <p:nvPr/>
          </p:nvSpPr>
          <p:spPr>
            <a:xfrm>
              <a:off x="2128016" y="2533506"/>
              <a:ext cx="249522" cy="31396"/>
            </a:xfrm>
            <a:prstGeom prst="rect">
              <a:avLst/>
            </a:prstGeom>
            <a:solidFill>
              <a:srgbClr val="1CABE2">
                <a:alpha val="100000"/>
              </a:srgbClr>
            </a:solidFill>
          </p:spPr>
          <p:txBody>
            <a:bodyPr/>
            <a:lstStyle/>
            <a:p/>
          </p:txBody>
        </p:sp>
        <p:sp>
          <p:nvSpPr>
            <p:cNvPr id="32" name="rc32"/>
            <p:cNvSpPr/>
            <p:nvPr/>
          </p:nvSpPr>
          <p:spPr>
            <a:xfrm>
              <a:off x="2405264" y="2559043"/>
              <a:ext cx="249522" cy="1543653"/>
            </a:xfrm>
            <a:prstGeom prst="rect">
              <a:avLst/>
            </a:prstGeom>
            <a:solidFill>
              <a:srgbClr val="80BD41">
                <a:alpha val="100000"/>
              </a:srgbClr>
            </a:solidFill>
          </p:spPr>
          <p:txBody>
            <a:bodyPr/>
            <a:lstStyle/>
            <a:p/>
          </p:txBody>
        </p:sp>
        <p:sp>
          <p:nvSpPr>
            <p:cNvPr id="33" name="rc33"/>
            <p:cNvSpPr/>
            <p:nvPr/>
          </p:nvSpPr>
          <p:spPr>
            <a:xfrm>
              <a:off x="2405264" y="2511297"/>
              <a:ext cx="249522" cy="47746"/>
            </a:xfrm>
            <a:prstGeom prst="rect">
              <a:avLst/>
            </a:prstGeom>
            <a:solidFill>
              <a:srgbClr val="1CABE2">
                <a:alpha val="100000"/>
              </a:srgbClr>
            </a:solidFill>
          </p:spPr>
          <p:txBody>
            <a:bodyPr/>
            <a:lstStyle/>
            <a:p/>
          </p:txBody>
        </p:sp>
        <p:sp>
          <p:nvSpPr>
            <p:cNvPr id="34" name="rc34"/>
            <p:cNvSpPr/>
            <p:nvPr/>
          </p:nvSpPr>
          <p:spPr>
            <a:xfrm>
              <a:off x="2682512" y="2514552"/>
              <a:ext cx="249522" cy="1588144"/>
            </a:xfrm>
            <a:prstGeom prst="rect">
              <a:avLst/>
            </a:prstGeom>
            <a:solidFill>
              <a:srgbClr val="80BD41">
                <a:alpha val="100000"/>
              </a:srgbClr>
            </a:solidFill>
          </p:spPr>
          <p:txBody>
            <a:bodyPr/>
            <a:lstStyle/>
            <a:p/>
          </p:txBody>
        </p:sp>
        <p:sp>
          <p:nvSpPr>
            <p:cNvPr id="35" name="rc35"/>
            <p:cNvSpPr/>
            <p:nvPr/>
          </p:nvSpPr>
          <p:spPr>
            <a:xfrm>
              <a:off x="2682512" y="2465431"/>
              <a:ext cx="249522" cy="49120"/>
            </a:xfrm>
            <a:prstGeom prst="rect">
              <a:avLst/>
            </a:prstGeom>
            <a:solidFill>
              <a:srgbClr val="1CABE2">
                <a:alpha val="100000"/>
              </a:srgbClr>
            </a:solidFill>
          </p:spPr>
          <p:txBody>
            <a:bodyPr/>
            <a:lstStyle/>
            <a:p/>
          </p:txBody>
        </p:sp>
        <p:sp>
          <p:nvSpPr>
            <p:cNvPr id="36" name="rc36"/>
            <p:cNvSpPr/>
            <p:nvPr/>
          </p:nvSpPr>
          <p:spPr>
            <a:xfrm>
              <a:off x="2959759" y="2512961"/>
              <a:ext cx="249522" cy="1589736"/>
            </a:xfrm>
            <a:prstGeom prst="rect">
              <a:avLst/>
            </a:prstGeom>
            <a:solidFill>
              <a:srgbClr val="80BD41">
                <a:alpha val="100000"/>
              </a:srgbClr>
            </a:solidFill>
          </p:spPr>
          <p:txBody>
            <a:bodyPr/>
            <a:lstStyle/>
            <a:p/>
          </p:txBody>
        </p:sp>
        <p:sp>
          <p:nvSpPr>
            <p:cNvPr id="37" name="rc37"/>
            <p:cNvSpPr/>
            <p:nvPr/>
          </p:nvSpPr>
          <p:spPr>
            <a:xfrm>
              <a:off x="2959759" y="2463767"/>
              <a:ext cx="249522" cy="49193"/>
            </a:xfrm>
            <a:prstGeom prst="rect">
              <a:avLst/>
            </a:prstGeom>
            <a:solidFill>
              <a:srgbClr val="1CABE2">
                <a:alpha val="100000"/>
              </a:srgbClr>
            </a:solidFill>
          </p:spPr>
          <p:txBody>
            <a:bodyPr/>
            <a:lstStyle/>
            <a:p/>
          </p:txBody>
        </p:sp>
        <p:sp>
          <p:nvSpPr>
            <p:cNvPr id="38" name="rc38"/>
            <p:cNvSpPr/>
            <p:nvPr/>
          </p:nvSpPr>
          <p:spPr>
            <a:xfrm>
              <a:off x="3237007" y="2516505"/>
              <a:ext cx="249522" cy="1586191"/>
            </a:xfrm>
            <a:prstGeom prst="rect">
              <a:avLst/>
            </a:prstGeom>
            <a:solidFill>
              <a:srgbClr val="80BD41">
                <a:alpha val="100000"/>
              </a:srgbClr>
            </a:solidFill>
          </p:spPr>
          <p:txBody>
            <a:bodyPr/>
            <a:lstStyle/>
            <a:p/>
          </p:txBody>
        </p:sp>
        <p:sp>
          <p:nvSpPr>
            <p:cNvPr id="39" name="rc39"/>
            <p:cNvSpPr/>
            <p:nvPr/>
          </p:nvSpPr>
          <p:spPr>
            <a:xfrm>
              <a:off x="3237007" y="2467457"/>
              <a:ext cx="249522" cy="49048"/>
            </a:xfrm>
            <a:prstGeom prst="rect">
              <a:avLst/>
            </a:prstGeom>
            <a:solidFill>
              <a:srgbClr val="1CABE2">
                <a:alpha val="100000"/>
              </a:srgbClr>
            </a:solidFill>
          </p:spPr>
          <p:txBody>
            <a:bodyPr/>
            <a:lstStyle/>
            <a:p/>
          </p:txBody>
        </p:sp>
        <p:sp>
          <p:nvSpPr>
            <p:cNvPr id="40" name="rc40"/>
            <p:cNvSpPr/>
            <p:nvPr/>
          </p:nvSpPr>
          <p:spPr>
            <a:xfrm>
              <a:off x="3514255" y="2436928"/>
              <a:ext cx="249522" cy="1665768"/>
            </a:xfrm>
            <a:prstGeom prst="rect">
              <a:avLst/>
            </a:prstGeom>
            <a:solidFill>
              <a:srgbClr val="80BD41">
                <a:alpha val="100000"/>
              </a:srgbClr>
            </a:solidFill>
          </p:spPr>
          <p:txBody>
            <a:bodyPr/>
            <a:lstStyle/>
            <a:p/>
          </p:txBody>
        </p:sp>
        <p:sp>
          <p:nvSpPr>
            <p:cNvPr id="41" name="rc41"/>
            <p:cNvSpPr/>
            <p:nvPr/>
          </p:nvSpPr>
          <p:spPr>
            <a:xfrm>
              <a:off x="3514255" y="2367551"/>
              <a:ext cx="249522" cy="69376"/>
            </a:xfrm>
            <a:prstGeom prst="rect">
              <a:avLst/>
            </a:prstGeom>
            <a:solidFill>
              <a:srgbClr val="1CABE2">
                <a:alpha val="100000"/>
              </a:srgbClr>
            </a:solidFill>
          </p:spPr>
          <p:txBody>
            <a:bodyPr/>
            <a:lstStyle/>
            <a:p/>
          </p:txBody>
        </p:sp>
        <p:sp>
          <p:nvSpPr>
            <p:cNvPr id="42" name="rc42"/>
            <p:cNvSpPr/>
            <p:nvPr/>
          </p:nvSpPr>
          <p:spPr>
            <a:xfrm>
              <a:off x="3791502" y="2435120"/>
              <a:ext cx="249522" cy="1667577"/>
            </a:xfrm>
            <a:prstGeom prst="rect">
              <a:avLst/>
            </a:prstGeom>
            <a:solidFill>
              <a:srgbClr val="80BD41">
                <a:alpha val="100000"/>
              </a:srgbClr>
            </a:solidFill>
          </p:spPr>
          <p:txBody>
            <a:bodyPr/>
            <a:lstStyle/>
            <a:p/>
          </p:txBody>
        </p:sp>
        <p:sp>
          <p:nvSpPr>
            <p:cNvPr id="43" name="rc43"/>
            <p:cNvSpPr/>
            <p:nvPr/>
          </p:nvSpPr>
          <p:spPr>
            <a:xfrm>
              <a:off x="3791502" y="2365598"/>
              <a:ext cx="249522" cy="69521"/>
            </a:xfrm>
            <a:prstGeom prst="rect">
              <a:avLst/>
            </a:prstGeom>
            <a:solidFill>
              <a:srgbClr val="1CABE2">
                <a:alpha val="100000"/>
              </a:srgbClr>
            </a:solidFill>
          </p:spPr>
          <p:txBody>
            <a:bodyPr/>
            <a:lstStyle/>
            <a:p/>
          </p:txBody>
        </p:sp>
        <p:sp>
          <p:nvSpPr>
            <p:cNvPr id="44" name="rc44"/>
            <p:cNvSpPr/>
            <p:nvPr/>
          </p:nvSpPr>
          <p:spPr>
            <a:xfrm>
              <a:off x="4068750" y="2551085"/>
              <a:ext cx="249522" cy="1551611"/>
            </a:xfrm>
            <a:prstGeom prst="rect">
              <a:avLst/>
            </a:prstGeom>
            <a:solidFill>
              <a:srgbClr val="80BD41">
                <a:alpha val="100000"/>
              </a:srgbClr>
            </a:solidFill>
          </p:spPr>
          <p:txBody>
            <a:bodyPr/>
            <a:lstStyle/>
            <a:p/>
          </p:txBody>
        </p:sp>
        <p:sp>
          <p:nvSpPr>
            <p:cNvPr id="45" name="rc45"/>
            <p:cNvSpPr/>
            <p:nvPr/>
          </p:nvSpPr>
          <p:spPr>
            <a:xfrm>
              <a:off x="4068750" y="2486411"/>
              <a:ext cx="249522" cy="64674"/>
            </a:xfrm>
            <a:prstGeom prst="rect">
              <a:avLst/>
            </a:prstGeom>
            <a:solidFill>
              <a:srgbClr val="1CABE2">
                <a:alpha val="100000"/>
              </a:srgbClr>
            </a:solidFill>
          </p:spPr>
          <p:txBody>
            <a:bodyPr/>
            <a:lstStyle/>
            <a:p/>
          </p:txBody>
        </p:sp>
        <p:sp>
          <p:nvSpPr>
            <p:cNvPr id="46" name="rc46"/>
            <p:cNvSpPr/>
            <p:nvPr/>
          </p:nvSpPr>
          <p:spPr>
            <a:xfrm>
              <a:off x="4345998" y="2696712"/>
              <a:ext cx="249522" cy="1405985"/>
            </a:xfrm>
            <a:prstGeom prst="rect">
              <a:avLst/>
            </a:prstGeom>
            <a:solidFill>
              <a:srgbClr val="80BD41">
                <a:alpha val="100000"/>
              </a:srgbClr>
            </a:solidFill>
          </p:spPr>
          <p:txBody>
            <a:bodyPr/>
            <a:lstStyle/>
            <a:p/>
          </p:txBody>
        </p:sp>
        <p:sp>
          <p:nvSpPr>
            <p:cNvPr id="47" name="rc47"/>
            <p:cNvSpPr/>
            <p:nvPr/>
          </p:nvSpPr>
          <p:spPr>
            <a:xfrm>
              <a:off x="4345998" y="2638114"/>
              <a:ext cx="249522" cy="58597"/>
            </a:xfrm>
            <a:prstGeom prst="rect">
              <a:avLst/>
            </a:prstGeom>
            <a:solidFill>
              <a:srgbClr val="1CABE2">
                <a:alpha val="100000"/>
              </a:srgbClr>
            </a:solidFill>
          </p:spPr>
          <p:txBody>
            <a:bodyPr/>
            <a:lstStyle/>
            <a:p/>
          </p:txBody>
        </p:sp>
        <p:sp>
          <p:nvSpPr>
            <p:cNvPr id="48" name="rc48"/>
            <p:cNvSpPr/>
            <p:nvPr/>
          </p:nvSpPr>
          <p:spPr>
            <a:xfrm>
              <a:off x="4623245" y="2721019"/>
              <a:ext cx="249522" cy="1381677"/>
            </a:xfrm>
            <a:prstGeom prst="rect">
              <a:avLst/>
            </a:prstGeom>
            <a:solidFill>
              <a:srgbClr val="80BD41">
                <a:alpha val="100000"/>
              </a:srgbClr>
            </a:solidFill>
          </p:spPr>
          <p:txBody>
            <a:bodyPr/>
            <a:lstStyle/>
            <a:p/>
          </p:txBody>
        </p:sp>
        <p:sp>
          <p:nvSpPr>
            <p:cNvPr id="49" name="rc49"/>
            <p:cNvSpPr/>
            <p:nvPr/>
          </p:nvSpPr>
          <p:spPr>
            <a:xfrm>
              <a:off x="4623245" y="2648314"/>
              <a:ext cx="249522" cy="72704"/>
            </a:xfrm>
            <a:prstGeom prst="rect">
              <a:avLst/>
            </a:prstGeom>
            <a:solidFill>
              <a:srgbClr val="1CABE2">
                <a:alpha val="100000"/>
              </a:srgbClr>
            </a:solidFill>
          </p:spPr>
          <p:txBody>
            <a:bodyPr/>
            <a:lstStyle/>
            <a:p/>
          </p:txBody>
        </p:sp>
        <p:sp>
          <p:nvSpPr>
            <p:cNvPr id="50" name="rc50"/>
            <p:cNvSpPr/>
            <p:nvPr/>
          </p:nvSpPr>
          <p:spPr>
            <a:xfrm>
              <a:off x="4900493" y="2787430"/>
              <a:ext cx="249522" cy="1315267"/>
            </a:xfrm>
            <a:prstGeom prst="rect">
              <a:avLst/>
            </a:prstGeom>
            <a:solidFill>
              <a:srgbClr val="80BD41">
                <a:alpha val="100000"/>
              </a:srgbClr>
            </a:solidFill>
          </p:spPr>
          <p:txBody>
            <a:bodyPr/>
            <a:lstStyle/>
            <a:p/>
          </p:txBody>
        </p:sp>
        <p:sp>
          <p:nvSpPr>
            <p:cNvPr id="51" name="rc51"/>
            <p:cNvSpPr/>
            <p:nvPr/>
          </p:nvSpPr>
          <p:spPr>
            <a:xfrm>
              <a:off x="4900493" y="2718198"/>
              <a:ext cx="249522" cy="69232"/>
            </a:xfrm>
            <a:prstGeom prst="rect">
              <a:avLst/>
            </a:prstGeom>
            <a:solidFill>
              <a:srgbClr val="1CABE2">
                <a:alpha val="100000"/>
              </a:srgbClr>
            </a:solidFill>
          </p:spPr>
          <p:txBody>
            <a:bodyPr/>
            <a:lstStyle/>
            <a:p/>
          </p:txBody>
        </p:sp>
        <p:sp>
          <p:nvSpPr>
            <p:cNvPr id="52" name="rc52"/>
            <p:cNvSpPr/>
            <p:nvPr/>
          </p:nvSpPr>
          <p:spPr>
            <a:xfrm>
              <a:off x="5177741" y="2731798"/>
              <a:ext cx="249522" cy="1370898"/>
            </a:xfrm>
            <a:prstGeom prst="rect">
              <a:avLst/>
            </a:prstGeom>
            <a:solidFill>
              <a:srgbClr val="80BD41">
                <a:alpha val="100000"/>
              </a:srgbClr>
            </a:solidFill>
          </p:spPr>
          <p:txBody>
            <a:bodyPr/>
            <a:lstStyle/>
            <a:p/>
          </p:txBody>
        </p:sp>
        <p:sp>
          <p:nvSpPr>
            <p:cNvPr id="53" name="rc53"/>
            <p:cNvSpPr/>
            <p:nvPr/>
          </p:nvSpPr>
          <p:spPr>
            <a:xfrm>
              <a:off x="5177741" y="2659672"/>
              <a:ext cx="249522" cy="72125"/>
            </a:xfrm>
            <a:prstGeom prst="rect">
              <a:avLst/>
            </a:prstGeom>
            <a:solidFill>
              <a:srgbClr val="1CABE2">
                <a:alpha val="100000"/>
              </a:srgbClr>
            </a:solidFill>
          </p:spPr>
          <p:txBody>
            <a:bodyPr/>
            <a:lstStyle/>
            <a:p/>
          </p:txBody>
        </p:sp>
        <p:sp>
          <p:nvSpPr>
            <p:cNvPr id="54" name="rc54"/>
            <p:cNvSpPr/>
            <p:nvPr/>
          </p:nvSpPr>
          <p:spPr>
            <a:xfrm>
              <a:off x="5454988" y="2706189"/>
              <a:ext cx="249522" cy="1396508"/>
            </a:xfrm>
            <a:prstGeom prst="rect">
              <a:avLst/>
            </a:prstGeom>
            <a:solidFill>
              <a:srgbClr val="80BD41">
                <a:alpha val="100000"/>
              </a:srgbClr>
            </a:solidFill>
          </p:spPr>
          <p:txBody>
            <a:bodyPr/>
            <a:lstStyle/>
            <a:p/>
          </p:txBody>
        </p:sp>
        <p:sp>
          <p:nvSpPr>
            <p:cNvPr id="55" name="rc55"/>
            <p:cNvSpPr/>
            <p:nvPr/>
          </p:nvSpPr>
          <p:spPr>
            <a:xfrm>
              <a:off x="5454988" y="2632688"/>
              <a:ext cx="249522" cy="73500"/>
            </a:xfrm>
            <a:prstGeom prst="rect">
              <a:avLst/>
            </a:prstGeom>
            <a:solidFill>
              <a:srgbClr val="1CABE2">
                <a:alpha val="100000"/>
              </a:srgbClr>
            </a:solidFill>
          </p:spPr>
          <p:txBody>
            <a:bodyPr/>
            <a:lstStyle/>
            <a:p/>
          </p:txBody>
        </p:sp>
        <p:sp>
          <p:nvSpPr>
            <p:cNvPr id="56" name="rc56"/>
            <p:cNvSpPr/>
            <p:nvPr/>
          </p:nvSpPr>
          <p:spPr>
            <a:xfrm>
              <a:off x="5732236" y="2691865"/>
              <a:ext cx="249522" cy="1410832"/>
            </a:xfrm>
            <a:prstGeom prst="rect">
              <a:avLst/>
            </a:prstGeom>
            <a:solidFill>
              <a:srgbClr val="80BD41">
                <a:alpha val="100000"/>
              </a:srgbClr>
            </a:solidFill>
          </p:spPr>
          <p:txBody>
            <a:bodyPr/>
            <a:lstStyle/>
            <a:p/>
          </p:txBody>
        </p:sp>
        <p:sp>
          <p:nvSpPr>
            <p:cNvPr id="57" name="rc57"/>
            <p:cNvSpPr/>
            <p:nvPr/>
          </p:nvSpPr>
          <p:spPr>
            <a:xfrm>
              <a:off x="5732236" y="2601798"/>
              <a:ext cx="249522" cy="90066"/>
            </a:xfrm>
            <a:prstGeom prst="rect">
              <a:avLst/>
            </a:prstGeom>
            <a:solidFill>
              <a:srgbClr val="1CABE2">
                <a:alpha val="100000"/>
              </a:srgbClr>
            </a:solidFill>
          </p:spPr>
          <p:txBody>
            <a:bodyPr/>
            <a:lstStyle/>
            <a:p/>
          </p:txBody>
        </p:sp>
        <p:sp>
          <p:nvSpPr>
            <p:cNvPr id="58" name="rc58"/>
            <p:cNvSpPr/>
            <p:nvPr/>
          </p:nvSpPr>
          <p:spPr>
            <a:xfrm>
              <a:off x="6009484" y="2658298"/>
              <a:ext cx="249522" cy="1444399"/>
            </a:xfrm>
            <a:prstGeom prst="rect">
              <a:avLst/>
            </a:prstGeom>
            <a:solidFill>
              <a:srgbClr val="80BD41">
                <a:alpha val="100000"/>
              </a:srgbClr>
            </a:solidFill>
          </p:spPr>
          <p:txBody>
            <a:bodyPr/>
            <a:lstStyle/>
            <a:p/>
          </p:txBody>
        </p:sp>
        <p:sp>
          <p:nvSpPr>
            <p:cNvPr id="59" name="rc59"/>
            <p:cNvSpPr/>
            <p:nvPr/>
          </p:nvSpPr>
          <p:spPr>
            <a:xfrm>
              <a:off x="6009484" y="2566133"/>
              <a:ext cx="249522" cy="92164"/>
            </a:xfrm>
            <a:prstGeom prst="rect">
              <a:avLst/>
            </a:prstGeom>
            <a:solidFill>
              <a:srgbClr val="1CABE2">
                <a:alpha val="100000"/>
              </a:srgbClr>
            </a:solidFill>
          </p:spPr>
          <p:txBody>
            <a:bodyPr/>
            <a:lstStyle/>
            <a:p/>
          </p:txBody>
        </p:sp>
        <p:sp>
          <p:nvSpPr>
            <p:cNvPr id="60" name="rc60"/>
            <p:cNvSpPr/>
            <p:nvPr/>
          </p:nvSpPr>
          <p:spPr>
            <a:xfrm>
              <a:off x="6286731" y="2703729"/>
              <a:ext cx="249522" cy="1398967"/>
            </a:xfrm>
            <a:prstGeom prst="rect">
              <a:avLst/>
            </a:prstGeom>
            <a:solidFill>
              <a:srgbClr val="80BD41">
                <a:alpha val="100000"/>
              </a:srgbClr>
            </a:solidFill>
          </p:spPr>
          <p:txBody>
            <a:bodyPr/>
            <a:lstStyle/>
            <a:p/>
          </p:txBody>
        </p:sp>
        <p:sp>
          <p:nvSpPr>
            <p:cNvPr id="61" name="rc61"/>
            <p:cNvSpPr/>
            <p:nvPr/>
          </p:nvSpPr>
          <p:spPr>
            <a:xfrm>
              <a:off x="6286731" y="2614458"/>
              <a:ext cx="249522" cy="89271"/>
            </a:xfrm>
            <a:prstGeom prst="rect">
              <a:avLst/>
            </a:prstGeom>
            <a:solidFill>
              <a:srgbClr val="1CABE2">
                <a:alpha val="100000"/>
              </a:srgbClr>
            </a:solidFill>
          </p:spPr>
          <p:txBody>
            <a:bodyPr/>
            <a:lstStyle/>
            <a:p/>
          </p:txBody>
        </p:sp>
        <p:sp>
          <p:nvSpPr>
            <p:cNvPr id="62" name="rc62"/>
            <p:cNvSpPr/>
            <p:nvPr/>
          </p:nvSpPr>
          <p:spPr>
            <a:xfrm>
              <a:off x="6563979" y="2857096"/>
              <a:ext cx="249522" cy="1245600"/>
            </a:xfrm>
            <a:prstGeom prst="rect">
              <a:avLst/>
            </a:prstGeom>
            <a:solidFill>
              <a:srgbClr val="80BD41">
                <a:alpha val="100000"/>
              </a:srgbClr>
            </a:solidFill>
          </p:spPr>
          <p:txBody>
            <a:bodyPr/>
            <a:lstStyle/>
            <a:p/>
          </p:txBody>
        </p:sp>
        <p:sp>
          <p:nvSpPr>
            <p:cNvPr id="63" name="rc63"/>
            <p:cNvSpPr/>
            <p:nvPr/>
          </p:nvSpPr>
          <p:spPr>
            <a:xfrm>
              <a:off x="6563979" y="2687235"/>
              <a:ext cx="249522" cy="169861"/>
            </a:xfrm>
            <a:prstGeom prst="rect">
              <a:avLst/>
            </a:prstGeom>
            <a:solidFill>
              <a:srgbClr val="1CABE2">
                <a:alpha val="100000"/>
              </a:srgbClr>
            </a:solidFill>
          </p:spPr>
          <p:txBody>
            <a:bodyPr/>
            <a:lstStyle/>
            <a:p/>
          </p:txBody>
        </p:sp>
        <p:sp>
          <p:nvSpPr>
            <p:cNvPr id="64" name="rc64"/>
            <p:cNvSpPr/>
            <p:nvPr/>
          </p:nvSpPr>
          <p:spPr>
            <a:xfrm>
              <a:off x="6841227" y="2892689"/>
              <a:ext cx="249522" cy="1210008"/>
            </a:xfrm>
            <a:prstGeom prst="rect">
              <a:avLst/>
            </a:prstGeom>
            <a:solidFill>
              <a:srgbClr val="80BD41">
                <a:alpha val="100000"/>
              </a:srgbClr>
            </a:solidFill>
          </p:spPr>
          <p:txBody>
            <a:bodyPr/>
            <a:lstStyle/>
            <a:p/>
          </p:txBody>
        </p:sp>
        <p:sp>
          <p:nvSpPr>
            <p:cNvPr id="65" name="rc65"/>
            <p:cNvSpPr/>
            <p:nvPr/>
          </p:nvSpPr>
          <p:spPr>
            <a:xfrm>
              <a:off x="6841227" y="2711904"/>
              <a:ext cx="249522" cy="180785"/>
            </a:xfrm>
            <a:prstGeom prst="rect">
              <a:avLst/>
            </a:prstGeom>
            <a:solidFill>
              <a:srgbClr val="1CABE2">
                <a:alpha val="100000"/>
              </a:srgbClr>
            </a:solidFill>
          </p:spPr>
          <p:txBody>
            <a:bodyPr/>
            <a:lstStyle/>
            <a:p/>
          </p:txBody>
        </p:sp>
        <p:sp>
          <p:nvSpPr>
            <p:cNvPr id="66" name="rc66"/>
            <p:cNvSpPr/>
            <p:nvPr/>
          </p:nvSpPr>
          <p:spPr>
            <a:xfrm>
              <a:off x="7118474" y="2795460"/>
              <a:ext cx="249522" cy="1307236"/>
            </a:xfrm>
            <a:prstGeom prst="rect">
              <a:avLst/>
            </a:prstGeom>
            <a:solidFill>
              <a:srgbClr val="80BD41">
                <a:alpha val="100000"/>
              </a:srgbClr>
            </a:solidFill>
          </p:spPr>
          <p:txBody>
            <a:bodyPr/>
            <a:lstStyle/>
            <a:p/>
          </p:txBody>
        </p:sp>
        <p:sp>
          <p:nvSpPr>
            <p:cNvPr id="67" name="rc67"/>
            <p:cNvSpPr/>
            <p:nvPr/>
          </p:nvSpPr>
          <p:spPr>
            <a:xfrm>
              <a:off x="7118474" y="2755020"/>
              <a:ext cx="249522" cy="40439"/>
            </a:xfrm>
            <a:prstGeom prst="rect">
              <a:avLst/>
            </a:prstGeom>
            <a:solidFill>
              <a:srgbClr val="1CABE2">
                <a:alpha val="100000"/>
              </a:srgbClr>
            </a:solidFill>
          </p:spPr>
          <p:txBody>
            <a:bodyPr/>
            <a:lstStyle/>
            <a:p/>
          </p:txBody>
        </p:sp>
        <p:sp>
          <p:nvSpPr>
            <p:cNvPr id="68" name="rc68"/>
            <p:cNvSpPr/>
            <p:nvPr/>
          </p:nvSpPr>
          <p:spPr>
            <a:xfrm>
              <a:off x="7395722" y="2924303"/>
              <a:ext cx="249522" cy="1178394"/>
            </a:xfrm>
            <a:prstGeom prst="rect">
              <a:avLst/>
            </a:prstGeom>
            <a:solidFill>
              <a:srgbClr val="80BD41">
                <a:alpha val="100000"/>
              </a:srgbClr>
            </a:solidFill>
          </p:spPr>
          <p:txBody>
            <a:bodyPr/>
            <a:lstStyle/>
            <a:p/>
          </p:txBody>
        </p:sp>
        <p:sp>
          <p:nvSpPr>
            <p:cNvPr id="69" name="rc69"/>
            <p:cNvSpPr/>
            <p:nvPr/>
          </p:nvSpPr>
          <p:spPr>
            <a:xfrm>
              <a:off x="7395722" y="2778676"/>
              <a:ext cx="249522" cy="145626"/>
            </a:xfrm>
            <a:prstGeom prst="rect">
              <a:avLst/>
            </a:prstGeom>
            <a:solidFill>
              <a:srgbClr val="1CABE2">
                <a:alpha val="100000"/>
              </a:srgbClr>
            </a:solidFill>
          </p:spPr>
          <p:txBody>
            <a:bodyPr/>
            <a:lstStyle/>
            <a:p/>
          </p:txBody>
        </p:sp>
        <p:sp>
          <p:nvSpPr>
            <p:cNvPr id="70" name="rc70"/>
            <p:cNvSpPr/>
            <p:nvPr/>
          </p:nvSpPr>
          <p:spPr>
            <a:xfrm>
              <a:off x="7672970" y="3057631"/>
              <a:ext cx="249522" cy="1045066"/>
            </a:xfrm>
            <a:prstGeom prst="rect">
              <a:avLst/>
            </a:prstGeom>
            <a:solidFill>
              <a:srgbClr val="80BD41">
                <a:alpha val="100000"/>
              </a:srgbClr>
            </a:solidFill>
          </p:spPr>
          <p:txBody>
            <a:bodyPr/>
            <a:lstStyle/>
            <a:p/>
          </p:txBody>
        </p:sp>
        <p:sp>
          <p:nvSpPr>
            <p:cNvPr id="71" name="rc71"/>
            <p:cNvSpPr/>
            <p:nvPr/>
          </p:nvSpPr>
          <p:spPr>
            <a:xfrm>
              <a:off x="7672970" y="2779834"/>
              <a:ext cx="249522" cy="277796"/>
            </a:xfrm>
            <a:prstGeom prst="rect">
              <a:avLst/>
            </a:prstGeom>
            <a:solidFill>
              <a:srgbClr val="1CABE2">
                <a:alpha val="100000"/>
              </a:srgbClr>
            </a:solidFill>
          </p:spPr>
          <p:txBody>
            <a:bodyPr/>
            <a:lstStyle/>
            <a:p/>
          </p:txBody>
        </p:sp>
        <p:sp>
          <p:nvSpPr>
            <p:cNvPr id="72" name="rc72"/>
            <p:cNvSpPr/>
            <p:nvPr/>
          </p:nvSpPr>
          <p:spPr>
            <a:xfrm>
              <a:off x="7950217" y="3073184"/>
              <a:ext cx="249522" cy="1029512"/>
            </a:xfrm>
            <a:prstGeom prst="rect">
              <a:avLst/>
            </a:prstGeom>
            <a:solidFill>
              <a:srgbClr val="80BD41">
                <a:alpha val="100000"/>
              </a:srgbClr>
            </a:solidFill>
          </p:spPr>
          <p:txBody>
            <a:bodyPr/>
            <a:lstStyle/>
            <a:p/>
          </p:txBody>
        </p:sp>
        <p:sp>
          <p:nvSpPr>
            <p:cNvPr id="73" name="rc73"/>
            <p:cNvSpPr/>
            <p:nvPr/>
          </p:nvSpPr>
          <p:spPr>
            <a:xfrm>
              <a:off x="7950217" y="2799511"/>
              <a:ext cx="249522" cy="273673"/>
            </a:xfrm>
            <a:prstGeom prst="rect">
              <a:avLst/>
            </a:prstGeom>
            <a:solidFill>
              <a:srgbClr val="1CABE2">
                <a:alpha val="100000"/>
              </a:srgbClr>
            </a:solidFill>
          </p:spPr>
          <p:txBody>
            <a:bodyPr/>
            <a:lstStyle/>
            <a:p/>
          </p:txBody>
        </p:sp>
        <p:sp>
          <p:nvSpPr>
            <p:cNvPr id="74" name="pl74"/>
            <p:cNvSpPr/>
            <p:nvPr/>
          </p:nvSpPr>
          <p:spPr>
            <a:xfrm>
              <a:off x="1421035" y="1236556"/>
              <a:ext cx="6653943" cy="579018"/>
            </a:xfrm>
            <a:custGeom>
              <a:avLst/>
              <a:pathLst>
                <a:path w="6653943" h="579018">
                  <a:moveTo>
                    <a:pt x="0" y="0"/>
                  </a:moveTo>
                  <a:lnTo>
                    <a:pt x="277247" y="0"/>
                  </a:lnTo>
                  <a:lnTo>
                    <a:pt x="554495" y="28950"/>
                  </a:lnTo>
                  <a:lnTo>
                    <a:pt x="831742" y="28950"/>
                  </a:lnTo>
                  <a:lnTo>
                    <a:pt x="1108990" y="57901"/>
                  </a:lnTo>
                  <a:lnTo>
                    <a:pt x="1386238" y="57901"/>
                  </a:lnTo>
                  <a:lnTo>
                    <a:pt x="1663485" y="57901"/>
                  </a:lnTo>
                  <a:lnTo>
                    <a:pt x="1940733" y="57901"/>
                  </a:lnTo>
                  <a:lnTo>
                    <a:pt x="2217981" y="86852"/>
                  </a:lnTo>
                  <a:lnTo>
                    <a:pt x="2495228" y="86852"/>
                  </a:lnTo>
                  <a:lnTo>
                    <a:pt x="2772476" y="86852"/>
                  </a:lnTo>
                  <a:lnTo>
                    <a:pt x="3049724" y="86852"/>
                  </a:lnTo>
                  <a:lnTo>
                    <a:pt x="3326971" y="115803"/>
                  </a:lnTo>
                  <a:lnTo>
                    <a:pt x="3604219" y="115803"/>
                  </a:lnTo>
                  <a:lnTo>
                    <a:pt x="3881467" y="115803"/>
                  </a:lnTo>
                  <a:lnTo>
                    <a:pt x="4158714" y="115803"/>
                  </a:lnTo>
                  <a:lnTo>
                    <a:pt x="4435962" y="144754"/>
                  </a:lnTo>
                  <a:lnTo>
                    <a:pt x="4713210" y="144754"/>
                  </a:lnTo>
                  <a:lnTo>
                    <a:pt x="4990457" y="144754"/>
                  </a:lnTo>
                  <a:lnTo>
                    <a:pt x="5267705" y="318460"/>
                  </a:lnTo>
                  <a:lnTo>
                    <a:pt x="5544953" y="347411"/>
                  </a:lnTo>
                  <a:lnTo>
                    <a:pt x="5822200" y="57901"/>
                  </a:lnTo>
                  <a:lnTo>
                    <a:pt x="6099448" y="289509"/>
                  </a:lnTo>
                  <a:lnTo>
                    <a:pt x="6376696" y="579018"/>
                  </a:lnTo>
                  <a:lnTo>
                    <a:pt x="6653943" y="579018"/>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1303481" y="23437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224.3</a:t>
              </a:r>
            </a:p>
          </p:txBody>
        </p:sp>
        <p:sp>
          <p:nvSpPr>
            <p:cNvPr id="86" name="tx86"/>
            <p:cNvSpPr/>
            <p:nvPr/>
          </p:nvSpPr>
          <p:spPr>
            <a:xfrm>
              <a:off x="2689720" y="23294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226.3</a:t>
              </a:r>
            </a:p>
          </p:txBody>
        </p:sp>
        <p:sp>
          <p:nvSpPr>
            <p:cNvPr id="87" name="tx87"/>
            <p:cNvSpPr/>
            <p:nvPr/>
          </p:nvSpPr>
          <p:spPr>
            <a:xfrm>
              <a:off x="4075958" y="23504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223.4</a:t>
              </a:r>
            </a:p>
          </p:txBody>
        </p:sp>
        <p:sp>
          <p:nvSpPr>
            <p:cNvPr id="88" name="tx88"/>
            <p:cNvSpPr/>
            <p:nvPr/>
          </p:nvSpPr>
          <p:spPr>
            <a:xfrm>
              <a:off x="5462196" y="24967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203.2</a:t>
              </a:r>
            </a:p>
          </p:txBody>
        </p:sp>
        <p:sp>
          <p:nvSpPr>
            <p:cNvPr id="89" name="tx89"/>
            <p:cNvSpPr/>
            <p:nvPr/>
          </p:nvSpPr>
          <p:spPr>
            <a:xfrm>
              <a:off x="6571187" y="25513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195.7</a:t>
              </a:r>
            </a:p>
          </p:txBody>
        </p:sp>
        <p:sp>
          <p:nvSpPr>
            <p:cNvPr id="90" name="tx90"/>
            <p:cNvSpPr/>
            <p:nvPr/>
          </p:nvSpPr>
          <p:spPr>
            <a:xfrm>
              <a:off x="6848435" y="25758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192.3</a:t>
              </a:r>
            </a:p>
          </p:txBody>
        </p:sp>
        <p:sp>
          <p:nvSpPr>
            <p:cNvPr id="91" name="tx91"/>
            <p:cNvSpPr/>
            <p:nvPr/>
          </p:nvSpPr>
          <p:spPr>
            <a:xfrm>
              <a:off x="7125682" y="26191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186.3</a:t>
              </a:r>
            </a:p>
          </p:txBody>
        </p:sp>
        <p:sp>
          <p:nvSpPr>
            <p:cNvPr id="92" name="tx92"/>
            <p:cNvSpPr/>
            <p:nvPr/>
          </p:nvSpPr>
          <p:spPr>
            <a:xfrm>
              <a:off x="7442107" y="264270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183</a:t>
              </a:r>
            </a:p>
          </p:txBody>
        </p:sp>
        <p:sp>
          <p:nvSpPr>
            <p:cNvPr id="93" name="tx93"/>
            <p:cNvSpPr/>
            <p:nvPr/>
          </p:nvSpPr>
          <p:spPr>
            <a:xfrm>
              <a:off x="7680178" y="26439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182.9</a:t>
              </a:r>
            </a:p>
          </p:txBody>
        </p:sp>
        <p:sp>
          <p:nvSpPr>
            <p:cNvPr id="94" name="tx94"/>
            <p:cNvSpPr/>
            <p:nvPr/>
          </p:nvSpPr>
          <p:spPr>
            <a:xfrm>
              <a:off x="7957425" y="26635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180.1</a:t>
              </a:r>
            </a:p>
          </p:txBody>
        </p:sp>
        <p:sp>
          <p:nvSpPr>
            <p:cNvPr id="95" name="pl95"/>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26542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222.1</a:t>
              </a:r>
            </a:p>
          </p:txBody>
        </p:sp>
        <p:sp>
          <p:nvSpPr>
            <p:cNvPr id="106" name="tx106"/>
            <p:cNvSpPr/>
            <p:nvPr/>
          </p:nvSpPr>
          <p:spPr>
            <a:xfrm>
              <a:off x="1355732" y="245395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07" name="tx107"/>
            <p:cNvSpPr/>
            <p:nvPr/>
          </p:nvSpPr>
          <p:spPr>
            <a:xfrm>
              <a:off x="2689720" y="32735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219.5</a:t>
              </a:r>
            </a:p>
          </p:txBody>
        </p:sp>
        <p:sp>
          <p:nvSpPr>
            <p:cNvPr id="108" name="tx108"/>
            <p:cNvSpPr/>
            <p:nvPr/>
          </p:nvSpPr>
          <p:spPr>
            <a:xfrm>
              <a:off x="2741971" y="24549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09" name="tx109"/>
            <p:cNvSpPr/>
            <p:nvPr/>
          </p:nvSpPr>
          <p:spPr>
            <a:xfrm>
              <a:off x="4075958" y="329184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214.5</a:t>
              </a:r>
            </a:p>
          </p:txBody>
        </p:sp>
        <p:sp>
          <p:nvSpPr>
            <p:cNvPr id="110" name="tx110"/>
            <p:cNvSpPr/>
            <p:nvPr/>
          </p:nvSpPr>
          <p:spPr>
            <a:xfrm>
              <a:off x="4128209" y="24837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a:t>
              </a:r>
            </a:p>
          </p:txBody>
        </p:sp>
        <p:sp>
          <p:nvSpPr>
            <p:cNvPr id="111" name="tx111"/>
            <p:cNvSpPr/>
            <p:nvPr/>
          </p:nvSpPr>
          <p:spPr>
            <a:xfrm>
              <a:off x="5501373" y="336934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12" name="tx112"/>
            <p:cNvSpPr/>
            <p:nvPr/>
          </p:nvSpPr>
          <p:spPr>
            <a:xfrm>
              <a:off x="5488322" y="263439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10.2</a:t>
              </a:r>
            </a:p>
          </p:txBody>
        </p:sp>
        <p:sp>
          <p:nvSpPr>
            <p:cNvPr id="113" name="tx113"/>
            <p:cNvSpPr/>
            <p:nvPr/>
          </p:nvSpPr>
          <p:spPr>
            <a:xfrm>
              <a:off x="6571187" y="344599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172.2</a:t>
              </a:r>
            </a:p>
          </p:txBody>
        </p:sp>
        <p:sp>
          <p:nvSpPr>
            <p:cNvPr id="114" name="tx114"/>
            <p:cNvSpPr/>
            <p:nvPr/>
          </p:nvSpPr>
          <p:spPr>
            <a:xfrm>
              <a:off x="6597312" y="27370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a:t>
              </a:r>
            </a:p>
          </p:txBody>
        </p:sp>
        <p:sp>
          <p:nvSpPr>
            <p:cNvPr id="115" name="tx115"/>
            <p:cNvSpPr/>
            <p:nvPr/>
          </p:nvSpPr>
          <p:spPr>
            <a:xfrm>
              <a:off x="6848435" y="34625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167.3</a:t>
              </a:r>
            </a:p>
          </p:txBody>
        </p:sp>
        <p:sp>
          <p:nvSpPr>
            <p:cNvPr id="116" name="tx116"/>
            <p:cNvSpPr/>
            <p:nvPr/>
          </p:nvSpPr>
          <p:spPr>
            <a:xfrm>
              <a:off x="6913737" y="276724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7" name="tx117"/>
            <p:cNvSpPr/>
            <p:nvPr/>
          </p:nvSpPr>
          <p:spPr>
            <a:xfrm>
              <a:off x="7125682" y="34140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180.7</a:t>
              </a:r>
            </a:p>
          </p:txBody>
        </p:sp>
        <p:sp>
          <p:nvSpPr>
            <p:cNvPr id="118" name="tx118"/>
            <p:cNvSpPr/>
            <p:nvPr/>
          </p:nvSpPr>
          <p:spPr>
            <a:xfrm>
              <a:off x="7177933" y="27401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9" name="tx119"/>
            <p:cNvSpPr/>
            <p:nvPr/>
          </p:nvSpPr>
          <p:spPr>
            <a:xfrm>
              <a:off x="7402930" y="347845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162.9</a:t>
              </a:r>
            </a:p>
          </p:txBody>
        </p:sp>
        <p:sp>
          <p:nvSpPr>
            <p:cNvPr id="120" name="tx120"/>
            <p:cNvSpPr/>
            <p:nvPr/>
          </p:nvSpPr>
          <p:spPr>
            <a:xfrm>
              <a:off x="7429055" y="28164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a:t>
              </a:r>
            </a:p>
          </p:txBody>
        </p:sp>
        <p:sp>
          <p:nvSpPr>
            <p:cNvPr id="121" name="tx121"/>
            <p:cNvSpPr/>
            <p:nvPr/>
          </p:nvSpPr>
          <p:spPr>
            <a:xfrm>
              <a:off x="7680178" y="35451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144.5</a:t>
              </a:r>
            </a:p>
          </p:txBody>
        </p:sp>
        <p:sp>
          <p:nvSpPr>
            <p:cNvPr id="122" name="tx122"/>
            <p:cNvSpPr/>
            <p:nvPr/>
          </p:nvSpPr>
          <p:spPr>
            <a:xfrm>
              <a:off x="7706303" y="28836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38.4</a:t>
              </a:r>
            </a:p>
          </p:txBody>
        </p:sp>
        <p:sp>
          <p:nvSpPr>
            <p:cNvPr id="123" name="tx123"/>
            <p:cNvSpPr/>
            <p:nvPr/>
          </p:nvSpPr>
          <p:spPr>
            <a:xfrm>
              <a:off x="7957425" y="35528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142.3</a:t>
              </a:r>
            </a:p>
          </p:txBody>
        </p:sp>
        <p:sp>
          <p:nvSpPr>
            <p:cNvPr id="124" name="tx124"/>
            <p:cNvSpPr/>
            <p:nvPr/>
          </p:nvSpPr>
          <p:spPr>
            <a:xfrm>
              <a:off x="7983551" y="29012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32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260372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8" name="tx128"/>
            <p:cNvSpPr/>
            <p:nvPr/>
          </p:nvSpPr>
          <p:spPr>
            <a:xfrm>
              <a:off x="655386" y="1880226"/>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9" name="tx129"/>
            <p:cNvSpPr/>
            <p:nvPr/>
          </p:nvSpPr>
          <p:spPr>
            <a:xfrm>
              <a:off x="655386" y="11568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1760"/>
              <a:ext cx="156573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Romania, 2000-2024</a:t>
              </a:r>
            </a:p>
          </p:txBody>
        </p:sp>
        <p:sp>
          <p:nvSpPr>
            <p:cNvPr id="155" name="pl155"/>
            <p:cNvSpPr/>
            <p:nvPr/>
          </p:nvSpPr>
          <p:spPr>
            <a:xfrm>
              <a:off x="21363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81648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4966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1767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297641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65655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33669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01684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5785735" cy="167191"/>
            </a:xfrm>
            <a:prstGeom prst="rect">
              <a:avLst/>
            </a:prstGeom>
            <a:solidFill>
              <a:srgbClr val="80BD41">
                <a:alpha val="100000"/>
              </a:srgbClr>
            </a:solidFill>
          </p:spPr>
          <p:txBody>
            <a:bodyPr/>
            <a:lstStyle/>
            <a:p/>
          </p:txBody>
        </p:sp>
        <p:sp>
          <p:nvSpPr>
            <p:cNvPr id="168" name="rc168"/>
            <p:cNvSpPr/>
            <p:nvPr/>
          </p:nvSpPr>
          <p:spPr>
            <a:xfrm>
              <a:off x="7082009" y="5889059"/>
              <a:ext cx="788994" cy="167191"/>
            </a:xfrm>
            <a:prstGeom prst="rect">
              <a:avLst/>
            </a:prstGeom>
            <a:solidFill>
              <a:srgbClr val="1CABE2">
                <a:alpha val="100000"/>
              </a:srgbClr>
            </a:solidFill>
          </p:spPr>
          <p:txBody>
            <a:bodyPr/>
            <a:lstStyle/>
            <a:p/>
          </p:txBody>
        </p:sp>
        <p:sp>
          <p:nvSpPr>
            <p:cNvPr id="169" name="rc169"/>
            <p:cNvSpPr/>
            <p:nvPr/>
          </p:nvSpPr>
          <p:spPr>
            <a:xfrm>
              <a:off x="1296273" y="5680069"/>
              <a:ext cx="4854265" cy="167191"/>
            </a:xfrm>
            <a:prstGeom prst="rect">
              <a:avLst/>
            </a:prstGeom>
            <a:solidFill>
              <a:srgbClr val="80BD41">
                <a:alpha val="100000"/>
              </a:srgbClr>
            </a:solidFill>
          </p:spPr>
          <p:txBody>
            <a:bodyPr/>
            <a:lstStyle/>
            <a:p/>
          </p:txBody>
        </p:sp>
        <p:sp>
          <p:nvSpPr>
            <p:cNvPr id="170" name="rc170"/>
            <p:cNvSpPr/>
            <p:nvPr/>
          </p:nvSpPr>
          <p:spPr>
            <a:xfrm>
              <a:off x="6150539" y="5680069"/>
              <a:ext cx="1290348" cy="167191"/>
            </a:xfrm>
            <a:prstGeom prst="rect">
              <a:avLst/>
            </a:prstGeom>
            <a:solidFill>
              <a:srgbClr val="1CABE2">
                <a:alpha val="100000"/>
              </a:srgbClr>
            </a:solidFill>
          </p:spPr>
          <p:txBody>
            <a:bodyPr/>
            <a:lstStyle/>
            <a:p/>
          </p:txBody>
        </p:sp>
        <p:sp>
          <p:nvSpPr>
            <p:cNvPr id="171" name="rc171"/>
            <p:cNvSpPr/>
            <p:nvPr/>
          </p:nvSpPr>
          <p:spPr>
            <a:xfrm>
              <a:off x="1296273" y="5471080"/>
              <a:ext cx="4782019" cy="167191"/>
            </a:xfrm>
            <a:prstGeom prst="rect">
              <a:avLst/>
            </a:prstGeom>
            <a:solidFill>
              <a:srgbClr val="80BD41">
                <a:alpha val="100000"/>
              </a:srgbClr>
            </a:solidFill>
          </p:spPr>
          <p:txBody>
            <a:bodyPr/>
            <a:lstStyle/>
            <a:p/>
          </p:txBody>
        </p:sp>
        <p:sp>
          <p:nvSpPr>
            <p:cNvPr id="172" name="rc172"/>
            <p:cNvSpPr/>
            <p:nvPr/>
          </p:nvSpPr>
          <p:spPr>
            <a:xfrm>
              <a:off x="6078292" y="5471080"/>
              <a:ext cx="1271195" cy="167191"/>
            </a:xfrm>
            <a:prstGeom prst="rect">
              <a:avLst/>
            </a:prstGeom>
            <a:solidFill>
              <a:srgbClr val="1CABE2">
                <a:alpha val="100000"/>
              </a:srgbClr>
            </a:solidFill>
          </p:spPr>
          <p:txBody>
            <a:bodyPr/>
            <a:lstStyle/>
            <a:p/>
          </p:txBody>
        </p:sp>
        <p:sp>
          <p:nvSpPr>
            <p:cNvPr id="173" name="tx173"/>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195.7</a:t>
              </a:r>
            </a:p>
          </p:txBody>
        </p:sp>
        <p:sp>
          <p:nvSpPr>
            <p:cNvPr id="174" name="tx174"/>
            <p:cNvSpPr/>
            <p:nvPr/>
          </p:nvSpPr>
          <p:spPr>
            <a:xfrm>
              <a:off x="7603437"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182.9</a:t>
              </a:r>
            </a:p>
          </p:txBody>
        </p:sp>
        <p:sp>
          <p:nvSpPr>
            <p:cNvPr id="175" name="tx175"/>
            <p:cNvSpPr/>
            <p:nvPr/>
          </p:nvSpPr>
          <p:spPr>
            <a:xfrm>
              <a:off x="7507467"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180.1</a:t>
              </a:r>
            </a:p>
          </p:txBody>
        </p:sp>
        <p:sp>
          <p:nvSpPr>
            <p:cNvPr id="176" name="tx176"/>
            <p:cNvSpPr/>
            <p:nvPr/>
          </p:nvSpPr>
          <p:spPr>
            <a:xfrm>
              <a:off x="4053503" y="5933538"/>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172.2</a:t>
              </a:r>
            </a:p>
          </p:txBody>
        </p:sp>
        <p:sp>
          <p:nvSpPr>
            <p:cNvPr id="177" name="tx177"/>
            <p:cNvSpPr/>
            <p:nvPr/>
          </p:nvSpPr>
          <p:spPr>
            <a:xfrm>
              <a:off x="7371013"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a:t>
              </a:r>
            </a:p>
          </p:txBody>
        </p:sp>
        <p:sp>
          <p:nvSpPr>
            <p:cNvPr id="178" name="tx178"/>
            <p:cNvSpPr/>
            <p:nvPr/>
          </p:nvSpPr>
          <p:spPr>
            <a:xfrm>
              <a:off x="3587767"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144.5</a:t>
              </a:r>
            </a:p>
          </p:txBody>
        </p:sp>
        <p:sp>
          <p:nvSpPr>
            <p:cNvPr id="179" name="tx179"/>
            <p:cNvSpPr/>
            <p:nvPr/>
          </p:nvSpPr>
          <p:spPr>
            <a:xfrm>
              <a:off x="6690219"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38.4</a:t>
              </a:r>
            </a:p>
          </p:txBody>
        </p:sp>
        <p:sp>
          <p:nvSpPr>
            <p:cNvPr id="180" name="tx180"/>
            <p:cNvSpPr/>
            <p:nvPr/>
          </p:nvSpPr>
          <p:spPr>
            <a:xfrm>
              <a:off x="3551644"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142.3</a:t>
              </a:r>
            </a:p>
          </p:txBody>
        </p:sp>
        <p:sp>
          <p:nvSpPr>
            <p:cNvPr id="181" name="tx181"/>
            <p:cNvSpPr/>
            <p:nvPr/>
          </p:nvSpPr>
          <p:spPr>
            <a:xfrm>
              <a:off x="6608396"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37.8</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89872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454001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22015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9" name="tx189"/>
            <p:cNvSpPr/>
            <p:nvPr/>
          </p:nvSpPr>
          <p:spPr>
            <a:xfrm>
              <a:off x="790029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(79%) was lower than in 2019 (88%).
The number of children vaccinated with DTP1 decreased 17% compared to in 2019.
The number of surviving infants decreased approximately 8%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Romania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71405"/>
            </a:xfrm>
            <a:custGeom>
              <a:avLst/>
              <a:pathLst>
                <a:path w="3397293" h="571405">
                  <a:moveTo>
                    <a:pt x="0" y="0"/>
                  </a:moveTo>
                  <a:lnTo>
                    <a:pt x="141553" y="0"/>
                  </a:lnTo>
                  <a:lnTo>
                    <a:pt x="283107" y="28570"/>
                  </a:lnTo>
                  <a:lnTo>
                    <a:pt x="424661" y="57140"/>
                  </a:lnTo>
                  <a:lnTo>
                    <a:pt x="566215" y="57140"/>
                  </a:lnTo>
                  <a:lnTo>
                    <a:pt x="707769" y="57140"/>
                  </a:lnTo>
                  <a:lnTo>
                    <a:pt x="849323" y="57140"/>
                  </a:lnTo>
                  <a:lnTo>
                    <a:pt x="990877" y="85710"/>
                  </a:lnTo>
                  <a:lnTo>
                    <a:pt x="1132431" y="85710"/>
                  </a:lnTo>
                  <a:lnTo>
                    <a:pt x="1273984" y="114281"/>
                  </a:lnTo>
                  <a:lnTo>
                    <a:pt x="1415538" y="142851"/>
                  </a:lnTo>
                  <a:lnTo>
                    <a:pt x="1557092" y="285702"/>
                  </a:lnTo>
                  <a:lnTo>
                    <a:pt x="1698646" y="228562"/>
                  </a:lnTo>
                  <a:lnTo>
                    <a:pt x="1840200" y="199991"/>
                  </a:lnTo>
                  <a:lnTo>
                    <a:pt x="1981754" y="142851"/>
                  </a:lnTo>
                  <a:lnTo>
                    <a:pt x="2123308" y="285702"/>
                  </a:lnTo>
                  <a:lnTo>
                    <a:pt x="2264862" y="285702"/>
                  </a:lnTo>
                  <a:lnTo>
                    <a:pt x="2406416" y="485694"/>
                  </a:lnTo>
                  <a:lnTo>
                    <a:pt x="2547969" y="371413"/>
                  </a:lnTo>
                  <a:lnTo>
                    <a:pt x="2689523" y="314272"/>
                  </a:lnTo>
                  <a:lnTo>
                    <a:pt x="2831077" y="342843"/>
                  </a:lnTo>
                  <a:lnTo>
                    <a:pt x="2972631" y="371413"/>
                  </a:lnTo>
                  <a:lnTo>
                    <a:pt x="3114185" y="399983"/>
                  </a:lnTo>
                  <a:lnTo>
                    <a:pt x="3255739" y="571405"/>
                  </a:lnTo>
                  <a:lnTo>
                    <a:pt x="3397293" y="57140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114281"/>
                  </a:moveTo>
                  <a:lnTo>
                    <a:pt x="141553" y="57140"/>
                  </a:lnTo>
                  <a:lnTo>
                    <a:pt x="283107" y="171421"/>
                  </a:lnTo>
                  <a:lnTo>
                    <a:pt x="424661" y="314272"/>
                  </a:lnTo>
                  <a:lnTo>
                    <a:pt x="566215" y="114281"/>
                  </a:lnTo>
                  <a:lnTo>
                    <a:pt x="707769" y="57140"/>
                  </a:lnTo>
                  <a:lnTo>
                    <a:pt x="849323" y="57140"/>
                  </a:lnTo>
                  <a:lnTo>
                    <a:pt x="990877" y="0"/>
                  </a:lnTo>
                  <a:lnTo>
                    <a:pt x="1132431" y="0"/>
                  </a:lnTo>
                  <a:lnTo>
                    <a:pt x="1273984" y="85710"/>
                  </a:lnTo>
                  <a:lnTo>
                    <a:pt x="1415538" y="114281"/>
                  </a:lnTo>
                  <a:lnTo>
                    <a:pt x="1557092" y="114281"/>
                  </a:lnTo>
                  <a:lnTo>
                    <a:pt x="1698646" y="57140"/>
                  </a:lnTo>
                  <a:lnTo>
                    <a:pt x="1840200" y="28570"/>
                  </a:lnTo>
                  <a:lnTo>
                    <a:pt x="1981754" y="199991"/>
                  </a:lnTo>
                  <a:lnTo>
                    <a:pt x="2123308" y="171421"/>
                  </a:lnTo>
                  <a:lnTo>
                    <a:pt x="2264862" y="228562"/>
                  </a:lnTo>
                  <a:lnTo>
                    <a:pt x="2406416" y="114281"/>
                  </a:lnTo>
                  <a:lnTo>
                    <a:pt x="2547969" y="57140"/>
                  </a:lnTo>
                  <a:lnTo>
                    <a:pt x="2689523" y="0"/>
                  </a:lnTo>
                  <a:lnTo>
                    <a:pt x="2831077" y="85710"/>
                  </a:lnTo>
                  <a:lnTo>
                    <a:pt x="2972631" y="85710"/>
                  </a:lnTo>
                  <a:lnTo>
                    <a:pt x="3114185" y="2857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71405"/>
            </a:xfrm>
            <a:custGeom>
              <a:avLst/>
              <a:pathLst>
                <a:path w="3397293" h="571405">
                  <a:moveTo>
                    <a:pt x="0" y="0"/>
                  </a:moveTo>
                  <a:lnTo>
                    <a:pt x="141553" y="0"/>
                  </a:lnTo>
                  <a:lnTo>
                    <a:pt x="283107" y="28570"/>
                  </a:lnTo>
                  <a:lnTo>
                    <a:pt x="424661" y="57140"/>
                  </a:lnTo>
                  <a:lnTo>
                    <a:pt x="566215" y="57140"/>
                  </a:lnTo>
                  <a:lnTo>
                    <a:pt x="707769" y="57140"/>
                  </a:lnTo>
                  <a:lnTo>
                    <a:pt x="849323" y="57140"/>
                  </a:lnTo>
                  <a:lnTo>
                    <a:pt x="990877" y="85710"/>
                  </a:lnTo>
                  <a:lnTo>
                    <a:pt x="1132431" y="85710"/>
                  </a:lnTo>
                  <a:lnTo>
                    <a:pt x="1273984" y="114281"/>
                  </a:lnTo>
                  <a:lnTo>
                    <a:pt x="1415538" y="142851"/>
                  </a:lnTo>
                  <a:lnTo>
                    <a:pt x="1557092" y="285702"/>
                  </a:lnTo>
                  <a:lnTo>
                    <a:pt x="1698646" y="228562"/>
                  </a:lnTo>
                  <a:lnTo>
                    <a:pt x="1840200" y="199991"/>
                  </a:lnTo>
                  <a:lnTo>
                    <a:pt x="1981754" y="142851"/>
                  </a:lnTo>
                  <a:lnTo>
                    <a:pt x="2123308" y="285702"/>
                  </a:lnTo>
                  <a:lnTo>
                    <a:pt x="2264862" y="285702"/>
                  </a:lnTo>
                  <a:lnTo>
                    <a:pt x="2406416" y="485694"/>
                  </a:lnTo>
                  <a:lnTo>
                    <a:pt x="2547969" y="371413"/>
                  </a:lnTo>
                  <a:lnTo>
                    <a:pt x="2689523" y="314272"/>
                  </a:lnTo>
                  <a:lnTo>
                    <a:pt x="2831077" y="342843"/>
                  </a:lnTo>
                  <a:lnTo>
                    <a:pt x="2972631" y="371413"/>
                  </a:lnTo>
                  <a:lnTo>
                    <a:pt x="3114185" y="399983"/>
                  </a:lnTo>
                  <a:lnTo>
                    <a:pt x="3255739" y="571405"/>
                  </a:lnTo>
                  <a:lnTo>
                    <a:pt x="3397293" y="57140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71405"/>
            </a:xfrm>
            <a:custGeom>
              <a:avLst/>
              <a:pathLst>
                <a:path w="3397293" h="571405">
                  <a:moveTo>
                    <a:pt x="0" y="0"/>
                  </a:moveTo>
                  <a:lnTo>
                    <a:pt x="141553" y="0"/>
                  </a:lnTo>
                  <a:lnTo>
                    <a:pt x="283107" y="28570"/>
                  </a:lnTo>
                  <a:lnTo>
                    <a:pt x="424661" y="57140"/>
                  </a:lnTo>
                  <a:lnTo>
                    <a:pt x="566215" y="57140"/>
                  </a:lnTo>
                  <a:lnTo>
                    <a:pt x="707769" y="57140"/>
                  </a:lnTo>
                  <a:lnTo>
                    <a:pt x="849323" y="57140"/>
                  </a:lnTo>
                  <a:lnTo>
                    <a:pt x="990877" y="85710"/>
                  </a:lnTo>
                  <a:lnTo>
                    <a:pt x="1132431" y="85710"/>
                  </a:lnTo>
                  <a:lnTo>
                    <a:pt x="1273984" y="114281"/>
                  </a:lnTo>
                  <a:lnTo>
                    <a:pt x="1415538" y="142851"/>
                  </a:lnTo>
                  <a:lnTo>
                    <a:pt x="1557092" y="285702"/>
                  </a:lnTo>
                  <a:lnTo>
                    <a:pt x="1698646" y="228562"/>
                  </a:lnTo>
                  <a:lnTo>
                    <a:pt x="1840200" y="199991"/>
                  </a:lnTo>
                  <a:lnTo>
                    <a:pt x="1981754" y="142851"/>
                  </a:lnTo>
                  <a:lnTo>
                    <a:pt x="2123308" y="285702"/>
                  </a:lnTo>
                  <a:lnTo>
                    <a:pt x="2264862" y="285702"/>
                  </a:lnTo>
                  <a:lnTo>
                    <a:pt x="2406416" y="485694"/>
                  </a:lnTo>
                  <a:lnTo>
                    <a:pt x="2547969" y="371413"/>
                  </a:lnTo>
                  <a:lnTo>
                    <a:pt x="2689523" y="314272"/>
                  </a:lnTo>
                  <a:lnTo>
                    <a:pt x="2831077" y="342843"/>
                  </a:lnTo>
                  <a:lnTo>
                    <a:pt x="2972631" y="371413"/>
                  </a:lnTo>
                  <a:lnTo>
                    <a:pt x="3114185" y="399983"/>
                  </a:lnTo>
                  <a:lnTo>
                    <a:pt x="3255739" y="571405"/>
                  </a:lnTo>
                  <a:lnTo>
                    <a:pt x="3397293" y="57140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8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8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059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304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9987" y="4831778"/>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Romania</a:t>
              </a:r>
            </a:p>
          </p:txBody>
        </p:sp>
        <p:sp>
          <p:nvSpPr>
            <p:cNvPr id="60" name="tx60"/>
            <p:cNvSpPr/>
            <p:nvPr/>
          </p:nvSpPr>
          <p:spPr>
            <a:xfrm>
              <a:off x="284769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0149"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36155" y="472419"/>
              <a:ext cx="256691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Romania, 2000-2024</a:t>
              </a:r>
            </a:p>
          </p:txBody>
        </p:sp>
        <p:sp>
          <p:nvSpPr>
            <p:cNvPr id="63" name="pl63"/>
            <p:cNvSpPr/>
            <p:nvPr/>
          </p:nvSpPr>
          <p:spPr>
            <a:xfrm>
              <a:off x="5267799" y="39512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9416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370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37994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22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65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085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9513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1722791"/>
              <a:ext cx="3397293" cy="1714215"/>
            </a:xfrm>
            <a:custGeom>
              <a:avLst/>
              <a:pathLst>
                <a:path w="3397293" h="1714215">
                  <a:moveTo>
                    <a:pt x="0" y="0"/>
                  </a:moveTo>
                  <a:lnTo>
                    <a:pt x="141553" y="0"/>
                  </a:lnTo>
                  <a:lnTo>
                    <a:pt x="283107" y="85710"/>
                  </a:lnTo>
                  <a:lnTo>
                    <a:pt x="424661" y="171421"/>
                  </a:lnTo>
                  <a:lnTo>
                    <a:pt x="566215" y="171421"/>
                  </a:lnTo>
                  <a:lnTo>
                    <a:pt x="707769" y="171421"/>
                  </a:lnTo>
                  <a:lnTo>
                    <a:pt x="849323" y="171421"/>
                  </a:lnTo>
                  <a:lnTo>
                    <a:pt x="990877" y="257132"/>
                  </a:lnTo>
                  <a:lnTo>
                    <a:pt x="1132431" y="257132"/>
                  </a:lnTo>
                  <a:lnTo>
                    <a:pt x="1273984" y="342843"/>
                  </a:lnTo>
                  <a:lnTo>
                    <a:pt x="1415538" y="428553"/>
                  </a:lnTo>
                  <a:lnTo>
                    <a:pt x="1557092" y="857107"/>
                  </a:lnTo>
                  <a:lnTo>
                    <a:pt x="1698646" y="685686"/>
                  </a:lnTo>
                  <a:lnTo>
                    <a:pt x="1840200" y="599975"/>
                  </a:lnTo>
                  <a:lnTo>
                    <a:pt x="1981754" y="428553"/>
                  </a:lnTo>
                  <a:lnTo>
                    <a:pt x="2123308" y="857107"/>
                  </a:lnTo>
                  <a:lnTo>
                    <a:pt x="2264862" y="857107"/>
                  </a:lnTo>
                  <a:lnTo>
                    <a:pt x="2406416" y="1457082"/>
                  </a:lnTo>
                  <a:lnTo>
                    <a:pt x="2547969" y="1114239"/>
                  </a:lnTo>
                  <a:lnTo>
                    <a:pt x="2689523" y="942818"/>
                  </a:lnTo>
                  <a:lnTo>
                    <a:pt x="2831077" y="1028529"/>
                  </a:lnTo>
                  <a:lnTo>
                    <a:pt x="2972631" y="1114239"/>
                  </a:lnTo>
                  <a:lnTo>
                    <a:pt x="3114185" y="1199950"/>
                  </a:lnTo>
                  <a:lnTo>
                    <a:pt x="3255739" y="1714215"/>
                  </a:lnTo>
                  <a:lnTo>
                    <a:pt x="3397293" y="1714215"/>
                  </a:lnTo>
                </a:path>
              </a:pathLst>
            </a:custGeom>
            <a:ln w="27101" cap="flat">
              <a:solidFill>
                <a:srgbClr val="0058AB">
                  <a:alpha val="100000"/>
                </a:srgbClr>
              </a:solidFill>
              <a:prstDash val="solid"/>
              <a:round/>
            </a:ln>
          </p:spPr>
          <p:txBody>
            <a:bodyPr/>
            <a:lstStyle/>
            <a:p/>
          </p:txBody>
        </p:sp>
        <p:sp>
          <p:nvSpPr>
            <p:cNvPr id="79" name="pl79"/>
            <p:cNvSpPr/>
            <p:nvPr/>
          </p:nvSpPr>
          <p:spPr>
            <a:xfrm>
              <a:off x="5437664" y="2665610"/>
              <a:ext cx="3397293" cy="1199950"/>
            </a:xfrm>
            <a:custGeom>
              <a:avLst/>
              <a:pathLst>
                <a:path w="3397293" h="1199950">
                  <a:moveTo>
                    <a:pt x="0" y="1199950"/>
                  </a:moveTo>
                  <a:lnTo>
                    <a:pt x="141553" y="1199950"/>
                  </a:lnTo>
                  <a:lnTo>
                    <a:pt x="283107" y="1199950"/>
                  </a:lnTo>
                  <a:lnTo>
                    <a:pt x="424661" y="1028529"/>
                  </a:lnTo>
                  <a:lnTo>
                    <a:pt x="566215" y="857107"/>
                  </a:lnTo>
                  <a:lnTo>
                    <a:pt x="707769" y="771396"/>
                  </a:lnTo>
                  <a:lnTo>
                    <a:pt x="849323" y="685686"/>
                  </a:lnTo>
                  <a:lnTo>
                    <a:pt x="990877" y="685686"/>
                  </a:lnTo>
                  <a:lnTo>
                    <a:pt x="1132431" y="428553"/>
                  </a:lnTo>
                  <a:lnTo>
                    <a:pt x="1273984" y="257132"/>
                  </a:lnTo>
                  <a:lnTo>
                    <a:pt x="1415538" y="257132"/>
                  </a:lnTo>
                  <a:lnTo>
                    <a:pt x="1557092" y="171421"/>
                  </a:lnTo>
                  <a:lnTo>
                    <a:pt x="1698646" y="171421"/>
                  </a:lnTo>
                  <a:lnTo>
                    <a:pt x="1840200" y="257132"/>
                  </a:lnTo>
                  <a:lnTo>
                    <a:pt x="1981754" y="171421"/>
                  </a:lnTo>
                  <a:lnTo>
                    <a:pt x="2123308" y="85710"/>
                  </a:lnTo>
                  <a:lnTo>
                    <a:pt x="2264862" y="0"/>
                  </a:lnTo>
                  <a:lnTo>
                    <a:pt x="2406416" y="0"/>
                  </a:lnTo>
                  <a:lnTo>
                    <a:pt x="2547969" y="0"/>
                  </a:lnTo>
                  <a:lnTo>
                    <a:pt x="2689523" y="0"/>
                  </a:lnTo>
                  <a:lnTo>
                    <a:pt x="2831077" y="257132"/>
                  </a:lnTo>
                  <a:lnTo>
                    <a:pt x="2972631" y="342843"/>
                  </a:lnTo>
                  <a:lnTo>
                    <a:pt x="3114185" y="85710"/>
                  </a:lnTo>
                  <a:lnTo>
                    <a:pt x="3255739" y="171421"/>
                  </a:lnTo>
                  <a:lnTo>
                    <a:pt x="3397293" y="85710"/>
                  </a:lnTo>
                </a:path>
              </a:pathLst>
            </a:custGeom>
            <a:ln w="27101" cap="flat">
              <a:solidFill>
                <a:srgbClr val="80BD41">
                  <a:alpha val="100000"/>
                </a:srgbClr>
              </a:solidFill>
              <a:prstDash val="solid"/>
              <a:round/>
            </a:ln>
          </p:spPr>
          <p:txBody>
            <a:bodyPr/>
            <a:lstStyle/>
            <a:p/>
          </p:txBody>
        </p:sp>
        <p:sp>
          <p:nvSpPr>
            <p:cNvPr id="80" name="pl80"/>
            <p:cNvSpPr/>
            <p:nvPr/>
          </p:nvSpPr>
          <p:spPr>
            <a:xfrm>
              <a:off x="5437664" y="2665610"/>
              <a:ext cx="3397293" cy="942818"/>
            </a:xfrm>
            <a:custGeom>
              <a:avLst/>
              <a:pathLst>
                <a:path w="3397293" h="942818">
                  <a:moveTo>
                    <a:pt x="0" y="342843"/>
                  </a:moveTo>
                  <a:lnTo>
                    <a:pt x="141553" y="171421"/>
                  </a:lnTo>
                  <a:lnTo>
                    <a:pt x="283107" y="514264"/>
                  </a:lnTo>
                  <a:lnTo>
                    <a:pt x="424661" y="942818"/>
                  </a:lnTo>
                  <a:lnTo>
                    <a:pt x="566215" y="342843"/>
                  </a:lnTo>
                  <a:lnTo>
                    <a:pt x="707769" y="171421"/>
                  </a:lnTo>
                  <a:lnTo>
                    <a:pt x="849323" y="171421"/>
                  </a:lnTo>
                  <a:lnTo>
                    <a:pt x="990877" y="0"/>
                  </a:lnTo>
                  <a:lnTo>
                    <a:pt x="1132431" y="0"/>
                  </a:lnTo>
                  <a:lnTo>
                    <a:pt x="1273984" y="257132"/>
                  </a:lnTo>
                  <a:lnTo>
                    <a:pt x="1415538" y="342843"/>
                  </a:lnTo>
                  <a:lnTo>
                    <a:pt x="1557092" y="342843"/>
                  </a:lnTo>
                  <a:lnTo>
                    <a:pt x="1698646" y="171421"/>
                  </a:lnTo>
                  <a:lnTo>
                    <a:pt x="1840200" y="85710"/>
                  </a:lnTo>
                  <a:lnTo>
                    <a:pt x="1981754" y="599975"/>
                  </a:lnTo>
                  <a:lnTo>
                    <a:pt x="2123308" y="514264"/>
                  </a:lnTo>
                  <a:lnTo>
                    <a:pt x="2264862" y="685686"/>
                  </a:lnTo>
                  <a:lnTo>
                    <a:pt x="2406416" y="342843"/>
                  </a:lnTo>
                  <a:lnTo>
                    <a:pt x="2547969" y="171421"/>
                  </a:lnTo>
                  <a:lnTo>
                    <a:pt x="2689523" y="0"/>
                  </a:lnTo>
                  <a:lnTo>
                    <a:pt x="2831077" y="257132"/>
                  </a:lnTo>
                  <a:lnTo>
                    <a:pt x="2972631" y="257132"/>
                  </a:lnTo>
                  <a:lnTo>
                    <a:pt x="3114185" y="85710"/>
                  </a:lnTo>
                  <a:lnTo>
                    <a:pt x="3255739" y="85710"/>
                  </a:lnTo>
                  <a:lnTo>
                    <a:pt x="3397293" y="257132"/>
                  </a:lnTo>
                </a:path>
              </a:pathLst>
            </a:custGeom>
            <a:ln w="27101" cap="flat">
              <a:solidFill>
                <a:srgbClr val="961A49">
                  <a:alpha val="100000"/>
                </a:srgbClr>
              </a:solidFill>
              <a:prstDash val="solid"/>
              <a:round/>
            </a:ln>
          </p:spPr>
          <p:txBody>
            <a:bodyPr/>
            <a:lstStyle/>
            <a:p/>
          </p:txBody>
        </p:sp>
        <p:sp>
          <p:nvSpPr>
            <p:cNvPr id="81" name="pl81"/>
            <p:cNvSpPr/>
            <p:nvPr/>
          </p:nvSpPr>
          <p:spPr>
            <a:xfrm>
              <a:off x="5437664" y="266561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1722791"/>
              <a:ext cx="3397293" cy="1714215"/>
            </a:xfrm>
            <a:custGeom>
              <a:avLst/>
              <a:pathLst>
                <a:path w="3397293" h="1714215">
                  <a:moveTo>
                    <a:pt x="0" y="0"/>
                  </a:moveTo>
                  <a:lnTo>
                    <a:pt x="141553" y="0"/>
                  </a:lnTo>
                  <a:lnTo>
                    <a:pt x="283107" y="85710"/>
                  </a:lnTo>
                  <a:lnTo>
                    <a:pt x="424661" y="171421"/>
                  </a:lnTo>
                  <a:lnTo>
                    <a:pt x="566215" y="171421"/>
                  </a:lnTo>
                  <a:lnTo>
                    <a:pt x="707769" y="171421"/>
                  </a:lnTo>
                  <a:lnTo>
                    <a:pt x="849323" y="171421"/>
                  </a:lnTo>
                  <a:lnTo>
                    <a:pt x="990877" y="257132"/>
                  </a:lnTo>
                  <a:lnTo>
                    <a:pt x="1132431" y="257132"/>
                  </a:lnTo>
                  <a:lnTo>
                    <a:pt x="1273984" y="342843"/>
                  </a:lnTo>
                  <a:lnTo>
                    <a:pt x="1415538" y="428553"/>
                  </a:lnTo>
                  <a:lnTo>
                    <a:pt x="1557092" y="857107"/>
                  </a:lnTo>
                  <a:lnTo>
                    <a:pt x="1698646" y="685686"/>
                  </a:lnTo>
                  <a:lnTo>
                    <a:pt x="1840200" y="599975"/>
                  </a:lnTo>
                  <a:lnTo>
                    <a:pt x="1981754" y="428553"/>
                  </a:lnTo>
                  <a:lnTo>
                    <a:pt x="2123308" y="857107"/>
                  </a:lnTo>
                  <a:lnTo>
                    <a:pt x="2264862" y="857107"/>
                  </a:lnTo>
                  <a:lnTo>
                    <a:pt x="2406416" y="1457082"/>
                  </a:lnTo>
                  <a:lnTo>
                    <a:pt x="2547969" y="1114239"/>
                  </a:lnTo>
                  <a:lnTo>
                    <a:pt x="2689523" y="942818"/>
                  </a:lnTo>
                  <a:lnTo>
                    <a:pt x="2831077" y="1028529"/>
                  </a:lnTo>
                  <a:lnTo>
                    <a:pt x="2972631" y="1114239"/>
                  </a:lnTo>
                  <a:lnTo>
                    <a:pt x="3114185" y="1199950"/>
                  </a:lnTo>
                  <a:lnTo>
                    <a:pt x="3255739" y="1714215"/>
                  </a:lnTo>
                  <a:lnTo>
                    <a:pt x="3397293" y="1714215"/>
                  </a:lnTo>
                </a:path>
              </a:pathLst>
            </a:custGeom>
            <a:ln w="43362" cap="flat">
              <a:solidFill>
                <a:srgbClr val="000000">
                  <a:alpha val="100000"/>
                </a:srgbClr>
              </a:solidFill>
              <a:prstDash val="solid"/>
              <a:round/>
            </a:ln>
          </p:spPr>
          <p:txBody>
            <a:bodyPr/>
            <a:lstStyle/>
            <a:p/>
          </p:txBody>
        </p:sp>
        <p:sp>
          <p:nvSpPr>
            <p:cNvPr id="83" name="pl83"/>
            <p:cNvSpPr/>
            <p:nvPr/>
          </p:nvSpPr>
          <p:spPr>
            <a:xfrm>
              <a:off x="5437664" y="1722791"/>
              <a:ext cx="0" cy="119995"/>
            </a:xfrm>
            <a:custGeom>
              <a:avLst/>
              <a:pathLst>
                <a:path w="0" h="119995">
                  <a:moveTo>
                    <a:pt x="0" y="0"/>
                  </a:moveTo>
                  <a:lnTo>
                    <a:pt x="0" y="119995"/>
                  </a:lnTo>
                </a:path>
              </a:pathLst>
            </a:custGeom>
            <a:ln w="13550" cap="flat">
              <a:solidFill>
                <a:srgbClr val="0058AB">
                  <a:alpha val="100000"/>
                </a:srgbClr>
              </a:solidFill>
              <a:prstDash val="dot"/>
              <a:round/>
            </a:ln>
          </p:spPr>
          <p:txBody>
            <a:bodyPr/>
            <a:lstStyle/>
            <a:p/>
          </p:txBody>
        </p:sp>
        <p:sp>
          <p:nvSpPr>
            <p:cNvPr id="84" name="pl84"/>
            <p:cNvSpPr/>
            <p:nvPr/>
          </p:nvSpPr>
          <p:spPr>
            <a:xfrm>
              <a:off x="6145433" y="1842787"/>
              <a:ext cx="0" cy="51426"/>
            </a:xfrm>
            <a:custGeom>
              <a:avLst/>
              <a:pathLst>
                <a:path w="0" h="51426">
                  <a:moveTo>
                    <a:pt x="0" y="51426"/>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842787"/>
              <a:ext cx="0" cy="308558"/>
            </a:xfrm>
            <a:custGeom>
              <a:avLst/>
              <a:pathLst>
                <a:path w="0" h="308558">
                  <a:moveTo>
                    <a:pt x="0" y="30855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842787"/>
              <a:ext cx="0" cy="737112"/>
            </a:xfrm>
            <a:custGeom>
              <a:avLst/>
              <a:pathLst>
                <a:path w="0" h="737112">
                  <a:moveTo>
                    <a:pt x="0" y="73711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842787"/>
              <a:ext cx="0" cy="822823"/>
            </a:xfrm>
            <a:custGeom>
              <a:avLst/>
              <a:pathLst>
                <a:path w="0" h="822823">
                  <a:moveTo>
                    <a:pt x="0" y="82282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842787"/>
              <a:ext cx="0" cy="1594220"/>
            </a:xfrm>
            <a:custGeom>
              <a:avLst/>
              <a:pathLst>
                <a:path w="0" h="1594220">
                  <a:moveTo>
                    <a:pt x="0" y="159422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842787"/>
              <a:ext cx="0" cy="1594220"/>
            </a:xfrm>
            <a:custGeom>
              <a:avLst/>
              <a:pathLst>
                <a:path w="0" h="1594220">
                  <a:moveTo>
                    <a:pt x="0" y="159422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1722791"/>
              <a:ext cx="3397293" cy="1714215"/>
            </a:xfrm>
            <a:custGeom>
              <a:avLst/>
              <a:pathLst>
                <a:path w="3397293" h="1714215">
                  <a:moveTo>
                    <a:pt x="0" y="0"/>
                  </a:moveTo>
                  <a:lnTo>
                    <a:pt x="141553" y="0"/>
                  </a:lnTo>
                  <a:lnTo>
                    <a:pt x="283107" y="85710"/>
                  </a:lnTo>
                  <a:lnTo>
                    <a:pt x="424661" y="171421"/>
                  </a:lnTo>
                  <a:lnTo>
                    <a:pt x="566215" y="171421"/>
                  </a:lnTo>
                  <a:lnTo>
                    <a:pt x="707769" y="171421"/>
                  </a:lnTo>
                  <a:lnTo>
                    <a:pt x="849323" y="171421"/>
                  </a:lnTo>
                  <a:lnTo>
                    <a:pt x="990877" y="257132"/>
                  </a:lnTo>
                  <a:lnTo>
                    <a:pt x="1132431" y="257132"/>
                  </a:lnTo>
                  <a:lnTo>
                    <a:pt x="1273984" y="342843"/>
                  </a:lnTo>
                  <a:lnTo>
                    <a:pt x="1415538" y="428553"/>
                  </a:lnTo>
                  <a:lnTo>
                    <a:pt x="1557092" y="857107"/>
                  </a:lnTo>
                  <a:lnTo>
                    <a:pt x="1698646" y="685686"/>
                  </a:lnTo>
                  <a:lnTo>
                    <a:pt x="1840200" y="599975"/>
                  </a:lnTo>
                  <a:lnTo>
                    <a:pt x="1981754" y="428553"/>
                  </a:lnTo>
                  <a:lnTo>
                    <a:pt x="2123308" y="857107"/>
                  </a:lnTo>
                  <a:lnTo>
                    <a:pt x="2264862" y="857107"/>
                  </a:lnTo>
                  <a:lnTo>
                    <a:pt x="2406416" y="1457082"/>
                  </a:lnTo>
                  <a:lnTo>
                    <a:pt x="2547969" y="1114239"/>
                  </a:lnTo>
                  <a:lnTo>
                    <a:pt x="2689523" y="942818"/>
                  </a:lnTo>
                  <a:lnTo>
                    <a:pt x="2831077" y="1028529"/>
                  </a:lnTo>
                  <a:lnTo>
                    <a:pt x="2972631" y="1114239"/>
                  </a:lnTo>
                  <a:lnTo>
                    <a:pt x="3114185" y="1199950"/>
                  </a:lnTo>
                  <a:lnTo>
                    <a:pt x="3255739" y="1714215"/>
                  </a:lnTo>
                  <a:lnTo>
                    <a:pt x="3397293" y="1714215"/>
                  </a:lnTo>
                </a:path>
              </a:pathLst>
            </a:custGeom>
            <a:ln w="27101" cap="flat">
              <a:solidFill>
                <a:srgbClr val="0058AB">
                  <a:alpha val="100000"/>
                </a:srgbClr>
              </a:solidFill>
              <a:prstDash val="solid"/>
              <a:round/>
            </a:ln>
          </p:spPr>
          <p:txBody>
            <a:bodyPr/>
            <a:lstStyle/>
            <a:p/>
          </p:txBody>
        </p:sp>
        <p:sp>
          <p:nvSpPr>
            <p:cNvPr id="91" name="tx91"/>
            <p:cNvSpPr/>
            <p:nvPr/>
          </p:nvSpPr>
          <p:spPr>
            <a:xfrm>
              <a:off x="5377374"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6115288" y="17680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3" name="tx93"/>
            <p:cNvSpPr/>
            <p:nvPr/>
          </p:nvSpPr>
          <p:spPr>
            <a:xfrm>
              <a:off x="6823058" y="17680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4" name="tx94"/>
            <p:cNvSpPr/>
            <p:nvPr/>
          </p:nvSpPr>
          <p:spPr>
            <a:xfrm>
              <a:off x="7530827" y="176938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097042" y="17680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76806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8786762" y="1768062"/>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8" name="tx98"/>
            <p:cNvSpPr/>
            <p:nvPr/>
          </p:nvSpPr>
          <p:spPr>
            <a:xfrm>
              <a:off x="8902429" y="27122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882249"/>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0" name="tx100"/>
            <p:cNvSpPr/>
            <p:nvPr/>
          </p:nvSpPr>
          <p:spPr>
            <a:xfrm>
              <a:off x="5003259" y="347060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6134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75638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89928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9795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9795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9729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5974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46686" y="4831778"/>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Romania</a:t>
              </a:r>
            </a:p>
          </p:txBody>
        </p:sp>
        <p:sp>
          <p:nvSpPr>
            <p:cNvPr id="117" name="tx117"/>
            <p:cNvSpPr/>
            <p:nvPr/>
          </p:nvSpPr>
          <p:spPr>
            <a:xfrm>
              <a:off x="716439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26848"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9" name="tx119"/>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705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1771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08382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9904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22383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13049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0371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9438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4476831" cy="149993"/>
            </a:xfrm>
            <a:prstGeom prst="rect">
              <a:avLst/>
            </a:prstGeom>
            <a:solidFill>
              <a:srgbClr val="1CABE2">
                <a:alpha val="80000"/>
              </a:srgbClr>
            </a:solidFill>
          </p:spPr>
          <p:txBody>
            <a:bodyPr/>
            <a:lstStyle/>
            <a:p/>
          </p:txBody>
        </p:sp>
        <p:sp>
          <p:nvSpPr>
            <p:cNvPr id="133" name="rc133"/>
            <p:cNvSpPr/>
            <p:nvPr/>
          </p:nvSpPr>
          <p:spPr>
            <a:xfrm>
              <a:off x="1317178" y="5637654"/>
              <a:ext cx="7321564" cy="149993"/>
            </a:xfrm>
            <a:prstGeom prst="rect">
              <a:avLst/>
            </a:prstGeom>
            <a:solidFill>
              <a:srgbClr val="1CABE2">
                <a:alpha val="80000"/>
              </a:srgbClr>
            </a:solidFill>
          </p:spPr>
          <p:txBody>
            <a:bodyPr/>
            <a:lstStyle/>
            <a:p/>
          </p:txBody>
        </p:sp>
        <p:sp>
          <p:nvSpPr>
            <p:cNvPr id="134" name="rc134"/>
            <p:cNvSpPr/>
            <p:nvPr/>
          </p:nvSpPr>
          <p:spPr>
            <a:xfrm>
              <a:off x="1317178" y="5450161"/>
              <a:ext cx="7212885"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79655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0" name="tx140"/>
            <p:cNvSpPr/>
            <p:nvPr/>
          </p:nvSpPr>
          <p:spPr>
            <a:xfrm>
              <a:off x="470320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1" name="tx141"/>
            <p:cNvSpPr/>
            <p:nvPr/>
          </p:nvSpPr>
          <p:spPr>
            <a:xfrm>
              <a:off x="660986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2" name="tx142"/>
            <p:cNvSpPr/>
            <p:nvPr/>
          </p:nvSpPr>
          <p:spPr>
            <a:xfrm>
              <a:off x="851652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Romania (79%) was 6 percentage points lower than the global average (85%) and 13 percentage points lower than the average across all ECAR countries (92%).
National DTP3 coverage was 9 percentage points lower than in 2019 (88%).
This equates to 38,000 un- and undervaccinated children in 2024 compared to 23,000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52807"/>
              <a:ext cx="351110" cy="15446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642580" y="1604774"/>
              <a:ext cx="351110" cy="239266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423053"/>
              <a:ext cx="351110" cy="2574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332192"/>
              <a:ext cx="351110" cy="26652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301906"/>
              <a:ext cx="351110" cy="2695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543803"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153681"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52807"/>
              <a:ext cx="351110" cy="1544631"/>
            </a:xfrm>
            <a:prstGeom prst="rect">
              <a:avLst/>
            </a:prstGeom>
            <a:solidFill>
              <a:srgbClr val="0083CF">
                <a:alpha val="100000"/>
              </a:srgbClr>
            </a:solidFill>
          </p:spPr>
          <p:txBody>
            <a:bodyPr/>
            <a:lstStyle/>
            <a:p/>
          </p:txBody>
        </p:sp>
        <p:sp>
          <p:nvSpPr>
            <p:cNvPr id="35" name="rc35"/>
            <p:cNvSpPr/>
            <p:nvPr/>
          </p:nvSpPr>
          <p:spPr>
            <a:xfrm>
              <a:off x="1642580" y="1604774"/>
              <a:ext cx="351110" cy="2392663"/>
            </a:xfrm>
            <a:prstGeom prst="rect">
              <a:avLst/>
            </a:prstGeom>
            <a:solidFill>
              <a:srgbClr val="F26A21">
                <a:alpha val="100000"/>
              </a:srgbClr>
            </a:solidFill>
          </p:spPr>
          <p:txBody>
            <a:bodyPr/>
            <a:lstStyle/>
            <a:p/>
          </p:txBody>
        </p:sp>
        <p:sp>
          <p:nvSpPr>
            <p:cNvPr id="36" name="rc36"/>
            <p:cNvSpPr/>
            <p:nvPr/>
          </p:nvSpPr>
          <p:spPr>
            <a:xfrm>
              <a:off x="1252457" y="1604774"/>
              <a:ext cx="351110" cy="2392663"/>
            </a:xfrm>
            <a:prstGeom prst="rect">
              <a:avLst/>
            </a:prstGeom>
            <a:solidFill>
              <a:srgbClr val="0083CF">
                <a:alpha val="100000"/>
              </a:srgbClr>
            </a:solidFill>
          </p:spPr>
          <p:txBody>
            <a:bodyPr/>
            <a:lstStyle/>
            <a:p/>
          </p:txBody>
        </p:sp>
        <p:sp>
          <p:nvSpPr>
            <p:cNvPr id="37" name="rc37"/>
            <p:cNvSpPr/>
            <p:nvPr/>
          </p:nvSpPr>
          <p:spPr>
            <a:xfrm>
              <a:off x="2422824" y="1423053"/>
              <a:ext cx="351110" cy="2574385"/>
            </a:xfrm>
            <a:prstGeom prst="rect">
              <a:avLst/>
            </a:prstGeom>
            <a:solidFill>
              <a:srgbClr val="0083CF">
                <a:alpha val="100000"/>
              </a:srgbClr>
            </a:solidFill>
          </p:spPr>
          <p:txBody>
            <a:bodyPr/>
            <a:lstStyle/>
            <a:p/>
          </p:txBody>
        </p:sp>
        <p:sp>
          <p:nvSpPr>
            <p:cNvPr id="38" name="rc38"/>
            <p:cNvSpPr/>
            <p:nvPr/>
          </p:nvSpPr>
          <p:spPr>
            <a:xfrm>
              <a:off x="2812947" y="1392766"/>
              <a:ext cx="351110" cy="2604671"/>
            </a:xfrm>
            <a:prstGeom prst="rect">
              <a:avLst/>
            </a:prstGeom>
            <a:solidFill>
              <a:srgbClr val="0083CF">
                <a:alpha val="100000"/>
              </a:srgbClr>
            </a:solidFill>
          </p:spPr>
          <p:txBody>
            <a:bodyPr/>
            <a:lstStyle/>
            <a:p/>
          </p:txBody>
        </p:sp>
        <p:sp>
          <p:nvSpPr>
            <p:cNvPr id="39" name="rc39"/>
            <p:cNvSpPr/>
            <p:nvPr/>
          </p:nvSpPr>
          <p:spPr>
            <a:xfrm>
              <a:off x="3593191" y="1332192"/>
              <a:ext cx="351110" cy="2665245"/>
            </a:xfrm>
            <a:prstGeom prst="rect">
              <a:avLst/>
            </a:prstGeom>
            <a:solidFill>
              <a:srgbClr val="0083CF">
                <a:alpha val="100000"/>
              </a:srgbClr>
            </a:solidFill>
          </p:spPr>
          <p:txBody>
            <a:bodyPr/>
            <a:lstStyle/>
            <a:p/>
          </p:txBody>
        </p:sp>
        <p:sp>
          <p:nvSpPr>
            <p:cNvPr id="40" name="rc40"/>
            <p:cNvSpPr/>
            <p:nvPr/>
          </p:nvSpPr>
          <p:spPr>
            <a:xfrm>
              <a:off x="4373436" y="1271619"/>
              <a:ext cx="351110" cy="2725819"/>
            </a:xfrm>
            <a:prstGeom prst="rect">
              <a:avLst/>
            </a:prstGeom>
            <a:solidFill>
              <a:srgbClr val="0083CF">
                <a:alpha val="100000"/>
              </a:srgbClr>
            </a:solidFill>
          </p:spPr>
          <p:txBody>
            <a:bodyPr/>
            <a:lstStyle/>
            <a:p/>
          </p:txBody>
        </p:sp>
        <p:sp>
          <p:nvSpPr>
            <p:cNvPr id="41" name="rc41"/>
            <p:cNvSpPr/>
            <p:nvPr/>
          </p:nvSpPr>
          <p:spPr>
            <a:xfrm>
              <a:off x="7104293" y="1059611"/>
              <a:ext cx="351110" cy="2937827"/>
            </a:xfrm>
            <a:prstGeom prst="rect">
              <a:avLst/>
            </a:prstGeom>
            <a:solidFill>
              <a:srgbClr val="0083CF">
                <a:alpha val="100000"/>
              </a:srgbClr>
            </a:solidFill>
          </p:spPr>
          <p:txBody>
            <a:bodyPr/>
            <a:lstStyle/>
            <a:p/>
          </p:txBody>
        </p:sp>
        <p:sp>
          <p:nvSpPr>
            <p:cNvPr id="42" name="rc42"/>
            <p:cNvSpPr/>
            <p:nvPr/>
          </p:nvSpPr>
          <p:spPr>
            <a:xfrm>
              <a:off x="7884537" y="1029324"/>
              <a:ext cx="351110" cy="2968114"/>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452807"/>
              <a:ext cx="279546" cy="279546"/>
            </a:xfrm>
            <a:custGeom>
              <a:avLst/>
              <a:pathLst>
                <a:path w="279546" h="279546">
                  <a:moveTo>
                    <a:pt x="269657" y="0"/>
                  </a:moveTo>
                  <a:lnTo>
                    <a:pt x="279546" y="0"/>
                  </a:lnTo>
                  <a:lnTo>
                    <a:pt x="0" y="279546"/>
                  </a:lnTo>
                  <a:lnTo>
                    <a:pt x="0" y="269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807"/>
              <a:ext cx="180660" cy="180660"/>
            </a:xfrm>
            <a:custGeom>
              <a:avLst/>
              <a:pathLst>
                <a:path w="180660" h="180660">
                  <a:moveTo>
                    <a:pt x="170771" y="0"/>
                  </a:moveTo>
                  <a:lnTo>
                    <a:pt x="180660" y="0"/>
                  </a:lnTo>
                  <a:lnTo>
                    <a:pt x="0" y="180660"/>
                  </a:lnTo>
                  <a:lnTo>
                    <a:pt x="0" y="170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52807"/>
              <a:ext cx="81774" cy="81774"/>
            </a:xfrm>
            <a:custGeom>
              <a:avLst/>
              <a:pathLst>
                <a:path w="81774" h="81774">
                  <a:moveTo>
                    <a:pt x="71886" y="0"/>
                  </a:moveTo>
                  <a:lnTo>
                    <a:pt x="81774" y="0"/>
                  </a:lnTo>
                  <a:lnTo>
                    <a:pt x="0" y="81774"/>
                  </a:lnTo>
                  <a:lnTo>
                    <a:pt x="0" y="71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1604774"/>
              <a:ext cx="347334" cy="347334"/>
            </a:xfrm>
            <a:custGeom>
              <a:avLst/>
              <a:pathLst>
                <a:path w="347334" h="347334">
                  <a:moveTo>
                    <a:pt x="337445" y="0"/>
                  </a:moveTo>
                  <a:lnTo>
                    <a:pt x="347334" y="0"/>
                  </a:lnTo>
                  <a:lnTo>
                    <a:pt x="0" y="347334"/>
                  </a:lnTo>
                  <a:lnTo>
                    <a:pt x="0" y="337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1604774"/>
              <a:ext cx="248448" cy="248448"/>
            </a:xfrm>
            <a:custGeom>
              <a:avLst/>
              <a:pathLst>
                <a:path w="248448" h="248448">
                  <a:moveTo>
                    <a:pt x="238559" y="0"/>
                  </a:moveTo>
                  <a:lnTo>
                    <a:pt x="248448" y="0"/>
                  </a:lnTo>
                  <a:lnTo>
                    <a:pt x="0" y="248448"/>
                  </a:lnTo>
                  <a:lnTo>
                    <a:pt x="0" y="238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604774"/>
              <a:ext cx="149562" cy="149562"/>
            </a:xfrm>
            <a:custGeom>
              <a:avLst/>
              <a:pathLst>
                <a:path w="149562" h="149562">
                  <a:moveTo>
                    <a:pt x="139674" y="0"/>
                  </a:moveTo>
                  <a:lnTo>
                    <a:pt x="149562" y="0"/>
                  </a:lnTo>
                  <a:lnTo>
                    <a:pt x="0" y="149562"/>
                  </a:lnTo>
                  <a:lnTo>
                    <a:pt x="0" y="13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604774"/>
              <a:ext cx="50677" cy="50677"/>
            </a:xfrm>
            <a:custGeom>
              <a:avLst/>
              <a:pathLst>
                <a:path w="50677" h="50677">
                  <a:moveTo>
                    <a:pt x="40788" y="0"/>
                  </a:moveTo>
                  <a:lnTo>
                    <a:pt x="50677" y="0"/>
                  </a:lnTo>
                  <a:lnTo>
                    <a:pt x="0" y="50677"/>
                  </a:lnTo>
                  <a:lnTo>
                    <a:pt x="0" y="407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1423053"/>
              <a:ext cx="342124" cy="342124"/>
            </a:xfrm>
            <a:custGeom>
              <a:avLst/>
              <a:pathLst>
                <a:path w="342124" h="342124">
                  <a:moveTo>
                    <a:pt x="332236" y="0"/>
                  </a:moveTo>
                  <a:lnTo>
                    <a:pt x="342124" y="0"/>
                  </a:lnTo>
                  <a:lnTo>
                    <a:pt x="0" y="342124"/>
                  </a:lnTo>
                  <a:lnTo>
                    <a:pt x="0" y="332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423053"/>
              <a:ext cx="243239" cy="243239"/>
            </a:xfrm>
            <a:custGeom>
              <a:avLst/>
              <a:pathLst>
                <a:path w="243239" h="243239">
                  <a:moveTo>
                    <a:pt x="233350" y="0"/>
                  </a:moveTo>
                  <a:lnTo>
                    <a:pt x="243239" y="0"/>
                  </a:lnTo>
                  <a:lnTo>
                    <a:pt x="0" y="243239"/>
                  </a:lnTo>
                  <a:lnTo>
                    <a:pt x="0" y="233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423053"/>
              <a:ext cx="144353" cy="144353"/>
            </a:xfrm>
            <a:custGeom>
              <a:avLst/>
              <a:pathLst>
                <a:path w="144353" h="144353">
                  <a:moveTo>
                    <a:pt x="134464" y="0"/>
                  </a:moveTo>
                  <a:lnTo>
                    <a:pt x="144353" y="0"/>
                  </a:lnTo>
                  <a:lnTo>
                    <a:pt x="0" y="144353"/>
                  </a:lnTo>
                  <a:lnTo>
                    <a:pt x="0" y="134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423053"/>
              <a:ext cx="45467" cy="45467"/>
            </a:xfrm>
            <a:custGeom>
              <a:avLst/>
              <a:pathLst>
                <a:path w="45467" h="45467">
                  <a:moveTo>
                    <a:pt x="35579" y="0"/>
                  </a:moveTo>
                  <a:lnTo>
                    <a:pt x="45467" y="0"/>
                  </a:lnTo>
                  <a:lnTo>
                    <a:pt x="0" y="45467"/>
                  </a:lnTo>
                  <a:lnTo>
                    <a:pt x="0" y="35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47245" y="3980627"/>
              <a:ext cx="16811" cy="16811"/>
            </a:xfrm>
            <a:custGeom>
              <a:avLst/>
              <a:pathLst>
                <a:path w="16811" h="16811">
                  <a:moveTo>
                    <a:pt x="16811" y="0"/>
                  </a:moveTo>
                  <a:lnTo>
                    <a:pt x="16811" y="9888"/>
                  </a:lnTo>
                  <a:lnTo>
                    <a:pt x="9888" y="16811"/>
                  </a:lnTo>
                  <a:lnTo>
                    <a:pt x="0" y="16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048359" y="3881741"/>
              <a:ext cx="115697" cy="115697"/>
            </a:xfrm>
            <a:custGeom>
              <a:avLst/>
              <a:pathLst>
                <a:path w="115697" h="115697">
                  <a:moveTo>
                    <a:pt x="115697" y="0"/>
                  </a:moveTo>
                  <a:lnTo>
                    <a:pt x="115697" y="9888"/>
                  </a:lnTo>
                  <a:lnTo>
                    <a:pt x="9888" y="115697"/>
                  </a:lnTo>
                  <a:lnTo>
                    <a:pt x="0" y="11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49474" y="3782855"/>
              <a:ext cx="214582" cy="214582"/>
            </a:xfrm>
            <a:custGeom>
              <a:avLst/>
              <a:pathLst>
                <a:path w="214582" h="214582">
                  <a:moveTo>
                    <a:pt x="214582" y="0"/>
                  </a:moveTo>
                  <a:lnTo>
                    <a:pt x="214582" y="9888"/>
                  </a:lnTo>
                  <a:lnTo>
                    <a:pt x="9888" y="214582"/>
                  </a:lnTo>
                  <a:lnTo>
                    <a:pt x="0" y="214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50588" y="3683970"/>
              <a:ext cx="313468" cy="313468"/>
            </a:xfrm>
            <a:custGeom>
              <a:avLst/>
              <a:pathLst>
                <a:path w="313468" h="313468">
                  <a:moveTo>
                    <a:pt x="313468" y="0"/>
                  </a:moveTo>
                  <a:lnTo>
                    <a:pt x="313468" y="9888"/>
                  </a:lnTo>
                  <a:lnTo>
                    <a:pt x="9888" y="313468"/>
                  </a:lnTo>
                  <a:lnTo>
                    <a:pt x="0" y="313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3585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12947" y="3486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812947" y="3387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812947" y="3288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812947" y="3189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3090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2991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28928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27939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26951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25962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24973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23984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22995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22006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21017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20029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19040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18051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17062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16073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15084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14095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1392766"/>
              <a:ext cx="278946" cy="278946"/>
            </a:xfrm>
            <a:custGeom>
              <a:avLst/>
              <a:pathLst>
                <a:path w="278946" h="278946">
                  <a:moveTo>
                    <a:pt x="269057" y="0"/>
                  </a:moveTo>
                  <a:lnTo>
                    <a:pt x="278946" y="0"/>
                  </a:lnTo>
                  <a:lnTo>
                    <a:pt x="0" y="278946"/>
                  </a:lnTo>
                  <a:lnTo>
                    <a:pt x="0" y="26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1392766"/>
              <a:ext cx="180060" cy="180060"/>
            </a:xfrm>
            <a:custGeom>
              <a:avLst/>
              <a:pathLst>
                <a:path w="180060" h="180060">
                  <a:moveTo>
                    <a:pt x="170171" y="0"/>
                  </a:moveTo>
                  <a:lnTo>
                    <a:pt x="180060" y="0"/>
                  </a:lnTo>
                  <a:lnTo>
                    <a:pt x="0" y="180060"/>
                  </a:lnTo>
                  <a:lnTo>
                    <a:pt x="0" y="170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1392766"/>
              <a:ext cx="81174" cy="81174"/>
            </a:xfrm>
            <a:custGeom>
              <a:avLst/>
              <a:pathLst>
                <a:path w="81174" h="81174">
                  <a:moveTo>
                    <a:pt x="71286" y="0"/>
                  </a:moveTo>
                  <a:lnTo>
                    <a:pt x="81174" y="0"/>
                  </a:lnTo>
                  <a:lnTo>
                    <a:pt x="0" y="81174"/>
                  </a:lnTo>
                  <a:lnTo>
                    <a:pt x="0" y="71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420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332192"/>
              <a:ext cx="350360" cy="350360"/>
            </a:xfrm>
            <a:custGeom>
              <a:avLst/>
              <a:pathLst>
                <a:path w="350360" h="350360">
                  <a:moveTo>
                    <a:pt x="340471" y="0"/>
                  </a:moveTo>
                  <a:lnTo>
                    <a:pt x="350360" y="0"/>
                  </a:lnTo>
                  <a:lnTo>
                    <a:pt x="0" y="350360"/>
                  </a:lnTo>
                  <a:lnTo>
                    <a:pt x="0" y="340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1332192"/>
              <a:ext cx="251474" cy="251474"/>
            </a:xfrm>
            <a:custGeom>
              <a:avLst/>
              <a:pathLst>
                <a:path w="251474" h="251474">
                  <a:moveTo>
                    <a:pt x="241586" y="0"/>
                  </a:moveTo>
                  <a:lnTo>
                    <a:pt x="251474" y="0"/>
                  </a:lnTo>
                  <a:lnTo>
                    <a:pt x="0" y="251474"/>
                  </a:lnTo>
                  <a:lnTo>
                    <a:pt x="0" y="241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1332192"/>
              <a:ext cx="152589" cy="152589"/>
            </a:xfrm>
            <a:custGeom>
              <a:avLst/>
              <a:pathLst>
                <a:path w="152589" h="152589">
                  <a:moveTo>
                    <a:pt x="142700" y="0"/>
                  </a:moveTo>
                  <a:lnTo>
                    <a:pt x="152589" y="0"/>
                  </a:lnTo>
                  <a:lnTo>
                    <a:pt x="0" y="152589"/>
                  </a:lnTo>
                  <a:lnTo>
                    <a:pt x="0" y="142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1332192"/>
              <a:ext cx="53703" cy="53703"/>
            </a:xfrm>
            <a:custGeom>
              <a:avLst/>
              <a:pathLst>
                <a:path w="53703" h="53703">
                  <a:moveTo>
                    <a:pt x="43814" y="0"/>
                  </a:moveTo>
                  <a:lnTo>
                    <a:pt x="53703" y="0"/>
                  </a:lnTo>
                  <a:lnTo>
                    <a:pt x="0" y="53703"/>
                  </a:lnTo>
                  <a:lnTo>
                    <a:pt x="0" y="4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1271619"/>
              <a:ext cx="322889" cy="322889"/>
            </a:xfrm>
            <a:custGeom>
              <a:avLst/>
              <a:pathLst>
                <a:path w="322889" h="322889">
                  <a:moveTo>
                    <a:pt x="313000" y="0"/>
                  </a:moveTo>
                  <a:lnTo>
                    <a:pt x="322889" y="0"/>
                  </a:lnTo>
                  <a:lnTo>
                    <a:pt x="0" y="322889"/>
                  </a:lnTo>
                  <a:lnTo>
                    <a:pt x="0" y="313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271619"/>
              <a:ext cx="224003" cy="224003"/>
            </a:xfrm>
            <a:custGeom>
              <a:avLst/>
              <a:pathLst>
                <a:path w="224003" h="224003">
                  <a:moveTo>
                    <a:pt x="214114" y="0"/>
                  </a:moveTo>
                  <a:lnTo>
                    <a:pt x="224003" y="0"/>
                  </a:lnTo>
                  <a:lnTo>
                    <a:pt x="0" y="224003"/>
                  </a:lnTo>
                  <a:lnTo>
                    <a:pt x="0" y="2141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271619"/>
              <a:ext cx="125117" cy="125117"/>
            </a:xfrm>
            <a:custGeom>
              <a:avLst/>
              <a:pathLst>
                <a:path w="125117" h="125117">
                  <a:moveTo>
                    <a:pt x="115229" y="0"/>
                  </a:moveTo>
                  <a:lnTo>
                    <a:pt x="125117" y="0"/>
                  </a:lnTo>
                  <a:lnTo>
                    <a:pt x="0" y="125117"/>
                  </a:lnTo>
                  <a:lnTo>
                    <a:pt x="0" y="115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271619"/>
              <a:ext cx="26232" cy="26232"/>
            </a:xfrm>
            <a:custGeom>
              <a:avLst/>
              <a:pathLst>
                <a:path w="26232" h="26232">
                  <a:moveTo>
                    <a:pt x="16343" y="0"/>
                  </a:moveTo>
                  <a:lnTo>
                    <a:pt x="26232" y="0"/>
                  </a:lnTo>
                  <a:lnTo>
                    <a:pt x="0" y="26232"/>
                  </a:lnTo>
                  <a:lnTo>
                    <a:pt x="0" y="16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1059611"/>
              <a:ext cx="276182" cy="276182"/>
            </a:xfrm>
            <a:custGeom>
              <a:avLst/>
              <a:pathLst>
                <a:path w="276182" h="276182">
                  <a:moveTo>
                    <a:pt x="266293" y="0"/>
                  </a:moveTo>
                  <a:lnTo>
                    <a:pt x="276182" y="0"/>
                  </a:lnTo>
                  <a:lnTo>
                    <a:pt x="0" y="276182"/>
                  </a:lnTo>
                  <a:lnTo>
                    <a:pt x="0" y="266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059611"/>
              <a:ext cx="177296" cy="177296"/>
            </a:xfrm>
            <a:custGeom>
              <a:avLst/>
              <a:pathLst>
                <a:path w="177296" h="177296">
                  <a:moveTo>
                    <a:pt x="167408" y="0"/>
                  </a:moveTo>
                  <a:lnTo>
                    <a:pt x="177296" y="0"/>
                  </a:lnTo>
                  <a:lnTo>
                    <a:pt x="0" y="177296"/>
                  </a:lnTo>
                  <a:lnTo>
                    <a:pt x="0" y="167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059611"/>
              <a:ext cx="78411" cy="78411"/>
            </a:xfrm>
            <a:custGeom>
              <a:avLst/>
              <a:pathLst>
                <a:path w="78411" h="78411">
                  <a:moveTo>
                    <a:pt x="68522" y="0"/>
                  </a:moveTo>
                  <a:lnTo>
                    <a:pt x="78411" y="0"/>
                  </a:lnTo>
                  <a:lnTo>
                    <a:pt x="0" y="78411"/>
                  </a:lnTo>
                  <a:lnTo>
                    <a:pt x="0" y="68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84537" y="1029324"/>
              <a:ext cx="317309" cy="317309"/>
            </a:xfrm>
            <a:custGeom>
              <a:avLst/>
              <a:pathLst>
                <a:path w="317309" h="317309">
                  <a:moveTo>
                    <a:pt x="307421" y="0"/>
                  </a:moveTo>
                  <a:lnTo>
                    <a:pt x="317309" y="0"/>
                  </a:lnTo>
                  <a:lnTo>
                    <a:pt x="0" y="317309"/>
                  </a:lnTo>
                  <a:lnTo>
                    <a:pt x="0" y="307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84537" y="1029324"/>
              <a:ext cx="218424" cy="218424"/>
            </a:xfrm>
            <a:custGeom>
              <a:avLst/>
              <a:pathLst>
                <a:path w="218424" h="218424">
                  <a:moveTo>
                    <a:pt x="208535" y="0"/>
                  </a:moveTo>
                  <a:lnTo>
                    <a:pt x="218424" y="0"/>
                  </a:lnTo>
                  <a:lnTo>
                    <a:pt x="0" y="218424"/>
                  </a:lnTo>
                  <a:lnTo>
                    <a:pt x="0" y="208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84537" y="1029324"/>
              <a:ext cx="119538" cy="119538"/>
            </a:xfrm>
            <a:custGeom>
              <a:avLst/>
              <a:pathLst>
                <a:path w="119538" h="119538">
                  <a:moveTo>
                    <a:pt x="109649" y="0"/>
                  </a:moveTo>
                  <a:lnTo>
                    <a:pt x="119538" y="0"/>
                  </a:lnTo>
                  <a:lnTo>
                    <a:pt x="0" y="119538"/>
                  </a:lnTo>
                  <a:lnTo>
                    <a:pt x="0" y="109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84537" y="1029324"/>
              <a:ext cx="20652" cy="20652"/>
            </a:xfrm>
            <a:custGeom>
              <a:avLst/>
              <a:pathLst>
                <a:path w="20652" h="20652">
                  <a:moveTo>
                    <a:pt x="10764" y="0"/>
                  </a:moveTo>
                  <a:lnTo>
                    <a:pt x="20652" y="0"/>
                  </a:lnTo>
                  <a:lnTo>
                    <a:pt x="0" y="20652"/>
                  </a:lnTo>
                  <a:lnTo>
                    <a:pt x="0" y="1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rc342"/>
            <p:cNvSpPr/>
            <p:nvPr/>
          </p:nvSpPr>
          <p:spPr>
            <a:xfrm>
              <a:off x="862335" y="2452807"/>
              <a:ext cx="351110" cy="154463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1642580" y="1604774"/>
              <a:ext cx="351110" cy="2392663"/>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2422824" y="1423053"/>
              <a:ext cx="351110" cy="2574385"/>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2812947" y="1392766"/>
              <a:ext cx="351110" cy="2604671"/>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3593191" y="1332192"/>
              <a:ext cx="351110" cy="2665245"/>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4373436" y="1271619"/>
              <a:ext cx="351110" cy="2725819"/>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7104293" y="1059611"/>
              <a:ext cx="351110" cy="2937827"/>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7884537" y="1029324"/>
              <a:ext cx="351110" cy="2968114"/>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2" name="tx352"/>
            <p:cNvSpPr/>
            <p:nvPr/>
          </p:nvSpPr>
          <p:spPr>
            <a:xfrm>
              <a:off x="957504" y="23062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53" name="tx353"/>
            <p:cNvSpPr/>
            <p:nvPr/>
          </p:nvSpPr>
          <p:spPr>
            <a:xfrm>
              <a:off x="1737748"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4" name="tx354"/>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5" name="tx355"/>
            <p:cNvSpPr/>
            <p:nvPr/>
          </p:nvSpPr>
          <p:spPr>
            <a:xfrm>
              <a:off x="2127871"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6" name="tx356"/>
            <p:cNvSpPr/>
            <p:nvPr/>
          </p:nvSpPr>
          <p:spPr>
            <a:xfrm>
              <a:off x="2517993" y="12146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57" name="tx357"/>
            <p:cNvSpPr/>
            <p:nvPr/>
          </p:nvSpPr>
          <p:spPr>
            <a:xfrm>
              <a:off x="2908115"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8" name="tx358"/>
            <p:cNvSpPr/>
            <p:nvPr/>
          </p:nvSpPr>
          <p:spPr>
            <a:xfrm>
              <a:off x="3298238"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9" name="tx359"/>
            <p:cNvSpPr/>
            <p:nvPr/>
          </p:nvSpPr>
          <p:spPr>
            <a:xfrm>
              <a:off x="3688360" y="11183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60" name="tx360"/>
            <p:cNvSpPr/>
            <p:nvPr/>
          </p:nvSpPr>
          <p:spPr>
            <a:xfrm>
              <a:off x="4078483" y="10862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61" name="tx361"/>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2" name="tx362"/>
            <p:cNvSpPr/>
            <p:nvPr/>
          </p:nvSpPr>
          <p:spPr>
            <a:xfrm>
              <a:off x="4858727"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63" name="tx363"/>
            <p:cNvSpPr/>
            <p:nvPr/>
          </p:nvSpPr>
          <p:spPr>
            <a:xfrm>
              <a:off x="5638972"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4" name="tx364"/>
            <p:cNvSpPr/>
            <p:nvPr/>
          </p:nvSpPr>
          <p:spPr>
            <a:xfrm>
              <a:off x="5248850"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5" name="tx365"/>
            <p:cNvSpPr/>
            <p:nvPr/>
          </p:nvSpPr>
          <p:spPr>
            <a:xfrm>
              <a:off x="6029094"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6" name="tx366"/>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7" name="tx367"/>
            <p:cNvSpPr/>
            <p:nvPr/>
          </p:nvSpPr>
          <p:spPr>
            <a:xfrm>
              <a:off x="7199461"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8" name="tx368"/>
            <p:cNvSpPr/>
            <p:nvPr/>
          </p:nvSpPr>
          <p:spPr>
            <a:xfrm>
              <a:off x="6809339"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9" name="tx369"/>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0" name="tx370"/>
            <p:cNvSpPr/>
            <p:nvPr/>
          </p:nvSpPr>
          <p:spPr>
            <a:xfrm>
              <a:off x="8369828"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1" name="tx371"/>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2" name="tx372"/>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3" name="pg373"/>
            <p:cNvSpPr/>
            <p:nvPr/>
          </p:nvSpPr>
          <p:spPr>
            <a:xfrm>
              <a:off x="975224" y="31235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007745" y="315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5" name="pg375"/>
            <p:cNvSpPr/>
            <p:nvPr/>
          </p:nvSpPr>
          <p:spPr>
            <a:xfrm>
              <a:off x="1755468"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787990"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7" name="pg377"/>
            <p:cNvSpPr/>
            <p:nvPr/>
          </p:nvSpPr>
          <p:spPr>
            <a:xfrm>
              <a:off x="1335201" y="269949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367723" y="2730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2535713" y="2608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568234" y="26408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2925835" y="259349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2958357" y="2624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3" name="pg383"/>
            <p:cNvSpPr/>
            <p:nvPr/>
          </p:nvSpPr>
          <p:spPr>
            <a:xfrm>
              <a:off x="3706080" y="25632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738602" y="25957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5" name="pg385"/>
            <p:cNvSpPr/>
            <p:nvPr/>
          </p:nvSpPr>
          <p:spPr>
            <a:xfrm>
              <a:off x="4486325"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518846"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7" name="pg387"/>
            <p:cNvSpPr/>
            <p:nvPr/>
          </p:nvSpPr>
          <p:spPr>
            <a:xfrm>
              <a:off x="7217181" y="24269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7249703" y="2457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9" name="pg389"/>
            <p:cNvSpPr/>
            <p:nvPr/>
          </p:nvSpPr>
          <p:spPr>
            <a:xfrm>
              <a:off x="7997426"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029947"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1" name="pg391"/>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8810192"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4" name="tx394"/>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5" name="tx395"/>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6" name="tx396"/>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7" name="tx397"/>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8" name="tx398"/>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399" name="tx399"/>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0" name="tx400"/>
            <p:cNvSpPr/>
            <p:nvPr/>
          </p:nvSpPr>
          <p:spPr>
            <a:xfrm rot="-5400000">
              <a:off x="1537780"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1" name="tx401"/>
            <p:cNvSpPr/>
            <p:nvPr/>
          </p:nvSpPr>
          <p:spPr>
            <a:xfrm rot="-5400000">
              <a:off x="1820774"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2" name="tx402"/>
            <p:cNvSpPr/>
            <p:nvPr/>
          </p:nvSpPr>
          <p:spPr>
            <a:xfrm rot="-5400000">
              <a:off x="2238181"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03" name="tx403"/>
            <p:cNvSpPr/>
            <p:nvPr/>
          </p:nvSpPr>
          <p:spPr>
            <a:xfrm rot="-5400000">
              <a:off x="2724450"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04" name="tx404"/>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05" name="tx405"/>
            <p:cNvSpPr/>
            <p:nvPr/>
          </p:nvSpPr>
          <p:spPr>
            <a:xfrm rot="-5400000">
              <a:off x="3527205"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06" name="tx406"/>
            <p:cNvSpPr/>
            <p:nvPr/>
          </p:nvSpPr>
          <p:spPr>
            <a:xfrm rot="-5400000">
              <a:off x="3626126"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4202606"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08" name="tx408"/>
            <p:cNvSpPr/>
            <p:nvPr/>
          </p:nvSpPr>
          <p:spPr>
            <a:xfrm rot="-5400000">
              <a:off x="471223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09" name="tx409"/>
            <p:cNvSpPr/>
            <p:nvPr/>
          </p:nvSpPr>
          <p:spPr>
            <a:xfrm rot="-5400000">
              <a:off x="5068322"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0" name="tx410"/>
            <p:cNvSpPr/>
            <p:nvPr/>
          </p:nvSpPr>
          <p:spPr>
            <a:xfrm rot="-5400000">
              <a:off x="5448382"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1" name="tx411"/>
            <p:cNvSpPr/>
            <p:nvPr/>
          </p:nvSpPr>
          <p:spPr>
            <a:xfrm rot="-5400000">
              <a:off x="5878716"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2" name="tx412"/>
            <p:cNvSpPr/>
            <p:nvPr/>
          </p:nvSpPr>
          <p:spPr>
            <a:xfrm rot="-5400000">
              <a:off x="6295987"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3" name="tx413"/>
            <p:cNvSpPr/>
            <p:nvPr/>
          </p:nvSpPr>
          <p:spPr>
            <a:xfrm rot="-5400000">
              <a:off x="6655891"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14" name="tx414"/>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15" name="tx415"/>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16" name="tx416"/>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7" name="tx417"/>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18" name="tx418"/>
            <p:cNvSpPr/>
            <p:nvPr/>
          </p:nvSpPr>
          <p:spPr>
            <a:xfrm rot="-5400000">
              <a:off x="8596646"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9" name="tx419"/>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rc420"/>
            <p:cNvSpPr/>
            <p:nvPr/>
          </p:nvSpPr>
          <p:spPr>
            <a:xfrm>
              <a:off x="3788826" y="6114116"/>
              <a:ext cx="219455" cy="219455"/>
            </a:xfrm>
            <a:prstGeom prst="rect">
              <a:avLst/>
            </a:prstGeom>
            <a:solidFill>
              <a:srgbClr val="FFFFFF">
                <a:alpha val="100000"/>
              </a:srgbClr>
            </a:solidFill>
          </p:spPr>
          <p:txBody>
            <a:bodyPr/>
            <a:lstStyle/>
            <a:p/>
          </p:txBody>
        </p:sp>
        <p:sp>
          <p:nvSpPr>
            <p:cNvPr id="421" name="pg42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rc42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27" name="tx42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8" name="tx428"/>
            <p:cNvSpPr/>
            <p:nvPr/>
          </p:nvSpPr>
          <p:spPr>
            <a:xfrm>
              <a:off x="803816" y="398022"/>
              <a:ext cx="6672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ECAR, 2024</a:t>
              </a:r>
            </a:p>
          </p:txBody>
        </p:sp>
        <p:sp>
          <p:nvSpPr>
            <p:cNvPr id="429" name="tx4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0" name="tx43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2024, Romania ranked number 2 out of 21 countries for lowest DTP3 coverage (based on tied ranks).
Romania was in the top 10 countries with the most un- and undervaccinated children (rank=3).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558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541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525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508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050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0334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016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2000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448279"/>
              <a:ext cx="249522" cy="1558405"/>
            </a:xfrm>
            <a:prstGeom prst="rect">
              <a:avLst/>
            </a:prstGeom>
            <a:solidFill>
              <a:srgbClr val="80BD41">
                <a:alpha val="100000"/>
              </a:srgbClr>
            </a:solidFill>
          </p:spPr>
          <p:txBody>
            <a:bodyPr/>
            <a:lstStyle/>
            <a:p/>
          </p:txBody>
        </p:sp>
        <p:sp>
          <p:nvSpPr>
            <p:cNvPr id="25" name="rc25"/>
            <p:cNvSpPr/>
            <p:nvPr/>
          </p:nvSpPr>
          <p:spPr>
            <a:xfrm>
              <a:off x="1296273" y="2432562"/>
              <a:ext cx="249522" cy="15717"/>
            </a:xfrm>
            <a:prstGeom prst="rect">
              <a:avLst/>
            </a:prstGeom>
            <a:solidFill>
              <a:srgbClr val="1CABE2">
                <a:alpha val="100000"/>
              </a:srgbClr>
            </a:solidFill>
          </p:spPr>
          <p:txBody>
            <a:bodyPr/>
            <a:lstStyle/>
            <a:p/>
          </p:txBody>
        </p:sp>
        <p:sp>
          <p:nvSpPr>
            <p:cNvPr id="26" name="rc26"/>
            <p:cNvSpPr/>
            <p:nvPr/>
          </p:nvSpPr>
          <p:spPr>
            <a:xfrm>
              <a:off x="1573521" y="2502168"/>
              <a:ext cx="249522" cy="1504517"/>
            </a:xfrm>
            <a:prstGeom prst="rect">
              <a:avLst/>
            </a:prstGeom>
            <a:solidFill>
              <a:srgbClr val="80BD41">
                <a:alpha val="100000"/>
              </a:srgbClr>
            </a:solidFill>
          </p:spPr>
          <p:txBody>
            <a:bodyPr/>
            <a:lstStyle/>
            <a:p/>
          </p:txBody>
        </p:sp>
        <p:sp>
          <p:nvSpPr>
            <p:cNvPr id="27" name="rc27"/>
            <p:cNvSpPr/>
            <p:nvPr/>
          </p:nvSpPr>
          <p:spPr>
            <a:xfrm>
              <a:off x="1573521" y="2486941"/>
              <a:ext cx="249522" cy="15226"/>
            </a:xfrm>
            <a:prstGeom prst="rect">
              <a:avLst/>
            </a:prstGeom>
            <a:solidFill>
              <a:srgbClr val="1CABE2">
                <a:alpha val="100000"/>
              </a:srgbClr>
            </a:solidFill>
          </p:spPr>
          <p:txBody>
            <a:bodyPr/>
            <a:lstStyle/>
            <a:p/>
          </p:txBody>
        </p:sp>
        <p:sp>
          <p:nvSpPr>
            <p:cNvPr id="28" name="rc28"/>
            <p:cNvSpPr/>
            <p:nvPr/>
          </p:nvSpPr>
          <p:spPr>
            <a:xfrm>
              <a:off x="1850769" y="2532339"/>
              <a:ext cx="249522" cy="1474345"/>
            </a:xfrm>
            <a:prstGeom prst="rect">
              <a:avLst/>
            </a:prstGeom>
            <a:solidFill>
              <a:srgbClr val="80BD41">
                <a:alpha val="100000"/>
              </a:srgbClr>
            </a:solidFill>
          </p:spPr>
          <p:txBody>
            <a:bodyPr/>
            <a:lstStyle/>
            <a:p/>
          </p:txBody>
        </p:sp>
        <p:sp>
          <p:nvSpPr>
            <p:cNvPr id="29" name="rc29"/>
            <p:cNvSpPr/>
            <p:nvPr/>
          </p:nvSpPr>
          <p:spPr>
            <a:xfrm>
              <a:off x="1850769" y="2502238"/>
              <a:ext cx="249522" cy="30101"/>
            </a:xfrm>
            <a:prstGeom prst="rect">
              <a:avLst/>
            </a:prstGeom>
            <a:solidFill>
              <a:srgbClr val="1CABE2">
                <a:alpha val="100000"/>
              </a:srgbClr>
            </a:solidFill>
          </p:spPr>
          <p:txBody>
            <a:bodyPr/>
            <a:lstStyle/>
            <a:p/>
          </p:txBody>
        </p:sp>
        <p:sp>
          <p:nvSpPr>
            <p:cNvPr id="30" name="rc30"/>
            <p:cNvSpPr/>
            <p:nvPr/>
          </p:nvSpPr>
          <p:spPr>
            <a:xfrm>
              <a:off x="2128016" y="2530375"/>
              <a:ext cx="249522" cy="1476310"/>
            </a:xfrm>
            <a:prstGeom prst="rect">
              <a:avLst/>
            </a:prstGeom>
            <a:solidFill>
              <a:srgbClr val="80BD41">
                <a:alpha val="100000"/>
              </a:srgbClr>
            </a:solidFill>
          </p:spPr>
          <p:txBody>
            <a:bodyPr/>
            <a:lstStyle/>
            <a:p/>
          </p:txBody>
        </p:sp>
        <p:sp>
          <p:nvSpPr>
            <p:cNvPr id="31" name="rc31"/>
            <p:cNvSpPr/>
            <p:nvPr/>
          </p:nvSpPr>
          <p:spPr>
            <a:xfrm>
              <a:off x="2128016" y="2484696"/>
              <a:ext cx="249522" cy="45678"/>
            </a:xfrm>
            <a:prstGeom prst="rect">
              <a:avLst/>
            </a:prstGeom>
            <a:solidFill>
              <a:srgbClr val="1CABE2">
                <a:alpha val="100000"/>
              </a:srgbClr>
            </a:solidFill>
          </p:spPr>
          <p:txBody>
            <a:bodyPr/>
            <a:lstStyle/>
            <a:p/>
          </p:txBody>
        </p:sp>
        <p:sp>
          <p:nvSpPr>
            <p:cNvPr id="32" name="rc32"/>
            <p:cNvSpPr/>
            <p:nvPr/>
          </p:nvSpPr>
          <p:spPr>
            <a:xfrm>
              <a:off x="2405264" y="2509465"/>
              <a:ext cx="249522" cy="1497219"/>
            </a:xfrm>
            <a:prstGeom prst="rect">
              <a:avLst/>
            </a:prstGeom>
            <a:solidFill>
              <a:srgbClr val="80BD41">
                <a:alpha val="100000"/>
              </a:srgbClr>
            </a:solidFill>
          </p:spPr>
          <p:txBody>
            <a:bodyPr/>
            <a:lstStyle/>
            <a:p/>
          </p:txBody>
        </p:sp>
        <p:sp>
          <p:nvSpPr>
            <p:cNvPr id="33" name="rc33"/>
            <p:cNvSpPr/>
            <p:nvPr/>
          </p:nvSpPr>
          <p:spPr>
            <a:xfrm>
              <a:off x="2405264" y="2463155"/>
              <a:ext cx="249522" cy="46310"/>
            </a:xfrm>
            <a:prstGeom prst="rect">
              <a:avLst/>
            </a:prstGeom>
            <a:solidFill>
              <a:srgbClr val="1CABE2">
                <a:alpha val="100000"/>
              </a:srgbClr>
            </a:solidFill>
          </p:spPr>
          <p:txBody>
            <a:bodyPr/>
            <a:lstStyle/>
            <a:p/>
          </p:txBody>
        </p:sp>
        <p:sp>
          <p:nvSpPr>
            <p:cNvPr id="34" name="rc34"/>
            <p:cNvSpPr/>
            <p:nvPr/>
          </p:nvSpPr>
          <p:spPr>
            <a:xfrm>
              <a:off x="2682512" y="2466312"/>
              <a:ext cx="249522" cy="1540372"/>
            </a:xfrm>
            <a:prstGeom prst="rect">
              <a:avLst/>
            </a:prstGeom>
            <a:solidFill>
              <a:srgbClr val="80BD41">
                <a:alpha val="100000"/>
              </a:srgbClr>
            </a:solidFill>
          </p:spPr>
          <p:txBody>
            <a:bodyPr/>
            <a:lstStyle/>
            <a:p/>
          </p:txBody>
        </p:sp>
        <p:sp>
          <p:nvSpPr>
            <p:cNvPr id="35" name="rc35"/>
            <p:cNvSpPr/>
            <p:nvPr/>
          </p:nvSpPr>
          <p:spPr>
            <a:xfrm>
              <a:off x="2682512" y="2418669"/>
              <a:ext cx="249522" cy="47643"/>
            </a:xfrm>
            <a:prstGeom prst="rect">
              <a:avLst/>
            </a:prstGeom>
            <a:solidFill>
              <a:srgbClr val="1CABE2">
                <a:alpha val="100000"/>
              </a:srgbClr>
            </a:solidFill>
          </p:spPr>
          <p:txBody>
            <a:bodyPr/>
            <a:lstStyle/>
            <a:p/>
          </p:txBody>
        </p:sp>
        <p:sp>
          <p:nvSpPr>
            <p:cNvPr id="36" name="rc36"/>
            <p:cNvSpPr/>
            <p:nvPr/>
          </p:nvSpPr>
          <p:spPr>
            <a:xfrm>
              <a:off x="2959759" y="2464769"/>
              <a:ext cx="249522" cy="1541916"/>
            </a:xfrm>
            <a:prstGeom prst="rect">
              <a:avLst/>
            </a:prstGeom>
            <a:solidFill>
              <a:srgbClr val="80BD41">
                <a:alpha val="100000"/>
              </a:srgbClr>
            </a:solidFill>
          </p:spPr>
          <p:txBody>
            <a:bodyPr/>
            <a:lstStyle/>
            <a:p/>
          </p:txBody>
        </p:sp>
        <p:sp>
          <p:nvSpPr>
            <p:cNvPr id="37" name="rc37"/>
            <p:cNvSpPr/>
            <p:nvPr/>
          </p:nvSpPr>
          <p:spPr>
            <a:xfrm>
              <a:off x="2959759" y="2417055"/>
              <a:ext cx="249522" cy="47713"/>
            </a:xfrm>
            <a:prstGeom prst="rect">
              <a:avLst/>
            </a:prstGeom>
            <a:solidFill>
              <a:srgbClr val="1CABE2">
                <a:alpha val="100000"/>
              </a:srgbClr>
            </a:solidFill>
          </p:spPr>
          <p:txBody>
            <a:bodyPr/>
            <a:lstStyle/>
            <a:p/>
          </p:txBody>
        </p:sp>
        <p:sp>
          <p:nvSpPr>
            <p:cNvPr id="38" name="rc38"/>
            <p:cNvSpPr/>
            <p:nvPr/>
          </p:nvSpPr>
          <p:spPr>
            <a:xfrm>
              <a:off x="3237007" y="2484065"/>
              <a:ext cx="249522" cy="1522620"/>
            </a:xfrm>
            <a:prstGeom prst="rect">
              <a:avLst/>
            </a:prstGeom>
            <a:solidFill>
              <a:srgbClr val="80BD41">
                <a:alpha val="100000"/>
              </a:srgbClr>
            </a:solidFill>
          </p:spPr>
          <p:txBody>
            <a:bodyPr/>
            <a:lstStyle/>
            <a:p/>
          </p:txBody>
        </p:sp>
        <p:sp>
          <p:nvSpPr>
            <p:cNvPr id="39" name="rc39"/>
            <p:cNvSpPr/>
            <p:nvPr/>
          </p:nvSpPr>
          <p:spPr>
            <a:xfrm>
              <a:off x="3237007" y="2420634"/>
              <a:ext cx="249522" cy="63430"/>
            </a:xfrm>
            <a:prstGeom prst="rect">
              <a:avLst/>
            </a:prstGeom>
            <a:solidFill>
              <a:srgbClr val="1CABE2">
                <a:alpha val="100000"/>
              </a:srgbClr>
            </a:solidFill>
          </p:spPr>
          <p:txBody>
            <a:bodyPr/>
            <a:lstStyle/>
            <a:p/>
          </p:txBody>
        </p:sp>
        <p:sp>
          <p:nvSpPr>
            <p:cNvPr id="40" name="rc40"/>
            <p:cNvSpPr/>
            <p:nvPr/>
          </p:nvSpPr>
          <p:spPr>
            <a:xfrm>
              <a:off x="3514255" y="2391023"/>
              <a:ext cx="249522" cy="1615661"/>
            </a:xfrm>
            <a:prstGeom prst="rect">
              <a:avLst/>
            </a:prstGeom>
            <a:solidFill>
              <a:srgbClr val="80BD41">
                <a:alpha val="100000"/>
              </a:srgbClr>
            </a:solidFill>
          </p:spPr>
          <p:txBody>
            <a:bodyPr/>
            <a:lstStyle/>
            <a:p/>
          </p:txBody>
        </p:sp>
        <p:sp>
          <p:nvSpPr>
            <p:cNvPr id="41" name="rc41"/>
            <p:cNvSpPr/>
            <p:nvPr/>
          </p:nvSpPr>
          <p:spPr>
            <a:xfrm>
              <a:off x="3514255" y="2323733"/>
              <a:ext cx="249522" cy="67289"/>
            </a:xfrm>
            <a:prstGeom prst="rect">
              <a:avLst/>
            </a:prstGeom>
            <a:solidFill>
              <a:srgbClr val="1CABE2">
                <a:alpha val="100000"/>
              </a:srgbClr>
            </a:solidFill>
          </p:spPr>
          <p:txBody>
            <a:bodyPr/>
            <a:lstStyle/>
            <a:p/>
          </p:txBody>
        </p:sp>
        <p:sp>
          <p:nvSpPr>
            <p:cNvPr id="42" name="rc42"/>
            <p:cNvSpPr/>
            <p:nvPr/>
          </p:nvSpPr>
          <p:spPr>
            <a:xfrm>
              <a:off x="3791502" y="2406109"/>
              <a:ext cx="249522" cy="1600575"/>
            </a:xfrm>
            <a:prstGeom prst="rect">
              <a:avLst/>
            </a:prstGeom>
            <a:solidFill>
              <a:srgbClr val="80BD41">
                <a:alpha val="100000"/>
              </a:srgbClr>
            </a:solidFill>
          </p:spPr>
          <p:txBody>
            <a:bodyPr/>
            <a:lstStyle/>
            <a:p/>
          </p:txBody>
        </p:sp>
        <p:sp>
          <p:nvSpPr>
            <p:cNvPr id="43" name="rc43"/>
            <p:cNvSpPr/>
            <p:nvPr/>
          </p:nvSpPr>
          <p:spPr>
            <a:xfrm>
              <a:off x="3791502" y="2321839"/>
              <a:ext cx="249522" cy="84270"/>
            </a:xfrm>
            <a:prstGeom prst="rect">
              <a:avLst/>
            </a:prstGeom>
            <a:solidFill>
              <a:srgbClr val="1CABE2">
                <a:alpha val="100000"/>
              </a:srgbClr>
            </a:solidFill>
          </p:spPr>
          <p:txBody>
            <a:bodyPr/>
            <a:lstStyle/>
            <a:p/>
          </p:txBody>
        </p:sp>
        <p:sp>
          <p:nvSpPr>
            <p:cNvPr id="44" name="rc44"/>
            <p:cNvSpPr/>
            <p:nvPr/>
          </p:nvSpPr>
          <p:spPr>
            <a:xfrm>
              <a:off x="4068750" y="2533111"/>
              <a:ext cx="249522" cy="1473573"/>
            </a:xfrm>
            <a:prstGeom prst="rect">
              <a:avLst/>
            </a:prstGeom>
            <a:solidFill>
              <a:srgbClr val="80BD41">
                <a:alpha val="100000"/>
              </a:srgbClr>
            </a:solidFill>
          </p:spPr>
          <p:txBody>
            <a:bodyPr/>
            <a:lstStyle/>
            <a:p/>
          </p:txBody>
        </p:sp>
        <p:sp>
          <p:nvSpPr>
            <p:cNvPr id="45" name="rc45"/>
            <p:cNvSpPr/>
            <p:nvPr/>
          </p:nvSpPr>
          <p:spPr>
            <a:xfrm>
              <a:off x="4068750" y="2439088"/>
              <a:ext cx="249522" cy="94023"/>
            </a:xfrm>
            <a:prstGeom prst="rect">
              <a:avLst/>
            </a:prstGeom>
            <a:solidFill>
              <a:srgbClr val="1CABE2">
                <a:alpha val="100000"/>
              </a:srgbClr>
            </a:solidFill>
          </p:spPr>
          <p:txBody>
            <a:bodyPr/>
            <a:lstStyle/>
            <a:p/>
          </p:txBody>
        </p:sp>
        <p:sp>
          <p:nvSpPr>
            <p:cNvPr id="46" name="rc46"/>
            <p:cNvSpPr/>
            <p:nvPr/>
          </p:nvSpPr>
          <p:spPr>
            <a:xfrm>
              <a:off x="4345998" y="2742419"/>
              <a:ext cx="249522" cy="1264265"/>
            </a:xfrm>
            <a:prstGeom prst="rect">
              <a:avLst/>
            </a:prstGeom>
            <a:solidFill>
              <a:srgbClr val="80BD41">
                <a:alpha val="100000"/>
              </a:srgbClr>
            </a:solidFill>
          </p:spPr>
          <p:txBody>
            <a:bodyPr/>
            <a:lstStyle/>
            <a:p/>
          </p:txBody>
        </p:sp>
        <p:sp>
          <p:nvSpPr>
            <p:cNvPr id="47" name="rc47"/>
            <p:cNvSpPr/>
            <p:nvPr/>
          </p:nvSpPr>
          <p:spPr>
            <a:xfrm>
              <a:off x="4345998" y="2586157"/>
              <a:ext cx="249522" cy="156261"/>
            </a:xfrm>
            <a:prstGeom prst="rect">
              <a:avLst/>
            </a:prstGeom>
            <a:solidFill>
              <a:srgbClr val="1CABE2">
                <a:alpha val="100000"/>
              </a:srgbClr>
            </a:solidFill>
          </p:spPr>
          <p:txBody>
            <a:bodyPr/>
            <a:lstStyle/>
            <a:p/>
          </p:txBody>
        </p:sp>
        <p:sp>
          <p:nvSpPr>
            <p:cNvPr id="48" name="rc48"/>
            <p:cNvSpPr/>
            <p:nvPr/>
          </p:nvSpPr>
          <p:spPr>
            <a:xfrm>
              <a:off x="4623245" y="2722983"/>
              <a:ext cx="249522" cy="1283702"/>
            </a:xfrm>
            <a:prstGeom prst="rect">
              <a:avLst/>
            </a:prstGeom>
            <a:solidFill>
              <a:srgbClr val="80BD41">
                <a:alpha val="100000"/>
              </a:srgbClr>
            </a:solidFill>
          </p:spPr>
          <p:txBody>
            <a:bodyPr/>
            <a:lstStyle/>
            <a:p/>
          </p:txBody>
        </p:sp>
        <p:sp>
          <p:nvSpPr>
            <p:cNvPr id="49" name="rc49"/>
            <p:cNvSpPr/>
            <p:nvPr/>
          </p:nvSpPr>
          <p:spPr>
            <a:xfrm>
              <a:off x="4623245" y="2596051"/>
              <a:ext cx="249522" cy="126931"/>
            </a:xfrm>
            <a:prstGeom prst="rect">
              <a:avLst/>
            </a:prstGeom>
            <a:solidFill>
              <a:srgbClr val="1CABE2">
                <a:alpha val="100000"/>
              </a:srgbClr>
            </a:solidFill>
          </p:spPr>
          <p:txBody>
            <a:bodyPr/>
            <a:lstStyle/>
            <a:p/>
          </p:txBody>
        </p:sp>
        <p:sp>
          <p:nvSpPr>
            <p:cNvPr id="50" name="rc50"/>
            <p:cNvSpPr/>
            <p:nvPr/>
          </p:nvSpPr>
          <p:spPr>
            <a:xfrm>
              <a:off x="4900493" y="2771257"/>
              <a:ext cx="249522" cy="1235427"/>
            </a:xfrm>
            <a:prstGeom prst="rect">
              <a:avLst/>
            </a:prstGeom>
            <a:solidFill>
              <a:srgbClr val="80BD41">
                <a:alpha val="100000"/>
              </a:srgbClr>
            </a:solidFill>
          </p:spPr>
          <p:txBody>
            <a:bodyPr/>
            <a:lstStyle/>
            <a:p/>
          </p:txBody>
        </p:sp>
        <p:sp>
          <p:nvSpPr>
            <p:cNvPr id="51" name="rc51"/>
            <p:cNvSpPr/>
            <p:nvPr/>
          </p:nvSpPr>
          <p:spPr>
            <a:xfrm>
              <a:off x="4900493" y="2663832"/>
              <a:ext cx="249522" cy="107425"/>
            </a:xfrm>
            <a:prstGeom prst="rect">
              <a:avLst/>
            </a:prstGeom>
            <a:solidFill>
              <a:srgbClr val="1CABE2">
                <a:alpha val="100000"/>
              </a:srgbClr>
            </a:solidFill>
          </p:spPr>
          <p:txBody>
            <a:bodyPr/>
            <a:lstStyle/>
            <a:p/>
          </p:txBody>
        </p:sp>
        <p:sp>
          <p:nvSpPr>
            <p:cNvPr id="52" name="rc52"/>
            <p:cNvSpPr/>
            <p:nvPr/>
          </p:nvSpPr>
          <p:spPr>
            <a:xfrm>
              <a:off x="5177741" y="2691057"/>
              <a:ext cx="249522" cy="1315628"/>
            </a:xfrm>
            <a:prstGeom prst="rect">
              <a:avLst/>
            </a:prstGeom>
            <a:solidFill>
              <a:srgbClr val="80BD41">
                <a:alpha val="100000"/>
              </a:srgbClr>
            </a:solidFill>
          </p:spPr>
          <p:txBody>
            <a:bodyPr/>
            <a:lstStyle/>
            <a:p/>
          </p:txBody>
        </p:sp>
        <p:sp>
          <p:nvSpPr>
            <p:cNvPr id="53" name="rc53"/>
            <p:cNvSpPr/>
            <p:nvPr/>
          </p:nvSpPr>
          <p:spPr>
            <a:xfrm>
              <a:off x="5177741" y="2607067"/>
              <a:ext cx="249522" cy="83989"/>
            </a:xfrm>
            <a:prstGeom prst="rect">
              <a:avLst/>
            </a:prstGeom>
            <a:solidFill>
              <a:srgbClr val="1CABE2">
                <a:alpha val="100000"/>
              </a:srgbClr>
            </a:solidFill>
          </p:spPr>
          <p:txBody>
            <a:bodyPr/>
            <a:lstStyle/>
            <a:p/>
          </p:txBody>
        </p:sp>
        <p:sp>
          <p:nvSpPr>
            <p:cNvPr id="54" name="rc54"/>
            <p:cNvSpPr/>
            <p:nvPr/>
          </p:nvSpPr>
          <p:spPr>
            <a:xfrm>
              <a:off x="5454988" y="2737718"/>
              <a:ext cx="249522" cy="1268967"/>
            </a:xfrm>
            <a:prstGeom prst="rect">
              <a:avLst/>
            </a:prstGeom>
            <a:solidFill>
              <a:srgbClr val="80BD41">
                <a:alpha val="100000"/>
              </a:srgbClr>
            </a:solidFill>
          </p:spPr>
          <p:txBody>
            <a:bodyPr/>
            <a:lstStyle/>
            <a:p/>
          </p:txBody>
        </p:sp>
        <p:sp>
          <p:nvSpPr>
            <p:cNvPr id="55" name="rc55"/>
            <p:cNvSpPr/>
            <p:nvPr/>
          </p:nvSpPr>
          <p:spPr>
            <a:xfrm>
              <a:off x="5454988" y="2580895"/>
              <a:ext cx="249522" cy="156822"/>
            </a:xfrm>
            <a:prstGeom prst="rect">
              <a:avLst/>
            </a:prstGeom>
            <a:solidFill>
              <a:srgbClr val="1CABE2">
                <a:alpha val="100000"/>
              </a:srgbClr>
            </a:solidFill>
          </p:spPr>
          <p:txBody>
            <a:bodyPr/>
            <a:lstStyle/>
            <a:p/>
          </p:txBody>
        </p:sp>
        <p:sp>
          <p:nvSpPr>
            <p:cNvPr id="56" name="rc56"/>
            <p:cNvSpPr/>
            <p:nvPr/>
          </p:nvSpPr>
          <p:spPr>
            <a:xfrm>
              <a:off x="5732236" y="2711124"/>
              <a:ext cx="249522" cy="1295560"/>
            </a:xfrm>
            <a:prstGeom prst="rect">
              <a:avLst/>
            </a:prstGeom>
            <a:solidFill>
              <a:srgbClr val="80BD41">
                <a:alpha val="100000"/>
              </a:srgbClr>
            </a:solidFill>
          </p:spPr>
          <p:txBody>
            <a:bodyPr/>
            <a:lstStyle/>
            <a:p/>
          </p:txBody>
        </p:sp>
        <p:sp>
          <p:nvSpPr>
            <p:cNvPr id="57" name="rc57"/>
            <p:cNvSpPr/>
            <p:nvPr/>
          </p:nvSpPr>
          <p:spPr>
            <a:xfrm>
              <a:off x="5732236" y="2551004"/>
              <a:ext cx="249522" cy="160120"/>
            </a:xfrm>
            <a:prstGeom prst="rect">
              <a:avLst/>
            </a:prstGeom>
            <a:solidFill>
              <a:srgbClr val="1CABE2">
                <a:alpha val="100000"/>
              </a:srgbClr>
            </a:solidFill>
          </p:spPr>
          <p:txBody>
            <a:bodyPr/>
            <a:lstStyle/>
            <a:p/>
          </p:txBody>
        </p:sp>
        <p:sp>
          <p:nvSpPr>
            <p:cNvPr id="58" name="rc58"/>
            <p:cNvSpPr/>
            <p:nvPr/>
          </p:nvSpPr>
          <p:spPr>
            <a:xfrm>
              <a:off x="6009484" y="2784589"/>
              <a:ext cx="249522" cy="1222095"/>
            </a:xfrm>
            <a:prstGeom prst="rect">
              <a:avLst/>
            </a:prstGeom>
            <a:solidFill>
              <a:srgbClr val="80BD41">
                <a:alpha val="100000"/>
              </a:srgbClr>
            </a:solidFill>
          </p:spPr>
          <p:txBody>
            <a:bodyPr/>
            <a:lstStyle/>
            <a:p/>
          </p:txBody>
        </p:sp>
        <p:sp>
          <p:nvSpPr>
            <p:cNvPr id="59" name="rc59"/>
            <p:cNvSpPr/>
            <p:nvPr/>
          </p:nvSpPr>
          <p:spPr>
            <a:xfrm>
              <a:off x="6009484" y="2516341"/>
              <a:ext cx="249522" cy="268247"/>
            </a:xfrm>
            <a:prstGeom prst="rect">
              <a:avLst/>
            </a:prstGeom>
            <a:solidFill>
              <a:srgbClr val="1CABE2">
                <a:alpha val="100000"/>
              </a:srgbClr>
            </a:solidFill>
          </p:spPr>
          <p:txBody>
            <a:bodyPr/>
            <a:lstStyle/>
            <a:p/>
          </p:txBody>
        </p:sp>
        <p:sp>
          <p:nvSpPr>
            <p:cNvPr id="60" name="rc60"/>
            <p:cNvSpPr/>
            <p:nvPr/>
          </p:nvSpPr>
          <p:spPr>
            <a:xfrm>
              <a:off x="6286731" y="2765223"/>
              <a:ext cx="249522" cy="1241461"/>
            </a:xfrm>
            <a:prstGeom prst="rect">
              <a:avLst/>
            </a:prstGeom>
            <a:solidFill>
              <a:srgbClr val="80BD41">
                <a:alpha val="100000"/>
              </a:srgbClr>
            </a:solidFill>
          </p:spPr>
          <p:txBody>
            <a:bodyPr/>
            <a:lstStyle/>
            <a:p/>
          </p:txBody>
        </p:sp>
        <p:sp>
          <p:nvSpPr>
            <p:cNvPr id="61" name="rc61"/>
            <p:cNvSpPr/>
            <p:nvPr/>
          </p:nvSpPr>
          <p:spPr>
            <a:xfrm>
              <a:off x="6286731" y="2563143"/>
              <a:ext cx="249522" cy="202080"/>
            </a:xfrm>
            <a:prstGeom prst="rect">
              <a:avLst/>
            </a:prstGeom>
            <a:solidFill>
              <a:srgbClr val="1CABE2">
                <a:alpha val="100000"/>
              </a:srgbClr>
            </a:solidFill>
          </p:spPr>
          <p:txBody>
            <a:bodyPr/>
            <a:lstStyle/>
            <a:p/>
          </p:txBody>
        </p:sp>
        <p:sp>
          <p:nvSpPr>
            <p:cNvPr id="62" name="rc62"/>
            <p:cNvSpPr/>
            <p:nvPr/>
          </p:nvSpPr>
          <p:spPr>
            <a:xfrm>
              <a:off x="6563979" y="2798552"/>
              <a:ext cx="249522" cy="1208132"/>
            </a:xfrm>
            <a:prstGeom prst="rect">
              <a:avLst/>
            </a:prstGeom>
            <a:solidFill>
              <a:srgbClr val="80BD41">
                <a:alpha val="100000"/>
              </a:srgbClr>
            </a:solidFill>
          </p:spPr>
          <p:txBody>
            <a:bodyPr/>
            <a:lstStyle/>
            <a:p/>
          </p:txBody>
        </p:sp>
        <p:sp>
          <p:nvSpPr>
            <p:cNvPr id="63" name="rc63"/>
            <p:cNvSpPr/>
            <p:nvPr/>
          </p:nvSpPr>
          <p:spPr>
            <a:xfrm>
              <a:off x="6563979" y="2633801"/>
              <a:ext cx="249522" cy="164751"/>
            </a:xfrm>
            <a:prstGeom prst="rect">
              <a:avLst/>
            </a:prstGeom>
            <a:solidFill>
              <a:srgbClr val="1CABE2">
                <a:alpha val="100000"/>
              </a:srgbClr>
            </a:solidFill>
          </p:spPr>
          <p:txBody>
            <a:bodyPr/>
            <a:lstStyle/>
            <a:p/>
          </p:txBody>
        </p:sp>
        <p:sp>
          <p:nvSpPr>
            <p:cNvPr id="64" name="rc64"/>
            <p:cNvSpPr/>
            <p:nvPr/>
          </p:nvSpPr>
          <p:spPr>
            <a:xfrm>
              <a:off x="6841227" y="2833074"/>
              <a:ext cx="249522" cy="1173610"/>
            </a:xfrm>
            <a:prstGeom prst="rect">
              <a:avLst/>
            </a:prstGeom>
            <a:solidFill>
              <a:srgbClr val="80BD41">
                <a:alpha val="100000"/>
              </a:srgbClr>
            </a:solidFill>
          </p:spPr>
          <p:txBody>
            <a:bodyPr/>
            <a:lstStyle/>
            <a:p/>
          </p:txBody>
        </p:sp>
        <p:sp>
          <p:nvSpPr>
            <p:cNvPr id="65" name="rc65"/>
            <p:cNvSpPr/>
            <p:nvPr/>
          </p:nvSpPr>
          <p:spPr>
            <a:xfrm>
              <a:off x="6841227" y="2657727"/>
              <a:ext cx="249522" cy="175346"/>
            </a:xfrm>
            <a:prstGeom prst="rect">
              <a:avLst/>
            </a:prstGeom>
            <a:solidFill>
              <a:srgbClr val="1CABE2">
                <a:alpha val="100000"/>
              </a:srgbClr>
            </a:solidFill>
          </p:spPr>
          <p:txBody>
            <a:bodyPr/>
            <a:lstStyle/>
            <a:p/>
          </p:txBody>
        </p:sp>
        <p:sp>
          <p:nvSpPr>
            <p:cNvPr id="66" name="rc66"/>
            <p:cNvSpPr/>
            <p:nvPr/>
          </p:nvSpPr>
          <p:spPr>
            <a:xfrm>
              <a:off x="7118474" y="2882542"/>
              <a:ext cx="249522" cy="1124142"/>
            </a:xfrm>
            <a:prstGeom prst="rect">
              <a:avLst/>
            </a:prstGeom>
            <a:solidFill>
              <a:srgbClr val="80BD41">
                <a:alpha val="100000"/>
              </a:srgbClr>
            </a:solidFill>
          </p:spPr>
          <p:txBody>
            <a:bodyPr/>
            <a:lstStyle/>
            <a:p/>
          </p:txBody>
        </p:sp>
        <p:sp>
          <p:nvSpPr>
            <p:cNvPr id="67" name="rc67"/>
            <p:cNvSpPr/>
            <p:nvPr/>
          </p:nvSpPr>
          <p:spPr>
            <a:xfrm>
              <a:off x="7118474" y="2699547"/>
              <a:ext cx="249522" cy="182995"/>
            </a:xfrm>
            <a:prstGeom prst="rect">
              <a:avLst/>
            </a:prstGeom>
            <a:solidFill>
              <a:srgbClr val="1CABE2">
                <a:alpha val="100000"/>
              </a:srgbClr>
            </a:solidFill>
          </p:spPr>
          <p:txBody>
            <a:bodyPr/>
            <a:lstStyle/>
            <a:p/>
          </p:txBody>
        </p:sp>
        <p:sp>
          <p:nvSpPr>
            <p:cNvPr id="68" name="rc68"/>
            <p:cNvSpPr/>
            <p:nvPr/>
          </p:nvSpPr>
          <p:spPr>
            <a:xfrm>
              <a:off x="7395722" y="2915099"/>
              <a:ext cx="249522" cy="1091585"/>
            </a:xfrm>
            <a:prstGeom prst="rect">
              <a:avLst/>
            </a:prstGeom>
            <a:solidFill>
              <a:srgbClr val="80BD41">
                <a:alpha val="100000"/>
              </a:srgbClr>
            </a:solidFill>
          </p:spPr>
          <p:txBody>
            <a:bodyPr/>
            <a:lstStyle/>
            <a:p/>
          </p:txBody>
        </p:sp>
        <p:sp>
          <p:nvSpPr>
            <p:cNvPr id="69" name="rc69"/>
            <p:cNvSpPr/>
            <p:nvPr/>
          </p:nvSpPr>
          <p:spPr>
            <a:xfrm>
              <a:off x="7395722" y="2722491"/>
              <a:ext cx="249522" cy="192607"/>
            </a:xfrm>
            <a:prstGeom prst="rect">
              <a:avLst/>
            </a:prstGeom>
            <a:solidFill>
              <a:srgbClr val="1CABE2">
                <a:alpha val="100000"/>
              </a:srgbClr>
            </a:solidFill>
          </p:spPr>
          <p:txBody>
            <a:bodyPr/>
            <a:lstStyle/>
            <a:p/>
          </p:txBody>
        </p:sp>
        <p:sp>
          <p:nvSpPr>
            <p:cNvPr id="70" name="rc70"/>
            <p:cNvSpPr/>
            <p:nvPr/>
          </p:nvSpPr>
          <p:spPr>
            <a:xfrm>
              <a:off x="7672970" y="2993055"/>
              <a:ext cx="249522" cy="1013630"/>
            </a:xfrm>
            <a:prstGeom prst="rect">
              <a:avLst/>
            </a:prstGeom>
            <a:solidFill>
              <a:srgbClr val="80BD41">
                <a:alpha val="100000"/>
              </a:srgbClr>
            </a:solidFill>
          </p:spPr>
          <p:txBody>
            <a:bodyPr/>
            <a:lstStyle/>
            <a:p/>
          </p:txBody>
        </p:sp>
        <p:sp>
          <p:nvSpPr>
            <p:cNvPr id="71" name="rc71"/>
            <p:cNvSpPr/>
            <p:nvPr/>
          </p:nvSpPr>
          <p:spPr>
            <a:xfrm>
              <a:off x="7672970" y="2723614"/>
              <a:ext cx="249522" cy="269440"/>
            </a:xfrm>
            <a:prstGeom prst="rect">
              <a:avLst/>
            </a:prstGeom>
            <a:solidFill>
              <a:srgbClr val="1CABE2">
                <a:alpha val="100000"/>
              </a:srgbClr>
            </a:solidFill>
          </p:spPr>
          <p:txBody>
            <a:bodyPr/>
            <a:lstStyle/>
            <a:p/>
          </p:txBody>
        </p:sp>
        <p:sp>
          <p:nvSpPr>
            <p:cNvPr id="72" name="rc72"/>
            <p:cNvSpPr/>
            <p:nvPr/>
          </p:nvSpPr>
          <p:spPr>
            <a:xfrm>
              <a:off x="7950217" y="3008141"/>
              <a:ext cx="249522" cy="998544"/>
            </a:xfrm>
            <a:prstGeom prst="rect">
              <a:avLst/>
            </a:prstGeom>
            <a:solidFill>
              <a:srgbClr val="80BD41">
                <a:alpha val="100000"/>
              </a:srgbClr>
            </a:solidFill>
          </p:spPr>
          <p:txBody>
            <a:bodyPr/>
            <a:lstStyle/>
            <a:p/>
          </p:txBody>
        </p:sp>
        <p:sp>
          <p:nvSpPr>
            <p:cNvPr id="73" name="rc73"/>
            <p:cNvSpPr/>
            <p:nvPr/>
          </p:nvSpPr>
          <p:spPr>
            <a:xfrm>
              <a:off x="7950217" y="2742699"/>
              <a:ext cx="249522" cy="265441"/>
            </a:xfrm>
            <a:prstGeom prst="rect">
              <a:avLst/>
            </a:prstGeom>
            <a:solidFill>
              <a:srgbClr val="1CABE2">
                <a:alpha val="100000"/>
              </a:srgbClr>
            </a:solidFill>
          </p:spPr>
          <p:txBody>
            <a:bodyPr/>
            <a:lstStyle/>
            <a:p/>
          </p:txBody>
        </p:sp>
        <p:sp>
          <p:nvSpPr>
            <p:cNvPr id="74" name="pl74"/>
            <p:cNvSpPr/>
            <p:nvPr/>
          </p:nvSpPr>
          <p:spPr>
            <a:xfrm>
              <a:off x="1421035" y="1226758"/>
              <a:ext cx="6653943" cy="561601"/>
            </a:xfrm>
            <a:custGeom>
              <a:avLst/>
              <a:pathLst>
                <a:path w="6653943" h="561601">
                  <a:moveTo>
                    <a:pt x="0" y="0"/>
                  </a:moveTo>
                  <a:lnTo>
                    <a:pt x="277247" y="0"/>
                  </a:lnTo>
                  <a:lnTo>
                    <a:pt x="554495" y="28080"/>
                  </a:lnTo>
                  <a:lnTo>
                    <a:pt x="831742" y="56160"/>
                  </a:lnTo>
                  <a:lnTo>
                    <a:pt x="1108990" y="56160"/>
                  </a:lnTo>
                  <a:lnTo>
                    <a:pt x="1386238" y="56160"/>
                  </a:lnTo>
                  <a:lnTo>
                    <a:pt x="1663485" y="56160"/>
                  </a:lnTo>
                  <a:lnTo>
                    <a:pt x="1940733" y="84240"/>
                  </a:lnTo>
                  <a:lnTo>
                    <a:pt x="2217981" y="84240"/>
                  </a:lnTo>
                  <a:lnTo>
                    <a:pt x="2495228" y="112320"/>
                  </a:lnTo>
                  <a:lnTo>
                    <a:pt x="2772476" y="140400"/>
                  </a:lnTo>
                  <a:lnTo>
                    <a:pt x="3049724" y="280800"/>
                  </a:lnTo>
                  <a:lnTo>
                    <a:pt x="3326971" y="224640"/>
                  </a:lnTo>
                  <a:lnTo>
                    <a:pt x="3604219" y="196560"/>
                  </a:lnTo>
                  <a:lnTo>
                    <a:pt x="3881467" y="140400"/>
                  </a:lnTo>
                  <a:lnTo>
                    <a:pt x="4158714" y="280800"/>
                  </a:lnTo>
                  <a:lnTo>
                    <a:pt x="4435962" y="280800"/>
                  </a:lnTo>
                  <a:lnTo>
                    <a:pt x="4713210" y="477361"/>
                  </a:lnTo>
                  <a:lnTo>
                    <a:pt x="4990457" y="365040"/>
                  </a:lnTo>
                  <a:lnTo>
                    <a:pt x="5267705" y="308880"/>
                  </a:lnTo>
                  <a:lnTo>
                    <a:pt x="5544953" y="336960"/>
                  </a:lnTo>
                  <a:lnTo>
                    <a:pt x="5822200" y="365040"/>
                  </a:lnTo>
                  <a:lnTo>
                    <a:pt x="6099448" y="393120"/>
                  </a:lnTo>
                  <a:lnTo>
                    <a:pt x="6376696" y="561601"/>
                  </a:lnTo>
                  <a:lnTo>
                    <a:pt x="6653943" y="56160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5" name="tx85"/>
            <p:cNvSpPr/>
            <p:nvPr/>
          </p:nvSpPr>
          <p:spPr>
            <a:xfrm>
              <a:off x="1303481" y="22965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224.3</a:t>
              </a:r>
            </a:p>
          </p:txBody>
        </p:sp>
        <p:sp>
          <p:nvSpPr>
            <p:cNvPr id="86" name="tx86"/>
            <p:cNvSpPr/>
            <p:nvPr/>
          </p:nvSpPr>
          <p:spPr>
            <a:xfrm>
              <a:off x="2689720" y="22826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226.3</a:t>
              </a:r>
            </a:p>
          </p:txBody>
        </p:sp>
        <p:sp>
          <p:nvSpPr>
            <p:cNvPr id="87" name="tx87"/>
            <p:cNvSpPr/>
            <p:nvPr/>
          </p:nvSpPr>
          <p:spPr>
            <a:xfrm>
              <a:off x="4075958" y="23030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223.4</a:t>
              </a:r>
            </a:p>
          </p:txBody>
        </p:sp>
        <p:sp>
          <p:nvSpPr>
            <p:cNvPr id="88" name="tx88"/>
            <p:cNvSpPr/>
            <p:nvPr/>
          </p:nvSpPr>
          <p:spPr>
            <a:xfrm>
              <a:off x="5462196" y="24449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203.2</a:t>
              </a:r>
            </a:p>
          </p:txBody>
        </p:sp>
        <p:sp>
          <p:nvSpPr>
            <p:cNvPr id="89" name="tx89"/>
            <p:cNvSpPr/>
            <p:nvPr/>
          </p:nvSpPr>
          <p:spPr>
            <a:xfrm>
              <a:off x="6571187" y="24978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195.7</a:t>
              </a:r>
            </a:p>
          </p:txBody>
        </p:sp>
        <p:sp>
          <p:nvSpPr>
            <p:cNvPr id="90" name="tx90"/>
            <p:cNvSpPr/>
            <p:nvPr/>
          </p:nvSpPr>
          <p:spPr>
            <a:xfrm>
              <a:off x="6848435" y="252168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192.3</a:t>
              </a:r>
            </a:p>
          </p:txBody>
        </p:sp>
        <p:sp>
          <p:nvSpPr>
            <p:cNvPr id="91" name="tx91"/>
            <p:cNvSpPr/>
            <p:nvPr/>
          </p:nvSpPr>
          <p:spPr>
            <a:xfrm>
              <a:off x="7125682" y="256364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186.3</a:t>
              </a:r>
            </a:p>
          </p:txBody>
        </p:sp>
        <p:sp>
          <p:nvSpPr>
            <p:cNvPr id="92" name="tx92"/>
            <p:cNvSpPr/>
            <p:nvPr/>
          </p:nvSpPr>
          <p:spPr>
            <a:xfrm>
              <a:off x="7442107" y="2586519"/>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183</a:t>
              </a:r>
            </a:p>
          </p:txBody>
        </p:sp>
        <p:sp>
          <p:nvSpPr>
            <p:cNvPr id="93" name="tx93"/>
            <p:cNvSpPr/>
            <p:nvPr/>
          </p:nvSpPr>
          <p:spPr>
            <a:xfrm>
              <a:off x="7680178" y="258768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182.9</a:t>
              </a:r>
            </a:p>
          </p:txBody>
        </p:sp>
        <p:sp>
          <p:nvSpPr>
            <p:cNvPr id="94" name="tx94"/>
            <p:cNvSpPr/>
            <p:nvPr/>
          </p:nvSpPr>
          <p:spPr>
            <a:xfrm>
              <a:off x="7957425" y="26067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180.1</a:t>
              </a:r>
            </a:p>
          </p:txBody>
        </p:sp>
        <p:sp>
          <p:nvSpPr>
            <p:cNvPr id="95" name="pl95"/>
            <p:cNvSpPr/>
            <p:nvPr/>
          </p:nvSpPr>
          <p:spPr>
            <a:xfrm>
              <a:off x="1421035"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308880"/>
            </a:xfrm>
            <a:custGeom>
              <a:avLst/>
              <a:pathLst>
                <a:path w="0" h="308880">
                  <a:moveTo>
                    <a:pt x="0" y="3088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421200"/>
            </a:xfrm>
            <a:custGeom>
              <a:avLst/>
              <a:pathLst>
                <a:path w="0" h="421200">
                  <a:moveTo>
                    <a:pt x="0" y="42120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589681"/>
            </a:xfrm>
            <a:custGeom>
              <a:avLst/>
              <a:pathLst>
                <a:path w="0" h="589681">
                  <a:moveTo>
                    <a:pt x="0" y="58968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19358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222.1</a:t>
              </a:r>
            </a:p>
          </p:txBody>
        </p:sp>
        <p:sp>
          <p:nvSpPr>
            <p:cNvPr id="106" name="tx106"/>
            <p:cNvSpPr/>
            <p:nvPr/>
          </p:nvSpPr>
          <p:spPr>
            <a:xfrm>
              <a:off x="1355732" y="240651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07" name="tx107"/>
            <p:cNvSpPr/>
            <p:nvPr/>
          </p:nvSpPr>
          <p:spPr>
            <a:xfrm>
              <a:off x="2689720" y="32014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219.5</a:t>
              </a:r>
            </a:p>
          </p:txBody>
        </p:sp>
        <p:sp>
          <p:nvSpPr>
            <p:cNvPr id="108" name="tx108"/>
            <p:cNvSpPr/>
            <p:nvPr/>
          </p:nvSpPr>
          <p:spPr>
            <a:xfrm>
              <a:off x="2741971" y="24074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09" name="tx109"/>
            <p:cNvSpPr/>
            <p:nvPr/>
          </p:nvSpPr>
          <p:spPr>
            <a:xfrm>
              <a:off x="4115135" y="3234850"/>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210</a:t>
              </a:r>
            </a:p>
          </p:txBody>
        </p:sp>
        <p:sp>
          <p:nvSpPr>
            <p:cNvPr id="110" name="tx110"/>
            <p:cNvSpPr/>
            <p:nvPr/>
          </p:nvSpPr>
          <p:spPr>
            <a:xfrm>
              <a:off x="4102084" y="24510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13.4</a:t>
              </a:r>
            </a:p>
          </p:txBody>
        </p:sp>
        <p:sp>
          <p:nvSpPr>
            <p:cNvPr id="111" name="tx111"/>
            <p:cNvSpPr/>
            <p:nvPr/>
          </p:nvSpPr>
          <p:spPr>
            <a:xfrm>
              <a:off x="5462196" y="33371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180.8</a:t>
              </a:r>
            </a:p>
          </p:txBody>
        </p:sp>
        <p:sp>
          <p:nvSpPr>
            <p:cNvPr id="112" name="tx112"/>
            <p:cNvSpPr/>
            <p:nvPr/>
          </p:nvSpPr>
          <p:spPr>
            <a:xfrm>
              <a:off x="5488322" y="262540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13" name="tx113"/>
            <p:cNvSpPr/>
            <p:nvPr/>
          </p:nvSpPr>
          <p:spPr>
            <a:xfrm>
              <a:off x="6571187" y="336871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172.2</a:t>
              </a:r>
            </a:p>
          </p:txBody>
        </p:sp>
        <p:sp>
          <p:nvSpPr>
            <p:cNvPr id="114" name="tx114"/>
            <p:cNvSpPr/>
            <p:nvPr/>
          </p:nvSpPr>
          <p:spPr>
            <a:xfrm>
              <a:off x="6597312" y="268108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a:t>
              </a:r>
            </a:p>
          </p:txBody>
        </p:sp>
        <p:sp>
          <p:nvSpPr>
            <p:cNvPr id="115" name="tx115"/>
            <p:cNvSpPr/>
            <p:nvPr/>
          </p:nvSpPr>
          <p:spPr>
            <a:xfrm>
              <a:off x="6848435" y="33847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167.3</a:t>
              </a:r>
            </a:p>
          </p:txBody>
        </p:sp>
        <p:sp>
          <p:nvSpPr>
            <p:cNvPr id="116" name="tx116"/>
            <p:cNvSpPr/>
            <p:nvPr/>
          </p:nvSpPr>
          <p:spPr>
            <a:xfrm>
              <a:off x="6913737" y="2710353"/>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7" name="tx117"/>
            <p:cNvSpPr/>
            <p:nvPr/>
          </p:nvSpPr>
          <p:spPr>
            <a:xfrm>
              <a:off x="7125682" y="340956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160.2</a:t>
              </a:r>
            </a:p>
          </p:txBody>
        </p:sp>
        <p:sp>
          <p:nvSpPr>
            <p:cNvPr id="118" name="tx118"/>
            <p:cNvSpPr/>
            <p:nvPr/>
          </p:nvSpPr>
          <p:spPr>
            <a:xfrm>
              <a:off x="7151808" y="27559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26.1</a:t>
              </a:r>
            </a:p>
          </p:txBody>
        </p:sp>
        <p:sp>
          <p:nvSpPr>
            <p:cNvPr id="119" name="tx119"/>
            <p:cNvSpPr/>
            <p:nvPr/>
          </p:nvSpPr>
          <p:spPr>
            <a:xfrm>
              <a:off x="7402930" y="34258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155.6</a:t>
              </a:r>
            </a:p>
          </p:txBody>
        </p:sp>
        <p:sp>
          <p:nvSpPr>
            <p:cNvPr id="120" name="tx120"/>
            <p:cNvSpPr/>
            <p:nvPr/>
          </p:nvSpPr>
          <p:spPr>
            <a:xfrm>
              <a:off x="7429055" y="278489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21" name="tx121"/>
            <p:cNvSpPr/>
            <p:nvPr/>
          </p:nvSpPr>
          <p:spPr>
            <a:xfrm>
              <a:off x="7680178" y="34648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144.5</a:t>
              </a:r>
            </a:p>
          </p:txBody>
        </p:sp>
        <p:sp>
          <p:nvSpPr>
            <p:cNvPr id="122" name="tx122"/>
            <p:cNvSpPr/>
            <p:nvPr/>
          </p:nvSpPr>
          <p:spPr>
            <a:xfrm>
              <a:off x="7706303" y="282324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38.4</a:t>
              </a:r>
            </a:p>
          </p:txBody>
        </p:sp>
        <p:sp>
          <p:nvSpPr>
            <p:cNvPr id="123" name="tx123"/>
            <p:cNvSpPr/>
            <p:nvPr/>
          </p:nvSpPr>
          <p:spPr>
            <a:xfrm>
              <a:off x="7957425" y="34723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142.3</a:t>
              </a:r>
            </a:p>
          </p:txBody>
        </p:sp>
        <p:sp>
          <p:nvSpPr>
            <p:cNvPr id="124" name="tx124"/>
            <p:cNvSpPr/>
            <p:nvPr/>
          </p:nvSpPr>
          <p:spPr>
            <a:xfrm>
              <a:off x="7983551" y="28403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37.8</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2529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255123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8" name="tx128"/>
            <p:cNvSpPr/>
            <p:nvPr/>
          </p:nvSpPr>
          <p:spPr>
            <a:xfrm>
              <a:off x="655386" y="1849497"/>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9" name="tx129"/>
            <p:cNvSpPr/>
            <p:nvPr/>
          </p:nvSpPr>
          <p:spPr>
            <a:xfrm>
              <a:off x="655386" y="114789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1760"/>
              <a:ext cx="156573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Romania, 2000-2024</a:t>
              </a:r>
            </a:p>
          </p:txBody>
        </p:sp>
        <p:sp>
          <p:nvSpPr>
            <p:cNvPr id="155" name="pl155"/>
            <p:cNvSpPr/>
            <p:nvPr/>
          </p:nvSpPr>
          <p:spPr>
            <a:xfrm>
              <a:off x="21363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8164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4966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17676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297641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65655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33669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01684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774644"/>
              <a:ext cx="5785735" cy="162162"/>
            </a:xfrm>
            <a:prstGeom prst="rect">
              <a:avLst/>
            </a:prstGeom>
            <a:solidFill>
              <a:srgbClr val="80BD41">
                <a:alpha val="100000"/>
              </a:srgbClr>
            </a:solidFill>
          </p:spPr>
          <p:txBody>
            <a:bodyPr/>
            <a:lstStyle/>
            <a:p/>
          </p:txBody>
        </p:sp>
        <p:sp>
          <p:nvSpPr>
            <p:cNvPr id="168" name="rc168"/>
            <p:cNvSpPr/>
            <p:nvPr/>
          </p:nvSpPr>
          <p:spPr>
            <a:xfrm>
              <a:off x="7082009" y="5774644"/>
              <a:ext cx="788994" cy="162162"/>
            </a:xfrm>
            <a:prstGeom prst="rect">
              <a:avLst/>
            </a:prstGeom>
            <a:solidFill>
              <a:srgbClr val="1CABE2">
                <a:alpha val="100000"/>
              </a:srgbClr>
            </a:solidFill>
          </p:spPr>
          <p:txBody>
            <a:bodyPr/>
            <a:lstStyle/>
            <a:p/>
          </p:txBody>
        </p:sp>
        <p:sp>
          <p:nvSpPr>
            <p:cNvPr id="169" name="rc169"/>
            <p:cNvSpPr/>
            <p:nvPr/>
          </p:nvSpPr>
          <p:spPr>
            <a:xfrm>
              <a:off x="1296273" y="5571941"/>
              <a:ext cx="4854265" cy="162162"/>
            </a:xfrm>
            <a:prstGeom prst="rect">
              <a:avLst/>
            </a:prstGeom>
            <a:solidFill>
              <a:srgbClr val="80BD41">
                <a:alpha val="100000"/>
              </a:srgbClr>
            </a:solidFill>
          </p:spPr>
          <p:txBody>
            <a:bodyPr/>
            <a:lstStyle/>
            <a:p/>
          </p:txBody>
        </p:sp>
        <p:sp>
          <p:nvSpPr>
            <p:cNvPr id="170" name="rc170"/>
            <p:cNvSpPr/>
            <p:nvPr/>
          </p:nvSpPr>
          <p:spPr>
            <a:xfrm>
              <a:off x="6150539" y="5571941"/>
              <a:ext cx="1290348" cy="162162"/>
            </a:xfrm>
            <a:prstGeom prst="rect">
              <a:avLst/>
            </a:prstGeom>
            <a:solidFill>
              <a:srgbClr val="1CABE2">
                <a:alpha val="100000"/>
              </a:srgbClr>
            </a:solidFill>
          </p:spPr>
          <p:txBody>
            <a:bodyPr/>
            <a:lstStyle/>
            <a:p/>
          </p:txBody>
        </p:sp>
        <p:sp>
          <p:nvSpPr>
            <p:cNvPr id="171" name="rc171"/>
            <p:cNvSpPr/>
            <p:nvPr/>
          </p:nvSpPr>
          <p:spPr>
            <a:xfrm>
              <a:off x="1296273" y="5369238"/>
              <a:ext cx="4782019" cy="162162"/>
            </a:xfrm>
            <a:prstGeom prst="rect">
              <a:avLst/>
            </a:prstGeom>
            <a:solidFill>
              <a:srgbClr val="80BD41">
                <a:alpha val="100000"/>
              </a:srgbClr>
            </a:solidFill>
          </p:spPr>
          <p:txBody>
            <a:bodyPr/>
            <a:lstStyle/>
            <a:p/>
          </p:txBody>
        </p:sp>
        <p:sp>
          <p:nvSpPr>
            <p:cNvPr id="172" name="rc172"/>
            <p:cNvSpPr/>
            <p:nvPr/>
          </p:nvSpPr>
          <p:spPr>
            <a:xfrm>
              <a:off x="6078292" y="5369238"/>
              <a:ext cx="1271195" cy="162162"/>
            </a:xfrm>
            <a:prstGeom prst="rect">
              <a:avLst/>
            </a:prstGeom>
            <a:solidFill>
              <a:srgbClr val="1CABE2">
                <a:alpha val="100000"/>
              </a:srgbClr>
            </a:solidFill>
          </p:spPr>
          <p:txBody>
            <a:bodyPr/>
            <a:lstStyle/>
            <a:p/>
          </p:txBody>
        </p:sp>
        <p:sp>
          <p:nvSpPr>
            <p:cNvPr id="173" name="tx173"/>
            <p:cNvSpPr/>
            <p:nvPr/>
          </p:nvSpPr>
          <p:spPr>
            <a:xfrm>
              <a:off x="805505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195.7</a:t>
              </a:r>
            </a:p>
          </p:txBody>
        </p:sp>
        <p:sp>
          <p:nvSpPr>
            <p:cNvPr id="174" name="tx174"/>
            <p:cNvSpPr/>
            <p:nvPr/>
          </p:nvSpPr>
          <p:spPr>
            <a:xfrm>
              <a:off x="7603437"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182.9</a:t>
              </a:r>
            </a:p>
          </p:txBody>
        </p:sp>
        <p:sp>
          <p:nvSpPr>
            <p:cNvPr id="175" name="tx175"/>
            <p:cNvSpPr/>
            <p:nvPr/>
          </p:nvSpPr>
          <p:spPr>
            <a:xfrm>
              <a:off x="7507467"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180.1</a:t>
              </a:r>
            </a:p>
          </p:txBody>
        </p:sp>
        <p:sp>
          <p:nvSpPr>
            <p:cNvPr id="176" name="tx176"/>
            <p:cNvSpPr/>
            <p:nvPr/>
          </p:nvSpPr>
          <p:spPr>
            <a:xfrm>
              <a:off x="4053503" y="5816609"/>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172.2</a:t>
              </a:r>
            </a:p>
          </p:txBody>
        </p:sp>
        <p:sp>
          <p:nvSpPr>
            <p:cNvPr id="177" name="tx177"/>
            <p:cNvSpPr/>
            <p:nvPr/>
          </p:nvSpPr>
          <p:spPr>
            <a:xfrm>
              <a:off x="7371013"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23.5</a:t>
              </a:r>
            </a:p>
          </p:txBody>
        </p:sp>
        <p:sp>
          <p:nvSpPr>
            <p:cNvPr id="178" name="tx178"/>
            <p:cNvSpPr/>
            <p:nvPr/>
          </p:nvSpPr>
          <p:spPr>
            <a:xfrm>
              <a:off x="3587767"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144.5</a:t>
              </a:r>
            </a:p>
          </p:txBody>
        </p:sp>
        <p:sp>
          <p:nvSpPr>
            <p:cNvPr id="179" name="tx179"/>
            <p:cNvSpPr/>
            <p:nvPr/>
          </p:nvSpPr>
          <p:spPr>
            <a:xfrm>
              <a:off x="6690219"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38.4</a:t>
              </a:r>
            </a:p>
          </p:txBody>
        </p:sp>
        <p:sp>
          <p:nvSpPr>
            <p:cNvPr id="180" name="tx180"/>
            <p:cNvSpPr/>
            <p:nvPr/>
          </p:nvSpPr>
          <p:spPr>
            <a:xfrm>
              <a:off x="3551644" y="5409827"/>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142.3</a:t>
              </a:r>
            </a:p>
          </p:txBody>
        </p:sp>
        <p:sp>
          <p:nvSpPr>
            <p:cNvPr id="181" name="tx181"/>
            <p:cNvSpPr/>
            <p:nvPr/>
          </p:nvSpPr>
          <p:spPr>
            <a:xfrm>
              <a:off x="6608396"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37.8</a:t>
              </a:r>
            </a:p>
          </p:txBody>
        </p:sp>
        <p:sp>
          <p:nvSpPr>
            <p:cNvPr id="182" name="tx18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89872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454001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22015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9" name="tx189"/>
            <p:cNvSpPr/>
            <p:nvPr/>
          </p:nvSpPr>
          <p:spPr>
            <a:xfrm>
              <a:off x="790029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2" name="tx192"/>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(79%) was lower than in 2019 (88%).
The number of children vaccinated with DTP3 decreased 17% compared to in 2019.
The number of surviving infants decreased approximately 8%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7220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40325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33429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93772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86877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311054" y="3910757"/>
              <a:ext cx="249014" cy="95928"/>
            </a:xfrm>
            <a:prstGeom prst="rect">
              <a:avLst/>
            </a:prstGeom>
            <a:solidFill>
              <a:srgbClr val="E2231A">
                <a:alpha val="100000"/>
              </a:srgbClr>
            </a:solidFill>
          </p:spPr>
          <p:txBody>
            <a:bodyPr/>
            <a:lstStyle/>
            <a:p/>
          </p:txBody>
        </p:sp>
        <p:sp>
          <p:nvSpPr>
            <p:cNvPr id="22" name="rc22"/>
            <p:cNvSpPr/>
            <p:nvPr/>
          </p:nvSpPr>
          <p:spPr>
            <a:xfrm>
              <a:off x="1587736" y="3914070"/>
              <a:ext cx="249014" cy="92614"/>
            </a:xfrm>
            <a:prstGeom prst="rect">
              <a:avLst/>
            </a:prstGeom>
            <a:solidFill>
              <a:srgbClr val="E2231A">
                <a:alpha val="100000"/>
              </a:srgbClr>
            </a:solidFill>
          </p:spPr>
          <p:txBody>
            <a:bodyPr/>
            <a:lstStyle/>
            <a:p/>
          </p:txBody>
        </p:sp>
        <p:sp>
          <p:nvSpPr>
            <p:cNvPr id="23" name="rc23"/>
            <p:cNvSpPr/>
            <p:nvPr/>
          </p:nvSpPr>
          <p:spPr>
            <a:xfrm>
              <a:off x="1864419" y="3915011"/>
              <a:ext cx="249014" cy="91673"/>
            </a:xfrm>
            <a:prstGeom prst="rect">
              <a:avLst/>
            </a:prstGeom>
            <a:solidFill>
              <a:srgbClr val="E2231A">
                <a:alpha val="100000"/>
              </a:srgbClr>
            </a:solidFill>
          </p:spPr>
          <p:txBody>
            <a:bodyPr/>
            <a:lstStyle/>
            <a:p/>
          </p:txBody>
        </p:sp>
        <p:sp>
          <p:nvSpPr>
            <p:cNvPr id="24" name="rc24"/>
            <p:cNvSpPr/>
            <p:nvPr/>
          </p:nvSpPr>
          <p:spPr>
            <a:xfrm>
              <a:off x="2141101" y="3867571"/>
              <a:ext cx="249014" cy="139114"/>
            </a:xfrm>
            <a:prstGeom prst="rect">
              <a:avLst/>
            </a:prstGeom>
            <a:solidFill>
              <a:srgbClr val="E2231A">
                <a:alpha val="100000"/>
              </a:srgbClr>
            </a:solidFill>
          </p:spPr>
          <p:txBody>
            <a:bodyPr/>
            <a:lstStyle/>
            <a:p/>
          </p:txBody>
        </p:sp>
        <p:sp>
          <p:nvSpPr>
            <p:cNvPr id="25" name="rc25"/>
            <p:cNvSpPr/>
            <p:nvPr/>
          </p:nvSpPr>
          <p:spPr>
            <a:xfrm>
              <a:off x="2417783" y="3865604"/>
              <a:ext cx="249014" cy="141080"/>
            </a:xfrm>
            <a:prstGeom prst="rect">
              <a:avLst/>
            </a:prstGeom>
            <a:solidFill>
              <a:srgbClr val="E2231A">
                <a:alpha val="100000"/>
              </a:srgbClr>
            </a:solidFill>
          </p:spPr>
          <p:txBody>
            <a:bodyPr/>
            <a:lstStyle/>
            <a:p/>
          </p:txBody>
        </p:sp>
        <p:sp>
          <p:nvSpPr>
            <p:cNvPr id="26" name="rc26"/>
            <p:cNvSpPr/>
            <p:nvPr/>
          </p:nvSpPr>
          <p:spPr>
            <a:xfrm>
              <a:off x="2694466" y="3861520"/>
              <a:ext cx="249014" cy="145164"/>
            </a:xfrm>
            <a:prstGeom prst="rect">
              <a:avLst/>
            </a:prstGeom>
            <a:solidFill>
              <a:srgbClr val="E2231A">
                <a:alpha val="100000"/>
              </a:srgbClr>
            </a:solidFill>
          </p:spPr>
          <p:txBody>
            <a:bodyPr/>
            <a:lstStyle/>
            <a:p/>
          </p:txBody>
        </p:sp>
        <p:sp>
          <p:nvSpPr>
            <p:cNvPr id="27" name="rc27"/>
            <p:cNvSpPr/>
            <p:nvPr/>
          </p:nvSpPr>
          <p:spPr>
            <a:xfrm>
              <a:off x="2971148" y="3764523"/>
              <a:ext cx="249014" cy="242161"/>
            </a:xfrm>
            <a:prstGeom prst="rect">
              <a:avLst/>
            </a:prstGeom>
            <a:solidFill>
              <a:srgbClr val="E2231A">
                <a:alpha val="100000"/>
              </a:srgbClr>
            </a:solidFill>
          </p:spPr>
          <p:txBody>
            <a:bodyPr/>
            <a:lstStyle/>
            <a:p/>
          </p:txBody>
        </p:sp>
        <p:sp>
          <p:nvSpPr>
            <p:cNvPr id="28" name="rc28"/>
            <p:cNvSpPr/>
            <p:nvPr/>
          </p:nvSpPr>
          <p:spPr>
            <a:xfrm>
              <a:off x="3247830" y="3861713"/>
              <a:ext cx="249014" cy="144971"/>
            </a:xfrm>
            <a:prstGeom prst="rect">
              <a:avLst/>
            </a:prstGeom>
            <a:solidFill>
              <a:srgbClr val="E2231A">
                <a:alpha val="100000"/>
              </a:srgbClr>
            </a:solidFill>
          </p:spPr>
          <p:txBody>
            <a:bodyPr/>
            <a:lstStyle/>
            <a:p/>
          </p:txBody>
        </p:sp>
        <p:sp>
          <p:nvSpPr>
            <p:cNvPr id="29" name="rc29"/>
            <p:cNvSpPr/>
            <p:nvPr/>
          </p:nvSpPr>
          <p:spPr>
            <a:xfrm>
              <a:off x="3524513" y="3801573"/>
              <a:ext cx="249014" cy="205111"/>
            </a:xfrm>
            <a:prstGeom prst="rect">
              <a:avLst/>
            </a:prstGeom>
            <a:solidFill>
              <a:srgbClr val="E2231A">
                <a:alpha val="100000"/>
              </a:srgbClr>
            </a:solidFill>
          </p:spPr>
          <p:txBody>
            <a:bodyPr/>
            <a:lstStyle/>
            <a:p/>
          </p:txBody>
        </p:sp>
        <p:sp>
          <p:nvSpPr>
            <p:cNvPr id="30" name="rc30"/>
            <p:cNvSpPr/>
            <p:nvPr/>
          </p:nvSpPr>
          <p:spPr>
            <a:xfrm>
              <a:off x="3801195" y="3801338"/>
              <a:ext cx="249014" cy="205346"/>
            </a:xfrm>
            <a:prstGeom prst="rect">
              <a:avLst/>
            </a:prstGeom>
            <a:solidFill>
              <a:srgbClr val="E2231A">
                <a:alpha val="100000"/>
              </a:srgbClr>
            </a:solidFill>
          </p:spPr>
          <p:txBody>
            <a:bodyPr/>
            <a:lstStyle/>
            <a:p/>
          </p:txBody>
        </p:sp>
        <p:sp>
          <p:nvSpPr>
            <p:cNvPr id="31" name="rc31"/>
            <p:cNvSpPr/>
            <p:nvPr/>
          </p:nvSpPr>
          <p:spPr>
            <a:xfrm>
              <a:off x="4077877" y="3767859"/>
              <a:ext cx="249014" cy="238826"/>
            </a:xfrm>
            <a:prstGeom prst="rect">
              <a:avLst/>
            </a:prstGeom>
            <a:solidFill>
              <a:srgbClr val="E2231A">
                <a:alpha val="100000"/>
              </a:srgbClr>
            </a:solidFill>
          </p:spPr>
          <p:txBody>
            <a:bodyPr/>
            <a:lstStyle/>
            <a:p/>
          </p:txBody>
        </p:sp>
        <p:sp>
          <p:nvSpPr>
            <p:cNvPr id="32" name="rc32"/>
            <p:cNvSpPr/>
            <p:nvPr/>
          </p:nvSpPr>
          <p:spPr>
            <a:xfrm>
              <a:off x="4354560" y="3703721"/>
              <a:ext cx="249014" cy="302963"/>
            </a:xfrm>
            <a:prstGeom prst="rect">
              <a:avLst/>
            </a:prstGeom>
            <a:solidFill>
              <a:srgbClr val="E2231A">
                <a:alpha val="100000"/>
              </a:srgbClr>
            </a:solidFill>
          </p:spPr>
          <p:txBody>
            <a:bodyPr/>
            <a:lstStyle/>
            <a:p/>
          </p:txBody>
        </p:sp>
        <p:sp>
          <p:nvSpPr>
            <p:cNvPr id="33" name="rc33"/>
            <p:cNvSpPr/>
            <p:nvPr/>
          </p:nvSpPr>
          <p:spPr>
            <a:xfrm>
              <a:off x="4631242" y="3748810"/>
              <a:ext cx="249014" cy="257875"/>
            </a:xfrm>
            <a:prstGeom prst="rect">
              <a:avLst/>
            </a:prstGeom>
            <a:solidFill>
              <a:srgbClr val="E2231A">
                <a:alpha val="100000"/>
              </a:srgbClr>
            </a:solidFill>
          </p:spPr>
          <p:txBody>
            <a:bodyPr/>
            <a:lstStyle/>
            <a:p/>
          </p:txBody>
        </p:sp>
        <p:sp>
          <p:nvSpPr>
            <p:cNvPr id="34" name="rc34"/>
            <p:cNvSpPr/>
            <p:nvPr/>
          </p:nvSpPr>
          <p:spPr>
            <a:xfrm>
              <a:off x="4907924" y="3679349"/>
              <a:ext cx="249014" cy="327335"/>
            </a:xfrm>
            <a:prstGeom prst="rect">
              <a:avLst/>
            </a:prstGeom>
            <a:solidFill>
              <a:srgbClr val="E2231A">
                <a:alpha val="100000"/>
              </a:srgbClr>
            </a:solidFill>
          </p:spPr>
          <p:txBody>
            <a:bodyPr/>
            <a:lstStyle/>
            <a:p/>
          </p:txBody>
        </p:sp>
        <p:sp>
          <p:nvSpPr>
            <p:cNvPr id="35" name="rc35"/>
            <p:cNvSpPr/>
            <p:nvPr/>
          </p:nvSpPr>
          <p:spPr>
            <a:xfrm>
              <a:off x="5184607" y="3537584"/>
              <a:ext cx="249014" cy="469100"/>
            </a:xfrm>
            <a:prstGeom prst="rect">
              <a:avLst/>
            </a:prstGeom>
            <a:solidFill>
              <a:srgbClr val="E2231A">
                <a:alpha val="100000"/>
              </a:srgbClr>
            </a:solidFill>
          </p:spPr>
          <p:txBody>
            <a:bodyPr/>
            <a:lstStyle/>
            <a:p/>
          </p:txBody>
        </p:sp>
        <p:sp>
          <p:nvSpPr>
            <p:cNvPr id="36" name="rc36"/>
            <p:cNvSpPr/>
            <p:nvPr/>
          </p:nvSpPr>
          <p:spPr>
            <a:xfrm>
              <a:off x="5461289" y="3398491"/>
              <a:ext cx="249014" cy="608193"/>
            </a:xfrm>
            <a:prstGeom prst="rect">
              <a:avLst/>
            </a:prstGeom>
            <a:solidFill>
              <a:srgbClr val="E2231A">
                <a:alpha val="100000"/>
              </a:srgbClr>
            </a:solidFill>
          </p:spPr>
          <p:txBody>
            <a:bodyPr/>
            <a:lstStyle/>
            <a:p/>
          </p:txBody>
        </p:sp>
        <p:sp>
          <p:nvSpPr>
            <p:cNvPr id="37" name="rc37"/>
            <p:cNvSpPr/>
            <p:nvPr/>
          </p:nvSpPr>
          <p:spPr>
            <a:xfrm>
              <a:off x="5737971" y="3385728"/>
              <a:ext cx="249014" cy="620956"/>
            </a:xfrm>
            <a:prstGeom prst="rect">
              <a:avLst/>
            </a:prstGeom>
            <a:solidFill>
              <a:srgbClr val="E2231A">
                <a:alpha val="100000"/>
              </a:srgbClr>
            </a:solidFill>
          </p:spPr>
          <p:txBody>
            <a:bodyPr/>
            <a:lstStyle/>
            <a:p/>
          </p:txBody>
        </p:sp>
        <p:sp>
          <p:nvSpPr>
            <p:cNvPr id="38" name="rc38"/>
            <p:cNvSpPr/>
            <p:nvPr/>
          </p:nvSpPr>
          <p:spPr>
            <a:xfrm>
              <a:off x="6014654" y="3416343"/>
              <a:ext cx="249014" cy="590341"/>
            </a:xfrm>
            <a:prstGeom prst="rect">
              <a:avLst/>
            </a:prstGeom>
            <a:solidFill>
              <a:srgbClr val="E2231A">
                <a:alpha val="100000"/>
              </a:srgbClr>
            </a:solidFill>
          </p:spPr>
          <p:txBody>
            <a:bodyPr/>
            <a:lstStyle/>
            <a:p/>
          </p:txBody>
        </p:sp>
        <p:sp>
          <p:nvSpPr>
            <p:cNvPr id="39" name="rc39"/>
            <p:cNvSpPr/>
            <p:nvPr/>
          </p:nvSpPr>
          <p:spPr>
            <a:xfrm>
              <a:off x="6291336" y="3566852"/>
              <a:ext cx="249014" cy="439832"/>
            </a:xfrm>
            <a:prstGeom prst="rect">
              <a:avLst/>
            </a:prstGeom>
            <a:solidFill>
              <a:srgbClr val="E2231A">
                <a:alpha val="100000"/>
              </a:srgbClr>
            </a:solidFill>
          </p:spPr>
          <p:txBody>
            <a:bodyPr/>
            <a:lstStyle/>
            <a:p/>
          </p:txBody>
        </p:sp>
        <p:sp>
          <p:nvSpPr>
            <p:cNvPr id="40" name="rc40"/>
            <p:cNvSpPr/>
            <p:nvPr/>
          </p:nvSpPr>
          <p:spPr>
            <a:xfrm>
              <a:off x="6568018" y="3588381"/>
              <a:ext cx="249014" cy="418304"/>
            </a:xfrm>
            <a:prstGeom prst="rect">
              <a:avLst/>
            </a:prstGeom>
            <a:solidFill>
              <a:srgbClr val="E2231A">
                <a:alpha val="100000"/>
              </a:srgbClr>
            </a:solidFill>
          </p:spPr>
          <p:txBody>
            <a:bodyPr/>
            <a:lstStyle/>
            <a:p/>
          </p:txBody>
        </p:sp>
        <p:sp>
          <p:nvSpPr>
            <p:cNvPr id="41" name="rc41"/>
            <p:cNvSpPr/>
            <p:nvPr/>
          </p:nvSpPr>
          <p:spPr>
            <a:xfrm>
              <a:off x="6844701" y="3472356"/>
              <a:ext cx="249014" cy="534328"/>
            </a:xfrm>
            <a:prstGeom prst="rect">
              <a:avLst/>
            </a:prstGeom>
            <a:solidFill>
              <a:srgbClr val="E2231A">
                <a:alpha val="100000"/>
              </a:srgbClr>
            </a:solidFill>
          </p:spPr>
          <p:txBody>
            <a:bodyPr/>
            <a:lstStyle/>
            <a:p/>
          </p:txBody>
        </p:sp>
        <p:sp>
          <p:nvSpPr>
            <p:cNvPr id="42" name="rc42"/>
            <p:cNvSpPr/>
            <p:nvPr/>
          </p:nvSpPr>
          <p:spPr>
            <a:xfrm>
              <a:off x="7121383" y="3449117"/>
              <a:ext cx="249014" cy="557567"/>
            </a:xfrm>
            <a:prstGeom prst="rect">
              <a:avLst/>
            </a:prstGeom>
            <a:solidFill>
              <a:srgbClr val="E2231A">
                <a:alpha val="100000"/>
              </a:srgbClr>
            </a:solidFill>
          </p:spPr>
          <p:txBody>
            <a:bodyPr/>
            <a:lstStyle/>
            <a:p/>
          </p:txBody>
        </p:sp>
        <p:sp>
          <p:nvSpPr>
            <p:cNvPr id="43" name="rc43"/>
            <p:cNvSpPr/>
            <p:nvPr/>
          </p:nvSpPr>
          <p:spPr>
            <a:xfrm>
              <a:off x="7398065" y="3341494"/>
              <a:ext cx="249014" cy="665190"/>
            </a:xfrm>
            <a:prstGeom prst="rect">
              <a:avLst/>
            </a:prstGeom>
            <a:solidFill>
              <a:srgbClr val="E2231A">
                <a:alpha val="100000"/>
              </a:srgbClr>
            </a:solidFill>
          </p:spPr>
          <p:txBody>
            <a:bodyPr/>
            <a:lstStyle/>
            <a:p/>
          </p:txBody>
        </p:sp>
        <p:sp>
          <p:nvSpPr>
            <p:cNvPr id="44" name="rc44"/>
            <p:cNvSpPr/>
            <p:nvPr/>
          </p:nvSpPr>
          <p:spPr>
            <a:xfrm>
              <a:off x="7674748" y="3146624"/>
              <a:ext cx="249014" cy="860061"/>
            </a:xfrm>
            <a:prstGeom prst="rect">
              <a:avLst/>
            </a:prstGeom>
            <a:solidFill>
              <a:srgbClr val="E2231A">
                <a:alpha val="100000"/>
              </a:srgbClr>
            </a:solidFill>
          </p:spPr>
          <p:txBody>
            <a:bodyPr/>
            <a:lstStyle/>
            <a:p/>
          </p:txBody>
        </p:sp>
        <p:sp>
          <p:nvSpPr>
            <p:cNvPr id="45" name="rc45"/>
            <p:cNvSpPr/>
            <p:nvPr/>
          </p:nvSpPr>
          <p:spPr>
            <a:xfrm>
              <a:off x="7951430" y="3159387"/>
              <a:ext cx="249014" cy="847297"/>
            </a:xfrm>
            <a:prstGeom prst="rect">
              <a:avLst/>
            </a:prstGeom>
            <a:solidFill>
              <a:srgbClr val="E2231A">
                <a:alpha val="100000"/>
              </a:srgbClr>
            </a:solidFill>
          </p:spPr>
          <p:txBody>
            <a:bodyPr/>
            <a:lstStyle/>
            <a:p/>
          </p:txBody>
        </p:sp>
        <p:sp>
          <p:nvSpPr>
            <p:cNvPr id="46" name="rc46"/>
            <p:cNvSpPr/>
            <p:nvPr/>
          </p:nvSpPr>
          <p:spPr>
            <a:xfrm>
              <a:off x="1311054" y="3796293"/>
              <a:ext cx="249014" cy="114463"/>
            </a:xfrm>
            <a:prstGeom prst="rect">
              <a:avLst/>
            </a:prstGeom>
            <a:solidFill>
              <a:srgbClr val="B3B3B3">
                <a:alpha val="100000"/>
              </a:srgbClr>
            </a:solidFill>
          </p:spPr>
          <p:txBody>
            <a:bodyPr/>
            <a:lstStyle/>
            <a:p/>
          </p:txBody>
        </p:sp>
        <p:sp>
          <p:nvSpPr>
            <p:cNvPr id="47" name="rc47"/>
            <p:cNvSpPr/>
            <p:nvPr/>
          </p:nvSpPr>
          <p:spPr>
            <a:xfrm>
              <a:off x="1587736" y="3854765"/>
              <a:ext cx="249014" cy="59305"/>
            </a:xfrm>
            <a:prstGeom prst="rect">
              <a:avLst/>
            </a:prstGeom>
            <a:solidFill>
              <a:srgbClr val="B3B3B3">
                <a:alpha val="100000"/>
              </a:srgbClr>
            </a:solidFill>
          </p:spPr>
          <p:txBody>
            <a:bodyPr/>
            <a:lstStyle/>
            <a:p/>
          </p:txBody>
        </p:sp>
        <p:sp>
          <p:nvSpPr>
            <p:cNvPr id="48" name="rc48"/>
            <p:cNvSpPr/>
            <p:nvPr/>
          </p:nvSpPr>
          <p:spPr>
            <a:xfrm>
              <a:off x="1864419" y="3859725"/>
              <a:ext cx="249014" cy="55286"/>
            </a:xfrm>
            <a:prstGeom prst="rect">
              <a:avLst/>
            </a:prstGeom>
            <a:solidFill>
              <a:srgbClr val="B3B3B3">
                <a:alpha val="100000"/>
              </a:srgbClr>
            </a:solidFill>
          </p:spPr>
          <p:txBody>
            <a:bodyPr/>
            <a:lstStyle/>
            <a:p/>
          </p:txBody>
        </p:sp>
        <p:sp>
          <p:nvSpPr>
            <p:cNvPr id="49" name="rc49"/>
            <p:cNvSpPr/>
            <p:nvPr/>
          </p:nvSpPr>
          <p:spPr>
            <a:xfrm>
              <a:off x="2141101" y="3863872"/>
              <a:ext cx="249014" cy="3698"/>
            </a:xfrm>
            <a:prstGeom prst="rect">
              <a:avLst/>
            </a:prstGeom>
            <a:solidFill>
              <a:srgbClr val="B3B3B3">
                <a:alpha val="100000"/>
              </a:srgbClr>
            </a:solidFill>
          </p:spPr>
          <p:txBody>
            <a:bodyPr/>
            <a:lstStyle/>
            <a:p/>
          </p:txBody>
        </p:sp>
        <p:sp>
          <p:nvSpPr>
            <p:cNvPr id="50" name="rc50"/>
            <p:cNvSpPr/>
            <p:nvPr/>
          </p:nvSpPr>
          <p:spPr>
            <a:xfrm>
              <a:off x="2417783" y="3817629"/>
              <a:ext cx="249014" cy="47974"/>
            </a:xfrm>
            <a:prstGeom prst="rect">
              <a:avLst/>
            </a:prstGeom>
            <a:solidFill>
              <a:srgbClr val="B3B3B3">
                <a:alpha val="100000"/>
              </a:srgbClr>
            </a:solidFill>
          </p:spPr>
          <p:txBody>
            <a:bodyPr/>
            <a:lstStyle/>
            <a:p/>
          </p:txBody>
        </p:sp>
        <p:sp>
          <p:nvSpPr>
            <p:cNvPr id="51" name="rc51"/>
            <p:cNvSpPr/>
            <p:nvPr/>
          </p:nvSpPr>
          <p:spPr>
            <a:xfrm>
              <a:off x="2694466" y="3815448"/>
              <a:ext cx="249014" cy="46072"/>
            </a:xfrm>
            <a:prstGeom prst="rect">
              <a:avLst/>
            </a:prstGeom>
            <a:solidFill>
              <a:srgbClr val="B3B3B3">
                <a:alpha val="100000"/>
              </a:srgbClr>
            </a:solidFill>
          </p:spPr>
          <p:txBody>
            <a:bodyPr/>
            <a:lstStyle/>
            <a:p/>
          </p:txBody>
        </p:sp>
        <p:sp>
          <p:nvSpPr>
            <p:cNvPr id="52" name="rc52"/>
            <p:cNvSpPr/>
            <p:nvPr/>
          </p:nvSpPr>
          <p:spPr>
            <a:xfrm>
              <a:off x="3247830" y="3816582"/>
              <a:ext cx="249014" cy="45131"/>
            </a:xfrm>
            <a:prstGeom prst="rect">
              <a:avLst/>
            </a:prstGeom>
            <a:solidFill>
              <a:srgbClr val="B3B3B3">
                <a:alpha val="100000"/>
              </a:srgbClr>
            </a:solidFill>
          </p:spPr>
          <p:txBody>
            <a:bodyPr/>
            <a:lstStyle/>
            <a:p/>
          </p:txBody>
        </p:sp>
        <p:sp>
          <p:nvSpPr>
            <p:cNvPr id="53" name="rc53"/>
            <p:cNvSpPr/>
            <p:nvPr/>
          </p:nvSpPr>
          <p:spPr>
            <a:xfrm>
              <a:off x="3524513" y="3775854"/>
              <a:ext cx="249014" cy="25719"/>
            </a:xfrm>
            <a:prstGeom prst="rect">
              <a:avLst/>
            </a:prstGeom>
            <a:solidFill>
              <a:srgbClr val="B3B3B3">
                <a:alpha val="100000"/>
              </a:srgbClr>
            </a:solidFill>
          </p:spPr>
          <p:txBody>
            <a:bodyPr/>
            <a:lstStyle/>
            <a:p/>
          </p:txBody>
        </p:sp>
        <p:sp>
          <p:nvSpPr>
            <p:cNvPr id="54" name="rc54"/>
            <p:cNvSpPr/>
            <p:nvPr/>
          </p:nvSpPr>
          <p:spPr>
            <a:xfrm>
              <a:off x="3801195" y="3737372"/>
              <a:ext cx="249014" cy="63966"/>
            </a:xfrm>
            <a:prstGeom prst="rect">
              <a:avLst/>
            </a:prstGeom>
            <a:solidFill>
              <a:srgbClr val="B3B3B3">
                <a:alpha val="100000"/>
              </a:srgbClr>
            </a:solidFill>
          </p:spPr>
          <p:txBody>
            <a:bodyPr/>
            <a:lstStyle/>
            <a:p/>
          </p:txBody>
        </p:sp>
        <p:sp>
          <p:nvSpPr>
            <p:cNvPr id="55" name="rc55"/>
            <p:cNvSpPr/>
            <p:nvPr/>
          </p:nvSpPr>
          <p:spPr>
            <a:xfrm>
              <a:off x="4077877" y="3694571"/>
              <a:ext cx="249014" cy="73287"/>
            </a:xfrm>
            <a:prstGeom prst="rect">
              <a:avLst/>
            </a:prstGeom>
            <a:solidFill>
              <a:srgbClr val="B3B3B3">
                <a:alpha val="100000"/>
              </a:srgbClr>
            </a:solidFill>
          </p:spPr>
          <p:txBody>
            <a:bodyPr/>
            <a:lstStyle/>
            <a:p/>
          </p:txBody>
        </p:sp>
        <p:sp>
          <p:nvSpPr>
            <p:cNvPr id="56" name="rc56"/>
            <p:cNvSpPr/>
            <p:nvPr/>
          </p:nvSpPr>
          <p:spPr>
            <a:xfrm>
              <a:off x="4354560" y="3605163"/>
              <a:ext cx="249014" cy="98557"/>
            </a:xfrm>
            <a:prstGeom prst="rect">
              <a:avLst/>
            </a:prstGeom>
            <a:solidFill>
              <a:srgbClr val="B3B3B3">
                <a:alpha val="100000"/>
              </a:srgbClr>
            </a:solidFill>
          </p:spPr>
          <p:txBody>
            <a:bodyPr/>
            <a:lstStyle/>
            <a:p/>
          </p:txBody>
        </p:sp>
        <p:sp>
          <p:nvSpPr>
            <p:cNvPr id="57" name="rc57"/>
            <p:cNvSpPr/>
            <p:nvPr/>
          </p:nvSpPr>
          <p:spPr>
            <a:xfrm>
              <a:off x="4631242" y="3554260"/>
              <a:ext cx="249014" cy="194550"/>
            </a:xfrm>
            <a:prstGeom prst="rect">
              <a:avLst/>
            </a:prstGeom>
            <a:solidFill>
              <a:srgbClr val="B3B3B3">
                <a:alpha val="100000"/>
              </a:srgbClr>
            </a:solidFill>
          </p:spPr>
          <p:txBody>
            <a:bodyPr/>
            <a:lstStyle/>
            <a:p/>
          </p:txBody>
        </p:sp>
        <p:sp>
          <p:nvSpPr>
            <p:cNvPr id="58" name="rc58"/>
            <p:cNvSpPr/>
            <p:nvPr/>
          </p:nvSpPr>
          <p:spPr>
            <a:xfrm>
              <a:off x="4907924" y="3456429"/>
              <a:ext cx="249014" cy="222920"/>
            </a:xfrm>
            <a:prstGeom prst="rect">
              <a:avLst/>
            </a:prstGeom>
            <a:solidFill>
              <a:srgbClr val="B3B3B3">
                <a:alpha val="100000"/>
              </a:srgbClr>
            </a:solidFill>
          </p:spPr>
          <p:txBody>
            <a:bodyPr/>
            <a:lstStyle/>
            <a:p/>
          </p:txBody>
        </p:sp>
        <p:sp>
          <p:nvSpPr>
            <p:cNvPr id="59" name="rc59"/>
            <p:cNvSpPr/>
            <p:nvPr/>
          </p:nvSpPr>
          <p:spPr>
            <a:xfrm>
              <a:off x="5184607" y="3274578"/>
              <a:ext cx="249014" cy="263006"/>
            </a:xfrm>
            <a:prstGeom prst="rect">
              <a:avLst/>
            </a:prstGeom>
            <a:solidFill>
              <a:srgbClr val="B3B3B3">
                <a:alpha val="100000"/>
              </a:srgbClr>
            </a:solidFill>
          </p:spPr>
          <p:txBody>
            <a:bodyPr/>
            <a:lstStyle/>
            <a:p/>
          </p:txBody>
        </p:sp>
        <p:sp>
          <p:nvSpPr>
            <p:cNvPr id="60" name="rc60"/>
            <p:cNvSpPr/>
            <p:nvPr/>
          </p:nvSpPr>
          <p:spPr>
            <a:xfrm>
              <a:off x="5461289" y="3079814"/>
              <a:ext cx="249014" cy="318677"/>
            </a:xfrm>
            <a:prstGeom prst="rect">
              <a:avLst/>
            </a:prstGeom>
            <a:solidFill>
              <a:srgbClr val="B3B3B3">
                <a:alpha val="100000"/>
              </a:srgbClr>
            </a:solidFill>
          </p:spPr>
          <p:txBody>
            <a:bodyPr/>
            <a:lstStyle/>
            <a:p/>
          </p:txBody>
        </p:sp>
        <p:sp>
          <p:nvSpPr>
            <p:cNvPr id="61" name="rc61"/>
            <p:cNvSpPr/>
            <p:nvPr/>
          </p:nvSpPr>
          <p:spPr>
            <a:xfrm>
              <a:off x="5737971" y="2956713"/>
              <a:ext cx="249014" cy="429015"/>
            </a:xfrm>
            <a:prstGeom prst="rect">
              <a:avLst/>
            </a:prstGeom>
            <a:solidFill>
              <a:srgbClr val="B3B3B3">
                <a:alpha val="100000"/>
              </a:srgbClr>
            </a:solidFill>
          </p:spPr>
          <p:txBody>
            <a:bodyPr/>
            <a:lstStyle/>
            <a:p/>
          </p:txBody>
        </p:sp>
        <p:sp>
          <p:nvSpPr>
            <p:cNvPr id="62" name="rc62"/>
            <p:cNvSpPr/>
            <p:nvPr/>
          </p:nvSpPr>
          <p:spPr>
            <a:xfrm>
              <a:off x="6014654" y="2937963"/>
              <a:ext cx="249014" cy="478379"/>
            </a:xfrm>
            <a:prstGeom prst="rect">
              <a:avLst/>
            </a:prstGeom>
            <a:solidFill>
              <a:srgbClr val="B3B3B3">
                <a:alpha val="100000"/>
              </a:srgbClr>
            </a:solidFill>
          </p:spPr>
          <p:txBody>
            <a:bodyPr/>
            <a:lstStyle/>
            <a:p/>
          </p:txBody>
        </p:sp>
        <p:sp>
          <p:nvSpPr>
            <p:cNvPr id="63" name="rc63"/>
            <p:cNvSpPr/>
            <p:nvPr/>
          </p:nvSpPr>
          <p:spPr>
            <a:xfrm>
              <a:off x="6291336" y="3195283"/>
              <a:ext cx="249014" cy="371569"/>
            </a:xfrm>
            <a:prstGeom prst="rect">
              <a:avLst/>
            </a:prstGeom>
            <a:solidFill>
              <a:srgbClr val="B3B3B3">
                <a:alpha val="100000"/>
              </a:srgbClr>
            </a:solidFill>
          </p:spPr>
          <p:txBody>
            <a:bodyPr/>
            <a:lstStyle/>
            <a:p/>
          </p:txBody>
        </p:sp>
        <p:sp>
          <p:nvSpPr>
            <p:cNvPr id="64" name="rc64"/>
            <p:cNvSpPr/>
            <p:nvPr/>
          </p:nvSpPr>
          <p:spPr>
            <a:xfrm>
              <a:off x="6568018" y="2984164"/>
              <a:ext cx="249014" cy="604217"/>
            </a:xfrm>
            <a:prstGeom prst="rect">
              <a:avLst/>
            </a:prstGeom>
            <a:solidFill>
              <a:srgbClr val="B3B3B3">
                <a:alpha val="100000"/>
              </a:srgbClr>
            </a:solidFill>
          </p:spPr>
          <p:txBody>
            <a:bodyPr/>
            <a:lstStyle/>
            <a:p/>
          </p:txBody>
        </p:sp>
        <p:sp>
          <p:nvSpPr>
            <p:cNvPr id="65" name="rc65"/>
            <p:cNvSpPr/>
            <p:nvPr/>
          </p:nvSpPr>
          <p:spPr>
            <a:xfrm>
              <a:off x="6844701" y="2928813"/>
              <a:ext cx="249014" cy="543543"/>
            </a:xfrm>
            <a:prstGeom prst="rect">
              <a:avLst/>
            </a:prstGeom>
            <a:solidFill>
              <a:srgbClr val="B3B3B3">
                <a:alpha val="100000"/>
              </a:srgbClr>
            </a:solidFill>
          </p:spPr>
          <p:txBody>
            <a:bodyPr/>
            <a:lstStyle/>
            <a:p/>
          </p:txBody>
        </p:sp>
        <p:sp>
          <p:nvSpPr>
            <p:cNvPr id="66" name="rc66"/>
            <p:cNvSpPr/>
            <p:nvPr/>
          </p:nvSpPr>
          <p:spPr>
            <a:xfrm>
              <a:off x="7121383" y="2908097"/>
              <a:ext cx="249014" cy="541020"/>
            </a:xfrm>
            <a:prstGeom prst="rect">
              <a:avLst/>
            </a:prstGeom>
            <a:solidFill>
              <a:srgbClr val="B3B3B3">
                <a:alpha val="100000"/>
              </a:srgbClr>
            </a:solidFill>
          </p:spPr>
          <p:txBody>
            <a:bodyPr/>
            <a:lstStyle/>
            <a:p/>
          </p:txBody>
        </p:sp>
        <p:sp>
          <p:nvSpPr>
            <p:cNvPr id="67" name="rc67"/>
            <p:cNvSpPr/>
            <p:nvPr/>
          </p:nvSpPr>
          <p:spPr>
            <a:xfrm>
              <a:off x="7398065" y="2711002"/>
              <a:ext cx="249014" cy="630491"/>
            </a:xfrm>
            <a:prstGeom prst="rect">
              <a:avLst/>
            </a:prstGeom>
            <a:solidFill>
              <a:srgbClr val="B3B3B3">
                <a:alpha val="100000"/>
              </a:srgbClr>
            </a:solidFill>
          </p:spPr>
          <p:txBody>
            <a:bodyPr/>
            <a:lstStyle/>
            <a:p/>
          </p:txBody>
        </p:sp>
        <p:sp>
          <p:nvSpPr>
            <p:cNvPr id="68" name="rc68"/>
            <p:cNvSpPr/>
            <p:nvPr/>
          </p:nvSpPr>
          <p:spPr>
            <a:xfrm>
              <a:off x="7674748" y="2321881"/>
              <a:ext cx="249014" cy="824742"/>
            </a:xfrm>
            <a:prstGeom prst="rect">
              <a:avLst/>
            </a:prstGeom>
            <a:solidFill>
              <a:srgbClr val="B3B3B3">
                <a:alpha val="100000"/>
              </a:srgbClr>
            </a:solidFill>
          </p:spPr>
          <p:txBody>
            <a:bodyPr/>
            <a:lstStyle/>
            <a:p/>
          </p:txBody>
        </p:sp>
        <p:sp>
          <p:nvSpPr>
            <p:cNvPr id="69" name="rc69"/>
            <p:cNvSpPr/>
            <p:nvPr/>
          </p:nvSpPr>
          <p:spPr>
            <a:xfrm>
              <a:off x="7951430" y="2369642"/>
              <a:ext cx="249014" cy="789745"/>
            </a:xfrm>
            <a:prstGeom prst="rect">
              <a:avLst/>
            </a:prstGeom>
            <a:solidFill>
              <a:srgbClr val="B3B3B3">
                <a:alpha val="100000"/>
              </a:srgbClr>
            </a:solidFill>
          </p:spPr>
          <p:txBody>
            <a:bodyPr/>
            <a:lstStyle/>
            <a:p/>
          </p:txBody>
        </p:sp>
        <p:sp>
          <p:nvSpPr>
            <p:cNvPr id="70" name="pl70"/>
            <p:cNvSpPr/>
            <p:nvPr/>
          </p:nvSpPr>
          <p:spPr>
            <a:xfrm>
              <a:off x="1435561" y="1254838"/>
              <a:ext cx="6640376" cy="561601"/>
            </a:xfrm>
            <a:custGeom>
              <a:avLst/>
              <a:pathLst>
                <a:path w="6640376" h="561601">
                  <a:moveTo>
                    <a:pt x="0" y="0"/>
                  </a:moveTo>
                  <a:lnTo>
                    <a:pt x="276682" y="0"/>
                  </a:lnTo>
                  <a:lnTo>
                    <a:pt x="553364" y="0"/>
                  </a:lnTo>
                  <a:lnTo>
                    <a:pt x="830047" y="28080"/>
                  </a:lnTo>
                  <a:lnTo>
                    <a:pt x="1106729" y="28080"/>
                  </a:lnTo>
                  <a:lnTo>
                    <a:pt x="1383411" y="28080"/>
                  </a:lnTo>
                  <a:lnTo>
                    <a:pt x="1660094" y="84240"/>
                  </a:lnTo>
                  <a:lnTo>
                    <a:pt x="1936776" y="28080"/>
                  </a:lnTo>
                  <a:lnTo>
                    <a:pt x="2213458" y="56160"/>
                  </a:lnTo>
                  <a:lnTo>
                    <a:pt x="2490141" y="56160"/>
                  </a:lnTo>
                  <a:lnTo>
                    <a:pt x="2766823" y="84240"/>
                  </a:lnTo>
                  <a:lnTo>
                    <a:pt x="3043505" y="140400"/>
                  </a:lnTo>
                  <a:lnTo>
                    <a:pt x="3320188" y="112320"/>
                  </a:lnTo>
                  <a:lnTo>
                    <a:pt x="3596870" y="168480"/>
                  </a:lnTo>
                  <a:lnTo>
                    <a:pt x="3873552" y="252720"/>
                  </a:lnTo>
                  <a:lnTo>
                    <a:pt x="4150235" y="336960"/>
                  </a:lnTo>
                  <a:lnTo>
                    <a:pt x="4426917" y="336960"/>
                  </a:lnTo>
                  <a:lnTo>
                    <a:pt x="4703599" y="308880"/>
                  </a:lnTo>
                  <a:lnTo>
                    <a:pt x="4980282" y="224640"/>
                  </a:lnTo>
                  <a:lnTo>
                    <a:pt x="5256964" y="224640"/>
                  </a:lnTo>
                  <a:lnTo>
                    <a:pt x="5533646" y="308880"/>
                  </a:lnTo>
                  <a:lnTo>
                    <a:pt x="5810329" y="336960"/>
                  </a:lnTo>
                  <a:lnTo>
                    <a:pt x="6087011" y="421200"/>
                  </a:lnTo>
                  <a:lnTo>
                    <a:pt x="6363693" y="561601"/>
                  </a:lnTo>
                  <a:lnTo>
                    <a:pt x="6640376" y="561601"/>
                  </a:lnTo>
                </a:path>
              </a:pathLst>
            </a:custGeom>
            <a:ln w="27101" cap="flat">
              <a:solidFill>
                <a:srgbClr val="0058AB">
                  <a:alpha val="100000"/>
                </a:srgbClr>
              </a:solidFill>
              <a:prstDash val="solid"/>
              <a:round/>
            </a:ln>
          </p:spPr>
          <p:txBody>
            <a:bodyPr/>
            <a:lstStyle/>
            <a:p/>
          </p:txBody>
        </p:sp>
        <p:sp>
          <p:nvSpPr>
            <p:cNvPr id="71" name="pl71"/>
            <p:cNvSpPr/>
            <p:nvPr/>
          </p:nvSpPr>
          <p:spPr>
            <a:xfrm>
              <a:off x="1435561" y="1282919"/>
              <a:ext cx="6640376" cy="982802"/>
            </a:xfrm>
            <a:custGeom>
              <a:avLst/>
              <a:pathLst>
                <a:path w="6640376" h="982802">
                  <a:moveTo>
                    <a:pt x="0" y="28080"/>
                  </a:moveTo>
                  <a:lnTo>
                    <a:pt x="276682" y="0"/>
                  </a:lnTo>
                  <a:lnTo>
                    <a:pt x="553364" y="0"/>
                  </a:lnTo>
                  <a:lnTo>
                    <a:pt x="830047" y="0"/>
                  </a:lnTo>
                  <a:lnTo>
                    <a:pt x="1106729" y="28080"/>
                  </a:lnTo>
                  <a:lnTo>
                    <a:pt x="1383411" y="28080"/>
                  </a:lnTo>
                  <a:lnTo>
                    <a:pt x="1660094" y="28080"/>
                  </a:lnTo>
                  <a:lnTo>
                    <a:pt x="1936776" y="28080"/>
                  </a:lnTo>
                  <a:lnTo>
                    <a:pt x="2213458" y="56160"/>
                  </a:lnTo>
                  <a:lnTo>
                    <a:pt x="2490141" y="84240"/>
                  </a:lnTo>
                  <a:lnTo>
                    <a:pt x="2766823" y="112320"/>
                  </a:lnTo>
                  <a:lnTo>
                    <a:pt x="3043505" y="168480"/>
                  </a:lnTo>
                  <a:lnTo>
                    <a:pt x="3320188" y="196560"/>
                  </a:lnTo>
                  <a:lnTo>
                    <a:pt x="3596870" y="252720"/>
                  </a:lnTo>
                  <a:lnTo>
                    <a:pt x="3873552" y="365040"/>
                  </a:lnTo>
                  <a:lnTo>
                    <a:pt x="4150235" y="477361"/>
                  </a:lnTo>
                  <a:lnTo>
                    <a:pt x="4426917" y="589681"/>
                  </a:lnTo>
                  <a:lnTo>
                    <a:pt x="4703599" y="617761"/>
                  </a:lnTo>
                  <a:lnTo>
                    <a:pt x="4980282" y="449281"/>
                  </a:lnTo>
                  <a:lnTo>
                    <a:pt x="5256964" y="589681"/>
                  </a:lnTo>
                  <a:lnTo>
                    <a:pt x="5533646" y="617761"/>
                  </a:lnTo>
                  <a:lnTo>
                    <a:pt x="5810329" y="617761"/>
                  </a:lnTo>
                  <a:lnTo>
                    <a:pt x="6087011" y="730081"/>
                  </a:lnTo>
                  <a:lnTo>
                    <a:pt x="6363693" y="982802"/>
                  </a:lnTo>
                  <a:lnTo>
                    <a:pt x="6640376" y="982802"/>
                  </a:lnTo>
                </a:path>
              </a:pathLst>
            </a:custGeom>
            <a:ln w="27101" cap="flat">
              <a:solidFill>
                <a:srgbClr val="333333">
                  <a:alpha val="100000"/>
                </a:srgbClr>
              </a:solidFill>
              <a:prstDash val="solid"/>
              <a:round/>
            </a:ln>
          </p:spPr>
          <p:txBody>
            <a:bodyPr/>
            <a:lstStyle/>
            <a:p/>
          </p:txBody>
        </p:sp>
        <p:sp>
          <p:nvSpPr>
            <p:cNvPr id="72" name="tx72"/>
            <p:cNvSpPr/>
            <p:nvPr/>
          </p:nvSpPr>
          <p:spPr>
            <a:xfrm>
              <a:off x="6622187" y="12965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90</a:t>
              </a:r>
            </a:p>
          </p:txBody>
        </p:sp>
        <p:sp>
          <p:nvSpPr>
            <p:cNvPr id="73" name="tx73"/>
            <p:cNvSpPr/>
            <p:nvPr/>
          </p:nvSpPr>
          <p:spPr>
            <a:xfrm>
              <a:off x="6898870"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74" name="tx74"/>
            <p:cNvSpPr/>
            <p:nvPr/>
          </p:nvSpPr>
          <p:spPr>
            <a:xfrm>
              <a:off x="7175552" y="140882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86</a:t>
              </a:r>
            </a:p>
          </p:txBody>
        </p:sp>
        <p:sp>
          <p:nvSpPr>
            <p:cNvPr id="75" name="tx75"/>
            <p:cNvSpPr/>
            <p:nvPr/>
          </p:nvSpPr>
          <p:spPr>
            <a:xfrm>
              <a:off x="7452234"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76" name="tx76"/>
            <p:cNvSpPr/>
            <p:nvPr/>
          </p:nvSpPr>
          <p:spPr>
            <a:xfrm>
              <a:off x="7728917" y="16334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78</a:t>
              </a:r>
            </a:p>
          </p:txBody>
        </p:sp>
        <p:sp>
          <p:nvSpPr>
            <p:cNvPr id="77" name="tx77"/>
            <p:cNvSpPr/>
            <p:nvPr/>
          </p:nvSpPr>
          <p:spPr>
            <a:xfrm>
              <a:off x="8005599" y="16334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78</a:t>
              </a:r>
            </a:p>
          </p:txBody>
        </p:sp>
        <p:sp>
          <p:nvSpPr>
            <p:cNvPr id="78" name="tx78"/>
            <p:cNvSpPr/>
            <p:nvPr/>
          </p:nvSpPr>
          <p:spPr>
            <a:xfrm>
              <a:off x="6622187" y="19340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76</a:t>
              </a:r>
            </a:p>
          </p:txBody>
        </p:sp>
        <p:sp>
          <p:nvSpPr>
            <p:cNvPr id="79" name="tx79"/>
            <p:cNvSpPr/>
            <p:nvPr/>
          </p:nvSpPr>
          <p:spPr>
            <a:xfrm>
              <a:off x="6898870"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80" name="tx80"/>
            <p:cNvSpPr/>
            <p:nvPr/>
          </p:nvSpPr>
          <p:spPr>
            <a:xfrm>
              <a:off x="7175552"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81" name="tx81"/>
            <p:cNvSpPr/>
            <p:nvPr/>
          </p:nvSpPr>
          <p:spPr>
            <a:xfrm>
              <a:off x="7452234" y="207600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71</a:t>
              </a:r>
            </a:p>
          </p:txBody>
        </p:sp>
        <p:sp>
          <p:nvSpPr>
            <p:cNvPr id="82" name="tx82"/>
            <p:cNvSpPr/>
            <p:nvPr/>
          </p:nvSpPr>
          <p:spPr>
            <a:xfrm>
              <a:off x="7728917" y="2327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62</a:t>
              </a:r>
            </a:p>
          </p:txBody>
        </p:sp>
        <p:sp>
          <p:nvSpPr>
            <p:cNvPr id="83" name="tx83"/>
            <p:cNvSpPr/>
            <p:nvPr/>
          </p:nvSpPr>
          <p:spPr>
            <a:xfrm>
              <a:off x="8005599" y="2327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62</a:t>
              </a:r>
            </a:p>
          </p:txBody>
        </p:sp>
        <p:sp>
          <p:nvSpPr>
            <p:cNvPr id="84" name="tx84"/>
            <p:cNvSpPr/>
            <p:nvPr/>
          </p:nvSpPr>
          <p:spPr>
            <a:xfrm>
              <a:off x="1360212" y="391859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85" name="tx85"/>
            <p:cNvSpPr/>
            <p:nvPr/>
          </p:nvSpPr>
          <p:spPr>
            <a:xfrm>
              <a:off x="2743624" y="38936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86" name="tx86"/>
            <p:cNvSpPr/>
            <p:nvPr/>
          </p:nvSpPr>
          <p:spPr>
            <a:xfrm>
              <a:off x="4096891" y="384815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11.2</a:t>
              </a:r>
            </a:p>
          </p:txBody>
        </p:sp>
        <p:sp>
          <p:nvSpPr>
            <p:cNvPr id="87" name="tx87"/>
            <p:cNvSpPr/>
            <p:nvPr/>
          </p:nvSpPr>
          <p:spPr>
            <a:xfrm>
              <a:off x="5480302" y="36621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88" name="tx88"/>
            <p:cNvSpPr/>
            <p:nvPr/>
          </p:nvSpPr>
          <p:spPr>
            <a:xfrm>
              <a:off x="6587032" y="375709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19.6</a:t>
              </a:r>
            </a:p>
          </p:txBody>
        </p:sp>
        <p:sp>
          <p:nvSpPr>
            <p:cNvPr id="89" name="tx89"/>
            <p:cNvSpPr/>
            <p:nvPr/>
          </p:nvSpPr>
          <p:spPr>
            <a:xfrm>
              <a:off x="6908918" y="369908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90" name="tx90"/>
            <p:cNvSpPr/>
            <p:nvPr/>
          </p:nvSpPr>
          <p:spPr>
            <a:xfrm>
              <a:off x="7140396" y="368746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26.1</a:t>
              </a:r>
            </a:p>
          </p:txBody>
        </p:sp>
        <p:sp>
          <p:nvSpPr>
            <p:cNvPr id="91" name="tx91"/>
            <p:cNvSpPr/>
            <p:nvPr/>
          </p:nvSpPr>
          <p:spPr>
            <a:xfrm>
              <a:off x="7417079" y="363359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31.1</a:t>
              </a:r>
            </a:p>
          </p:txBody>
        </p:sp>
        <p:sp>
          <p:nvSpPr>
            <p:cNvPr id="92" name="tx92"/>
            <p:cNvSpPr/>
            <p:nvPr/>
          </p:nvSpPr>
          <p:spPr>
            <a:xfrm>
              <a:off x="7693761" y="3536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a:t>
              </a:r>
            </a:p>
          </p:txBody>
        </p:sp>
        <p:sp>
          <p:nvSpPr>
            <p:cNvPr id="93" name="tx93"/>
            <p:cNvSpPr/>
            <p:nvPr/>
          </p:nvSpPr>
          <p:spPr>
            <a:xfrm>
              <a:off x="7970443" y="354254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39.6</a:t>
              </a:r>
            </a:p>
          </p:txBody>
        </p:sp>
        <p:sp>
          <p:nvSpPr>
            <p:cNvPr id="94" name="tx94"/>
            <p:cNvSpPr/>
            <p:nvPr/>
          </p:nvSpPr>
          <p:spPr>
            <a:xfrm>
              <a:off x="1360212" y="381340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5" name="tx95"/>
            <p:cNvSpPr/>
            <p:nvPr/>
          </p:nvSpPr>
          <p:spPr>
            <a:xfrm>
              <a:off x="2743624" y="379936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6" name="tx96"/>
            <p:cNvSpPr/>
            <p:nvPr/>
          </p:nvSpPr>
          <p:spPr>
            <a:xfrm>
              <a:off x="4127035" y="369072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7" name="tx97"/>
            <p:cNvSpPr/>
            <p:nvPr/>
          </p:nvSpPr>
          <p:spPr>
            <a:xfrm>
              <a:off x="5480302" y="319871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14.9</a:t>
              </a:r>
            </a:p>
          </p:txBody>
        </p:sp>
        <p:sp>
          <p:nvSpPr>
            <p:cNvPr id="98" name="tx98"/>
            <p:cNvSpPr/>
            <p:nvPr/>
          </p:nvSpPr>
          <p:spPr>
            <a:xfrm>
              <a:off x="6587032" y="324577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28.3</a:t>
              </a:r>
            </a:p>
          </p:txBody>
        </p:sp>
        <p:sp>
          <p:nvSpPr>
            <p:cNvPr id="99" name="tx99"/>
            <p:cNvSpPr/>
            <p:nvPr/>
          </p:nvSpPr>
          <p:spPr>
            <a:xfrm>
              <a:off x="6863714" y="316014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100" name="tx100"/>
            <p:cNvSpPr/>
            <p:nvPr/>
          </p:nvSpPr>
          <p:spPr>
            <a:xfrm>
              <a:off x="7140396" y="313811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a:t>
              </a:r>
            </a:p>
          </p:txBody>
        </p:sp>
        <p:sp>
          <p:nvSpPr>
            <p:cNvPr id="101" name="tx101"/>
            <p:cNvSpPr/>
            <p:nvPr/>
          </p:nvSpPr>
          <p:spPr>
            <a:xfrm>
              <a:off x="7417079" y="298580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29.5</a:t>
              </a:r>
            </a:p>
          </p:txBody>
        </p:sp>
        <p:sp>
          <p:nvSpPr>
            <p:cNvPr id="102" name="tx102"/>
            <p:cNvSpPr/>
            <p:nvPr/>
          </p:nvSpPr>
          <p:spPr>
            <a:xfrm>
              <a:off x="7693761" y="269375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38.6</a:t>
              </a:r>
            </a:p>
          </p:txBody>
        </p:sp>
        <p:sp>
          <p:nvSpPr>
            <p:cNvPr id="103" name="tx103"/>
            <p:cNvSpPr/>
            <p:nvPr/>
          </p:nvSpPr>
          <p:spPr>
            <a:xfrm>
              <a:off x="7970443" y="272402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36.9</a:t>
              </a:r>
            </a:p>
          </p:txBody>
        </p:sp>
        <p:sp>
          <p:nvSpPr>
            <p:cNvPr id="104" name="tx104"/>
            <p:cNvSpPr/>
            <p:nvPr/>
          </p:nvSpPr>
          <p:spPr>
            <a:xfrm>
              <a:off x="1367747" y="369005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05" name="tx105"/>
            <p:cNvSpPr/>
            <p:nvPr/>
          </p:nvSpPr>
          <p:spPr>
            <a:xfrm>
              <a:off x="2751159" y="3709214"/>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06" name="tx106"/>
            <p:cNvSpPr/>
            <p:nvPr/>
          </p:nvSpPr>
          <p:spPr>
            <a:xfrm>
              <a:off x="4107440" y="358833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14.6</a:t>
              </a:r>
            </a:p>
          </p:txBody>
        </p:sp>
        <p:sp>
          <p:nvSpPr>
            <p:cNvPr id="107" name="tx107"/>
            <p:cNvSpPr/>
            <p:nvPr/>
          </p:nvSpPr>
          <p:spPr>
            <a:xfrm>
              <a:off x="5490852" y="2973531"/>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43.4</a:t>
              </a:r>
            </a:p>
          </p:txBody>
        </p:sp>
        <p:sp>
          <p:nvSpPr>
            <p:cNvPr id="108" name="tx108"/>
            <p:cNvSpPr/>
            <p:nvPr/>
          </p:nvSpPr>
          <p:spPr>
            <a:xfrm>
              <a:off x="6597581" y="2877929"/>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47.8</a:t>
              </a:r>
            </a:p>
          </p:txBody>
        </p:sp>
        <p:sp>
          <p:nvSpPr>
            <p:cNvPr id="109" name="tx109"/>
            <p:cNvSpPr/>
            <p:nvPr/>
          </p:nvSpPr>
          <p:spPr>
            <a:xfrm>
              <a:off x="6874263" y="282257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50.4</a:t>
              </a:r>
            </a:p>
          </p:txBody>
        </p:sp>
        <p:sp>
          <p:nvSpPr>
            <p:cNvPr id="110" name="tx110"/>
            <p:cNvSpPr/>
            <p:nvPr/>
          </p:nvSpPr>
          <p:spPr>
            <a:xfrm>
              <a:off x="7150946" y="2801862"/>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51.4</a:t>
              </a:r>
            </a:p>
          </p:txBody>
        </p:sp>
        <p:sp>
          <p:nvSpPr>
            <p:cNvPr id="111" name="tx111"/>
            <p:cNvSpPr/>
            <p:nvPr/>
          </p:nvSpPr>
          <p:spPr>
            <a:xfrm>
              <a:off x="7427628" y="2604768"/>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60.6</a:t>
              </a:r>
            </a:p>
          </p:txBody>
        </p:sp>
        <p:sp>
          <p:nvSpPr>
            <p:cNvPr id="112" name="tx112"/>
            <p:cNvSpPr/>
            <p:nvPr/>
          </p:nvSpPr>
          <p:spPr>
            <a:xfrm>
              <a:off x="7704310" y="2215646"/>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78.8</a:t>
              </a:r>
            </a:p>
          </p:txBody>
        </p:sp>
        <p:sp>
          <p:nvSpPr>
            <p:cNvPr id="113" name="tx113"/>
            <p:cNvSpPr/>
            <p:nvPr/>
          </p:nvSpPr>
          <p:spPr>
            <a:xfrm>
              <a:off x="7980993" y="226340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76.6</a:t>
              </a:r>
            </a:p>
          </p:txBody>
        </p:sp>
        <p:sp>
          <p:nvSpPr>
            <p:cNvPr id="114" name="tx114"/>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655386" y="288561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6" name="tx116"/>
            <p:cNvSpPr/>
            <p:nvPr/>
          </p:nvSpPr>
          <p:spPr>
            <a:xfrm>
              <a:off x="577692" y="1816657"/>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7" name="tx117"/>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9" name="tx119"/>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0" name="tx120"/>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1" name="tx121"/>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2" name="tx122"/>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3" name="tx123"/>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3" name="tx133"/>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4" name="pl134"/>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5" name="pl135"/>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6" name="tx136"/>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7" name="tx137"/>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8" name="rc138"/>
            <p:cNvSpPr/>
            <p:nvPr/>
          </p:nvSpPr>
          <p:spPr>
            <a:xfrm>
              <a:off x="4686533" y="4909475"/>
              <a:ext cx="201456" cy="201456"/>
            </a:xfrm>
            <a:prstGeom prst="rect">
              <a:avLst/>
            </a:prstGeom>
            <a:solidFill>
              <a:srgbClr val="E2231A">
                <a:alpha val="100000"/>
              </a:srgbClr>
            </a:solidFill>
          </p:spPr>
          <p:txBody>
            <a:bodyPr/>
            <a:lstStyle/>
            <a:p/>
          </p:txBody>
        </p:sp>
        <p:sp>
          <p:nvSpPr>
            <p:cNvPr id="139" name="rc139"/>
            <p:cNvSpPr/>
            <p:nvPr/>
          </p:nvSpPr>
          <p:spPr>
            <a:xfrm>
              <a:off x="5650692" y="4909475"/>
              <a:ext cx="201456" cy="201456"/>
            </a:xfrm>
            <a:prstGeom prst="rect">
              <a:avLst/>
            </a:prstGeom>
            <a:solidFill>
              <a:srgbClr val="B3B3B3">
                <a:alpha val="100000"/>
              </a:srgbClr>
            </a:solidFill>
          </p:spPr>
          <p:txBody>
            <a:bodyPr/>
            <a:lstStyle/>
            <a:p/>
          </p:txBody>
        </p:sp>
        <p:sp>
          <p:nvSpPr>
            <p:cNvPr id="140" name="tx140"/>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1" name="tx141"/>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2" name="tx142"/>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3" name="tx143"/>
            <p:cNvSpPr/>
            <p:nvPr/>
          </p:nvSpPr>
          <p:spPr>
            <a:xfrm>
              <a:off x="966584" y="661760"/>
              <a:ext cx="156573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Romania, 2000-2024</a:t>
              </a:r>
            </a:p>
          </p:txBody>
        </p:sp>
        <p:sp>
          <p:nvSpPr>
            <p:cNvPr id="144" name="pl144"/>
            <p:cNvSpPr/>
            <p:nvPr/>
          </p:nvSpPr>
          <p:spPr>
            <a:xfrm>
              <a:off x="218527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393371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568216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74306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9" name="pl149"/>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0" name="pl150"/>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05949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80794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655638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830482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6" name="rc156"/>
            <p:cNvSpPr/>
            <p:nvPr/>
          </p:nvSpPr>
          <p:spPr>
            <a:xfrm>
              <a:off x="1311054" y="5774644"/>
              <a:ext cx="1710501" cy="162162"/>
            </a:xfrm>
            <a:prstGeom prst="rect">
              <a:avLst/>
            </a:prstGeom>
            <a:solidFill>
              <a:srgbClr val="E2231A">
                <a:alpha val="100000"/>
              </a:srgbClr>
            </a:solidFill>
          </p:spPr>
          <p:txBody>
            <a:bodyPr/>
            <a:lstStyle/>
            <a:p/>
          </p:txBody>
        </p:sp>
        <p:sp>
          <p:nvSpPr>
            <p:cNvPr id="157" name="rc157"/>
            <p:cNvSpPr/>
            <p:nvPr/>
          </p:nvSpPr>
          <p:spPr>
            <a:xfrm>
              <a:off x="1311054" y="5571941"/>
              <a:ext cx="3516905" cy="162162"/>
            </a:xfrm>
            <a:prstGeom prst="rect">
              <a:avLst/>
            </a:prstGeom>
            <a:solidFill>
              <a:srgbClr val="E2231A">
                <a:alpha val="100000"/>
              </a:srgbClr>
            </a:solidFill>
          </p:spPr>
          <p:txBody>
            <a:bodyPr/>
            <a:lstStyle/>
            <a:p/>
          </p:txBody>
        </p:sp>
        <p:sp>
          <p:nvSpPr>
            <p:cNvPr id="158" name="rc158"/>
            <p:cNvSpPr/>
            <p:nvPr/>
          </p:nvSpPr>
          <p:spPr>
            <a:xfrm>
              <a:off x="1311054" y="5369238"/>
              <a:ext cx="3464714" cy="162162"/>
            </a:xfrm>
            <a:prstGeom prst="rect">
              <a:avLst/>
            </a:prstGeom>
            <a:solidFill>
              <a:srgbClr val="E2231A">
                <a:alpha val="100000"/>
              </a:srgbClr>
            </a:solidFill>
          </p:spPr>
          <p:txBody>
            <a:bodyPr/>
            <a:lstStyle/>
            <a:p/>
          </p:txBody>
        </p:sp>
        <p:sp>
          <p:nvSpPr>
            <p:cNvPr id="159" name="rc159"/>
            <p:cNvSpPr/>
            <p:nvPr/>
          </p:nvSpPr>
          <p:spPr>
            <a:xfrm>
              <a:off x="3021556" y="5774644"/>
              <a:ext cx="2470724" cy="162162"/>
            </a:xfrm>
            <a:prstGeom prst="rect">
              <a:avLst/>
            </a:prstGeom>
            <a:solidFill>
              <a:srgbClr val="B3B3B3">
                <a:alpha val="100000"/>
              </a:srgbClr>
            </a:solidFill>
          </p:spPr>
          <p:txBody>
            <a:bodyPr/>
            <a:lstStyle/>
            <a:p/>
          </p:txBody>
        </p:sp>
        <p:sp>
          <p:nvSpPr>
            <p:cNvPr id="160" name="rc160"/>
            <p:cNvSpPr/>
            <p:nvPr/>
          </p:nvSpPr>
          <p:spPr>
            <a:xfrm>
              <a:off x="4827960" y="5571941"/>
              <a:ext cx="3372484" cy="162162"/>
            </a:xfrm>
            <a:prstGeom prst="rect">
              <a:avLst/>
            </a:prstGeom>
            <a:solidFill>
              <a:srgbClr val="B3B3B3">
                <a:alpha val="100000"/>
              </a:srgbClr>
            </a:solidFill>
          </p:spPr>
          <p:txBody>
            <a:bodyPr/>
            <a:lstStyle/>
            <a:p/>
          </p:txBody>
        </p:sp>
        <p:sp>
          <p:nvSpPr>
            <p:cNvPr id="161" name="rc161"/>
            <p:cNvSpPr/>
            <p:nvPr/>
          </p:nvSpPr>
          <p:spPr>
            <a:xfrm>
              <a:off x="4775769" y="5369238"/>
              <a:ext cx="3229374" cy="162162"/>
            </a:xfrm>
            <a:prstGeom prst="rect">
              <a:avLst/>
            </a:prstGeom>
            <a:solidFill>
              <a:srgbClr val="B3B3B3">
                <a:alpha val="100000"/>
              </a:srgbClr>
            </a:solidFill>
          </p:spPr>
          <p:txBody>
            <a:bodyPr/>
            <a:lstStyle/>
            <a:p/>
          </p:txBody>
        </p:sp>
        <p:sp>
          <p:nvSpPr>
            <p:cNvPr id="162" name="tx162"/>
            <p:cNvSpPr/>
            <p:nvPr/>
          </p:nvSpPr>
          <p:spPr>
            <a:xfrm>
              <a:off x="5604807"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47.8</a:t>
              </a:r>
            </a:p>
          </p:txBody>
        </p:sp>
        <p:sp>
          <p:nvSpPr>
            <p:cNvPr id="163" name="tx163"/>
            <p:cNvSpPr/>
            <p:nvPr/>
          </p:nvSpPr>
          <p:spPr>
            <a:xfrm>
              <a:off x="8312971"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78.8</a:t>
              </a:r>
            </a:p>
          </p:txBody>
        </p:sp>
        <p:sp>
          <p:nvSpPr>
            <p:cNvPr id="164" name="tx164"/>
            <p:cNvSpPr/>
            <p:nvPr/>
          </p:nvSpPr>
          <p:spPr>
            <a:xfrm>
              <a:off x="8117670"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76.6</a:t>
              </a:r>
            </a:p>
          </p:txBody>
        </p:sp>
        <p:sp>
          <p:nvSpPr>
            <p:cNvPr id="165" name="tx165"/>
            <p:cNvSpPr/>
            <p:nvPr/>
          </p:nvSpPr>
          <p:spPr>
            <a:xfrm>
              <a:off x="2053778"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19.6</a:t>
              </a:r>
            </a:p>
          </p:txBody>
        </p:sp>
        <p:sp>
          <p:nvSpPr>
            <p:cNvPr id="166" name="tx166"/>
            <p:cNvSpPr/>
            <p:nvPr/>
          </p:nvSpPr>
          <p:spPr>
            <a:xfrm>
              <a:off x="2956980"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40.2</a:t>
              </a:r>
            </a:p>
          </p:txBody>
        </p:sp>
        <p:sp>
          <p:nvSpPr>
            <p:cNvPr id="167" name="tx167"/>
            <p:cNvSpPr/>
            <p:nvPr/>
          </p:nvSpPr>
          <p:spPr>
            <a:xfrm>
              <a:off x="2930885"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39.6</a:t>
              </a:r>
            </a:p>
          </p:txBody>
        </p:sp>
        <p:sp>
          <p:nvSpPr>
            <p:cNvPr id="168" name="tx168"/>
            <p:cNvSpPr/>
            <p:nvPr/>
          </p:nvSpPr>
          <p:spPr>
            <a:xfrm>
              <a:off x="4144391"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28.3</a:t>
              </a:r>
            </a:p>
          </p:txBody>
        </p:sp>
        <p:sp>
          <p:nvSpPr>
            <p:cNvPr id="169" name="tx169"/>
            <p:cNvSpPr/>
            <p:nvPr/>
          </p:nvSpPr>
          <p:spPr>
            <a:xfrm>
              <a:off x="6401675"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38.6</a:t>
              </a:r>
            </a:p>
          </p:txBody>
        </p:sp>
        <p:sp>
          <p:nvSpPr>
            <p:cNvPr id="170" name="tx170"/>
            <p:cNvSpPr/>
            <p:nvPr/>
          </p:nvSpPr>
          <p:spPr>
            <a:xfrm>
              <a:off x="6277929"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36.9</a:t>
              </a:r>
            </a:p>
          </p:txBody>
        </p:sp>
        <p:sp>
          <p:nvSpPr>
            <p:cNvPr id="171" name="tx171"/>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2" name="tx172"/>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3" name="tx173"/>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4" name="tx174"/>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5" name="tx175"/>
            <p:cNvSpPr/>
            <p:nvPr/>
          </p:nvSpPr>
          <p:spPr>
            <a:xfrm>
              <a:off x="293521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6" name="tx176"/>
            <p:cNvSpPr/>
            <p:nvPr/>
          </p:nvSpPr>
          <p:spPr>
            <a:xfrm>
              <a:off x="468365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7" name="tx177"/>
            <p:cNvSpPr/>
            <p:nvPr/>
          </p:nvSpPr>
          <p:spPr>
            <a:xfrm>
              <a:off x="6432099"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8" name="tx178"/>
            <p:cNvSpPr/>
            <p:nvPr/>
          </p:nvSpPr>
          <p:spPr>
            <a:xfrm>
              <a:off x="8180542"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79" name="tx179"/>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0" name="tx18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1" name="tx181"/>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78%. This is lower than in 2019, where coverage was 90%.
40,000 children missed their routine first dose of measles vaccine.
MCV2 is typically administered to children between 18 months and five years old. MCV2 coverage remained constant at 62%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571405"/>
            </a:xfrm>
            <a:custGeom>
              <a:avLst/>
              <a:pathLst>
                <a:path w="3397293" h="571405">
                  <a:moveTo>
                    <a:pt x="0" y="0"/>
                  </a:moveTo>
                  <a:lnTo>
                    <a:pt x="141553" y="0"/>
                  </a:lnTo>
                  <a:lnTo>
                    <a:pt x="283107" y="0"/>
                  </a:lnTo>
                  <a:lnTo>
                    <a:pt x="424661" y="28570"/>
                  </a:lnTo>
                  <a:lnTo>
                    <a:pt x="566215" y="28570"/>
                  </a:lnTo>
                  <a:lnTo>
                    <a:pt x="707769" y="28570"/>
                  </a:lnTo>
                  <a:lnTo>
                    <a:pt x="849323" y="85710"/>
                  </a:lnTo>
                  <a:lnTo>
                    <a:pt x="990877" y="28570"/>
                  </a:lnTo>
                  <a:lnTo>
                    <a:pt x="1132431" y="57140"/>
                  </a:lnTo>
                  <a:lnTo>
                    <a:pt x="1273984" y="57140"/>
                  </a:lnTo>
                  <a:lnTo>
                    <a:pt x="1415538" y="85710"/>
                  </a:lnTo>
                  <a:lnTo>
                    <a:pt x="1557092" y="142851"/>
                  </a:lnTo>
                  <a:lnTo>
                    <a:pt x="1698646" y="114281"/>
                  </a:lnTo>
                  <a:lnTo>
                    <a:pt x="1840200" y="171421"/>
                  </a:lnTo>
                  <a:lnTo>
                    <a:pt x="1981754" y="257132"/>
                  </a:lnTo>
                  <a:lnTo>
                    <a:pt x="2123308" y="342843"/>
                  </a:lnTo>
                  <a:lnTo>
                    <a:pt x="2264862" y="342843"/>
                  </a:lnTo>
                  <a:lnTo>
                    <a:pt x="2406416" y="314272"/>
                  </a:lnTo>
                  <a:lnTo>
                    <a:pt x="2547969" y="228562"/>
                  </a:lnTo>
                  <a:lnTo>
                    <a:pt x="2689523" y="228562"/>
                  </a:lnTo>
                  <a:lnTo>
                    <a:pt x="2831077" y="314272"/>
                  </a:lnTo>
                  <a:lnTo>
                    <a:pt x="2972631" y="342843"/>
                  </a:lnTo>
                  <a:lnTo>
                    <a:pt x="3114185" y="428553"/>
                  </a:lnTo>
                  <a:lnTo>
                    <a:pt x="3255739" y="571405"/>
                  </a:lnTo>
                  <a:lnTo>
                    <a:pt x="3397293" y="57140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228562"/>
            </a:xfrm>
            <a:custGeom>
              <a:avLst/>
              <a:pathLst>
                <a:path w="3397293" h="228562">
                  <a:moveTo>
                    <a:pt x="0" y="114281"/>
                  </a:moveTo>
                  <a:lnTo>
                    <a:pt x="141553" y="85710"/>
                  </a:lnTo>
                  <a:lnTo>
                    <a:pt x="283107" y="171421"/>
                  </a:lnTo>
                  <a:lnTo>
                    <a:pt x="424661" y="228562"/>
                  </a:lnTo>
                  <a:lnTo>
                    <a:pt x="566215" y="171421"/>
                  </a:lnTo>
                  <a:lnTo>
                    <a:pt x="707769" y="57140"/>
                  </a:lnTo>
                  <a:lnTo>
                    <a:pt x="849323" y="28570"/>
                  </a:lnTo>
                  <a:lnTo>
                    <a:pt x="990877" y="0"/>
                  </a:lnTo>
                  <a:lnTo>
                    <a:pt x="1132431" y="0"/>
                  </a:lnTo>
                  <a:lnTo>
                    <a:pt x="1273984" y="85710"/>
                  </a:lnTo>
                  <a:lnTo>
                    <a:pt x="1415538" y="114281"/>
                  </a:lnTo>
                  <a:lnTo>
                    <a:pt x="1557092" y="57140"/>
                  </a:lnTo>
                  <a:lnTo>
                    <a:pt x="1698646" y="57140"/>
                  </a:lnTo>
                  <a:lnTo>
                    <a:pt x="1840200" y="28570"/>
                  </a:lnTo>
                  <a:lnTo>
                    <a:pt x="1981754" y="142851"/>
                  </a:lnTo>
                  <a:lnTo>
                    <a:pt x="2123308" y="114281"/>
                  </a:lnTo>
                  <a:lnTo>
                    <a:pt x="2264862" y="142851"/>
                  </a:lnTo>
                  <a:lnTo>
                    <a:pt x="2406416" y="28570"/>
                  </a:lnTo>
                  <a:lnTo>
                    <a:pt x="2547969" y="28570"/>
                  </a:lnTo>
                  <a:lnTo>
                    <a:pt x="2689523" y="0"/>
                  </a:lnTo>
                  <a:lnTo>
                    <a:pt x="2831077" y="85710"/>
                  </a:lnTo>
                  <a:lnTo>
                    <a:pt x="2972631" y="57140"/>
                  </a:lnTo>
                  <a:lnTo>
                    <a:pt x="3114185" y="8571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571405"/>
            </a:xfrm>
            <a:custGeom>
              <a:avLst/>
              <a:pathLst>
                <a:path w="3397293" h="571405">
                  <a:moveTo>
                    <a:pt x="0" y="0"/>
                  </a:moveTo>
                  <a:lnTo>
                    <a:pt x="141553" y="0"/>
                  </a:lnTo>
                  <a:lnTo>
                    <a:pt x="283107" y="0"/>
                  </a:lnTo>
                  <a:lnTo>
                    <a:pt x="424661" y="28570"/>
                  </a:lnTo>
                  <a:lnTo>
                    <a:pt x="566215" y="28570"/>
                  </a:lnTo>
                  <a:lnTo>
                    <a:pt x="707769" y="28570"/>
                  </a:lnTo>
                  <a:lnTo>
                    <a:pt x="849323" y="85710"/>
                  </a:lnTo>
                  <a:lnTo>
                    <a:pt x="990877" y="28570"/>
                  </a:lnTo>
                  <a:lnTo>
                    <a:pt x="1132431" y="57140"/>
                  </a:lnTo>
                  <a:lnTo>
                    <a:pt x="1273984" y="57140"/>
                  </a:lnTo>
                  <a:lnTo>
                    <a:pt x="1415538" y="85710"/>
                  </a:lnTo>
                  <a:lnTo>
                    <a:pt x="1557092" y="142851"/>
                  </a:lnTo>
                  <a:lnTo>
                    <a:pt x="1698646" y="114281"/>
                  </a:lnTo>
                  <a:lnTo>
                    <a:pt x="1840200" y="171421"/>
                  </a:lnTo>
                  <a:lnTo>
                    <a:pt x="1981754" y="257132"/>
                  </a:lnTo>
                  <a:lnTo>
                    <a:pt x="2123308" y="342843"/>
                  </a:lnTo>
                  <a:lnTo>
                    <a:pt x="2264862" y="342843"/>
                  </a:lnTo>
                  <a:lnTo>
                    <a:pt x="2406416" y="314272"/>
                  </a:lnTo>
                  <a:lnTo>
                    <a:pt x="2547969" y="228562"/>
                  </a:lnTo>
                  <a:lnTo>
                    <a:pt x="2689523" y="228562"/>
                  </a:lnTo>
                  <a:lnTo>
                    <a:pt x="2831077" y="314272"/>
                  </a:lnTo>
                  <a:lnTo>
                    <a:pt x="2972631" y="342843"/>
                  </a:lnTo>
                  <a:lnTo>
                    <a:pt x="3114185" y="428553"/>
                  </a:lnTo>
                  <a:lnTo>
                    <a:pt x="3255739" y="571405"/>
                  </a:lnTo>
                  <a:lnTo>
                    <a:pt x="3397293" y="57140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571405"/>
            </a:xfrm>
            <a:custGeom>
              <a:avLst/>
              <a:pathLst>
                <a:path w="3397293" h="571405">
                  <a:moveTo>
                    <a:pt x="0" y="0"/>
                  </a:moveTo>
                  <a:lnTo>
                    <a:pt x="141553" y="0"/>
                  </a:lnTo>
                  <a:lnTo>
                    <a:pt x="283107" y="0"/>
                  </a:lnTo>
                  <a:lnTo>
                    <a:pt x="424661" y="28570"/>
                  </a:lnTo>
                  <a:lnTo>
                    <a:pt x="566215" y="28570"/>
                  </a:lnTo>
                  <a:lnTo>
                    <a:pt x="707769" y="28570"/>
                  </a:lnTo>
                  <a:lnTo>
                    <a:pt x="849323" y="85710"/>
                  </a:lnTo>
                  <a:lnTo>
                    <a:pt x="990877" y="28570"/>
                  </a:lnTo>
                  <a:lnTo>
                    <a:pt x="1132431" y="57140"/>
                  </a:lnTo>
                  <a:lnTo>
                    <a:pt x="1273984" y="57140"/>
                  </a:lnTo>
                  <a:lnTo>
                    <a:pt x="1415538" y="85710"/>
                  </a:lnTo>
                  <a:lnTo>
                    <a:pt x="1557092" y="142851"/>
                  </a:lnTo>
                  <a:lnTo>
                    <a:pt x="1698646" y="114281"/>
                  </a:lnTo>
                  <a:lnTo>
                    <a:pt x="1840200" y="171421"/>
                  </a:lnTo>
                  <a:lnTo>
                    <a:pt x="1981754" y="257132"/>
                  </a:lnTo>
                  <a:lnTo>
                    <a:pt x="2123308" y="342843"/>
                  </a:lnTo>
                  <a:lnTo>
                    <a:pt x="2264862" y="342843"/>
                  </a:lnTo>
                  <a:lnTo>
                    <a:pt x="2406416" y="314272"/>
                  </a:lnTo>
                  <a:lnTo>
                    <a:pt x="2547969" y="228562"/>
                  </a:lnTo>
                  <a:lnTo>
                    <a:pt x="2689523" y="228562"/>
                  </a:lnTo>
                  <a:lnTo>
                    <a:pt x="2831077" y="314272"/>
                  </a:lnTo>
                  <a:lnTo>
                    <a:pt x="2972631" y="342843"/>
                  </a:lnTo>
                  <a:lnTo>
                    <a:pt x="3114185" y="428553"/>
                  </a:lnTo>
                  <a:lnTo>
                    <a:pt x="3255739" y="571405"/>
                  </a:lnTo>
                  <a:lnTo>
                    <a:pt x="3397293" y="57140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628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6288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059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304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29987" y="4831778"/>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Romania</a:t>
              </a:r>
            </a:p>
          </p:txBody>
        </p:sp>
        <p:sp>
          <p:nvSpPr>
            <p:cNvPr id="60" name="tx60"/>
            <p:cNvSpPr/>
            <p:nvPr/>
          </p:nvSpPr>
          <p:spPr>
            <a:xfrm>
              <a:off x="284769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0149"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19226" y="471005"/>
              <a:ext cx="260077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Romania,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565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474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384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110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019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5929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774737"/>
              <a:ext cx="3397293" cy="1818106"/>
            </a:xfrm>
            <a:custGeom>
              <a:avLst/>
              <a:pathLst>
                <a:path w="3397293" h="1818106">
                  <a:moveTo>
                    <a:pt x="0" y="0"/>
                  </a:moveTo>
                  <a:lnTo>
                    <a:pt x="141553" y="0"/>
                  </a:lnTo>
                  <a:lnTo>
                    <a:pt x="283107" y="0"/>
                  </a:lnTo>
                  <a:lnTo>
                    <a:pt x="424661" y="90905"/>
                  </a:lnTo>
                  <a:lnTo>
                    <a:pt x="566215" y="90905"/>
                  </a:lnTo>
                  <a:lnTo>
                    <a:pt x="707769" y="90905"/>
                  </a:lnTo>
                  <a:lnTo>
                    <a:pt x="849323" y="272716"/>
                  </a:lnTo>
                  <a:lnTo>
                    <a:pt x="990877" y="90905"/>
                  </a:lnTo>
                  <a:lnTo>
                    <a:pt x="1132431" y="181810"/>
                  </a:lnTo>
                  <a:lnTo>
                    <a:pt x="1273984" y="181810"/>
                  </a:lnTo>
                  <a:lnTo>
                    <a:pt x="1415538" y="272716"/>
                  </a:lnTo>
                  <a:lnTo>
                    <a:pt x="1557092" y="454526"/>
                  </a:lnTo>
                  <a:lnTo>
                    <a:pt x="1698646" y="363621"/>
                  </a:lnTo>
                  <a:lnTo>
                    <a:pt x="1840200" y="545432"/>
                  </a:lnTo>
                  <a:lnTo>
                    <a:pt x="1981754" y="818148"/>
                  </a:lnTo>
                  <a:lnTo>
                    <a:pt x="2123308" y="1090864"/>
                  </a:lnTo>
                  <a:lnTo>
                    <a:pt x="2264862" y="1090864"/>
                  </a:lnTo>
                  <a:lnTo>
                    <a:pt x="2406416" y="999958"/>
                  </a:lnTo>
                  <a:lnTo>
                    <a:pt x="2547969" y="727242"/>
                  </a:lnTo>
                  <a:lnTo>
                    <a:pt x="2689523" y="727242"/>
                  </a:lnTo>
                  <a:lnTo>
                    <a:pt x="2831077" y="999958"/>
                  </a:lnTo>
                  <a:lnTo>
                    <a:pt x="2972631" y="1090864"/>
                  </a:lnTo>
                  <a:lnTo>
                    <a:pt x="3114185" y="1363580"/>
                  </a:lnTo>
                  <a:lnTo>
                    <a:pt x="3255739" y="1818106"/>
                  </a:lnTo>
                  <a:lnTo>
                    <a:pt x="3397293" y="1818106"/>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01980"/>
              <a:ext cx="3397293" cy="1363580"/>
            </a:xfrm>
            <a:custGeom>
              <a:avLst/>
              <a:pathLst>
                <a:path w="3397293" h="1363580">
                  <a:moveTo>
                    <a:pt x="0" y="1363580"/>
                  </a:moveTo>
                  <a:lnTo>
                    <a:pt x="141553" y="1272674"/>
                  </a:lnTo>
                  <a:lnTo>
                    <a:pt x="283107" y="1272674"/>
                  </a:lnTo>
                  <a:lnTo>
                    <a:pt x="424661" y="1181769"/>
                  </a:lnTo>
                  <a:lnTo>
                    <a:pt x="566215" y="999958"/>
                  </a:lnTo>
                  <a:lnTo>
                    <a:pt x="707769" y="818148"/>
                  </a:lnTo>
                  <a:lnTo>
                    <a:pt x="849323" y="636337"/>
                  </a:lnTo>
                  <a:lnTo>
                    <a:pt x="990877" y="636337"/>
                  </a:lnTo>
                  <a:lnTo>
                    <a:pt x="1132431" y="454526"/>
                  </a:lnTo>
                  <a:lnTo>
                    <a:pt x="1273984" y="272716"/>
                  </a:lnTo>
                  <a:lnTo>
                    <a:pt x="1415538" y="181810"/>
                  </a:lnTo>
                  <a:lnTo>
                    <a:pt x="1557092" y="181810"/>
                  </a:lnTo>
                  <a:lnTo>
                    <a:pt x="1698646" y="181810"/>
                  </a:lnTo>
                  <a:lnTo>
                    <a:pt x="1840200" y="181810"/>
                  </a:lnTo>
                  <a:lnTo>
                    <a:pt x="1981754" y="181810"/>
                  </a:lnTo>
                  <a:lnTo>
                    <a:pt x="2123308" y="181810"/>
                  </a:lnTo>
                  <a:lnTo>
                    <a:pt x="2264862" y="90905"/>
                  </a:lnTo>
                  <a:lnTo>
                    <a:pt x="2406416" y="90905"/>
                  </a:lnTo>
                  <a:lnTo>
                    <a:pt x="2547969" y="0"/>
                  </a:lnTo>
                  <a:lnTo>
                    <a:pt x="2689523" y="0"/>
                  </a:lnTo>
                  <a:lnTo>
                    <a:pt x="2831077" y="272716"/>
                  </a:lnTo>
                  <a:lnTo>
                    <a:pt x="2972631" y="454526"/>
                  </a:lnTo>
                  <a:lnTo>
                    <a:pt x="3114185" y="272716"/>
                  </a:lnTo>
                  <a:lnTo>
                    <a:pt x="3255739" y="272716"/>
                  </a:lnTo>
                  <a:lnTo>
                    <a:pt x="3397293" y="18181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01980"/>
              <a:ext cx="3397293" cy="727242"/>
            </a:xfrm>
            <a:custGeom>
              <a:avLst/>
              <a:pathLst>
                <a:path w="3397293" h="727242">
                  <a:moveTo>
                    <a:pt x="0" y="363621"/>
                  </a:moveTo>
                  <a:lnTo>
                    <a:pt x="141553" y="272716"/>
                  </a:lnTo>
                  <a:lnTo>
                    <a:pt x="283107" y="545432"/>
                  </a:lnTo>
                  <a:lnTo>
                    <a:pt x="424661" y="727242"/>
                  </a:lnTo>
                  <a:lnTo>
                    <a:pt x="566215" y="545432"/>
                  </a:lnTo>
                  <a:lnTo>
                    <a:pt x="707769" y="181810"/>
                  </a:lnTo>
                  <a:lnTo>
                    <a:pt x="849323" y="90905"/>
                  </a:lnTo>
                  <a:lnTo>
                    <a:pt x="990877" y="0"/>
                  </a:lnTo>
                  <a:lnTo>
                    <a:pt x="1132431" y="0"/>
                  </a:lnTo>
                  <a:lnTo>
                    <a:pt x="1273984" y="272716"/>
                  </a:lnTo>
                  <a:lnTo>
                    <a:pt x="1415538" y="363621"/>
                  </a:lnTo>
                  <a:lnTo>
                    <a:pt x="1557092" y="181810"/>
                  </a:lnTo>
                  <a:lnTo>
                    <a:pt x="1698646" y="181810"/>
                  </a:lnTo>
                  <a:lnTo>
                    <a:pt x="1840200" y="90905"/>
                  </a:lnTo>
                  <a:lnTo>
                    <a:pt x="1981754" y="454526"/>
                  </a:lnTo>
                  <a:lnTo>
                    <a:pt x="2123308" y="363621"/>
                  </a:lnTo>
                  <a:lnTo>
                    <a:pt x="2264862" y="454526"/>
                  </a:lnTo>
                  <a:lnTo>
                    <a:pt x="2406416" y="90905"/>
                  </a:lnTo>
                  <a:lnTo>
                    <a:pt x="2547969" y="90905"/>
                  </a:lnTo>
                  <a:lnTo>
                    <a:pt x="2689523" y="0"/>
                  </a:lnTo>
                  <a:lnTo>
                    <a:pt x="2831077" y="272716"/>
                  </a:lnTo>
                  <a:lnTo>
                    <a:pt x="2972631" y="181810"/>
                  </a:lnTo>
                  <a:lnTo>
                    <a:pt x="3114185" y="272716"/>
                  </a:lnTo>
                  <a:lnTo>
                    <a:pt x="3255739" y="181810"/>
                  </a:lnTo>
                  <a:lnTo>
                    <a:pt x="3397293" y="18181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0198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774737"/>
              <a:ext cx="3397293" cy="1818106"/>
            </a:xfrm>
            <a:custGeom>
              <a:avLst/>
              <a:pathLst>
                <a:path w="3397293" h="1818106">
                  <a:moveTo>
                    <a:pt x="0" y="0"/>
                  </a:moveTo>
                  <a:lnTo>
                    <a:pt x="141553" y="0"/>
                  </a:lnTo>
                  <a:lnTo>
                    <a:pt x="283107" y="0"/>
                  </a:lnTo>
                  <a:lnTo>
                    <a:pt x="424661" y="90905"/>
                  </a:lnTo>
                  <a:lnTo>
                    <a:pt x="566215" y="90905"/>
                  </a:lnTo>
                  <a:lnTo>
                    <a:pt x="707769" y="90905"/>
                  </a:lnTo>
                  <a:lnTo>
                    <a:pt x="849323" y="272716"/>
                  </a:lnTo>
                  <a:lnTo>
                    <a:pt x="990877" y="90905"/>
                  </a:lnTo>
                  <a:lnTo>
                    <a:pt x="1132431" y="181810"/>
                  </a:lnTo>
                  <a:lnTo>
                    <a:pt x="1273984" y="181810"/>
                  </a:lnTo>
                  <a:lnTo>
                    <a:pt x="1415538" y="272716"/>
                  </a:lnTo>
                  <a:lnTo>
                    <a:pt x="1557092" y="454526"/>
                  </a:lnTo>
                  <a:lnTo>
                    <a:pt x="1698646" y="363621"/>
                  </a:lnTo>
                  <a:lnTo>
                    <a:pt x="1840200" y="545432"/>
                  </a:lnTo>
                  <a:lnTo>
                    <a:pt x="1981754" y="818148"/>
                  </a:lnTo>
                  <a:lnTo>
                    <a:pt x="2123308" y="1090864"/>
                  </a:lnTo>
                  <a:lnTo>
                    <a:pt x="2264862" y="1090864"/>
                  </a:lnTo>
                  <a:lnTo>
                    <a:pt x="2406416" y="999958"/>
                  </a:lnTo>
                  <a:lnTo>
                    <a:pt x="2547969" y="727242"/>
                  </a:lnTo>
                  <a:lnTo>
                    <a:pt x="2689523" y="727242"/>
                  </a:lnTo>
                  <a:lnTo>
                    <a:pt x="2831077" y="999958"/>
                  </a:lnTo>
                  <a:lnTo>
                    <a:pt x="2972631" y="1090864"/>
                  </a:lnTo>
                  <a:lnTo>
                    <a:pt x="3114185" y="1363580"/>
                  </a:lnTo>
                  <a:lnTo>
                    <a:pt x="3255739" y="1818106"/>
                  </a:lnTo>
                  <a:lnTo>
                    <a:pt x="3397293" y="1818106"/>
                  </a:lnTo>
                </a:path>
              </a:pathLst>
            </a:custGeom>
            <a:ln w="43362" cap="flat">
              <a:solidFill>
                <a:srgbClr val="000000">
                  <a:alpha val="100000"/>
                </a:srgbClr>
              </a:solidFill>
              <a:prstDash val="solid"/>
              <a:round/>
            </a:ln>
          </p:spPr>
          <p:txBody>
            <a:bodyPr/>
            <a:lstStyle/>
            <a:p/>
          </p:txBody>
        </p:sp>
        <p:sp>
          <p:nvSpPr>
            <p:cNvPr id="82" name="pl82"/>
            <p:cNvSpPr/>
            <p:nvPr/>
          </p:nvSpPr>
          <p:spPr>
            <a:xfrm>
              <a:off x="5437664" y="1629289"/>
              <a:ext cx="0" cy="145448"/>
            </a:xfrm>
            <a:custGeom>
              <a:avLst/>
              <a:pathLst>
                <a:path w="0" h="145448">
                  <a:moveTo>
                    <a:pt x="0" y="14544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629289"/>
              <a:ext cx="0" cy="236353"/>
            </a:xfrm>
            <a:custGeom>
              <a:avLst/>
              <a:pathLst>
                <a:path w="0" h="236353">
                  <a:moveTo>
                    <a:pt x="0" y="23635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629289"/>
              <a:ext cx="0" cy="418164"/>
            </a:xfrm>
            <a:custGeom>
              <a:avLst/>
              <a:pathLst>
                <a:path w="0" h="418164">
                  <a:moveTo>
                    <a:pt x="0" y="41816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629289"/>
              <a:ext cx="0" cy="1236312"/>
            </a:xfrm>
            <a:custGeom>
              <a:avLst/>
              <a:pathLst>
                <a:path w="0" h="1236312">
                  <a:moveTo>
                    <a:pt x="0" y="123631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629289"/>
              <a:ext cx="0" cy="872691"/>
            </a:xfrm>
            <a:custGeom>
              <a:avLst/>
              <a:pathLst>
                <a:path w="0" h="872691">
                  <a:moveTo>
                    <a:pt x="0" y="87269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629289"/>
              <a:ext cx="0" cy="1963555"/>
            </a:xfrm>
            <a:custGeom>
              <a:avLst/>
              <a:pathLst>
                <a:path w="0" h="1963555">
                  <a:moveTo>
                    <a:pt x="0" y="196355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629289"/>
              <a:ext cx="0" cy="1963555"/>
            </a:xfrm>
            <a:custGeom>
              <a:avLst/>
              <a:pathLst>
                <a:path w="0" h="1963555">
                  <a:moveTo>
                    <a:pt x="0" y="196355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774737"/>
              <a:ext cx="3397293" cy="1818106"/>
            </a:xfrm>
            <a:custGeom>
              <a:avLst/>
              <a:pathLst>
                <a:path w="3397293" h="1818106">
                  <a:moveTo>
                    <a:pt x="0" y="0"/>
                  </a:moveTo>
                  <a:lnTo>
                    <a:pt x="141553" y="0"/>
                  </a:lnTo>
                  <a:lnTo>
                    <a:pt x="283107" y="0"/>
                  </a:lnTo>
                  <a:lnTo>
                    <a:pt x="424661" y="90905"/>
                  </a:lnTo>
                  <a:lnTo>
                    <a:pt x="566215" y="90905"/>
                  </a:lnTo>
                  <a:lnTo>
                    <a:pt x="707769" y="90905"/>
                  </a:lnTo>
                  <a:lnTo>
                    <a:pt x="849323" y="272716"/>
                  </a:lnTo>
                  <a:lnTo>
                    <a:pt x="990877" y="90905"/>
                  </a:lnTo>
                  <a:lnTo>
                    <a:pt x="1132431" y="181810"/>
                  </a:lnTo>
                  <a:lnTo>
                    <a:pt x="1273984" y="181810"/>
                  </a:lnTo>
                  <a:lnTo>
                    <a:pt x="1415538" y="272716"/>
                  </a:lnTo>
                  <a:lnTo>
                    <a:pt x="1557092" y="454526"/>
                  </a:lnTo>
                  <a:lnTo>
                    <a:pt x="1698646" y="363621"/>
                  </a:lnTo>
                  <a:lnTo>
                    <a:pt x="1840200" y="545432"/>
                  </a:lnTo>
                  <a:lnTo>
                    <a:pt x="1981754" y="818148"/>
                  </a:lnTo>
                  <a:lnTo>
                    <a:pt x="2123308" y="1090864"/>
                  </a:lnTo>
                  <a:lnTo>
                    <a:pt x="2264862" y="1090864"/>
                  </a:lnTo>
                  <a:lnTo>
                    <a:pt x="2406416" y="999958"/>
                  </a:lnTo>
                  <a:lnTo>
                    <a:pt x="2547969" y="727242"/>
                  </a:lnTo>
                  <a:lnTo>
                    <a:pt x="2689523" y="727242"/>
                  </a:lnTo>
                  <a:lnTo>
                    <a:pt x="2831077" y="999958"/>
                  </a:lnTo>
                  <a:lnTo>
                    <a:pt x="2972631" y="1090864"/>
                  </a:lnTo>
                  <a:lnTo>
                    <a:pt x="3114185" y="1363580"/>
                  </a:lnTo>
                  <a:lnTo>
                    <a:pt x="3255739" y="1818106"/>
                  </a:lnTo>
                  <a:lnTo>
                    <a:pt x="3397293" y="1818106"/>
                  </a:lnTo>
                </a:path>
              </a:pathLst>
            </a:custGeom>
            <a:ln w="27101" cap="flat">
              <a:solidFill>
                <a:srgbClr val="0058AB">
                  <a:alpha val="100000"/>
                </a:srgbClr>
              </a:solidFill>
              <a:prstDash val="solid"/>
              <a:round/>
            </a:ln>
          </p:spPr>
          <p:txBody>
            <a:bodyPr/>
            <a:lstStyle/>
            <a:p/>
          </p:txBody>
        </p:sp>
        <p:sp>
          <p:nvSpPr>
            <p:cNvPr id="90" name="tx90"/>
            <p:cNvSpPr/>
            <p:nvPr/>
          </p:nvSpPr>
          <p:spPr>
            <a:xfrm>
              <a:off x="5407519" y="15524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1" name="tx91"/>
            <p:cNvSpPr/>
            <p:nvPr/>
          </p:nvSpPr>
          <p:spPr>
            <a:xfrm>
              <a:off x="6115288" y="155513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823058" y="155386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7512777" y="155412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8097042" y="15524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15063" y="155381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6" name="tx96"/>
            <p:cNvSpPr/>
            <p:nvPr/>
          </p:nvSpPr>
          <p:spPr>
            <a:xfrm>
              <a:off x="8756617" y="155381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7" name="tx97"/>
            <p:cNvSpPr/>
            <p:nvPr/>
          </p:nvSpPr>
          <p:spPr>
            <a:xfrm>
              <a:off x="8902429" y="26446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64467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9" name="tx99"/>
            <p:cNvSpPr/>
            <p:nvPr/>
          </p:nvSpPr>
          <p:spPr>
            <a:xfrm>
              <a:off x="5003259" y="335891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44986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5408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9795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97958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9729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65974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46686" y="4831778"/>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Romania</a:t>
              </a:r>
            </a:p>
          </p:txBody>
        </p:sp>
        <p:sp>
          <p:nvSpPr>
            <p:cNvPr id="115" name="tx115"/>
            <p:cNvSpPr/>
            <p:nvPr/>
          </p:nvSpPr>
          <p:spPr>
            <a:xfrm>
              <a:off x="716439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926848"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2271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0471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8671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6870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13715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95712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7770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859706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3560956" cy="149993"/>
            </a:xfrm>
            <a:prstGeom prst="rect">
              <a:avLst/>
            </a:prstGeom>
            <a:solidFill>
              <a:srgbClr val="E2231A">
                <a:alpha val="80000"/>
              </a:srgbClr>
            </a:solidFill>
          </p:spPr>
          <p:txBody>
            <a:bodyPr/>
            <a:lstStyle/>
            <a:p/>
          </p:txBody>
        </p:sp>
        <p:sp>
          <p:nvSpPr>
            <p:cNvPr id="131" name="rc131"/>
            <p:cNvSpPr/>
            <p:nvPr/>
          </p:nvSpPr>
          <p:spPr>
            <a:xfrm>
              <a:off x="1317178" y="5637654"/>
              <a:ext cx="7321564" cy="149993"/>
            </a:xfrm>
            <a:prstGeom prst="rect">
              <a:avLst/>
            </a:prstGeom>
            <a:solidFill>
              <a:srgbClr val="E2231A">
                <a:alpha val="80000"/>
              </a:srgbClr>
            </a:solidFill>
          </p:spPr>
          <p:txBody>
            <a:bodyPr/>
            <a:lstStyle/>
            <a:p/>
          </p:txBody>
        </p:sp>
        <p:sp>
          <p:nvSpPr>
            <p:cNvPr id="132" name="rc132"/>
            <p:cNvSpPr/>
            <p:nvPr/>
          </p:nvSpPr>
          <p:spPr>
            <a:xfrm>
              <a:off x="1317178" y="5450161"/>
              <a:ext cx="7212912" cy="149993"/>
            </a:xfrm>
            <a:prstGeom prst="rect">
              <a:avLst/>
            </a:prstGeom>
            <a:solidFill>
              <a:srgbClr val="E2231A">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2709865"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452983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634980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0" name="tx140"/>
            <p:cNvSpPr/>
            <p:nvPr/>
          </p:nvSpPr>
          <p:spPr>
            <a:xfrm>
              <a:off x="816978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Romania (78%) was 6 percentage points lower than the global average (84%) and 16 percentage points lower than the average across all ECAR countries (94%).
National MCV1 coverage was 12 percentage points lower than in 2019 (90%).
This equates to 40,000 unvaccinated children in 2024 compared to 20,000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3300840"/>
              <a:ext cx="351110" cy="6965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907643"/>
              <a:ext cx="351110" cy="20897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47069"/>
              <a:ext cx="351110" cy="21503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786496"/>
              <a:ext cx="351110" cy="221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635061"/>
              <a:ext cx="351110" cy="236237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8331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153681"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763558"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1252457" y="1907643"/>
              <a:ext cx="351110" cy="2089794"/>
            </a:xfrm>
            <a:prstGeom prst="rect">
              <a:avLst/>
            </a:prstGeom>
            <a:solidFill>
              <a:srgbClr val="0083CF">
                <a:alpha val="100000"/>
              </a:srgbClr>
            </a:solidFill>
          </p:spPr>
          <p:txBody>
            <a:bodyPr/>
            <a:lstStyle/>
            <a:p/>
          </p:txBody>
        </p:sp>
        <p:sp>
          <p:nvSpPr>
            <p:cNvPr id="35" name="rc35"/>
            <p:cNvSpPr/>
            <p:nvPr/>
          </p:nvSpPr>
          <p:spPr>
            <a:xfrm>
              <a:off x="1642580" y="1847069"/>
              <a:ext cx="351110" cy="2150368"/>
            </a:xfrm>
            <a:prstGeom prst="rect">
              <a:avLst/>
            </a:prstGeom>
            <a:solidFill>
              <a:srgbClr val="0083CF">
                <a:alpha val="100000"/>
              </a:srgbClr>
            </a:solidFill>
          </p:spPr>
          <p:txBody>
            <a:bodyPr/>
            <a:lstStyle/>
            <a:p/>
          </p:txBody>
        </p:sp>
        <p:sp>
          <p:nvSpPr>
            <p:cNvPr id="36" name="rc36"/>
            <p:cNvSpPr/>
            <p:nvPr/>
          </p:nvSpPr>
          <p:spPr>
            <a:xfrm>
              <a:off x="2422824" y="1635061"/>
              <a:ext cx="351110" cy="2362376"/>
            </a:xfrm>
            <a:prstGeom prst="rect">
              <a:avLst/>
            </a:prstGeom>
            <a:solidFill>
              <a:srgbClr val="F26A21">
                <a:alpha val="100000"/>
              </a:srgbClr>
            </a:solidFill>
          </p:spPr>
          <p:txBody>
            <a:bodyPr/>
            <a:lstStyle/>
            <a:p/>
          </p:txBody>
        </p:sp>
        <p:sp>
          <p:nvSpPr>
            <p:cNvPr id="37" name="rc37"/>
            <p:cNvSpPr/>
            <p:nvPr/>
          </p:nvSpPr>
          <p:spPr>
            <a:xfrm>
              <a:off x="3593191" y="1453340"/>
              <a:ext cx="351110" cy="2544098"/>
            </a:xfrm>
            <a:prstGeom prst="rect">
              <a:avLst/>
            </a:prstGeom>
            <a:solidFill>
              <a:srgbClr val="0083CF">
                <a:alpha val="100000"/>
              </a:srgbClr>
            </a:solidFill>
          </p:spPr>
          <p:txBody>
            <a:bodyPr/>
            <a:lstStyle/>
            <a:p/>
          </p:txBody>
        </p:sp>
        <p:sp>
          <p:nvSpPr>
            <p:cNvPr id="38" name="rc38"/>
            <p:cNvSpPr/>
            <p:nvPr/>
          </p:nvSpPr>
          <p:spPr>
            <a:xfrm>
              <a:off x="5153681" y="1241332"/>
              <a:ext cx="351110" cy="2756106"/>
            </a:xfrm>
            <a:prstGeom prst="rect">
              <a:avLst/>
            </a:prstGeom>
            <a:solidFill>
              <a:srgbClr val="0083CF">
                <a:alpha val="100000"/>
              </a:srgbClr>
            </a:solidFill>
          </p:spPr>
          <p:txBody>
            <a:bodyPr/>
            <a:lstStyle/>
            <a:p/>
          </p:txBody>
        </p:sp>
        <p:sp>
          <p:nvSpPr>
            <p:cNvPr id="39" name="rc39"/>
            <p:cNvSpPr/>
            <p:nvPr/>
          </p:nvSpPr>
          <p:spPr>
            <a:xfrm>
              <a:off x="4763558" y="1241332"/>
              <a:ext cx="351110" cy="2756106"/>
            </a:xfrm>
            <a:prstGeom prst="rect">
              <a:avLst/>
            </a:prstGeom>
            <a:solidFill>
              <a:srgbClr val="0083CF">
                <a:alpha val="100000"/>
              </a:srgbClr>
            </a:solidFill>
          </p:spPr>
          <p:txBody>
            <a:bodyPr/>
            <a:lstStyle/>
            <a:p/>
          </p:txBody>
        </p:sp>
        <p:sp>
          <p:nvSpPr>
            <p:cNvPr id="40" name="rc40"/>
            <p:cNvSpPr/>
            <p:nvPr/>
          </p:nvSpPr>
          <p:spPr>
            <a:xfrm>
              <a:off x="5543803" y="1180758"/>
              <a:ext cx="351110" cy="2816680"/>
            </a:xfrm>
            <a:prstGeom prst="rect">
              <a:avLst/>
            </a:prstGeom>
            <a:solidFill>
              <a:srgbClr val="0083CF">
                <a:alpha val="100000"/>
              </a:srgbClr>
            </a:solidFill>
          </p:spPr>
          <p:txBody>
            <a:bodyPr/>
            <a:lstStyle/>
            <a:p/>
          </p:txBody>
        </p:sp>
        <p:sp>
          <p:nvSpPr>
            <p:cNvPr id="41" name="rc41"/>
            <p:cNvSpPr/>
            <p:nvPr/>
          </p:nvSpPr>
          <p:spPr>
            <a:xfrm>
              <a:off x="6324048" y="1120184"/>
              <a:ext cx="351110" cy="2877253"/>
            </a:xfrm>
            <a:prstGeom prst="rect">
              <a:avLst/>
            </a:prstGeom>
            <a:solidFill>
              <a:srgbClr val="0083CF">
                <a:alpha val="100000"/>
              </a:srgbClr>
            </a:solidFill>
          </p:spPr>
          <p:txBody>
            <a:bodyPr/>
            <a:lstStyle/>
            <a:p/>
          </p:txBody>
        </p:sp>
        <p:sp>
          <p:nvSpPr>
            <p:cNvPr id="42" name="rc42"/>
            <p:cNvSpPr/>
            <p:nvPr/>
          </p:nvSpPr>
          <p:spPr>
            <a:xfrm>
              <a:off x="7104293" y="1089897"/>
              <a:ext cx="351110" cy="2907540"/>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1907643"/>
              <a:ext cx="335702" cy="335702"/>
            </a:xfrm>
            <a:custGeom>
              <a:avLst/>
              <a:pathLst>
                <a:path w="335702" h="335702">
                  <a:moveTo>
                    <a:pt x="325813" y="0"/>
                  </a:moveTo>
                  <a:lnTo>
                    <a:pt x="335702" y="0"/>
                  </a:lnTo>
                  <a:lnTo>
                    <a:pt x="0" y="335702"/>
                  </a:lnTo>
                  <a:lnTo>
                    <a:pt x="0" y="325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1907643"/>
              <a:ext cx="236816" cy="236816"/>
            </a:xfrm>
            <a:custGeom>
              <a:avLst/>
              <a:pathLst>
                <a:path w="236816" h="236816">
                  <a:moveTo>
                    <a:pt x="226927" y="0"/>
                  </a:moveTo>
                  <a:lnTo>
                    <a:pt x="236816" y="0"/>
                  </a:lnTo>
                  <a:lnTo>
                    <a:pt x="0" y="236816"/>
                  </a:lnTo>
                  <a:lnTo>
                    <a:pt x="0" y="226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1907643"/>
              <a:ext cx="137930" cy="137930"/>
            </a:xfrm>
            <a:custGeom>
              <a:avLst/>
              <a:pathLst>
                <a:path w="137930" h="137930">
                  <a:moveTo>
                    <a:pt x="128042" y="0"/>
                  </a:moveTo>
                  <a:lnTo>
                    <a:pt x="137930" y="0"/>
                  </a:lnTo>
                  <a:lnTo>
                    <a:pt x="0" y="137930"/>
                  </a:lnTo>
                  <a:lnTo>
                    <a:pt x="0" y="128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1907643"/>
              <a:ext cx="39045" cy="39045"/>
            </a:xfrm>
            <a:custGeom>
              <a:avLst/>
              <a:pathLst>
                <a:path w="39045" h="39045">
                  <a:moveTo>
                    <a:pt x="29156" y="0"/>
                  </a:moveTo>
                  <a:lnTo>
                    <a:pt x="39045" y="0"/>
                  </a:lnTo>
                  <a:lnTo>
                    <a:pt x="0" y="39045"/>
                  </a:lnTo>
                  <a:lnTo>
                    <a:pt x="0" y="2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1847069"/>
              <a:ext cx="302810" cy="302810"/>
            </a:xfrm>
            <a:custGeom>
              <a:avLst/>
              <a:pathLst>
                <a:path w="302810" h="302810">
                  <a:moveTo>
                    <a:pt x="292921" y="0"/>
                  </a:moveTo>
                  <a:lnTo>
                    <a:pt x="302810" y="0"/>
                  </a:lnTo>
                  <a:lnTo>
                    <a:pt x="0" y="302810"/>
                  </a:lnTo>
                  <a:lnTo>
                    <a:pt x="0" y="292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1847069"/>
              <a:ext cx="203924" cy="203924"/>
            </a:xfrm>
            <a:custGeom>
              <a:avLst/>
              <a:pathLst>
                <a:path w="203924" h="203924">
                  <a:moveTo>
                    <a:pt x="194036" y="0"/>
                  </a:moveTo>
                  <a:lnTo>
                    <a:pt x="203924" y="0"/>
                  </a:lnTo>
                  <a:lnTo>
                    <a:pt x="0" y="203924"/>
                  </a:lnTo>
                  <a:lnTo>
                    <a:pt x="0" y="194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1847069"/>
              <a:ext cx="105039" cy="105039"/>
            </a:xfrm>
            <a:custGeom>
              <a:avLst/>
              <a:pathLst>
                <a:path w="105039" h="105039">
                  <a:moveTo>
                    <a:pt x="95150" y="0"/>
                  </a:moveTo>
                  <a:lnTo>
                    <a:pt x="105039" y="0"/>
                  </a:lnTo>
                  <a:lnTo>
                    <a:pt x="0" y="105039"/>
                  </a:lnTo>
                  <a:lnTo>
                    <a:pt x="0" y="95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1847069"/>
              <a:ext cx="6153" cy="6153"/>
            </a:xfrm>
            <a:custGeom>
              <a:avLst/>
              <a:pathLst>
                <a:path w="6153" h="6153">
                  <a:moveTo>
                    <a:pt x="0" y="6153"/>
                  </a:moveTo>
                  <a:lnTo>
                    <a:pt x="0" y="0"/>
                  </a:lnTo>
                  <a:lnTo>
                    <a:pt x="615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422824" y="1635061"/>
              <a:ext cx="327887" cy="327887"/>
            </a:xfrm>
            <a:custGeom>
              <a:avLst/>
              <a:pathLst>
                <a:path w="327887" h="327887">
                  <a:moveTo>
                    <a:pt x="317999" y="0"/>
                  </a:moveTo>
                  <a:lnTo>
                    <a:pt x="327887" y="0"/>
                  </a:lnTo>
                  <a:lnTo>
                    <a:pt x="0" y="327887"/>
                  </a:lnTo>
                  <a:lnTo>
                    <a:pt x="0" y="317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422824" y="1635061"/>
              <a:ext cx="229002" cy="229002"/>
            </a:xfrm>
            <a:custGeom>
              <a:avLst/>
              <a:pathLst>
                <a:path w="229002" h="229002">
                  <a:moveTo>
                    <a:pt x="219113" y="0"/>
                  </a:moveTo>
                  <a:lnTo>
                    <a:pt x="229002" y="0"/>
                  </a:lnTo>
                  <a:lnTo>
                    <a:pt x="0" y="229002"/>
                  </a:lnTo>
                  <a:lnTo>
                    <a:pt x="0" y="219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422824" y="1635061"/>
              <a:ext cx="130116" cy="130116"/>
            </a:xfrm>
            <a:custGeom>
              <a:avLst/>
              <a:pathLst>
                <a:path w="130116" h="130116">
                  <a:moveTo>
                    <a:pt x="120227" y="0"/>
                  </a:moveTo>
                  <a:lnTo>
                    <a:pt x="130116" y="0"/>
                  </a:lnTo>
                  <a:lnTo>
                    <a:pt x="0" y="130116"/>
                  </a:lnTo>
                  <a:lnTo>
                    <a:pt x="0" y="120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22824" y="1635061"/>
              <a:ext cx="31230" cy="31230"/>
            </a:xfrm>
            <a:custGeom>
              <a:avLst/>
              <a:pathLst>
                <a:path w="31230" h="31230">
                  <a:moveTo>
                    <a:pt x="21342" y="0"/>
                  </a:moveTo>
                  <a:lnTo>
                    <a:pt x="31230" y="0"/>
                  </a:lnTo>
                  <a:lnTo>
                    <a:pt x="0" y="31230"/>
                  </a:lnTo>
                  <a:lnTo>
                    <a:pt x="0" y="21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93191" y="1453340"/>
              <a:ext cx="328098" cy="328098"/>
            </a:xfrm>
            <a:custGeom>
              <a:avLst/>
              <a:pathLst>
                <a:path w="328098" h="328098">
                  <a:moveTo>
                    <a:pt x="318210" y="0"/>
                  </a:moveTo>
                  <a:lnTo>
                    <a:pt x="328098" y="0"/>
                  </a:lnTo>
                  <a:lnTo>
                    <a:pt x="0" y="328098"/>
                  </a:lnTo>
                  <a:lnTo>
                    <a:pt x="0" y="318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93191" y="1453340"/>
              <a:ext cx="229212" cy="229212"/>
            </a:xfrm>
            <a:custGeom>
              <a:avLst/>
              <a:pathLst>
                <a:path w="229212" h="229212">
                  <a:moveTo>
                    <a:pt x="219324" y="0"/>
                  </a:moveTo>
                  <a:lnTo>
                    <a:pt x="229212" y="0"/>
                  </a:lnTo>
                  <a:lnTo>
                    <a:pt x="0" y="229212"/>
                  </a:lnTo>
                  <a:lnTo>
                    <a:pt x="0" y="219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93191" y="1453340"/>
              <a:ext cx="130327" cy="130327"/>
            </a:xfrm>
            <a:custGeom>
              <a:avLst/>
              <a:pathLst>
                <a:path w="130327" h="130327">
                  <a:moveTo>
                    <a:pt x="120438" y="0"/>
                  </a:moveTo>
                  <a:lnTo>
                    <a:pt x="130327" y="0"/>
                  </a:lnTo>
                  <a:lnTo>
                    <a:pt x="0" y="130327"/>
                  </a:lnTo>
                  <a:lnTo>
                    <a:pt x="0" y="120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93191" y="1453340"/>
              <a:ext cx="31441" cy="31441"/>
            </a:xfrm>
            <a:custGeom>
              <a:avLst/>
              <a:pathLst>
                <a:path w="31441" h="31441">
                  <a:moveTo>
                    <a:pt x="21553" y="0"/>
                  </a:moveTo>
                  <a:lnTo>
                    <a:pt x="31441" y="0"/>
                  </a:lnTo>
                  <a:lnTo>
                    <a:pt x="0" y="31441"/>
                  </a:lnTo>
                  <a:lnTo>
                    <a:pt x="0" y="2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5421615" y="3914263"/>
              <a:ext cx="83175" cy="83175"/>
            </a:xfrm>
            <a:custGeom>
              <a:avLst/>
              <a:pathLst>
                <a:path w="83175" h="83175">
                  <a:moveTo>
                    <a:pt x="83175" y="0"/>
                  </a:moveTo>
                  <a:lnTo>
                    <a:pt x="83175" y="9888"/>
                  </a:lnTo>
                  <a:lnTo>
                    <a:pt x="9888" y="83175"/>
                  </a:lnTo>
                  <a:lnTo>
                    <a:pt x="0" y="83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5322730" y="3815377"/>
              <a:ext cx="182061" cy="182061"/>
            </a:xfrm>
            <a:custGeom>
              <a:avLst/>
              <a:pathLst>
                <a:path w="182061" h="182061">
                  <a:moveTo>
                    <a:pt x="182061" y="0"/>
                  </a:moveTo>
                  <a:lnTo>
                    <a:pt x="182061" y="9888"/>
                  </a:lnTo>
                  <a:lnTo>
                    <a:pt x="9888" y="182061"/>
                  </a:lnTo>
                  <a:lnTo>
                    <a:pt x="0" y="182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5223844" y="3716491"/>
              <a:ext cx="280946" cy="280946"/>
            </a:xfrm>
            <a:custGeom>
              <a:avLst/>
              <a:pathLst>
                <a:path w="280946" h="280946">
                  <a:moveTo>
                    <a:pt x="280946" y="0"/>
                  </a:moveTo>
                  <a:lnTo>
                    <a:pt x="280946" y="9888"/>
                  </a:lnTo>
                  <a:lnTo>
                    <a:pt x="9888" y="280946"/>
                  </a:lnTo>
                  <a:lnTo>
                    <a:pt x="0" y="280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5153681" y="3617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5153681" y="3518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5153681" y="3419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5153681" y="3320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153681" y="3222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153681" y="3123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153681" y="3024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153681" y="2925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153681" y="2826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153681" y="27276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53681" y="26287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153681" y="25298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153681" y="24309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153681" y="23320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153681" y="22332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153681" y="21343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153681" y="20354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53681" y="19365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153681" y="1837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153681" y="1738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153681" y="1639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153681" y="1541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153681" y="1442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153681" y="1343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153681" y="1244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153681" y="1241332"/>
              <a:ext cx="265130" cy="265130"/>
            </a:xfrm>
            <a:custGeom>
              <a:avLst/>
              <a:pathLst>
                <a:path w="265130" h="265130">
                  <a:moveTo>
                    <a:pt x="255242" y="0"/>
                  </a:moveTo>
                  <a:lnTo>
                    <a:pt x="265130" y="0"/>
                  </a:lnTo>
                  <a:lnTo>
                    <a:pt x="0" y="265130"/>
                  </a:lnTo>
                  <a:lnTo>
                    <a:pt x="0" y="255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153681" y="1241332"/>
              <a:ext cx="166245" cy="166245"/>
            </a:xfrm>
            <a:custGeom>
              <a:avLst/>
              <a:pathLst>
                <a:path w="166245" h="166245">
                  <a:moveTo>
                    <a:pt x="156356" y="0"/>
                  </a:moveTo>
                  <a:lnTo>
                    <a:pt x="166245" y="0"/>
                  </a:lnTo>
                  <a:lnTo>
                    <a:pt x="0" y="166245"/>
                  </a:lnTo>
                  <a:lnTo>
                    <a:pt x="0" y="156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153681" y="1241332"/>
              <a:ext cx="67359" cy="67359"/>
            </a:xfrm>
            <a:custGeom>
              <a:avLst/>
              <a:pathLst>
                <a:path w="67359" h="67359">
                  <a:moveTo>
                    <a:pt x="57471" y="0"/>
                  </a:moveTo>
                  <a:lnTo>
                    <a:pt x="67359" y="0"/>
                  </a:lnTo>
                  <a:lnTo>
                    <a:pt x="0" y="67359"/>
                  </a:lnTo>
                  <a:lnTo>
                    <a:pt x="0" y="57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241332"/>
              <a:ext cx="351110" cy="358596"/>
            </a:xfrm>
            <a:custGeom>
              <a:avLst/>
              <a:pathLst>
                <a:path w="351110" h="358596">
                  <a:moveTo>
                    <a:pt x="348707" y="0"/>
                  </a:moveTo>
                  <a:lnTo>
                    <a:pt x="351110" y="0"/>
                  </a:lnTo>
                  <a:lnTo>
                    <a:pt x="351110" y="7486"/>
                  </a:lnTo>
                  <a:lnTo>
                    <a:pt x="0" y="358596"/>
                  </a:lnTo>
                  <a:lnTo>
                    <a:pt x="0" y="348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241332"/>
              <a:ext cx="259710" cy="259710"/>
            </a:xfrm>
            <a:custGeom>
              <a:avLst/>
              <a:pathLst>
                <a:path w="259710" h="259710">
                  <a:moveTo>
                    <a:pt x="249822" y="0"/>
                  </a:moveTo>
                  <a:lnTo>
                    <a:pt x="259710" y="0"/>
                  </a:lnTo>
                  <a:lnTo>
                    <a:pt x="0" y="259710"/>
                  </a:lnTo>
                  <a:lnTo>
                    <a:pt x="0" y="249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241332"/>
              <a:ext cx="160825" cy="160825"/>
            </a:xfrm>
            <a:custGeom>
              <a:avLst/>
              <a:pathLst>
                <a:path w="160825" h="160825">
                  <a:moveTo>
                    <a:pt x="150936" y="0"/>
                  </a:moveTo>
                  <a:lnTo>
                    <a:pt x="160825" y="0"/>
                  </a:lnTo>
                  <a:lnTo>
                    <a:pt x="0" y="160825"/>
                  </a:lnTo>
                  <a:lnTo>
                    <a:pt x="0" y="150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241332"/>
              <a:ext cx="61939" cy="61939"/>
            </a:xfrm>
            <a:custGeom>
              <a:avLst/>
              <a:pathLst>
                <a:path w="61939" h="61939">
                  <a:moveTo>
                    <a:pt x="52050" y="0"/>
                  </a:moveTo>
                  <a:lnTo>
                    <a:pt x="61939" y="0"/>
                  </a:lnTo>
                  <a:lnTo>
                    <a:pt x="0" y="61939"/>
                  </a:lnTo>
                  <a:lnTo>
                    <a:pt x="0" y="52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817158" y="3919683"/>
              <a:ext cx="77755" cy="77755"/>
            </a:xfrm>
            <a:custGeom>
              <a:avLst/>
              <a:pathLst>
                <a:path w="77755" h="77755">
                  <a:moveTo>
                    <a:pt x="77755" y="0"/>
                  </a:moveTo>
                  <a:lnTo>
                    <a:pt x="77755" y="9888"/>
                  </a:lnTo>
                  <a:lnTo>
                    <a:pt x="9888" y="77755"/>
                  </a:lnTo>
                  <a:lnTo>
                    <a:pt x="0" y="77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718272" y="3820797"/>
              <a:ext cx="176640" cy="176640"/>
            </a:xfrm>
            <a:custGeom>
              <a:avLst/>
              <a:pathLst>
                <a:path w="176640" h="176640">
                  <a:moveTo>
                    <a:pt x="176640" y="0"/>
                  </a:moveTo>
                  <a:lnTo>
                    <a:pt x="176640" y="9888"/>
                  </a:lnTo>
                  <a:lnTo>
                    <a:pt x="9888" y="176640"/>
                  </a:lnTo>
                  <a:lnTo>
                    <a:pt x="0" y="17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619387" y="3721912"/>
              <a:ext cx="275526" cy="275526"/>
            </a:xfrm>
            <a:custGeom>
              <a:avLst/>
              <a:pathLst>
                <a:path w="275526" h="275526">
                  <a:moveTo>
                    <a:pt x="275526" y="0"/>
                  </a:moveTo>
                  <a:lnTo>
                    <a:pt x="275526" y="9888"/>
                  </a:lnTo>
                  <a:lnTo>
                    <a:pt x="9888" y="275526"/>
                  </a:lnTo>
                  <a:lnTo>
                    <a:pt x="0" y="275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543803" y="3623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543803" y="3524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543803" y="3425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543803" y="3326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543803" y="3227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543803" y="3128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543803" y="3029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543803" y="2930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543803" y="2831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543803" y="27330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543803" y="26341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43803" y="25352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543803" y="24363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543803" y="23375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543803" y="22386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543803" y="21397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543803" y="20408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543803" y="19419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543803" y="1843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43803" y="1744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1645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1546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1447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1348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1249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1180758"/>
              <a:ext cx="331125" cy="331125"/>
            </a:xfrm>
            <a:custGeom>
              <a:avLst/>
              <a:pathLst>
                <a:path w="331125" h="331125">
                  <a:moveTo>
                    <a:pt x="321236" y="0"/>
                  </a:moveTo>
                  <a:lnTo>
                    <a:pt x="331125" y="0"/>
                  </a:lnTo>
                  <a:lnTo>
                    <a:pt x="0" y="331125"/>
                  </a:lnTo>
                  <a:lnTo>
                    <a:pt x="0" y="321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1180758"/>
              <a:ext cx="232239" cy="232239"/>
            </a:xfrm>
            <a:custGeom>
              <a:avLst/>
              <a:pathLst>
                <a:path w="232239" h="232239">
                  <a:moveTo>
                    <a:pt x="222350" y="0"/>
                  </a:moveTo>
                  <a:lnTo>
                    <a:pt x="232239" y="0"/>
                  </a:lnTo>
                  <a:lnTo>
                    <a:pt x="0" y="232239"/>
                  </a:lnTo>
                  <a:lnTo>
                    <a:pt x="0" y="222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1180758"/>
              <a:ext cx="133353" cy="133353"/>
            </a:xfrm>
            <a:custGeom>
              <a:avLst/>
              <a:pathLst>
                <a:path w="133353" h="133353">
                  <a:moveTo>
                    <a:pt x="123465" y="0"/>
                  </a:moveTo>
                  <a:lnTo>
                    <a:pt x="133353" y="0"/>
                  </a:lnTo>
                  <a:lnTo>
                    <a:pt x="0" y="133353"/>
                  </a:lnTo>
                  <a:lnTo>
                    <a:pt x="0" y="123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1180758"/>
              <a:ext cx="34468" cy="34468"/>
            </a:xfrm>
            <a:custGeom>
              <a:avLst/>
              <a:pathLst>
                <a:path w="34468" h="34468">
                  <a:moveTo>
                    <a:pt x="24579" y="0"/>
                  </a:moveTo>
                  <a:lnTo>
                    <a:pt x="34468" y="0"/>
                  </a:lnTo>
                  <a:lnTo>
                    <a:pt x="0" y="34468"/>
                  </a:lnTo>
                  <a:lnTo>
                    <a:pt x="0" y="24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608243" y="3930523"/>
              <a:ext cx="66914" cy="66914"/>
            </a:xfrm>
            <a:custGeom>
              <a:avLst/>
              <a:pathLst>
                <a:path w="66914" h="66914">
                  <a:moveTo>
                    <a:pt x="66914" y="0"/>
                  </a:moveTo>
                  <a:lnTo>
                    <a:pt x="66914" y="9888"/>
                  </a:lnTo>
                  <a:lnTo>
                    <a:pt x="9888" y="66914"/>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09358" y="3831638"/>
              <a:ext cx="165800" cy="165800"/>
            </a:xfrm>
            <a:custGeom>
              <a:avLst/>
              <a:pathLst>
                <a:path w="165800" h="165800">
                  <a:moveTo>
                    <a:pt x="165800" y="0"/>
                  </a:moveTo>
                  <a:lnTo>
                    <a:pt x="165800" y="9888"/>
                  </a:lnTo>
                  <a:lnTo>
                    <a:pt x="9888" y="165800"/>
                  </a:lnTo>
                  <a:lnTo>
                    <a:pt x="0" y="165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410472" y="3732752"/>
              <a:ext cx="264686" cy="264686"/>
            </a:xfrm>
            <a:custGeom>
              <a:avLst/>
              <a:pathLst>
                <a:path w="264686" h="264686">
                  <a:moveTo>
                    <a:pt x="264686" y="0"/>
                  </a:moveTo>
                  <a:lnTo>
                    <a:pt x="264686" y="9888"/>
                  </a:lnTo>
                  <a:lnTo>
                    <a:pt x="9888" y="264686"/>
                  </a:lnTo>
                  <a:lnTo>
                    <a:pt x="0" y="264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324048" y="36338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324048" y="35349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324048" y="34360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324048" y="33372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324048" y="32383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324048" y="31394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324048" y="30405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324048" y="29416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324048" y="28427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324048" y="27438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324048" y="26450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324048" y="25461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324048" y="24472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324048" y="23483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324048" y="22494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324048" y="21505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324048" y="20516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324048" y="19528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24048" y="18539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4048" y="1755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4048" y="1656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4048" y="15572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4048" y="1458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4048" y="1359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4048" y="12606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4048" y="1161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4048" y="1120184"/>
              <a:ext cx="303653" cy="303653"/>
            </a:xfrm>
            <a:custGeom>
              <a:avLst/>
              <a:pathLst>
                <a:path w="303653" h="303653">
                  <a:moveTo>
                    <a:pt x="293765" y="0"/>
                  </a:moveTo>
                  <a:lnTo>
                    <a:pt x="303653" y="0"/>
                  </a:lnTo>
                  <a:lnTo>
                    <a:pt x="0" y="303653"/>
                  </a:lnTo>
                  <a:lnTo>
                    <a:pt x="0" y="293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4048" y="1120184"/>
              <a:ext cx="204768" cy="204768"/>
            </a:xfrm>
            <a:custGeom>
              <a:avLst/>
              <a:pathLst>
                <a:path w="204768" h="204768">
                  <a:moveTo>
                    <a:pt x="194879" y="0"/>
                  </a:moveTo>
                  <a:lnTo>
                    <a:pt x="204768" y="0"/>
                  </a:lnTo>
                  <a:lnTo>
                    <a:pt x="0" y="204768"/>
                  </a:lnTo>
                  <a:lnTo>
                    <a:pt x="0" y="194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4048" y="1120184"/>
              <a:ext cx="105882" cy="105882"/>
            </a:xfrm>
            <a:custGeom>
              <a:avLst/>
              <a:pathLst>
                <a:path w="105882" h="105882">
                  <a:moveTo>
                    <a:pt x="95993" y="0"/>
                  </a:moveTo>
                  <a:lnTo>
                    <a:pt x="105882" y="0"/>
                  </a:lnTo>
                  <a:lnTo>
                    <a:pt x="0" y="105882"/>
                  </a:lnTo>
                  <a:lnTo>
                    <a:pt x="0" y="95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4048" y="1120184"/>
              <a:ext cx="6996" cy="6996"/>
            </a:xfrm>
            <a:custGeom>
              <a:avLst/>
              <a:pathLst>
                <a:path w="6996" h="6996">
                  <a:moveTo>
                    <a:pt x="0" y="6996"/>
                  </a:moveTo>
                  <a:lnTo>
                    <a:pt x="0" y="0"/>
                  </a:lnTo>
                  <a:lnTo>
                    <a:pt x="69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104293" y="1089897"/>
              <a:ext cx="344781" cy="344781"/>
            </a:xfrm>
            <a:custGeom>
              <a:avLst/>
              <a:pathLst>
                <a:path w="344781" h="344781">
                  <a:moveTo>
                    <a:pt x="334892" y="0"/>
                  </a:moveTo>
                  <a:lnTo>
                    <a:pt x="344781" y="0"/>
                  </a:lnTo>
                  <a:lnTo>
                    <a:pt x="0" y="344781"/>
                  </a:lnTo>
                  <a:lnTo>
                    <a:pt x="0" y="334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104293" y="1089897"/>
              <a:ext cx="245895" cy="245895"/>
            </a:xfrm>
            <a:custGeom>
              <a:avLst/>
              <a:pathLst>
                <a:path w="245895" h="245895">
                  <a:moveTo>
                    <a:pt x="236006" y="0"/>
                  </a:moveTo>
                  <a:lnTo>
                    <a:pt x="245895" y="0"/>
                  </a:lnTo>
                  <a:lnTo>
                    <a:pt x="0" y="245895"/>
                  </a:lnTo>
                  <a:lnTo>
                    <a:pt x="0" y="236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104293" y="1089897"/>
              <a:ext cx="147009" cy="147009"/>
            </a:xfrm>
            <a:custGeom>
              <a:avLst/>
              <a:pathLst>
                <a:path w="147009" h="147009">
                  <a:moveTo>
                    <a:pt x="137121" y="0"/>
                  </a:moveTo>
                  <a:lnTo>
                    <a:pt x="147009" y="0"/>
                  </a:lnTo>
                  <a:lnTo>
                    <a:pt x="0" y="147009"/>
                  </a:lnTo>
                  <a:lnTo>
                    <a:pt x="0" y="13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104293" y="1089897"/>
              <a:ext cx="48124" cy="48124"/>
            </a:xfrm>
            <a:custGeom>
              <a:avLst/>
              <a:pathLst>
                <a:path w="48124" h="48124">
                  <a:moveTo>
                    <a:pt x="38235" y="0"/>
                  </a:moveTo>
                  <a:lnTo>
                    <a:pt x="48124" y="0"/>
                  </a:lnTo>
                  <a:lnTo>
                    <a:pt x="0" y="48124"/>
                  </a:lnTo>
                  <a:lnTo>
                    <a:pt x="0" y="3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rc347"/>
            <p:cNvSpPr/>
            <p:nvPr/>
          </p:nvSpPr>
          <p:spPr>
            <a:xfrm>
              <a:off x="1252457" y="1907643"/>
              <a:ext cx="351110" cy="2089794"/>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1642580" y="1847069"/>
              <a:ext cx="351110" cy="2150368"/>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2422824" y="1635061"/>
              <a:ext cx="351110" cy="2362376"/>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3593191" y="1453340"/>
              <a:ext cx="351110" cy="2544098"/>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5153681" y="1241332"/>
              <a:ext cx="351110" cy="2756106"/>
            </a:xfrm>
            <a:prstGeom prst="rect">
              <a:avLst/>
            </a:prstGeom>
            <a:ln w="1355" cap="flat">
              <a:solidFill>
                <a:srgbClr val="000000">
                  <a:alpha val="100000"/>
                </a:srgbClr>
              </a:solidFill>
              <a:prstDash val="solid"/>
              <a:miter/>
            </a:ln>
          </p:spPr>
          <p:txBody>
            <a:bodyPr/>
            <a:lstStyle/>
            <a:p/>
          </p:txBody>
        </p:sp>
        <p:sp>
          <p:nvSpPr>
            <p:cNvPr id="352" name="rc352"/>
            <p:cNvSpPr/>
            <p:nvPr/>
          </p:nvSpPr>
          <p:spPr>
            <a:xfrm>
              <a:off x="4763558" y="1241332"/>
              <a:ext cx="351110" cy="2756106"/>
            </a:xfrm>
            <a:prstGeom prst="rect">
              <a:avLst/>
            </a:prstGeom>
            <a:ln w="1355" cap="flat">
              <a:solidFill>
                <a:srgbClr val="000000">
                  <a:alpha val="100000"/>
                </a:srgbClr>
              </a:solidFill>
              <a:prstDash val="solid"/>
              <a:miter/>
            </a:ln>
          </p:spPr>
          <p:txBody>
            <a:bodyPr/>
            <a:lstStyle/>
            <a:p/>
          </p:txBody>
        </p:sp>
        <p:sp>
          <p:nvSpPr>
            <p:cNvPr id="353" name="rc353"/>
            <p:cNvSpPr/>
            <p:nvPr/>
          </p:nvSpPr>
          <p:spPr>
            <a:xfrm>
              <a:off x="5543803" y="1180758"/>
              <a:ext cx="351110" cy="2816680"/>
            </a:xfrm>
            <a:prstGeom prst="rect">
              <a:avLst/>
            </a:prstGeom>
            <a:ln w="1355" cap="flat">
              <a:solidFill>
                <a:srgbClr val="000000">
                  <a:alpha val="100000"/>
                </a:srgbClr>
              </a:solidFill>
              <a:prstDash val="solid"/>
              <a:miter/>
            </a:ln>
          </p:spPr>
          <p:txBody>
            <a:bodyPr/>
            <a:lstStyle/>
            <a:p/>
          </p:txBody>
        </p:sp>
        <p:sp>
          <p:nvSpPr>
            <p:cNvPr id="354" name="rc354"/>
            <p:cNvSpPr/>
            <p:nvPr/>
          </p:nvSpPr>
          <p:spPr>
            <a:xfrm>
              <a:off x="6324048" y="1120184"/>
              <a:ext cx="351110" cy="2877253"/>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7104293" y="1089897"/>
              <a:ext cx="351110" cy="2907540"/>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7" name="tx357"/>
            <p:cNvSpPr/>
            <p:nvPr/>
          </p:nvSpPr>
          <p:spPr>
            <a:xfrm>
              <a:off x="957504" y="320505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a:t>
              </a:r>
            </a:p>
          </p:txBody>
        </p:sp>
        <p:sp>
          <p:nvSpPr>
            <p:cNvPr id="358" name="tx358"/>
            <p:cNvSpPr/>
            <p:nvPr/>
          </p:nvSpPr>
          <p:spPr>
            <a:xfrm>
              <a:off x="1347626" y="17283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59" name="tx359"/>
            <p:cNvSpPr/>
            <p:nvPr/>
          </p:nvSpPr>
          <p:spPr>
            <a:xfrm>
              <a:off x="1737748" y="166589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60" name="tx360"/>
            <p:cNvSpPr/>
            <p:nvPr/>
          </p:nvSpPr>
          <p:spPr>
            <a:xfrm>
              <a:off x="2127871" y="15998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1" name="tx361"/>
            <p:cNvSpPr/>
            <p:nvPr/>
          </p:nvSpPr>
          <p:spPr>
            <a:xfrm>
              <a:off x="2517993" y="14393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62" name="tx362"/>
            <p:cNvSpPr/>
            <p:nvPr/>
          </p:nvSpPr>
          <p:spPr>
            <a:xfrm>
              <a:off x="2908115"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63" name="tx363"/>
            <p:cNvSpPr/>
            <p:nvPr/>
          </p:nvSpPr>
          <p:spPr>
            <a:xfrm>
              <a:off x="3688360"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4" name="tx364"/>
            <p:cNvSpPr/>
            <p:nvPr/>
          </p:nvSpPr>
          <p:spPr>
            <a:xfrm>
              <a:off x="3298238"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5" name="tx365"/>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6" name="tx366"/>
            <p:cNvSpPr/>
            <p:nvPr/>
          </p:nvSpPr>
          <p:spPr>
            <a:xfrm>
              <a:off x="407848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7" name="tx367"/>
            <p:cNvSpPr/>
            <p:nvPr/>
          </p:nvSpPr>
          <p:spPr>
            <a:xfrm>
              <a:off x="5248850"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8" name="tx368"/>
            <p:cNvSpPr/>
            <p:nvPr/>
          </p:nvSpPr>
          <p:spPr>
            <a:xfrm>
              <a:off x="4858727"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9" name="tx369"/>
            <p:cNvSpPr/>
            <p:nvPr/>
          </p:nvSpPr>
          <p:spPr>
            <a:xfrm>
              <a:off x="5638972"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0" name="tx370"/>
            <p:cNvSpPr/>
            <p:nvPr/>
          </p:nvSpPr>
          <p:spPr>
            <a:xfrm>
              <a:off x="6029094"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1" name="tx371"/>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2" name="tx372"/>
            <p:cNvSpPr/>
            <p:nvPr/>
          </p:nvSpPr>
          <p:spPr>
            <a:xfrm>
              <a:off x="7199461"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6809339"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4" name="tx374"/>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5" name="tx375"/>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6" name="tx376"/>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7" name="tx377"/>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8" name="pg378"/>
            <p:cNvSpPr/>
            <p:nvPr/>
          </p:nvSpPr>
          <p:spPr>
            <a:xfrm>
              <a:off x="1365346" y="2850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397867" y="2881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1755468" y="28206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1787990" y="2851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2" name="pg382"/>
            <p:cNvSpPr/>
            <p:nvPr/>
          </p:nvSpPr>
          <p:spPr>
            <a:xfrm>
              <a:off x="2535713" y="27146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568234" y="2746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4" name="pg384"/>
            <p:cNvSpPr/>
            <p:nvPr/>
          </p:nvSpPr>
          <p:spPr>
            <a:xfrm>
              <a:off x="3706080" y="2623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3738602" y="26546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6" name="pg386"/>
            <p:cNvSpPr/>
            <p:nvPr/>
          </p:nvSpPr>
          <p:spPr>
            <a:xfrm>
              <a:off x="5266569"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5299091" y="25500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pg388"/>
            <p:cNvSpPr/>
            <p:nvPr/>
          </p:nvSpPr>
          <p:spPr>
            <a:xfrm>
              <a:off x="4876447"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4908969" y="254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0" name="pg390"/>
            <p:cNvSpPr/>
            <p:nvPr/>
          </p:nvSpPr>
          <p:spPr>
            <a:xfrm>
              <a:off x="5656692" y="24874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5689213" y="25200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2" name="pg392"/>
            <p:cNvSpPr/>
            <p:nvPr/>
          </p:nvSpPr>
          <p:spPr>
            <a:xfrm>
              <a:off x="643693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6469458" y="24894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4" name="pg394"/>
            <p:cNvSpPr/>
            <p:nvPr/>
          </p:nvSpPr>
          <p:spPr>
            <a:xfrm>
              <a:off x="7187036" y="244206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7219558" y="2472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8810192" y="24301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8" name="tx398"/>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9" name="tx399"/>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0" name="tx400"/>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1" name="tx401"/>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2" name="tx402"/>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3" name="tx403"/>
            <p:cNvSpPr/>
            <p:nvPr/>
          </p:nvSpPr>
          <p:spPr>
            <a:xfrm rot="-5400000">
              <a:off x="650407"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4" name="tx404"/>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5" name="tx405"/>
            <p:cNvSpPr/>
            <p:nvPr/>
          </p:nvSpPr>
          <p:spPr>
            <a:xfrm rot="-5400000">
              <a:off x="1473387"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06" name="tx406"/>
            <p:cNvSpPr/>
            <p:nvPr/>
          </p:nvSpPr>
          <p:spPr>
            <a:xfrm rot="-5400000">
              <a:off x="167551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2318024"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8" name="tx408"/>
            <p:cNvSpPr/>
            <p:nvPr/>
          </p:nvSpPr>
          <p:spPr>
            <a:xfrm rot="-5400000">
              <a:off x="2754668"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09" name="tx409"/>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0" name="tx410"/>
            <p:cNvSpPr/>
            <p:nvPr/>
          </p:nvSpPr>
          <p:spPr>
            <a:xfrm rot="-5400000">
              <a:off x="3565131"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1" name="tx411"/>
            <p:cNvSpPr/>
            <p:nvPr/>
          </p:nvSpPr>
          <p:spPr>
            <a:xfrm rot="-5400000">
              <a:off x="3931993"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12" name="tx412"/>
            <p:cNvSpPr/>
            <p:nvPr/>
          </p:nvSpPr>
          <p:spPr>
            <a:xfrm rot="-5400000">
              <a:off x="4284939"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3" name="tx413"/>
            <p:cNvSpPr/>
            <p:nvPr/>
          </p:nvSpPr>
          <p:spPr>
            <a:xfrm rot="-5400000">
              <a:off x="4708349"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4" name="tx414"/>
            <p:cNvSpPr/>
            <p:nvPr/>
          </p:nvSpPr>
          <p:spPr>
            <a:xfrm rot="-5400000">
              <a:off x="5087694"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15" name="tx415"/>
            <p:cNvSpPr/>
            <p:nvPr/>
          </p:nvSpPr>
          <p:spPr>
            <a:xfrm rot="-5400000">
              <a:off x="5353532"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6" name="tx416"/>
            <p:cNvSpPr/>
            <p:nvPr/>
          </p:nvSpPr>
          <p:spPr>
            <a:xfrm rot="-5400000">
              <a:off x="5838505"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7" name="tx417"/>
            <p:cNvSpPr/>
            <p:nvPr/>
          </p:nvSpPr>
          <p:spPr>
            <a:xfrm rot="-5400000">
              <a:off x="6255912"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8" name="tx418"/>
            <p:cNvSpPr/>
            <p:nvPr/>
          </p:nvSpPr>
          <p:spPr>
            <a:xfrm rot="-5400000">
              <a:off x="6628811"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9" name="tx419"/>
            <p:cNvSpPr/>
            <p:nvPr/>
          </p:nvSpPr>
          <p:spPr>
            <a:xfrm rot="-5400000">
              <a:off x="691964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20" name="tx420"/>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1" name="tx421"/>
            <p:cNvSpPr/>
            <p:nvPr/>
          </p:nvSpPr>
          <p:spPr>
            <a:xfrm rot="-5400000">
              <a:off x="7750372"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2" name="tx422"/>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23" name="tx423"/>
            <p:cNvSpPr/>
            <p:nvPr/>
          </p:nvSpPr>
          <p:spPr>
            <a:xfrm rot="-5400000">
              <a:off x="8493952"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24" name="tx424"/>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5" name="rc425"/>
            <p:cNvSpPr/>
            <p:nvPr/>
          </p:nvSpPr>
          <p:spPr>
            <a:xfrm>
              <a:off x="4146091" y="6114116"/>
              <a:ext cx="219455" cy="219455"/>
            </a:xfrm>
            <a:prstGeom prst="rect">
              <a:avLst/>
            </a:prstGeom>
            <a:solidFill>
              <a:srgbClr val="FFFFFF">
                <a:alpha val="100000"/>
              </a:srgbClr>
            </a:solidFill>
          </p:spPr>
          <p:txBody>
            <a:bodyPr/>
            <a:lstStyle/>
            <a:p/>
          </p:txBody>
        </p:sp>
        <p:sp>
          <p:nvSpPr>
            <p:cNvPr id="426" name="pg42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rc43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2" name="tx43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3" name="tx433"/>
            <p:cNvSpPr/>
            <p:nvPr/>
          </p:nvSpPr>
          <p:spPr>
            <a:xfrm>
              <a:off x="803816" y="398022"/>
              <a:ext cx="58520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ECAR, 2024</a:t>
              </a:r>
            </a:p>
          </p:txBody>
        </p:sp>
        <p:sp>
          <p:nvSpPr>
            <p:cNvPr id="434" name="tx43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5" name="tx43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2024, Romania ranked number 5 out of 21 countries for lowest MCV1 coverage (based on tied ranks).
Romania was in the top 10 countries with the most unvaccinated children (rank=2).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409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01755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9412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5706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792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6558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9324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2089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512237"/>
              <a:ext cx="249522" cy="1590459"/>
            </a:xfrm>
            <a:prstGeom prst="rect">
              <a:avLst/>
            </a:prstGeom>
            <a:solidFill>
              <a:srgbClr val="80BD41">
                <a:alpha val="100000"/>
              </a:srgbClr>
            </a:solidFill>
          </p:spPr>
          <p:txBody>
            <a:bodyPr/>
            <a:lstStyle/>
            <a:p/>
          </p:txBody>
        </p:sp>
        <p:sp>
          <p:nvSpPr>
            <p:cNvPr id="25" name="rc25"/>
            <p:cNvSpPr/>
            <p:nvPr/>
          </p:nvSpPr>
          <p:spPr>
            <a:xfrm>
              <a:off x="1296273" y="2479755"/>
              <a:ext cx="249522" cy="32481"/>
            </a:xfrm>
            <a:prstGeom prst="rect">
              <a:avLst/>
            </a:prstGeom>
            <a:solidFill>
              <a:srgbClr val="E2231A">
                <a:alpha val="100000"/>
              </a:srgbClr>
            </a:solidFill>
          </p:spPr>
          <p:txBody>
            <a:bodyPr/>
            <a:lstStyle/>
            <a:p/>
          </p:txBody>
        </p:sp>
        <p:sp>
          <p:nvSpPr>
            <p:cNvPr id="26" name="rc26"/>
            <p:cNvSpPr/>
            <p:nvPr/>
          </p:nvSpPr>
          <p:spPr>
            <a:xfrm>
              <a:off x="1573521" y="2567146"/>
              <a:ext cx="249522" cy="1535551"/>
            </a:xfrm>
            <a:prstGeom prst="rect">
              <a:avLst/>
            </a:prstGeom>
            <a:solidFill>
              <a:srgbClr val="80BD41">
                <a:alpha val="100000"/>
              </a:srgbClr>
            </a:solidFill>
          </p:spPr>
          <p:txBody>
            <a:bodyPr/>
            <a:lstStyle/>
            <a:p/>
          </p:txBody>
        </p:sp>
        <p:sp>
          <p:nvSpPr>
            <p:cNvPr id="27" name="rc27"/>
            <p:cNvSpPr/>
            <p:nvPr/>
          </p:nvSpPr>
          <p:spPr>
            <a:xfrm>
              <a:off x="1573521" y="2535821"/>
              <a:ext cx="249522" cy="31324"/>
            </a:xfrm>
            <a:prstGeom prst="rect">
              <a:avLst/>
            </a:prstGeom>
            <a:solidFill>
              <a:srgbClr val="E2231A">
                <a:alpha val="100000"/>
              </a:srgbClr>
            </a:solidFill>
          </p:spPr>
          <p:txBody>
            <a:bodyPr/>
            <a:lstStyle/>
            <a:p/>
          </p:txBody>
        </p:sp>
        <p:sp>
          <p:nvSpPr>
            <p:cNvPr id="28" name="rc28"/>
            <p:cNvSpPr/>
            <p:nvPr/>
          </p:nvSpPr>
          <p:spPr>
            <a:xfrm>
              <a:off x="1850769" y="2582627"/>
              <a:ext cx="249522" cy="1520069"/>
            </a:xfrm>
            <a:prstGeom prst="rect">
              <a:avLst/>
            </a:prstGeom>
            <a:solidFill>
              <a:srgbClr val="80BD41">
                <a:alpha val="100000"/>
              </a:srgbClr>
            </a:solidFill>
          </p:spPr>
          <p:txBody>
            <a:bodyPr/>
            <a:lstStyle/>
            <a:p/>
          </p:txBody>
        </p:sp>
        <p:sp>
          <p:nvSpPr>
            <p:cNvPr id="29" name="rc29"/>
            <p:cNvSpPr/>
            <p:nvPr/>
          </p:nvSpPr>
          <p:spPr>
            <a:xfrm>
              <a:off x="1850769" y="2551592"/>
              <a:ext cx="249522" cy="31035"/>
            </a:xfrm>
            <a:prstGeom prst="rect">
              <a:avLst/>
            </a:prstGeom>
            <a:solidFill>
              <a:srgbClr val="E2231A">
                <a:alpha val="100000"/>
              </a:srgbClr>
            </a:solidFill>
          </p:spPr>
          <p:txBody>
            <a:bodyPr/>
            <a:lstStyle/>
            <a:p/>
          </p:txBody>
        </p:sp>
        <p:sp>
          <p:nvSpPr>
            <p:cNvPr id="30" name="rc30"/>
            <p:cNvSpPr/>
            <p:nvPr/>
          </p:nvSpPr>
          <p:spPr>
            <a:xfrm>
              <a:off x="2128016" y="2580601"/>
              <a:ext cx="249522" cy="1522095"/>
            </a:xfrm>
            <a:prstGeom prst="rect">
              <a:avLst/>
            </a:prstGeom>
            <a:solidFill>
              <a:srgbClr val="80BD41">
                <a:alpha val="100000"/>
              </a:srgbClr>
            </a:solidFill>
          </p:spPr>
          <p:txBody>
            <a:bodyPr/>
            <a:lstStyle/>
            <a:p/>
          </p:txBody>
        </p:sp>
        <p:sp>
          <p:nvSpPr>
            <p:cNvPr id="31" name="rc31"/>
            <p:cNvSpPr/>
            <p:nvPr/>
          </p:nvSpPr>
          <p:spPr>
            <a:xfrm>
              <a:off x="2128016" y="2533506"/>
              <a:ext cx="249522" cy="47095"/>
            </a:xfrm>
            <a:prstGeom prst="rect">
              <a:avLst/>
            </a:prstGeom>
            <a:solidFill>
              <a:srgbClr val="E2231A">
                <a:alpha val="100000"/>
              </a:srgbClr>
            </a:solidFill>
          </p:spPr>
          <p:txBody>
            <a:bodyPr/>
            <a:lstStyle/>
            <a:p/>
          </p:txBody>
        </p:sp>
        <p:sp>
          <p:nvSpPr>
            <p:cNvPr id="32" name="rc32"/>
            <p:cNvSpPr/>
            <p:nvPr/>
          </p:nvSpPr>
          <p:spPr>
            <a:xfrm>
              <a:off x="2405264" y="2559043"/>
              <a:ext cx="249522" cy="1543653"/>
            </a:xfrm>
            <a:prstGeom prst="rect">
              <a:avLst/>
            </a:prstGeom>
            <a:solidFill>
              <a:srgbClr val="80BD41">
                <a:alpha val="100000"/>
              </a:srgbClr>
            </a:solidFill>
          </p:spPr>
          <p:txBody>
            <a:bodyPr/>
            <a:lstStyle/>
            <a:p/>
          </p:txBody>
        </p:sp>
        <p:sp>
          <p:nvSpPr>
            <p:cNvPr id="33" name="rc33"/>
            <p:cNvSpPr/>
            <p:nvPr/>
          </p:nvSpPr>
          <p:spPr>
            <a:xfrm>
              <a:off x="2405264" y="2511297"/>
              <a:ext cx="249522" cy="47746"/>
            </a:xfrm>
            <a:prstGeom prst="rect">
              <a:avLst/>
            </a:prstGeom>
            <a:solidFill>
              <a:srgbClr val="E2231A">
                <a:alpha val="100000"/>
              </a:srgbClr>
            </a:solidFill>
          </p:spPr>
          <p:txBody>
            <a:bodyPr/>
            <a:lstStyle/>
            <a:p/>
          </p:txBody>
        </p:sp>
        <p:sp>
          <p:nvSpPr>
            <p:cNvPr id="34" name="rc34"/>
            <p:cNvSpPr/>
            <p:nvPr/>
          </p:nvSpPr>
          <p:spPr>
            <a:xfrm>
              <a:off x="2682512" y="2514552"/>
              <a:ext cx="249522" cy="1588144"/>
            </a:xfrm>
            <a:prstGeom prst="rect">
              <a:avLst/>
            </a:prstGeom>
            <a:solidFill>
              <a:srgbClr val="80BD41">
                <a:alpha val="100000"/>
              </a:srgbClr>
            </a:solidFill>
          </p:spPr>
          <p:txBody>
            <a:bodyPr/>
            <a:lstStyle/>
            <a:p/>
          </p:txBody>
        </p:sp>
        <p:sp>
          <p:nvSpPr>
            <p:cNvPr id="35" name="rc35"/>
            <p:cNvSpPr/>
            <p:nvPr/>
          </p:nvSpPr>
          <p:spPr>
            <a:xfrm>
              <a:off x="2682512" y="2465431"/>
              <a:ext cx="249522" cy="49120"/>
            </a:xfrm>
            <a:prstGeom prst="rect">
              <a:avLst/>
            </a:prstGeom>
            <a:solidFill>
              <a:srgbClr val="E2231A">
                <a:alpha val="100000"/>
              </a:srgbClr>
            </a:solidFill>
          </p:spPr>
          <p:txBody>
            <a:bodyPr/>
            <a:lstStyle/>
            <a:p/>
          </p:txBody>
        </p:sp>
        <p:sp>
          <p:nvSpPr>
            <p:cNvPr id="36" name="rc36"/>
            <p:cNvSpPr/>
            <p:nvPr/>
          </p:nvSpPr>
          <p:spPr>
            <a:xfrm>
              <a:off x="2959759" y="2545732"/>
              <a:ext cx="249522" cy="1556964"/>
            </a:xfrm>
            <a:prstGeom prst="rect">
              <a:avLst/>
            </a:prstGeom>
            <a:solidFill>
              <a:srgbClr val="80BD41">
                <a:alpha val="100000"/>
              </a:srgbClr>
            </a:solidFill>
          </p:spPr>
          <p:txBody>
            <a:bodyPr/>
            <a:lstStyle/>
            <a:p/>
          </p:txBody>
        </p:sp>
        <p:sp>
          <p:nvSpPr>
            <p:cNvPr id="37" name="rc37"/>
            <p:cNvSpPr/>
            <p:nvPr/>
          </p:nvSpPr>
          <p:spPr>
            <a:xfrm>
              <a:off x="2959759" y="2463767"/>
              <a:ext cx="249522" cy="81964"/>
            </a:xfrm>
            <a:prstGeom prst="rect">
              <a:avLst/>
            </a:prstGeom>
            <a:solidFill>
              <a:srgbClr val="E2231A">
                <a:alpha val="100000"/>
              </a:srgbClr>
            </a:solidFill>
          </p:spPr>
          <p:txBody>
            <a:bodyPr/>
            <a:lstStyle/>
            <a:p/>
          </p:txBody>
        </p:sp>
        <p:sp>
          <p:nvSpPr>
            <p:cNvPr id="38" name="rc38"/>
            <p:cNvSpPr/>
            <p:nvPr/>
          </p:nvSpPr>
          <p:spPr>
            <a:xfrm>
              <a:off x="3237007" y="2516505"/>
              <a:ext cx="249522" cy="1586191"/>
            </a:xfrm>
            <a:prstGeom prst="rect">
              <a:avLst/>
            </a:prstGeom>
            <a:solidFill>
              <a:srgbClr val="80BD41">
                <a:alpha val="100000"/>
              </a:srgbClr>
            </a:solidFill>
          </p:spPr>
          <p:txBody>
            <a:bodyPr/>
            <a:lstStyle/>
            <a:p/>
          </p:txBody>
        </p:sp>
        <p:sp>
          <p:nvSpPr>
            <p:cNvPr id="39" name="rc39"/>
            <p:cNvSpPr/>
            <p:nvPr/>
          </p:nvSpPr>
          <p:spPr>
            <a:xfrm>
              <a:off x="3237007" y="2467457"/>
              <a:ext cx="249522" cy="49048"/>
            </a:xfrm>
            <a:prstGeom prst="rect">
              <a:avLst/>
            </a:prstGeom>
            <a:solidFill>
              <a:srgbClr val="E2231A">
                <a:alpha val="100000"/>
              </a:srgbClr>
            </a:solidFill>
          </p:spPr>
          <p:txBody>
            <a:bodyPr/>
            <a:lstStyle/>
            <a:p/>
          </p:txBody>
        </p:sp>
        <p:sp>
          <p:nvSpPr>
            <p:cNvPr id="40" name="rc40"/>
            <p:cNvSpPr/>
            <p:nvPr/>
          </p:nvSpPr>
          <p:spPr>
            <a:xfrm>
              <a:off x="3514255" y="2436928"/>
              <a:ext cx="249522" cy="1665768"/>
            </a:xfrm>
            <a:prstGeom prst="rect">
              <a:avLst/>
            </a:prstGeom>
            <a:solidFill>
              <a:srgbClr val="80BD41">
                <a:alpha val="100000"/>
              </a:srgbClr>
            </a:solidFill>
          </p:spPr>
          <p:txBody>
            <a:bodyPr/>
            <a:lstStyle/>
            <a:p/>
          </p:txBody>
        </p:sp>
        <p:sp>
          <p:nvSpPr>
            <p:cNvPr id="41" name="rc41"/>
            <p:cNvSpPr/>
            <p:nvPr/>
          </p:nvSpPr>
          <p:spPr>
            <a:xfrm>
              <a:off x="3514255" y="2367551"/>
              <a:ext cx="249522" cy="69376"/>
            </a:xfrm>
            <a:prstGeom prst="rect">
              <a:avLst/>
            </a:prstGeom>
            <a:solidFill>
              <a:srgbClr val="E2231A">
                <a:alpha val="100000"/>
              </a:srgbClr>
            </a:solidFill>
          </p:spPr>
          <p:txBody>
            <a:bodyPr/>
            <a:lstStyle/>
            <a:p/>
          </p:txBody>
        </p:sp>
        <p:sp>
          <p:nvSpPr>
            <p:cNvPr id="42" name="rc42"/>
            <p:cNvSpPr/>
            <p:nvPr/>
          </p:nvSpPr>
          <p:spPr>
            <a:xfrm>
              <a:off x="3791502" y="2435120"/>
              <a:ext cx="249522" cy="1667577"/>
            </a:xfrm>
            <a:prstGeom prst="rect">
              <a:avLst/>
            </a:prstGeom>
            <a:solidFill>
              <a:srgbClr val="80BD41">
                <a:alpha val="100000"/>
              </a:srgbClr>
            </a:solidFill>
          </p:spPr>
          <p:txBody>
            <a:bodyPr/>
            <a:lstStyle/>
            <a:p/>
          </p:txBody>
        </p:sp>
        <p:sp>
          <p:nvSpPr>
            <p:cNvPr id="43" name="rc43"/>
            <p:cNvSpPr/>
            <p:nvPr/>
          </p:nvSpPr>
          <p:spPr>
            <a:xfrm>
              <a:off x="3791502" y="2365598"/>
              <a:ext cx="249522" cy="69521"/>
            </a:xfrm>
            <a:prstGeom prst="rect">
              <a:avLst/>
            </a:prstGeom>
            <a:solidFill>
              <a:srgbClr val="E2231A">
                <a:alpha val="100000"/>
              </a:srgbClr>
            </a:solidFill>
          </p:spPr>
          <p:txBody>
            <a:bodyPr/>
            <a:lstStyle/>
            <a:p/>
          </p:txBody>
        </p:sp>
        <p:sp>
          <p:nvSpPr>
            <p:cNvPr id="44" name="rc44"/>
            <p:cNvSpPr/>
            <p:nvPr/>
          </p:nvSpPr>
          <p:spPr>
            <a:xfrm>
              <a:off x="4068750" y="2567218"/>
              <a:ext cx="249522" cy="1535478"/>
            </a:xfrm>
            <a:prstGeom prst="rect">
              <a:avLst/>
            </a:prstGeom>
            <a:solidFill>
              <a:srgbClr val="80BD41">
                <a:alpha val="100000"/>
              </a:srgbClr>
            </a:solidFill>
          </p:spPr>
          <p:txBody>
            <a:bodyPr/>
            <a:lstStyle/>
            <a:p/>
          </p:txBody>
        </p:sp>
        <p:sp>
          <p:nvSpPr>
            <p:cNvPr id="45" name="rc45"/>
            <p:cNvSpPr/>
            <p:nvPr/>
          </p:nvSpPr>
          <p:spPr>
            <a:xfrm>
              <a:off x="4068750" y="2486411"/>
              <a:ext cx="249522" cy="80807"/>
            </a:xfrm>
            <a:prstGeom prst="rect">
              <a:avLst/>
            </a:prstGeom>
            <a:solidFill>
              <a:srgbClr val="E2231A">
                <a:alpha val="100000"/>
              </a:srgbClr>
            </a:solidFill>
          </p:spPr>
          <p:txBody>
            <a:bodyPr/>
            <a:lstStyle/>
            <a:p/>
          </p:txBody>
        </p:sp>
        <p:sp>
          <p:nvSpPr>
            <p:cNvPr id="46" name="rc46"/>
            <p:cNvSpPr/>
            <p:nvPr/>
          </p:nvSpPr>
          <p:spPr>
            <a:xfrm>
              <a:off x="4345998" y="2740696"/>
              <a:ext cx="249522" cy="1362000"/>
            </a:xfrm>
            <a:prstGeom prst="rect">
              <a:avLst/>
            </a:prstGeom>
            <a:solidFill>
              <a:srgbClr val="80BD41">
                <a:alpha val="100000"/>
              </a:srgbClr>
            </a:solidFill>
          </p:spPr>
          <p:txBody>
            <a:bodyPr/>
            <a:lstStyle/>
            <a:p/>
          </p:txBody>
        </p:sp>
        <p:sp>
          <p:nvSpPr>
            <p:cNvPr id="47" name="rc47"/>
            <p:cNvSpPr/>
            <p:nvPr/>
          </p:nvSpPr>
          <p:spPr>
            <a:xfrm>
              <a:off x="4345998" y="2638186"/>
              <a:ext cx="249522" cy="102509"/>
            </a:xfrm>
            <a:prstGeom prst="rect">
              <a:avLst/>
            </a:prstGeom>
            <a:solidFill>
              <a:srgbClr val="E2231A">
                <a:alpha val="100000"/>
              </a:srgbClr>
            </a:solidFill>
          </p:spPr>
          <p:txBody>
            <a:bodyPr/>
            <a:lstStyle/>
            <a:p/>
          </p:txBody>
        </p:sp>
        <p:sp>
          <p:nvSpPr>
            <p:cNvPr id="48" name="rc48"/>
            <p:cNvSpPr/>
            <p:nvPr/>
          </p:nvSpPr>
          <p:spPr>
            <a:xfrm>
              <a:off x="4623245" y="2735560"/>
              <a:ext cx="249522" cy="1367136"/>
            </a:xfrm>
            <a:prstGeom prst="rect">
              <a:avLst/>
            </a:prstGeom>
            <a:solidFill>
              <a:srgbClr val="80BD41">
                <a:alpha val="100000"/>
              </a:srgbClr>
            </a:solidFill>
          </p:spPr>
          <p:txBody>
            <a:bodyPr/>
            <a:lstStyle/>
            <a:p/>
          </p:txBody>
        </p:sp>
        <p:sp>
          <p:nvSpPr>
            <p:cNvPr id="49" name="rc49"/>
            <p:cNvSpPr/>
            <p:nvPr/>
          </p:nvSpPr>
          <p:spPr>
            <a:xfrm>
              <a:off x="4623245" y="2648314"/>
              <a:ext cx="249522" cy="87245"/>
            </a:xfrm>
            <a:prstGeom prst="rect">
              <a:avLst/>
            </a:prstGeom>
            <a:solidFill>
              <a:srgbClr val="E2231A">
                <a:alpha val="100000"/>
              </a:srgbClr>
            </a:solidFill>
          </p:spPr>
          <p:txBody>
            <a:bodyPr/>
            <a:lstStyle/>
            <a:p/>
          </p:txBody>
        </p:sp>
        <p:sp>
          <p:nvSpPr>
            <p:cNvPr id="50" name="rc50"/>
            <p:cNvSpPr/>
            <p:nvPr/>
          </p:nvSpPr>
          <p:spPr>
            <a:xfrm>
              <a:off x="4900493" y="2828955"/>
              <a:ext cx="249522" cy="1273742"/>
            </a:xfrm>
            <a:prstGeom prst="rect">
              <a:avLst/>
            </a:prstGeom>
            <a:solidFill>
              <a:srgbClr val="80BD41">
                <a:alpha val="100000"/>
              </a:srgbClr>
            </a:solidFill>
          </p:spPr>
          <p:txBody>
            <a:bodyPr/>
            <a:lstStyle/>
            <a:p/>
          </p:txBody>
        </p:sp>
        <p:sp>
          <p:nvSpPr>
            <p:cNvPr id="51" name="rc51"/>
            <p:cNvSpPr/>
            <p:nvPr/>
          </p:nvSpPr>
          <p:spPr>
            <a:xfrm>
              <a:off x="4900493" y="2718198"/>
              <a:ext cx="249522" cy="110757"/>
            </a:xfrm>
            <a:prstGeom prst="rect">
              <a:avLst/>
            </a:prstGeom>
            <a:solidFill>
              <a:srgbClr val="E2231A">
                <a:alpha val="100000"/>
              </a:srgbClr>
            </a:solidFill>
          </p:spPr>
          <p:txBody>
            <a:bodyPr/>
            <a:lstStyle/>
            <a:p/>
          </p:txBody>
        </p:sp>
        <p:sp>
          <p:nvSpPr>
            <p:cNvPr id="52" name="rc52"/>
            <p:cNvSpPr/>
            <p:nvPr/>
          </p:nvSpPr>
          <p:spPr>
            <a:xfrm>
              <a:off x="5177741" y="2818393"/>
              <a:ext cx="249522" cy="1284304"/>
            </a:xfrm>
            <a:prstGeom prst="rect">
              <a:avLst/>
            </a:prstGeom>
            <a:solidFill>
              <a:srgbClr val="80BD41">
                <a:alpha val="100000"/>
              </a:srgbClr>
            </a:solidFill>
          </p:spPr>
          <p:txBody>
            <a:bodyPr/>
            <a:lstStyle/>
            <a:p/>
          </p:txBody>
        </p:sp>
        <p:sp>
          <p:nvSpPr>
            <p:cNvPr id="53" name="rc53"/>
            <p:cNvSpPr/>
            <p:nvPr/>
          </p:nvSpPr>
          <p:spPr>
            <a:xfrm>
              <a:off x="5177741" y="2659672"/>
              <a:ext cx="249522" cy="158720"/>
            </a:xfrm>
            <a:prstGeom prst="rect">
              <a:avLst/>
            </a:prstGeom>
            <a:solidFill>
              <a:srgbClr val="E2231A">
                <a:alpha val="100000"/>
              </a:srgbClr>
            </a:solidFill>
          </p:spPr>
          <p:txBody>
            <a:bodyPr/>
            <a:lstStyle/>
            <a:p/>
          </p:txBody>
        </p:sp>
        <p:sp>
          <p:nvSpPr>
            <p:cNvPr id="54" name="rc54"/>
            <p:cNvSpPr/>
            <p:nvPr/>
          </p:nvSpPr>
          <p:spPr>
            <a:xfrm>
              <a:off x="5454988" y="2838432"/>
              <a:ext cx="249522" cy="1264265"/>
            </a:xfrm>
            <a:prstGeom prst="rect">
              <a:avLst/>
            </a:prstGeom>
            <a:solidFill>
              <a:srgbClr val="80BD41">
                <a:alpha val="100000"/>
              </a:srgbClr>
            </a:solidFill>
          </p:spPr>
          <p:txBody>
            <a:bodyPr/>
            <a:lstStyle/>
            <a:p/>
          </p:txBody>
        </p:sp>
        <p:sp>
          <p:nvSpPr>
            <p:cNvPr id="55" name="rc55"/>
            <p:cNvSpPr/>
            <p:nvPr/>
          </p:nvSpPr>
          <p:spPr>
            <a:xfrm>
              <a:off x="5454988" y="2632616"/>
              <a:ext cx="249522" cy="205815"/>
            </a:xfrm>
            <a:prstGeom prst="rect">
              <a:avLst/>
            </a:prstGeom>
            <a:solidFill>
              <a:srgbClr val="E2231A">
                <a:alpha val="100000"/>
              </a:srgbClr>
            </a:solidFill>
          </p:spPr>
          <p:txBody>
            <a:bodyPr/>
            <a:lstStyle/>
            <a:p/>
          </p:txBody>
        </p:sp>
        <p:sp>
          <p:nvSpPr>
            <p:cNvPr id="56" name="rc56"/>
            <p:cNvSpPr/>
            <p:nvPr/>
          </p:nvSpPr>
          <p:spPr>
            <a:xfrm>
              <a:off x="5732236" y="2811954"/>
              <a:ext cx="249522" cy="1290742"/>
            </a:xfrm>
            <a:prstGeom prst="rect">
              <a:avLst/>
            </a:prstGeom>
            <a:solidFill>
              <a:srgbClr val="80BD41">
                <a:alpha val="100000"/>
              </a:srgbClr>
            </a:solidFill>
          </p:spPr>
          <p:txBody>
            <a:bodyPr/>
            <a:lstStyle/>
            <a:p/>
          </p:txBody>
        </p:sp>
        <p:sp>
          <p:nvSpPr>
            <p:cNvPr id="57" name="rc57"/>
            <p:cNvSpPr/>
            <p:nvPr/>
          </p:nvSpPr>
          <p:spPr>
            <a:xfrm>
              <a:off x="5732236" y="2601798"/>
              <a:ext cx="249522" cy="210156"/>
            </a:xfrm>
            <a:prstGeom prst="rect">
              <a:avLst/>
            </a:prstGeom>
            <a:solidFill>
              <a:srgbClr val="E2231A">
                <a:alpha val="100000"/>
              </a:srgbClr>
            </a:solidFill>
          </p:spPr>
          <p:txBody>
            <a:bodyPr/>
            <a:lstStyle/>
            <a:p/>
          </p:txBody>
        </p:sp>
        <p:sp>
          <p:nvSpPr>
            <p:cNvPr id="58" name="rc58"/>
            <p:cNvSpPr/>
            <p:nvPr/>
          </p:nvSpPr>
          <p:spPr>
            <a:xfrm>
              <a:off x="6009484" y="2765872"/>
              <a:ext cx="249522" cy="1336825"/>
            </a:xfrm>
            <a:prstGeom prst="rect">
              <a:avLst/>
            </a:prstGeom>
            <a:solidFill>
              <a:srgbClr val="80BD41">
                <a:alpha val="100000"/>
              </a:srgbClr>
            </a:solidFill>
          </p:spPr>
          <p:txBody>
            <a:bodyPr/>
            <a:lstStyle/>
            <a:p/>
          </p:txBody>
        </p:sp>
        <p:sp>
          <p:nvSpPr>
            <p:cNvPr id="59" name="rc59"/>
            <p:cNvSpPr/>
            <p:nvPr/>
          </p:nvSpPr>
          <p:spPr>
            <a:xfrm>
              <a:off x="6009484" y="2566133"/>
              <a:ext cx="249522" cy="199738"/>
            </a:xfrm>
            <a:prstGeom prst="rect">
              <a:avLst/>
            </a:prstGeom>
            <a:solidFill>
              <a:srgbClr val="E2231A">
                <a:alpha val="100000"/>
              </a:srgbClr>
            </a:solidFill>
          </p:spPr>
          <p:txBody>
            <a:bodyPr/>
            <a:lstStyle/>
            <a:p/>
          </p:txBody>
        </p:sp>
        <p:sp>
          <p:nvSpPr>
            <p:cNvPr id="60" name="rc60"/>
            <p:cNvSpPr/>
            <p:nvPr/>
          </p:nvSpPr>
          <p:spPr>
            <a:xfrm>
              <a:off x="6286731" y="2763195"/>
              <a:ext cx="249522" cy="1339501"/>
            </a:xfrm>
            <a:prstGeom prst="rect">
              <a:avLst/>
            </a:prstGeom>
            <a:solidFill>
              <a:srgbClr val="80BD41">
                <a:alpha val="100000"/>
              </a:srgbClr>
            </a:solidFill>
          </p:spPr>
          <p:txBody>
            <a:bodyPr/>
            <a:lstStyle/>
            <a:p/>
          </p:txBody>
        </p:sp>
        <p:sp>
          <p:nvSpPr>
            <p:cNvPr id="61" name="rc61"/>
            <p:cNvSpPr/>
            <p:nvPr/>
          </p:nvSpPr>
          <p:spPr>
            <a:xfrm>
              <a:off x="6286731" y="2614385"/>
              <a:ext cx="249522" cy="148809"/>
            </a:xfrm>
            <a:prstGeom prst="rect">
              <a:avLst/>
            </a:prstGeom>
            <a:solidFill>
              <a:srgbClr val="E2231A">
                <a:alpha val="100000"/>
              </a:srgbClr>
            </a:solidFill>
          </p:spPr>
          <p:txBody>
            <a:bodyPr/>
            <a:lstStyle/>
            <a:p/>
          </p:txBody>
        </p:sp>
        <p:sp>
          <p:nvSpPr>
            <p:cNvPr id="62" name="rc62"/>
            <p:cNvSpPr/>
            <p:nvPr/>
          </p:nvSpPr>
          <p:spPr>
            <a:xfrm>
              <a:off x="6563979" y="2828738"/>
              <a:ext cx="249522" cy="1273959"/>
            </a:xfrm>
            <a:prstGeom prst="rect">
              <a:avLst/>
            </a:prstGeom>
            <a:solidFill>
              <a:srgbClr val="80BD41">
                <a:alpha val="100000"/>
              </a:srgbClr>
            </a:solidFill>
          </p:spPr>
          <p:txBody>
            <a:bodyPr/>
            <a:lstStyle/>
            <a:p/>
          </p:txBody>
        </p:sp>
        <p:sp>
          <p:nvSpPr>
            <p:cNvPr id="63" name="rc63"/>
            <p:cNvSpPr/>
            <p:nvPr/>
          </p:nvSpPr>
          <p:spPr>
            <a:xfrm>
              <a:off x="6563979" y="2687162"/>
              <a:ext cx="249522" cy="141575"/>
            </a:xfrm>
            <a:prstGeom prst="rect">
              <a:avLst/>
            </a:prstGeom>
            <a:solidFill>
              <a:srgbClr val="E2231A">
                <a:alpha val="100000"/>
              </a:srgbClr>
            </a:solidFill>
          </p:spPr>
          <p:txBody>
            <a:bodyPr/>
            <a:lstStyle/>
            <a:p/>
          </p:txBody>
        </p:sp>
        <p:sp>
          <p:nvSpPr>
            <p:cNvPr id="64" name="rc64"/>
            <p:cNvSpPr/>
            <p:nvPr/>
          </p:nvSpPr>
          <p:spPr>
            <a:xfrm>
              <a:off x="6841227" y="2892689"/>
              <a:ext cx="249522" cy="1210008"/>
            </a:xfrm>
            <a:prstGeom prst="rect">
              <a:avLst/>
            </a:prstGeom>
            <a:solidFill>
              <a:srgbClr val="80BD41">
                <a:alpha val="100000"/>
              </a:srgbClr>
            </a:solidFill>
          </p:spPr>
          <p:txBody>
            <a:bodyPr/>
            <a:lstStyle/>
            <a:p/>
          </p:txBody>
        </p:sp>
        <p:sp>
          <p:nvSpPr>
            <p:cNvPr id="65" name="rc65"/>
            <p:cNvSpPr/>
            <p:nvPr/>
          </p:nvSpPr>
          <p:spPr>
            <a:xfrm>
              <a:off x="6841227" y="2711904"/>
              <a:ext cx="249522" cy="180785"/>
            </a:xfrm>
            <a:prstGeom prst="rect">
              <a:avLst/>
            </a:prstGeom>
            <a:solidFill>
              <a:srgbClr val="E2231A">
                <a:alpha val="100000"/>
              </a:srgbClr>
            </a:solidFill>
          </p:spPr>
          <p:txBody>
            <a:bodyPr/>
            <a:lstStyle/>
            <a:p/>
          </p:txBody>
        </p:sp>
        <p:sp>
          <p:nvSpPr>
            <p:cNvPr id="66" name="rc66"/>
            <p:cNvSpPr/>
            <p:nvPr/>
          </p:nvSpPr>
          <p:spPr>
            <a:xfrm>
              <a:off x="7118474" y="2943691"/>
              <a:ext cx="249522" cy="1159006"/>
            </a:xfrm>
            <a:prstGeom prst="rect">
              <a:avLst/>
            </a:prstGeom>
            <a:solidFill>
              <a:srgbClr val="80BD41">
                <a:alpha val="100000"/>
              </a:srgbClr>
            </a:solidFill>
          </p:spPr>
          <p:txBody>
            <a:bodyPr/>
            <a:lstStyle/>
            <a:p/>
          </p:txBody>
        </p:sp>
        <p:sp>
          <p:nvSpPr>
            <p:cNvPr id="67" name="rc67"/>
            <p:cNvSpPr/>
            <p:nvPr/>
          </p:nvSpPr>
          <p:spPr>
            <a:xfrm>
              <a:off x="7118474" y="2755020"/>
              <a:ext cx="249522" cy="188670"/>
            </a:xfrm>
            <a:prstGeom prst="rect">
              <a:avLst/>
            </a:prstGeom>
            <a:solidFill>
              <a:srgbClr val="E2231A">
                <a:alpha val="100000"/>
              </a:srgbClr>
            </a:solidFill>
          </p:spPr>
          <p:txBody>
            <a:bodyPr/>
            <a:lstStyle/>
            <a:p/>
          </p:txBody>
        </p:sp>
        <p:sp>
          <p:nvSpPr>
            <p:cNvPr id="68" name="rc68"/>
            <p:cNvSpPr/>
            <p:nvPr/>
          </p:nvSpPr>
          <p:spPr>
            <a:xfrm>
              <a:off x="7395722" y="3003735"/>
              <a:ext cx="249522" cy="1098961"/>
            </a:xfrm>
            <a:prstGeom prst="rect">
              <a:avLst/>
            </a:prstGeom>
            <a:solidFill>
              <a:srgbClr val="80BD41">
                <a:alpha val="100000"/>
              </a:srgbClr>
            </a:solidFill>
          </p:spPr>
          <p:txBody>
            <a:bodyPr/>
            <a:lstStyle/>
            <a:p/>
          </p:txBody>
        </p:sp>
        <p:sp>
          <p:nvSpPr>
            <p:cNvPr id="69" name="rc69"/>
            <p:cNvSpPr/>
            <p:nvPr/>
          </p:nvSpPr>
          <p:spPr>
            <a:xfrm>
              <a:off x="7395722" y="2778676"/>
              <a:ext cx="249522" cy="225058"/>
            </a:xfrm>
            <a:prstGeom prst="rect">
              <a:avLst/>
            </a:prstGeom>
            <a:solidFill>
              <a:srgbClr val="E2231A">
                <a:alpha val="100000"/>
              </a:srgbClr>
            </a:solidFill>
          </p:spPr>
          <p:txBody>
            <a:bodyPr/>
            <a:lstStyle/>
            <a:p/>
          </p:txBody>
        </p:sp>
        <p:sp>
          <p:nvSpPr>
            <p:cNvPr id="70" name="rc70"/>
            <p:cNvSpPr/>
            <p:nvPr/>
          </p:nvSpPr>
          <p:spPr>
            <a:xfrm>
              <a:off x="7672970" y="3070869"/>
              <a:ext cx="249522" cy="1031827"/>
            </a:xfrm>
            <a:prstGeom prst="rect">
              <a:avLst/>
            </a:prstGeom>
            <a:solidFill>
              <a:srgbClr val="80BD41">
                <a:alpha val="100000"/>
              </a:srgbClr>
            </a:solidFill>
          </p:spPr>
          <p:txBody>
            <a:bodyPr/>
            <a:lstStyle/>
            <a:p/>
          </p:txBody>
        </p:sp>
        <p:sp>
          <p:nvSpPr>
            <p:cNvPr id="71" name="rc71"/>
            <p:cNvSpPr/>
            <p:nvPr/>
          </p:nvSpPr>
          <p:spPr>
            <a:xfrm>
              <a:off x="7672970" y="2779834"/>
              <a:ext cx="249522" cy="291035"/>
            </a:xfrm>
            <a:prstGeom prst="rect">
              <a:avLst/>
            </a:prstGeom>
            <a:solidFill>
              <a:srgbClr val="E2231A">
                <a:alpha val="100000"/>
              </a:srgbClr>
            </a:solidFill>
          </p:spPr>
          <p:txBody>
            <a:bodyPr/>
            <a:lstStyle/>
            <a:p/>
          </p:txBody>
        </p:sp>
        <p:sp>
          <p:nvSpPr>
            <p:cNvPr id="72" name="rc72"/>
            <p:cNvSpPr/>
            <p:nvPr/>
          </p:nvSpPr>
          <p:spPr>
            <a:xfrm>
              <a:off x="7950217" y="3086206"/>
              <a:ext cx="249522" cy="1016490"/>
            </a:xfrm>
            <a:prstGeom prst="rect">
              <a:avLst/>
            </a:prstGeom>
            <a:solidFill>
              <a:srgbClr val="80BD41">
                <a:alpha val="100000"/>
              </a:srgbClr>
            </a:solidFill>
          </p:spPr>
          <p:txBody>
            <a:bodyPr/>
            <a:lstStyle/>
            <a:p/>
          </p:txBody>
        </p:sp>
        <p:sp>
          <p:nvSpPr>
            <p:cNvPr id="73" name="rc73"/>
            <p:cNvSpPr/>
            <p:nvPr/>
          </p:nvSpPr>
          <p:spPr>
            <a:xfrm>
              <a:off x="7950217" y="2799511"/>
              <a:ext cx="249522" cy="286695"/>
            </a:xfrm>
            <a:prstGeom prst="rect">
              <a:avLst/>
            </a:prstGeom>
            <a:solidFill>
              <a:srgbClr val="E2231A">
                <a:alpha val="100000"/>
              </a:srgbClr>
            </a:solidFill>
          </p:spPr>
          <p:txBody>
            <a:bodyPr/>
            <a:lstStyle/>
            <a:p/>
          </p:txBody>
        </p:sp>
        <p:sp>
          <p:nvSpPr>
            <p:cNvPr id="74" name="pl74"/>
            <p:cNvSpPr/>
            <p:nvPr/>
          </p:nvSpPr>
          <p:spPr>
            <a:xfrm>
              <a:off x="1421035" y="1265506"/>
              <a:ext cx="6653943" cy="579018"/>
            </a:xfrm>
            <a:custGeom>
              <a:avLst/>
              <a:pathLst>
                <a:path w="6653943" h="579018">
                  <a:moveTo>
                    <a:pt x="0" y="0"/>
                  </a:moveTo>
                  <a:lnTo>
                    <a:pt x="277247" y="0"/>
                  </a:lnTo>
                  <a:lnTo>
                    <a:pt x="554495" y="0"/>
                  </a:lnTo>
                  <a:lnTo>
                    <a:pt x="831742" y="28950"/>
                  </a:lnTo>
                  <a:lnTo>
                    <a:pt x="1108990" y="28950"/>
                  </a:lnTo>
                  <a:lnTo>
                    <a:pt x="1386238" y="28950"/>
                  </a:lnTo>
                  <a:lnTo>
                    <a:pt x="1663485" y="86852"/>
                  </a:lnTo>
                  <a:lnTo>
                    <a:pt x="1940733" y="28950"/>
                  </a:lnTo>
                  <a:lnTo>
                    <a:pt x="2217981" y="57901"/>
                  </a:lnTo>
                  <a:lnTo>
                    <a:pt x="2495228" y="57901"/>
                  </a:lnTo>
                  <a:lnTo>
                    <a:pt x="2772476" y="86852"/>
                  </a:lnTo>
                  <a:lnTo>
                    <a:pt x="3049724" y="144754"/>
                  </a:lnTo>
                  <a:lnTo>
                    <a:pt x="3326971" y="115803"/>
                  </a:lnTo>
                  <a:lnTo>
                    <a:pt x="3604219" y="173705"/>
                  </a:lnTo>
                  <a:lnTo>
                    <a:pt x="3881467" y="260558"/>
                  </a:lnTo>
                  <a:lnTo>
                    <a:pt x="4158714" y="347411"/>
                  </a:lnTo>
                  <a:lnTo>
                    <a:pt x="4435962" y="347411"/>
                  </a:lnTo>
                  <a:lnTo>
                    <a:pt x="4713210" y="318460"/>
                  </a:lnTo>
                  <a:lnTo>
                    <a:pt x="4990457" y="231607"/>
                  </a:lnTo>
                  <a:lnTo>
                    <a:pt x="5267705" y="231607"/>
                  </a:lnTo>
                  <a:lnTo>
                    <a:pt x="5544953" y="318460"/>
                  </a:lnTo>
                  <a:lnTo>
                    <a:pt x="5822200" y="347411"/>
                  </a:lnTo>
                  <a:lnTo>
                    <a:pt x="6099448" y="434263"/>
                  </a:lnTo>
                  <a:lnTo>
                    <a:pt x="6376696" y="579018"/>
                  </a:lnTo>
                  <a:lnTo>
                    <a:pt x="6653943" y="579018"/>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2" name="tx82"/>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5" name="tx85"/>
            <p:cNvSpPr/>
            <p:nvPr/>
          </p:nvSpPr>
          <p:spPr>
            <a:xfrm>
              <a:off x="1303481" y="23437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224.3</a:t>
              </a:r>
            </a:p>
          </p:txBody>
        </p:sp>
        <p:sp>
          <p:nvSpPr>
            <p:cNvPr id="86" name="tx86"/>
            <p:cNvSpPr/>
            <p:nvPr/>
          </p:nvSpPr>
          <p:spPr>
            <a:xfrm>
              <a:off x="2689720" y="23294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226.3</a:t>
              </a:r>
            </a:p>
          </p:txBody>
        </p:sp>
        <p:sp>
          <p:nvSpPr>
            <p:cNvPr id="87" name="tx87"/>
            <p:cNvSpPr/>
            <p:nvPr/>
          </p:nvSpPr>
          <p:spPr>
            <a:xfrm>
              <a:off x="4075958" y="235043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223.4</a:t>
              </a:r>
            </a:p>
          </p:txBody>
        </p:sp>
        <p:sp>
          <p:nvSpPr>
            <p:cNvPr id="88" name="tx88"/>
            <p:cNvSpPr/>
            <p:nvPr/>
          </p:nvSpPr>
          <p:spPr>
            <a:xfrm>
              <a:off x="5462196" y="249671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203.2</a:t>
              </a:r>
            </a:p>
          </p:txBody>
        </p:sp>
        <p:sp>
          <p:nvSpPr>
            <p:cNvPr id="89" name="tx89"/>
            <p:cNvSpPr/>
            <p:nvPr/>
          </p:nvSpPr>
          <p:spPr>
            <a:xfrm>
              <a:off x="6571187" y="255130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195.7</a:t>
              </a:r>
            </a:p>
          </p:txBody>
        </p:sp>
        <p:sp>
          <p:nvSpPr>
            <p:cNvPr id="90" name="tx90"/>
            <p:cNvSpPr/>
            <p:nvPr/>
          </p:nvSpPr>
          <p:spPr>
            <a:xfrm>
              <a:off x="6848435" y="257585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192.3</a:t>
              </a:r>
            </a:p>
          </p:txBody>
        </p:sp>
        <p:sp>
          <p:nvSpPr>
            <p:cNvPr id="91" name="tx91"/>
            <p:cNvSpPr/>
            <p:nvPr/>
          </p:nvSpPr>
          <p:spPr>
            <a:xfrm>
              <a:off x="7125682" y="26191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186.3</a:t>
              </a:r>
            </a:p>
          </p:txBody>
        </p:sp>
        <p:sp>
          <p:nvSpPr>
            <p:cNvPr id="92" name="tx92"/>
            <p:cNvSpPr/>
            <p:nvPr/>
          </p:nvSpPr>
          <p:spPr>
            <a:xfrm>
              <a:off x="7442107" y="264270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183</a:t>
              </a:r>
            </a:p>
          </p:txBody>
        </p:sp>
        <p:sp>
          <p:nvSpPr>
            <p:cNvPr id="93" name="tx93"/>
            <p:cNvSpPr/>
            <p:nvPr/>
          </p:nvSpPr>
          <p:spPr>
            <a:xfrm>
              <a:off x="7680178" y="264390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182.9</a:t>
              </a:r>
            </a:p>
          </p:txBody>
        </p:sp>
        <p:sp>
          <p:nvSpPr>
            <p:cNvPr id="94" name="tx94"/>
            <p:cNvSpPr/>
            <p:nvPr/>
          </p:nvSpPr>
          <p:spPr>
            <a:xfrm>
              <a:off x="7957425" y="26635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180.1</a:t>
              </a:r>
            </a:p>
          </p:txBody>
        </p:sp>
        <p:sp>
          <p:nvSpPr>
            <p:cNvPr id="95" name="pl95"/>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289509"/>
            </a:xfrm>
            <a:custGeom>
              <a:avLst/>
              <a:pathLst>
                <a:path w="0" h="289509">
                  <a:moveTo>
                    <a:pt x="0" y="289509"/>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2724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219.8</a:t>
              </a:r>
            </a:p>
          </p:txBody>
        </p:sp>
        <p:sp>
          <p:nvSpPr>
            <p:cNvPr id="106" name="tx106"/>
            <p:cNvSpPr/>
            <p:nvPr/>
          </p:nvSpPr>
          <p:spPr>
            <a:xfrm>
              <a:off x="1355732" y="2461223"/>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07" name="tx107"/>
            <p:cNvSpPr/>
            <p:nvPr/>
          </p:nvSpPr>
          <p:spPr>
            <a:xfrm>
              <a:off x="2689720" y="32735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219.5</a:t>
              </a:r>
            </a:p>
          </p:txBody>
        </p:sp>
        <p:sp>
          <p:nvSpPr>
            <p:cNvPr id="108" name="tx108"/>
            <p:cNvSpPr/>
            <p:nvPr/>
          </p:nvSpPr>
          <p:spPr>
            <a:xfrm>
              <a:off x="2741971" y="24549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09" name="tx109"/>
            <p:cNvSpPr/>
            <p:nvPr/>
          </p:nvSpPr>
          <p:spPr>
            <a:xfrm>
              <a:off x="4075958" y="330105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212.2</a:t>
              </a:r>
            </a:p>
          </p:txBody>
        </p:sp>
        <p:sp>
          <p:nvSpPr>
            <p:cNvPr id="110" name="tx110"/>
            <p:cNvSpPr/>
            <p:nvPr/>
          </p:nvSpPr>
          <p:spPr>
            <a:xfrm>
              <a:off x="4102084" y="249291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11" name="tx111"/>
            <p:cNvSpPr/>
            <p:nvPr/>
          </p:nvSpPr>
          <p:spPr>
            <a:xfrm>
              <a:off x="5462196" y="34355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174.8</a:t>
              </a:r>
            </a:p>
          </p:txBody>
        </p:sp>
        <p:sp>
          <p:nvSpPr>
            <p:cNvPr id="112" name="tx112"/>
            <p:cNvSpPr/>
            <p:nvPr/>
          </p:nvSpPr>
          <p:spPr>
            <a:xfrm>
              <a:off x="5488322" y="270047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13" name="tx113"/>
            <p:cNvSpPr/>
            <p:nvPr/>
          </p:nvSpPr>
          <p:spPr>
            <a:xfrm>
              <a:off x="6571187" y="34306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176.1</a:t>
              </a:r>
            </a:p>
          </p:txBody>
        </p:sp>
        <p:sp>
          <p:nvSpPr>
            <p:cNvPr id="114" name="tx114"/>
            <p:cNvSpPr/>
            <p:nvPr/>
          </p:nvSpPr>
          <p:spPr>
            <a:xfrm>
              <a:off x="6597312" y="27229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a:t>
              </a:r>
            </a:p>
          </p:txBody>
        </p:sp>
        <p:sp>
          <p:nvSpPr>
            <p:cNvPr id="115" name="tx115"/>
            <p:cNvSpPr/>
            <p:nvPr/>
          </p:nvSpPr>
          <p:spPr>
            <a:xfrm>
              <a:off x="6848435" y="34625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167.3</a:t>
              </a:r>
            </a:p>
          </p:txBody>
        </p:sp>
        <p:sp>
          <p:nvSpPr>
            <p:cNvPr id="116" name="tx116"/>
            <p:cNvSpPr/>
            <p:nvPr/>
          </p:nvSpPr>
          <p:spPr>
            <a:xfrm>
              <a:off x="6913737" y="2767248"/>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7" name="tx117"/>
            <p:cNvSpPr/>
            <p:nvPr/>
          </p:nvSpPr>
          <p:spPr>
            <a:xfrm>
              <a:off x="7125682" y="34881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160.2</a:t>
              </a:r>
            </a:p>
          </p:txBody>
        </p:sp>
        <p:sp>
          <p:nvSpPr>
            <p:cNvPr id="118" name="tx118"/>
            <p:cNvSpPr/>
            <p:nvPr/>
          </p:nvSpPr>
          <p:spPr>
            <a:xfrm>
              <a:off x="7151808" y="28143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26.1</a:t>
              </a:r>
            </a:p>
          </p:txBody>
        </p:sp>
        <p:sp>
          <p:nvSpPr>
            <p:cNvPr id="119" name="tx119"/>
            <p:cNvSpPr/>
            <p:nvPr/>
          </p:nvSpPr>
          <p:spPr>
            <a:xfrm>
              <a:off x="7402930" y="35181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151.9</a:t>
              </a:r>
            </a:p>
          </p:txBody>
        </p:sp>
        <p:sp>
          <p:nvSpPr>
            <p:cNvPr id="120" name="tx120"/>
            <p:cNvSpPr/>
            <p:nvPr/>
          </p:nvSpPr>
          <p:spPr>
            <a:xfrm>
              <a:off x="7429055" y="28561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31.1</a:t>
              </a:r>
            </a:p>
          </p:txBody>
        </p:sp>
        <p:sp>
          <p:nvSpPr>
            <p:cNvPr id="121" name="tx121"/>
            <p:cNvSpPr/>
            <p:nvPr/>
          </p:nvSpPr>
          <p:spPr>
            <a:xfrm>
              <a:off x="7680178" y="35517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142.6</a:t>
              </a:r>
            </a:p>
          </p:txBody>
        </p:sp>
        <p:sp>
          <p:nvSpPr>
            <p:cNvPr id="122" name="tx122"/>
            <p:cNvSpPr/>
            <p:nvPr/>
          </p:nvSpPr>
          <p:spPr>
            <a:xfrm>
              <a:off x="7706303" y="28903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40.2</a:t>
              </a:r>
            </a:p>
          </p:txBody>
        </p:sp>
        <p:sp>
          <p:nvSpPr>
            <p:cNvPr id="123" name="tx123"/>
            <p:cNvSpPr/>
            <p:nvPr/>
          </p:nvSpPr>
          <p:spPr>
            <a:xfrm>
              <a:off x="7957425" y="35594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140.5</a:t>
              </a:r>
            </a:p>
          </p:txBody>
        </p:sp>
        <p:sp>
          <p:nvSpPr>
            <p:cNvPr id="124" name="tx124"/>
            <p:cNvSpPr/>
            <p:nvPr/>
          </p:nvSpPr>
          <p:spPr>
            <a:xfrm>
              <a:off x="7983551" y="29077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39.6</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32715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260372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8" name="tx128"/>
            <p:cNvSpPr/>
            <p:nvPr/>
          </p:nvSpPr>
          <p:spPr>
            <a:xfrm>
              <a:off x="655386" y="1880226"/>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9" name="tx129"/>
            <p:cNvSpPr/>
            <p:nvPr/>
          </p:nvSpPr>
          <p:spPr>
            <a:xfrm>
              <a:off x="655386" y="11568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1760"/>
              <a:ext cx="1565731"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Romania, 2000-2024</a:t>
              </a:r>
            </a:p>
          </p:txBody>
        </p:sp>
        <p:sp>
          <p:nvSpPr>
            <p:cNvPr id="155" name="pl155"/>
            <p:cNvSpPr/>
            <p:nvPr/>
          </p:nvSpPr>
          <p:spPr>
            <a:xfrm>
              <a:off x="21363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81648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4966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17676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297641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65655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33669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01684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5917458" cy="167191"/>
            </a:xfrm>
            <a:prstGeom prst="rect">
              <a:avLst/>
            </a:prstGeom>
            <a:solidFill>
              <a:srgbClr val="80BD41">
                <a:alpha val="100000"/>
              </a:srgbClr>
            </a:solidFill>
          </p:spPr>
          <p:txBody>
            <a:bodyPr/>
            <a:lstStyle/>
            <a:p/>
          </p:txBody>
        </p:sp>
        <p:sp>
          <p:nvSpPr>
            <p:cNvPr id="168" name="rc168"/>
            <p:cNvSpPr/>
            <p:nvPr/>
          </p:nvSpPr>
          <p:spPr>
            <a:xfrm>
              <a:off x="7213732" y="5889059"/>
              <a:ext cx="657607" cy="167191"/>
            </a:xfrm>
            <a:prstGeom prst="rect">
              <a:avLst/>
            </a:prstGeom>
            <a:solidFill>
              <a:srgbClr val="E2231A">
                <a:alpha val="100000"/>
              </a:srgbClr>
            </a:solidFill>
          </p:spPr>
          <p:txBody>
            <a:bodyPr/>
            <a:lstStyle/>
            <a:p/>
          </p:txBody>
        </p:sp>
        <p:sp>
          <p:nvSpPr>
            <p:cNvPr id="169" name="rc169"/>
            <p:cNvSpPr/>
            <p:nvPr/>
          </p:nvSpPr>
          <p:spPr>
            <a:xfrm>
              <a:off x="1296273" y="5680069"/>
              <a:ext cx="4792772" cy="167191"/>
            </a:xfrm>
            <a:prstGeom prst="rect">
              <a:avLst/>
            </a:prstGeom>
            <a:solidFill>
              <a:srgbClr val="80BD41">
                <a:alpha val="100000"/>
              </a:srgbClr>
            </a:solidFill>
          </p:spPr>
          <p:txBody>
            <a:bodyPr/>
            <a:lstStyle/>
            <a:p/>
          </p:txBody>
        </p:sp>
        <p:sp>
          <p:nvSpPr>
            <p:cNvPr id="170" name="rc170"/>
            <p:cNvSpPr/>
            <p:nvPr/>
          </p:nvSpPr>
          <p:spPr>
            <a:xfrm>
              <a:off x="6089045" y="5680069"/>
              <a:ext cx="1351841" cy="167191"/>
            </a:xfrm>
            <a:prstGeom prst="rect">
              <a:avLst/>
            </a:prstGeom>
            <a:solidFill>
              <a:srgbClr val="E2231A">
                <a:alpha val="100000"/>
              </a:srgbClr>
            </a:solidFill>
          </p:spPr>
          <p:txBody>
            <a:bodyPr/>
            <a:lstStyle/>
            <a:p/>
          </p:txBody>
        </p:sp>
        <p:sp>
          <p:nvSpPr>
            <p:cNvPr id="171" name="rc171"/>
            <p:cNvSpPr/>
            <p:nvPr/>
          </p:nvSpPr>
          <p:spPr>
            <a:xfrm>
              <a:off x="1296273" y="5471080"/>
              <a:ext cx="4721534" cy="167191"/>
            </a:xfrm>
            <a:prstGeom prst="rect">
              <a:avLst/>
            </a:prstGeom>
            <a:solidFill>
              <a:srgbClr val="80BD41">
                <a:alpha val="100000"/>
              </a:srgbClr>
            </a:solidFill>
          </p:spPr>
          <p:txBody>
            <a:bodyPr/>
            <a:lstStyle/>
            <a:p/>
          </p:txBody>
        </p:sp>
        <p:sp>
          <p:nvSpPr>
            <p:cNvPr id="172" name="rc172"/>
            <p:cNvSpPr/>
            <p:nvPr/>
          </p:nvSpPr>
          <p:spPr>
            <a:xfrm>
              <a:off x="6017807" y="5471080"/>
              <a:ext cx="1331680" cy="167191"/>
            </a:xfrm>
            <a:prstGeom prst="rect">
              <a:avLst/>
            </a:prstGeom>
            <a:solidFill>
              <a:srgbClr val="E2231A">
                <a:alpha val="100000"/>
              </a:srgbClr>
            </a:solidFill>
          </p:spPr>
          <p:txBody>
            <a:bodyPr/>
            <a:lstStyle/>
            <a:p/>
          </p:txBody>
        </p:sp>
        <p:sp>
          <p:nvSpPr>
            <p:cNvPr id="173" name="tx173"/>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195.7</a:t>
              </a:r>
            </a:p>
          </p:txBody>
        </p:sp>
        <p:sp>
          <p:nvSpPr>
            <p:cNvPr id="174" name="tx174"/>
            <p:cNvSpPr/>
            <p:nvPr/>
          </p:nvSpPr>
          <p:spPr>
            <a:xfrm>
              <a:off x="7603437"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182.9</a:t>
              </a:r>
            </a:p>
          </p:txBody>
        </p:sp>
        <p:sp>
          <p:nvSpPr>
            <p:cNvPr id="175" name="tx175"/>
            <p:cNvSpPr/>
            <p:nvPr/>
          </p:nvSpPr>
          <p:spPr>
            <a:xfrm>
              <a:off x="7507467"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180.1</a:t>
              </a:r>
            </a:p>
          </p:txBody>
        </p:sp>
        <p:sp>
          <p:nvSpPr>
            <p:cNvPr id="176" name="tx176"/>
            <p:cNvSpPr/>
            <p:nvPr/>
          </p:nvSpPr>
          <p:spPr>
            <a:xfrm>
              <a:off x="4119364"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176.1</a:t>
              </a:r>
            </a:p>
          </p:txBody>
        </p:sp>
        <p:sp>
          <p:nvSpPr>
            <p:cNvPr id="177" name="tx177"/>
            <p:cNvSpPr/>
            <p:nvPr/>
          </p:nvSpPr>
          <p:spPr>
            <a:xfrm>
              <a:off x="7437042"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19.6</a:t>
              </a:r>
            </a:p>
          </p:txBody>
        </p:sp>
        <p:sp>
          <p:nvSpPr>
            <p:cNvPr id="178" name="tx178"/>
            <p:cNvSpPr/>
            <p:nvPr/>
          </p:nvSpPr>
          <p:spPr>
            <a:xfrm>
              <a:off x="3557021"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142.6</a:t>
              </a:r>
            </a:p>
          </p:txBody>
        </p:sp>
        <p:sp>
          <p:nvSpPr>
            <p:cNvPr id="179" name="tx179"/>
            <p:cNvSpPr/>
            <p:nvPr/>
          </p:nvSpPr>
          <p:spPr>
            <a:xfrm>
              <a:off x="6659473"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40.2</a:t>
              </a:r>
            </a:p>
          </p:txBody>
        </p:sp>
        <p:sp>
          <p:nvSpPr>
            <p:cNvPr id="180" name="tx180"/>
            <p:cNvSpPr/>
            <p:nvPr/>
          </p:nvSpPr>
          <p:spPr>
            <a:xfrm>
              <a:off x="3521402"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140.5</a:t>
              </a:r>
            </a:p>
          </p:txBody>
        </p:sp>
        <p:sp>
          <p:nvSpPr>
            <p:cNvPr id="181" name="tx181"/>
            <p:cNvSpPr/>
            <p:nvPr/>
          </p:nvSpPr>
          <p:spPr>
            <a:xfrm>
              <a:off x="6578154"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39.6</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89872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4540015"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22015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9" name="tx189"/>
            <p:cNvSpPr/>
            <p:nvPr/>
          </p:nvSpPr>
          <p:spPr>
            <a:xfrm>
              <a:off x="7900298"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(78%) was lower than in 2019 (90%).
The number of children vaccinated with MCV1 decreased 20% compared to in 2019.
The number of surviving infants decreased approximately 8%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29806" y="4834499"/>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5" name="pl5"/>
            <p:cNvSpPr/>
            <p:nvPr/>
          </p:nvSpPr>
          <p:spPr>
            <a:xfrm>
              <a:off x="1029806" y="3767566"/>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6" name="pl6"/>
            <p:cNvSpPr/>
            <p:nvPr/>
          </p:nvSpPr>
          <p:spPr>
            <a:xfrm>
              <a:off x="1029806" y="2700632"/>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7" name="pl7"/>
            <p:cNvSpPr/>
            <p:nvPr/>
          </p:nvSpPr>
          <p:spPr>
            <a:xfrm>
              <a:off x="1029806" y="1633699"/>
              <a:ext cx="7605886" cy="0"/>
            </a:xfrm>
            <a:custGeom>
              <a:avLst/>
              <a:pathLst>
                <a:path w="7605886" h="0">
                  <a:moveTo>
                    <a:pt x="0" y="0"/>
                  </a:moveTo>
                  <a:lnTo>
                    <a:pt x="7605886" y="0"/>
                  </a:lnTo>
                  <a:lnTo>
                    <a:pt x="7605886" y="0"/>
                  </a:lnTo>
                </a:path>
              </a:pathLst>
            </a:custGeom>
            <a:ln w="6775" cap="flat">
              <a:solidFill>
                <a:srgbClr val="EBEBEB">
                  <a:alpha val="100000"/>
                </a:srgbClr>
              </a:solidFill>
              <a:prstDash val="solid"/>
              <a:round/>
            </a:ln>
          </p:spPr>
          <p:txBody>
            <a:bodyPr/>
            <a:lstStyle/>
            <a:p/>
          </p:txBody>
        </p:sp>
        <p:sp>
          <p:nvSpPr>
            <p:cNvPr id="8" name="pl8"/>
            <p:cNvSpPr/>
            <p:nvPr/>
          </p:nvSpPr>
          <p:spPr>
            <a:xfrm>
              <a:off x="1029806" y="5367965"/>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9" name="pl9"/>
            <p:cNvSpPr/>
            <p:nvPr/>
          </p:nvSpPr>
          <p:spPr>
            <a:xfrm>
              <a:off x="1029806" y="4301032"/>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0" name="pl10"/>
            <p:cNvSpPr/>
            <p:nvPr/>
          </p:nvSpPr>
          <p:spPr>
            <a:xfrm>
              <a:off x="1029806" y="3234099"/>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1" name="pl11"/>
            <p:cNvSpPr/>
            <p:nvPr/>
          </p:nvSpPr>
          <p:spPr>
            <a:xfrm>
              <a:off x="1029806" y="2167166"/>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2" name="pl12"/>
            <p:cNvSpPr/>
            <p:nvPr/>
          </p:nvSpPr>
          <p:spPr>
            <a:xfrm>
              <a:off x="1029806" y="1100233"/>
              <a:ext cx="7605886" cy="0"/>
            </a:xfrm>
            <a:custGeom>
              <a:avLst/>
              <a:pathLst>
                <a:path w="7605886" h="0">
                  <a:moveTo>
                    <a:pt x="0" y="0"/>
                  </a:moveTo>
                  <a:lnTo>
                    <a:pt x="7605886" y="0"/>
                  </a:lnTo>
                  <a:lnTo>
                    <a:pt x="7605886" y="0"/>
                  </a:lnTo>
                </a:path>
              </a:pathLst>
            </a:custGeom>
            <a:ln w="13550" cap="flat">
              <a:solidFill>
                <a:srgbClr val="EBEBEB">
                  <a:alpha val="100000"/>
                </a:srgbClr>
              </a:solidFill>
              <a:prstDash val="solid"/>
              <a:round/>
            </a:ln>
          </p:spPr>
          <p:txBody>
            <a:bodyPr/>
            <a:lstStyle/>
            <a:p/>
          </p:txBody>
        </p:sp>
        <p:sp>
          <p:nvSpPr>
            <p:cNvPr id="13" name="pl13"/>
            <p:cNvSpPr/>
            <p:nvPr/>
          </p:nvSpPr>
          <p:spPr>
            <a:xfrm>
              <a:off x="134893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8081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269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9445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47645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0833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54021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7209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60397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3585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6773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996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3149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109588" y="5104860"/>
              <a:ext cx="478692" cy="263105"/>
            </a:xfrm>
            <a:prstGeom prst="rect">
              <a:avLst/>
            </a:prstGeom>
            <a:solidFill>
              <a:srgbClr val="1CABE2">
                <a:alpha val="100000"/>
              </a:srgbClr>
            </a:solidFill>
          </p:spPr>
          <p:txBody>
            <a:bodyPr/>
            <a:lstStyle/>
            <a:p/>
          </p:txBody>
        </p:sp>
        <p:sp>
          <p:nvSpPr>
            <p:cNvPr id="27" name="rc27"/>
            <p:cNvSpPr/>
            <p:nvPr/>
          </p:nvSpPr>
          <p:spPr>
            <a:xfrm>
              <a:off x="1641468" y="5318545"/>
              <a:ext cx="478692" cy="49420"/>
            </a:xfrm>
            <a:prstGeom prst="rect">
              <a:avLst/>
            </a:prstGeom>
            <a:solidFill>
              <a:srgbClr val="1CABE2">
                <a:alpha val="100000"/>
              </a:srgbClr>
            </a:solidFill>
          </p:spPr>
          <p:txBody>
            <a:bodyPr/>
            <a:lstStyle/>
            <a:p/>
          </p:txBody>
        </p:sp>
        <p:sp>
          <p:nvSpPr>
            <p:cNvPr id="28" name="rc28"/>
            <p:cNvSpPr/>
            <p:nvPr/>
          </p:nvSpPr>
          <p:spPr>
            <a:xfrm>
              <a:off x="2173348" y="5365447"/>
              <a:ext cx="478692" cy="2517"/>
            </a:xfrm>
            <a:prstGeom prst="rect">
              <a:avLst/>
            </a:prstGeom>
            <a:solidFill>
              <a:srgbClr val="1CABE2">
                <a:alpha val="100000"/>
              </a:srgbClr>
            </a:solidFill>
          </p:spPr>
          <p:txBody>
            <a:bodyPr/>
            <a:lstStyle/>
            <a:p/>
          </p:txBody>
        </p:sp>
        <p:sp>
          <p:nvSpPr>
            <p:cNvPr id="29" name="rc29"/>
            <p:cNvSpPr/>
            <p:nvPr/>
          </p:nvSpPr>
          <p:spPr>
            <a:xfrm>
              <a:off x="2705228" y="5367624"/>
              <a:ext cx="478692" cy="341"/>
            </a:xfrm>
            <a:prstGeom prst="rect">
              <a:avLst/>
            </a:prstGeom>
            <a:solidFill>
              <a:srgbClr val="1CABE2">
                <a:alpha val="100000"/>
              </a:srgbClr>
            </a:solidFill>
          </p:spPr>
          <p:txBody>
            <a:bodyPr/>
            <a:lstStyle/>
            <a:p/>
          </p:txBody>
        </p:sp>
        <p:sp>
          <p:nvSpPr>
            <p:cNvPr id="30" name="rc30"/>
            <p:cNvSpPr/>
            <p:nvPr/>
          </p:nvSpPr>
          <p:spPr>
            <a:xfrm>
              <a:off x="3237108" y="5264174"/>
              <a:ext cx="478692" cy="103791"/>
            </a:xfrm>
            <a:prstGeom prst="rect">
              <a:avLst/>
            </a:prstGeom>
            <a:solidFill>
              <a:srgbClr val="1CABE2">
                <a:alpha val="100000"/>
              </a:srgbClr>
            </a:solidFill>
          </p:spPr>
          <p:txBody>
            <a:bodyPr/>
            <a:lstStyle/>
            <a:p/>
          </p:txBody>
        </p:sp>
        <p:sp>
          <p:nvSpPr>
            <p:cNvPr id="31" name="rc31"/>
            <p:cNvSpPr/>
            <p:nvPr/>
          </p:nvSpPr>
          <p:spPr>
            <a:xfrm>
              <a:off x="3768989" y="4980626"/>
              <a:ext cx="478692" cy="387339"/>
            </a:xfrm>
            <a:prstGeom prst="rect">
              <a:avLst/>
            </a:prstGeom>
            <a:solidFill>
              <a:srgbClr val="1CABE2">
                <a:alpha val="100000"/>
              </a:srgbClr>
            </a:solidFill>
          </p:spPr>
          <p:txBody>
            <a:bodyPr/>
            <a:lstStyle/>
            <a:p/>
          </p:txBody>
        </p:sp>
        <p:sp>
          <p:nvSpPr>
            <p:cNvPr id="32" name="rc32"/>
            <p:cNvSpPr/>
            <p:nvPr/>
          </p:nvSpPr>
          <p:spPr>
            <a:xfrm>
              <a:off x="4300869" y="5094958"/>
              <a:ext cx="478692" cy="273006"/>
            </a:xfrm>
            <a:prstGeom prst="rect">
              <a:avLst/>
            </a:prstGeom>
            <a:solidFill>
              <a:srgbClr val="1CABE2">
                <a:alpha val="100000"/>
              </a:srgbClr>
            </a:solidFill>
          </p:spPr>
          <p:txBody>
            <a:bodyPr/>
            <a:lstStyle/>
            <a:p/>
          </p:txBody>
        </p:sp>
        <p:sp>
          <p:nvSpPr>
            <p:cNvPr id="33" name="rc33"/>
            <p:cNvSpPr/>
            <p:nvPr/>
          </p:nvSpPr>
          <p:spPr>
            <a:xfrm>
              <a:off x="4832749" y="5293963"/>
              <a:ext cx="478692" cy="74002"/>
            </a:xfrm>
            <a:prstGeom prst="rect">
              <a:avLst/>
            </a:prstGeom>
            <a:solidFill>
              <a:srgbClr val="1CABE2">
                <a:alpha val="100000"/>
              </a:srgbClr>
            </a:solidFill>
          </p:spPr>
          <p:txBody>
            <a:bodyPr/>
            <a:lstStyle/>
            <a:p/>
          </p:txBody>
        </p:sp>
        <p:sp>
          <p:nvSpPr>
            <p:cNvPr id="34" name="rc34"/>
            <p:cNvSpPr/>
            <p:nvPr/>
          </p:nvSpPr>
          <p:spPr>
            <a:xfrm>
              <a:off x="5364629" y="5326312"/>
              <a:ext cx="478692" cy="41653"/>
            </a:xfrm>
            <a:prstGeom prst="rect">
              <a:avLst/>
            </a:prstGeom>
            <a:solidFill>
              <a:srgbClr val="1CABE2">
                <a:alpha val="100000"/>
              </a:srgbClr>
            </a:solidFill>
          </p:spPr>
          <p:txBody>
            <a:bodyPr/>
            <a:lstStyle/>
            <a:p/>
          </p:txBody>
        </p:sp>
        <p:sp>
          <p:nvSpPr>
            <p:cNvPr id="35" name="rc35"/>
            <p:cNvSpPr/>
            <p:nvPr/>
          </p:nvSpPr>
          <p:spPr>
            <a:xfrm>
              <a:off x="5896509" y="5367923"/>
              <a:ext cx="478692" cy="42"/>
            </a:xfrm>
            <a:prstGeom prst="rect">
              <a:avLst/>
            </a:prstGeom>
            <a:solidFill>
              <a:srgbClr val="1CABE2">
                <a:alpha val="100000"/>
              </a:srgbClr>
            </a:solidFill>
          </p:spPr>
          <p:txBody>
            <a:bodyPr/>
            <a:lstStyle/>
            <a:p/>
          </p:txBody>
        </p:sp>
        <p:sp>
          <p:nvSpPr>
            <p:cNvPr id="36" name="rc36"/>
            <p:cNvSpPr/>
            <p:nvPr/>
          </p:nvSpPr>
          <p:spPr>
            <a:xfrm>
              <a:off x="6428389" y="5367581"/>
              <a:ext cx="478692" cy="384"/>
            </a:xfrm>
            <a:prstGeom prst="rect">
              <a:avLst/>
            </a:prstGeom>
            <a:solidFill>
              <a:srgbClr val="1CABE2">
                <a:alpha val="100000"/>
              </a:srgbClr>
            </a:solidFill>
          </p:spPr>
          <p:txBody>
            <a:bodyPr/>
            <a:lstStyle/>
            <a:p/>
          </p:txBody>
        </p:sp>
        <p:sp>
          <p:nvSpPr>
            <p:cNvPr id="37" name="rc37"/>
            <p:cNvSpPr/>
            <p:nvPr/>
          </p:nvSpPr>
          <p:spPr>
            <a:xfrm>
              <a:off x="6960269" y="5224100"/>
              <a:ext cx="478692" cy="143865"/>
            </a:xfrm>
            <a:prstGeom prst="rect">
              <a:avLst/>
            </a:prstGeom>
            <a:solidFill>
              <a:srgbClr val="1CABE2">
                <a:alpha val="100000"/>
              </a:srgbClr>
            </a:solidFill>
          </p:spPr>
          <p:txBody>
            <a:bodyPr/>
            <a:lstStyle/>
            <a:p/>
          </p:txBody>
        </p:sp>
        <p:sp>
          <p:nvSpPr>
            <p:cNvPr id="38" name="rc38"/>
            <p:cNvSpPr/>
            <p:nvPr/>
          </p:nvSpPr>
          <p:spPr>
            <a:xfrm>
              <a:off x="7492150" y="4058156"/>
              <a:ext cx="478692" cy="1309809"/>
            </a:xfrm>
            <a:prstGeom prst="rect">
              <a:avLst/>
            </a:prstGeom>
            <a:solidFill>
              <a:srgbClr val="1CABE2">
                <a:alpha val="100000"/>
              </a:srgbClr>
            </a:solidFill>
          </p:spPr>
          <p:txBody>
            <a:bodyPr/>
            <a:lstStyle/>
            <a:p/>
          </p:txBody>
        </p:sp>
        <p:sp>
          <p:nvSpPr>
            <p:cNvPr id="39" name="pl39"/>
            <p:cNvSpPr/>
            <p:nvPr/>
          </p:nvSpPr>
          <p:spPr>
            <a:xfrm>
              <a:off x="1348934" y="1263895"/>
              <a:ext cx="6382561" cy="698565"/>
            </a:xfrm>
            <a:custGeom>
              <a:avLst/>
              <a:pathLst>
                <a:path w="6382561" h="698565">
                  <a:moveTo>
                    <a:pt x="0" y="0"/>
                  </a:moveTo>
                  <a:lnTo>
                    <a:pt x="531880" y="87320"/>
                  </a:lnTo>
                  <a:lnTo>
                    <a:pt x="1063760" y="218301"/>
                  </a:lnTo>
                  <a:lnTo>
                    <a:pt x="1595640" y="349282"/>
                  </a:lnTo>
                  <a:lnTo>
                    <a:pt x="2127520" y="349282"/>
                  </a:lnTo>
                  <a:lnTo>
                    <a:pt x="2659400" y="305622"/>
                  </a:lnTo>
                  <a:lnTo>
                    <a:pt x="3191280" y="174641"/>
                  </a:lnTo>
                  <a:lnTo>
                    <a:pt x="3723161" y="174641"/>
                  </a:lnTo>
                  <a:lnTo>
                    <a:pt x="4255041" y="305622"/>
                  </a:lnTo>
                  <a:lnTo>
                    <a:pt x="4786921" y="349282"/>
                  </a:lnTo>
                  <a:lnTo>
                    <a:pt x="5318801" y="480263"/>
                  </a:lnTo>
                  <a:lnTo>
                    <a:pt x="5850681" y="698565"/>
                  </a:lnTo>
                  <a:lnTo>
                    <a:pt x="6382561" y="698565"/>
                  </a:lnTo>
                </a:path>
              </a:pathLst>
            </a:custGeom>
            <a:ln w="27101" cap="flat">
              <a:solidFill>
                <a:srgbClr val="00833D">
                  <a:alpha val="100000"/>
                </a:srgbClr>
              </a:solidFill>
              <a:prstDash val="solid"/>
              <a:round/>
            </a:ln>
          </p:spPr>
          <p:txBody>
            <a:bodyPr/>
            <a:lstStyle/>
            <a:p/>
          </p:txBody>
        </p:sp>
        <p:sp>
          <p:nvSpPr>
            <p:cNvPr id="40" name="pl40"/>
            <p:cNvSpPr/>
            <p:nvPr/>
          </p:nvSpPr>
          <p:spPr>
            <a:xfrm>
              <a:off x="1348934" y="1438536"/>
              <a:ext cx="6382561" cy="1222489"/>
            </a:xfrm>
            <a:custGeom>
              <a:avLst/>
              <a:pathLst>
                <a:path w="6382561" h="1222489">
                  <a:moveTo>
                    <a:pt x="0" y="0"/>
                  </a:moveTo>
                  <a:lnTo>
                    <a:pt x="531880" y="87320"/>
                  </a:lnTo>
                  <a:lnTo>
                    <a:pt x="1063760" y="261961"/>
                  </a:lnTo>
                  <a:lnTo>
                    <a:pt x="1595640" y="436603"/>
                  </a:lnTo>
                  <a:lnTo>
                    <a:pt x="2127520" y="611244"/>
                  </a:lnTo>
                  <a:lnTo>
                    <a:pt x="2659400" y="654904"/>
                  </a:lnTo>
                  <a:lnTo>
                    <a:pt x="3191280" y="392942"/>
                  </a:lnTo>
                  <a:lnTo>
                    <a:pt x="3723161" y="611244"/>
                  </a:lnTo>
                  <a:lnTo>
                    <a:pt x="4255041" y="654904"/>
                  </a:lnTo>
                  <a:lnTo>
                    <a:pt x="4786921" y="654904"/>
                  </a:lnTo>
                  <a:lnTo>
                    <a:pt x="5318801" y="829546"/>
                  </a:lnTo>
                  <a:lnTo>
                    <a:pt x="5850681" y="1222489"/>
                  </a:lnTo>
                  <a:lnTo>
                    <a:pt x="6382561" y="1222489"/>
                  </a:lnTo>
                </a:path>
              </a:pathLst>
            </a:custGeom>
            <a:ln w="27101" cap="flat">
              <a:solidFill>
                <a:srgbClr val="002759">
                  <a:alpha val="100000"/>
                </a:srgbClr>
              </a:solidFill>
              <a:prstDash val="solid"/>
              <a:round/>
            </a:ln>
          </p:spPr>
          <p:txBody>
            <a:bodyPr/>
            <a:lstStyle/>
            <a:p/>
          </p:txBody>
        </p:sp>
        <p:sp>
          <p:nvSpPr>
            <p:cNvPr id="41" name="pt41"/>
            <p:cNvSpPr/>
            <p:nvPr/>
          </p:nvSpPr>
          <p:spPr>
            <a:xfrm>
              <a:off x="1317333"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849213"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381093" y="1450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912973"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444853"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976733" y="1537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508614"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040494"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72374" y="153791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104254" y="158157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636134" y="171255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68014" y="19308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99894" y="193085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317333" y="140693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849213" y="14942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381093" y="16688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912973" y="18435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444853" y="20181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976733" y="20618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508614" y="179987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5040494" y="201817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572374" y="20618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104254" y="206184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636134" y="223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68014" y="26294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699894" y="26294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199731" y="4959587"/>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6,165</a:t>
              </a:r>
            </a:p>
          </p:txBody>
        </p:sp>
        <p:sp>
          <p:nvSpPr>
            <p:cNvPr id="68" name="tx68"/>
            <p:cNvSpPr/>
            <p:nvPr/>
          </p:nvSpPr>
          <p:spPr>
            <a:xfrm>
              <a:off x="1731612" y="517327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1,158</a:t>
              </a:r>
            </a:p>
          </p:txBody>
        </p:sp>
        <p:sp>
          <p:nvSpPr>
            <p:cNvPr id="69" name="tx69"/>
            <p:cNvSpPr/>
            <p:nvPr/>
          </p:nvSpPr>
          <p:spPr>
            <a:xfrm>
              <a:off x="2346376" y="523560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59</a:t>
              </a:r>
            </a:p>
          </p:txBody>
        </p:sp>
        <p:sp>
          <p:nvSpPr>
            <p:cNvPr id="70" name="tx70"/>
            <p:cNvSpPr/>
            <p:nvPr/>
          </p:nvSpPr>
          <p:spPr>
            <a:xfrm>
              <a:off x="2911415" y="5237781"/>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a:t>
              </a:r>
            </a:p>
          </p:txBody>
        </p:sp>
        <p:sp>
          <p:nvSpPr>
            <p:cNvPr id="71" name="tx71"/>
            <p:cNvSpPr/>
            <p:nvPr/>
          </p:nvSpPr>
          <p:spPr>
            <a:xfrm>
              <a:off x="3327252" y="511890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2,432</a:t>
              </a:r>
            </a:p>
          </p:txBody>
        </p:sp>
        <p:sp>
          <p:nvSpPr>
            <p:cNvPr id="72" name="tx72"/>
            <p:cNvSpPr/>
            <p:nvPr/>
          </p:nvSpPr>
          <p:spPr>
            <a:xfrm>
              <a:off x="3859132" y="483535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9,076</a:t>
              </a:r>
            </a:p>
          </p:txBody>
        </p:sp>
        <p:sp>
          <p:nvSpPr>
            <p:cNvPr id="73" name="tx73"/>
            <p:cNvSpPr/>
            <p:nvPr/>
          </p:nvSpPr>
          <p:spPr>
            <a:xfrm>
              <a:off x="4391012" y="494968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6,397</a:t>
              </a:r>
            </a:p>
          </p:txBody>
        </p:sp>
        <p:sp>
          <p:nvSpPr>
            <p:cNvPr id="74" name="tx74"/>
            <p:cNvSpPr/>
            <p:nvPr/>
          </p:nvSpPr>
          <p:spPr>
            <a:xfrm>
              <a:off x="4922892" y="514869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1,734</a:t>
              </a:r>
            </a:p>
          </p:txBody>
        </p:sp>
        <p:sp>
          <p:nvSpPr>
            <p:cNvPr id="75" name="tx75"/>
            <p:cNvSpPr/>
            <p:nvPr/>
          </p:nvSpPr>
          <p:spPr>
            <a:xfrm>
              <a:off x="5504497" y="519647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976</a:t>
              </a:r>
            </a:p>
          </p:txBody>
        </p:sp>
        <p:sp>
          <p:nvSpPr>
            <p:cNvPr id="76" name="tx76"/>
            <p:cNvSpPr/>
            <p:nvPr/>
          </p:nvSpPr>
          <p:spPr>
            <a:xfrm>
              <a:off x="6102696" y="5239536"/>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7" name="tx77"/>
            <p:cNvSpPr/>
            <p:nvPr/>
          </p:nvSpPr>
          <p:spPr>
            <a:xfrm>
              <a:off x="6634576" y="5237739"/>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a:t>
              </a:r>
            </a:p>
          </p:txBody>
        </p:sp>
        <p:sp>
          <p:nvSpPr>
            <p:cNvPr id="78" name="tx78"/>
            <p:cNvSpPr/>
            <p:nvPr/>
          </p:nvSpPr>
          <p:spPr>
            <a:xfrm>
              <a:off x="7050413" y="507882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3,371</a:t>
              </a:r>
            </a:p>
          </p:txBody>
        </p:sp>
        <p:sp>
          <p:nvSpPr>
            <p:cNvPr id="79" name="tx79"/>
            <p:cNvSpPr/>
            <p:nvPr/>
          </p:nvSpPr>
          <p:spPr>
            <a:xfrm>
              <a:off x="7549134" y="3912883"/>
              <a:ext cx="364723"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30,691</a:t>
              </a:r>
            </a:p>
          </p:txBody>
        </p:sp>
        <p:sp>
          <p:nvSpPr>
            <p:cNvPr id="80" name="pl80"/>
            <p:cNvSpPr/>
            <p:nvPr/>
          </p:nvSpPr>
          <p:spPr>
            <a:xfrm>
              <a:off x="7749438" y="1962471"/>
              <a:ext cx="112865" cy="71"/>
            </a:xfrm>
            <a:custGeom>
              <a:avLst/>
              <a:pathLst>
                <a:path w="112865" h="71">
                  <a:moveTo>
                    <a:pt x="112865" y="71"/>
                  </a:moveTo>
                  <a:lnTo>
                    <a:pt x="0" y="0"/>
                  </a:lnTo>
                </a:path>
              </a:pathLst>
            </a:custGeom>
          </p:spPr>
          <p:txBody>
            <a:bodyPr/>
            <a:lstStyle/>
            <a:p/>
          </p:txBody>
        </p:sp>
        <p:sp>
          <p:nvSpPr>
            <p:cNvPr id="81" name="pl81"/>
            <p:cNvSpPr/>
            <p:nvPr/>
          </p:nvSpPr>
          <p:spPr>
            <a:xfrm>
              <a:off x="7749438" y="2661042"/>
              <a:ext cx="112865" cy="108"/>
            </a:xfrm>
            <a:custGeom>
              <a:avLst/>
              <a:pathLst>
                <a:path w="112865" h="108">
                  <a:moveTo>
                    <a:pt x="112865" y="108"/>
                  </a:moveTo>
                  <a:lnTo>
                    <a:pt x="0" y="0"/>
                  </a:lnTo>
                </a:path>
              </a:pathLst>
            </a:custGeom>
          </p:spPr>
          <p:txBody>
            <a:bodyPr/>
            <a:lstStyle/>
            <a:p/>
          </p:txBody>
        </p:sp>
        <p:sp>
          <p:nvSpPr>
            <p:cNvPr id="82" name="pg82"/>
            <p:cNvSpPr/>
            <p:nvPr/>
          </p:nvSpPr>
          <p:spPr>
            <a:xfrm>
              <a:off x="7793724" y="187414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91526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78%</a:t>
              </a:r>
            </a:p>
          </p:txBody>
        </p:sp>
        <p:sp>
          <p:nvSpPr>
            <p:cNvPr id="84" name="pg84"/>
            <p:cNvSpPr/>
            <p:nvPr/>
          </p:nvSpPr>
          <p:spPr>
            <a:xfrm>
              <a:off x="7793724" y="257275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261387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62%</a:t>
              </a:r>
            </a:p>
          </p:txBody>
        </p:sp>
        <p:sp>
          <p:nvSpPr>
            <p:cNvPr id="86" name="rc86"/>
            <p:cNvSpPr/>
            <p:nvPr/>
          </p:nvSpPr>
          <p:spPr>
            <a:xfrm>
              <a:off x="1029806" y="646101"/>
              <a:ext cx="7605886" cy="4946714"/>
            </a:xfrm>
            <a:prstGeom prst="rect">
              <a:avLst/>
            </a:prstGeom>
            <a:ln w="13550" cap="rnd">
              <a:solidFill>
                <a:srgbClr val="BEBEBE">
                  <a:alpha val="100000"/>
                </a:srgbClr>
              </a:solidFill>
              <a:prstDash val="solid"/>
              <a:round/>
            </a:ln>
          </p:spPr>
          <p:txBody>
            <a:bodyPr/>
            <a:lstStyle/>
            <a:p/>
          </p:txBody>
        </p:sp>
        <p:sp>
          <p:nvSpPr>
            <p:cNvPr id="87" name="tx87"/>
            <p:cNvSpPr/>
            <p:nvPr/>
          </p:nvSpPr>
          <p:spPr>
            <a:xfrm>
              <a:off x="896544"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78734" y="4237222"/>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25,000</a:t>
              </a:r>
            </a:p>
          </p:txBody>
        </p:sp>
        <p:sp>
          <p:nvSpPr>
            <p:cNvPr id="89" name="tx89"/>
            <p:cNvSpPr/>
            <p:nvPr/>
          </p:nvSpPr>
          <p:spPr>
            <a:xfrm>
              <a:off x="578734" y="3170289"/>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50,000</a:t>
              </a:r>
            </a:p>
          </p:txBody>
        </p:sp>
        <p:sp>
          <p:nvSpPr>
            <p:cNvPr id="90" name="tx90"/>
            <p:cNvSpPr/>
            <p:nvPr/>
          </p:nvSpPr>
          <p:spPr>
            <a:xfrm>
              <a:off x="578734" y="2103356"/>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75,000</a:t>
              </a:r>
            </a:p>
          </p:txBody>
        </p:sp>
        <p:sp>
          <p:nvSpPr>
            <p:cNvPr id="91" name="tx91"/>
            <p:cNvSpPr/>
            <p:nvPr/>
          </p:nvSpPr>
          <p:spPr>
            <a:xfrm>
              <a:off x="508103" y="1036423"/>
              <a:ext cx="459072"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100,000</a:t>
              </a:r>
            </a:p>
          </p:txBody>
        </p:sp>
        <p:sp>
          <p:nvSpPr>
            <p:cNvPr id="92" name="tx92"/>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20671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738559"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227047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8023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333423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840810" y="5774416"/>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439799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92987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546175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99363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652551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7026975"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7558886"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tx118"/>
            <p:cNvSpPr/>
            <p:nvPr/>
          </p:nvSpPr>
          <p:spPr>
            <a:xfrm>
              <a:off x="2071131" y="401416"/>
              <a:ext cx="552323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Romania, 2012-2024</a:t>
              </a:r>
            </a:p>
          </p:txBody>
        </p:sp>
        <p:sp>
          <p:nvSpPr>
            <p:cNvPr id="119" name="tx11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1" name="tx12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2" name="tx12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30,691 confirmed measles cases in Romania. In the same year, MCV1 coverage was 78% and MCV2 coverage was 62%.
The number of cases in 2024 was 9.1 times more cases than in 2023 (n=3,371).
The highest number of measles cases was reported in 2024 (n=30,691). In this year, MCV1 coverage was 78%.
Romania reported measles vaccine stockouts in 2005 and 2017.
There were measles-containing vaccine supplementary immunization activities/campaigns in 2023 and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944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079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64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228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836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931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9499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2270475"/>
              <a:ext cx="3520101" cy="2452327"/>
            </a:xfrm>
            <a:custGeom>
              <a:avLst/>
              <a:pathLst>
                <a:path w="3520101" h="2452327">
                  <a:moveTo>
                    <a:pt x="0" y="2452327"/>
                  </a:moveTo>
                  <a:lnTo>
                    <a:pt x="146670" y="2452327"/>
                  </a:lnTo>
                  <a:lnTo>
                    <a:pt x="293341" y="2452327"/>
                  </a:lnTo>
                  <a:lnTo>
                    <a:pt x="440012" y="2263687"/>
                  </a:lnTo>
                  <a:lnTo>
                    <a:pt x="586683" y="2452327"/>
                  </a:lnTo>
                  <a:lnTo>
                    <a:pt x="733354" y="2452327"/>
                  </a:lnTo>
                  <a:lnTo>
                    <a:pt x="880025" y="2452327"/>
                  </a:lnTo>
                  <a:lnTo>
                    <a:pt x="1026696" y="2263687"/>
                  </a:lnTo>
                  <a:lnTo>
                    <a:pt x="1173367" y="2452327"/>
                  </a:lnTo>
                  <a:lnTo>
                    <a:pt x="1320038" y="2263687"/>
                  </a:lnTo>
                  <a:lnTo>
                    <a:pt x="1466709" y="2075046"/>
                  </a:lnTo>
                  <a:lnTo>
                    <a:pt x="1613379" y="1131843"/>
                  </a:lnTo>
                  <a:lnTo>
                    <a:pt x="1760050" y="1697765"/>
                  </a:lnTo>
                  <a:lnTo>
                    <a:pt x="1906721" y="1886406"/>
                  </a:lnTo>
                  <a:lnTo>
                    <a:pt x="2053392" y="2263687"/>
                  </a:lnTo>
                  <a:lnTo>
                    <a:pt x="2200063" y="1320484"/>
                  </a:lnTo>
                  <a:lnTo>
                    <a:pt x="2346734" y="1509124"/>
                  </a:lnTo>
                  <a:lnTo>
                    <a:pt x="2493405" y="0"/>
                  </a:lnTo>
                  <a:lnTo>
                    <a:pt x="2640076" y="754562"/>
                  </a:lnTo>
                  <a:lnTo>
                    <a:pt x="2786747" y="2452327"/>
                  </a:lnTo>
                  <a:lnTo>
                    <a:pt x="2933418" y="2452327"/>
                  </a:lnTo>
                  <a:lnTo>
                    <a:pt x="3080089" y="377281"/>
                  </a:lnTo>
                  <a:lnTo>
                    <a:pt x="3226759" y="1697765"/>
                  </a:lnTo>
                  <a:lnTo>
                    <a:pt x="3373430" y="2452327"/>
                  </a:lnTo>
                  <a:lnTo>
                    <a:pt x="3520101" y="2452327"/>
                  </a:lnTo>
                </a:path>
              </a:pathLst>
            </a:custGeom>
            <a:ln w="27101" cap="flat">
              <a:solidFill>
                <a:srgbClr val="0058AB">
                  <a:alpha val="80000"/>
                </a:srgbClr>
              </a:solidFill>
              <a:prstDash val="solid"/>
              <a:round/>
            </a:ln>
          </p:spPr>
          <p:txBody>
            <a:bodyPr/>
            <a:lstStyle/>
            <a:p/>
          </p:txBody>
        </p:sp>
        <p:sp>
          <p:nvSpPr>
            <p:cNvPr id="23" name="pl23"/>
            <p:cNvSpPr/>
            <p:nvPr/>
          </p:nvSpPr>
          <p:spPr>
            <a:xfrm>
              <a:off x="943464" y="2270475"/>
              <a:ext cx="3520101" cy="1509124"/>
            </a:xfrm>
            <a:custGeom>
              <a:avLst/>
              <a:pathLst>
                <a:path w="3520101" h="1509124">
                  <a:moveTo>
                    <a:pt x="0" y="0"/>
                  </a:moveTo>
                  <a:lnTo>
                    <a:pt x="146670" y="188640"/>
                  </a:lnTo>
                  <a:lnTo>
                    <a:pt x="293341" y="0"/>
                  </a:lnTo>
                  <a:lnTo>
                    <a:pt x="440012" y="377281"/>
                  </a:lnTo>
                  <a:lnTo>
                    <a:pt x="586683" y="565921"/>
                  </a:lnTo>
                  <a:lnTo>
                    <a:pt x="733354" y="377281"/>
                  </a:lnTo>
                  <a:lnTo>
                    <a:pt x="880025" y="565921"/>
                  </a:lnTo>
                  <a:lnTo>
                    <a:pt x="1026696" y="565921"/>
                  </a:lnTo>
                  <a:lnTo>
                    <a:pt x="1173367" y="943203"/>
                  </a:lnTo>
                  <a:lnTo>
                    <a:pt x="1320038" y="1131843"/>
                  </a:lnTo>
                  <a:lnTo>
                    <a:pt x="1466709" y="1320484"/>
                  </a:lnTo>
                  <a:lnTo>
                    <a:pt x="1613379" y="1320484"/>
                  </a:lnTo>
                  <a:lnTo>
                    <a:pt x="1760050" y="1320484"/>
                  </a:lnTo>
                  <a:lnTo>
                    <a:pt x="1906721" y="1320484"/>
                  </a:lnTo>
                  <a:lnTo>
                    <a:pt x="2053392" y="1509124"/>
                  </a:lnTo>
                  <a:lnTo>
                    <a:pt x="2200063" y="1509124"/>
                  </a:lnTo>
                  <a:lnTo>
                    <a:pt x="2346734" y="1509124"/>
                  </a:lnTo>
                  <a:lnTo>
                    <a:pt x="2493405" y="1509124"/>
                  </a:lnTo>
                  <a:lnTo>
                    <a:pt x="2640076" y="1509124"/>
                  </a:lnTo>
                  <a:lnTo>
                    <a:pt x="2786747" y="1509124"/>
                  </a:lnTo>
                  <a:lnTo>
                    <a:pt x="2933418" y="1509124"/>
                  </a:lnTo>
                  <a:lnTo>
                    <a:pt x="3080089" y="1320484"/>
                  </a:lnTo>
                  <a:lnTo>
                    <a:pt x="3226759" y="1509124"/>
                  </a:lnTo>
                  <a:lnTo>
                    <a:pt x="3373430" y="1509124"/>
                  </a:lnTo>
                  <a:lnTo>
                    <a:pt x="3520101" y="1509124"/>
                  </a:lnTo>
                </a:path>
              </a:pathLst>
            </a:custGeom>
            <a:ln w="27101" cap="flat">
              <a:solidFill>
                <a:srgbClr val="1CABE2">
                  <a:alpha val="80000"/>
                </a:srgbClr>
              </a:solidFill>
              <a:prstDash val="solid"/>
              <a:round/>
            </a:ln>
          </p:spPr>
          <p:txBody>
            <a:bodyPr/>
            <a:lstStyle/>
            <a:p/>
          </p:txBody>
        </p:sp>
        <p:sp>
          <p:nvSpPr>
            <p:cNvPr id="24" name="pl24"/>
            <p:cNvSpPr/>
            <p:nvPr/>
          </p:nvSpPr>
          <p:spPr>
            <a:xfrm>
              <a:off x="943464" y="3590960"/>
              <a:ext cx="3520101" cy="943203"/>
            </a:xfrm>
            <a:custGeom>
              <a:avLst/>
              <a:pathLst>
                <a:path w="3520101" h="943203">
                  <a:moveTo>
                    <a:pt x="0" y="377281"/>
                  </a:moveTo>
                  <a:lnTo>
                    <a:pt x="146670" y="565921"/>
                  </a:lnTo>
                  <a:lnTo>
                    <a:pt x="293341" y="565921"/>
                  </a:lnTo>
                  <a:lnTo>
                    <a:pt x="440012" y="0"/>
                  </a:lnTo>
                  <a:lnTo>
                    <a:pt x="586683" y="754562"/>
                  </a:lnTo>
                  <a:lnTo>
                    <a:pt x="733354" y="754562"/>
                  </a:lnTo>
                  <a:lnTo>
                    <a:pt x="880025" y="754562"/>
                  </a:lnTo>
                  <a:lnTo>
                    <a:pt x="1026696" y="754562"/>
                  </a:lnTo>
                  <a:lnTo>
                    <a:pt x="1173367" y="754562"/>
                  </a:lnTo>
                  <a:lnTo>
                    <a:pt x="1320038" y="754562"/>
                  </a:lnTo>
                  <a:lnTo>
                    <a:pt x="1466709" y="754562"/>
                  </a:lnTo>
                  <a:lnTo>
                    <a:pt x="1613379" y="754562"/>
                  </a:lnTo>
                  <a:lnTo>
                    <a:pt x="1760050" y="943203"/>
                  </a:lnTo>
                  <a:lnTo>
                    <a:pt x="1906721" y="943203"/>
                  </a:lnTo>
                  <a:lnTo>
                    <a:pt x="2053392" y="0"/>
                  </a:lnTo>
                  <a:lnTo>
                    <a:pt x="2200063" y="188640"/>
                  </a:lnTo>
                  <a:lnTo>
                    <a:pt x="2346734" y="188640"/>
                  </a:lnTo>
                  <a:lnTo>
                    <a:pt x="2493405" y="565921"/>
                  </a:lnTo>
                  <a:lnTo>
                    <a:pt x="2640076" y="565921"/>
                  </a:lnTo>
                  <a:lnTo>
                    <a:pt x="2786747" y="754562"/>
                  </a:lnTo>
                  <a:lnTo>
                    <a:pt x="2933418" y="565921"/>
                  </a:lnTo>
                  <a:lnTo>
                    <a:pt x="3080089" y="565921"/>
                  </a:lnTo>
                  <a:lnTo>
                    <a:pt x="3226759" y="943203"/>
                  </a:lnTo>
                  <a:lnTo>
                    <a:pt x="3373430" y="754562"/>
                  </a:lnTo>
                  <a:lnTo>
                    <a:pt x="3520101" y="754562"/>
                  </a:lnTo>
                </a:path>
              </a:pathLst>
            </a:custGeom>
            <a:ln w="27101" cap="flat">
              <a:solidFill>
                <a:srgbClr val="00833D">
                  <a:alpha val="80000"/>
                </a:srgbClr>
              </a:solidFill>
              <a:prstDash val="solid"/>
              <a:round/>
            </a:ln>
          </p:spPr>
          <p:txBody>
            <a:bodyPr/>
            <a:lstStyle/>
            <a:p/>
          </p:txBody>
        </p:sp>
        <p:sp>
          <p:nvSpPr>
            <p:cNvPr id="25" name="pl25"/>
            <p:cNvSpPr/>
            <p:nvPr/>
          </p:nvSpPr>
          <p:spPr>
            <a:xfrm>
              <a:off x="943464" y="2270475"/>
              <a:ext cx="3520101" cy="2452327"/>
            </a:xfrm>
            <a:custGeom>
              <a:avLst/>
              <a:pathLst>
                <a:path w="3520101" h="2452327">
                  <a:moveTo>
                    <a:pt x="0" y="2452327"/>
                  </a:moveTo>
                  <a:lnTo>
                    <a:pt x="146670" y="2452327"/>
                  </a:lnTo>
                  <a:lnTo>
                    <a:pt x="293341" y="2452327"/>
                  </a:lnTo>
                  <a:lnTo>
                    <a:pt x="440012" y="2263687"/>
                  </a:lnTo>
                  <a:lnTo>
                    <a:pt x="586683" y="2452327"/>
                  </a:lnTo>
                  <a:lnTo>
                    <a:pt x="733354" y="2452327"/>
                  </a:lnTo>
                  <a:lnTo>
                    <a:pt x="880025" y="2452327"/>
                  </a:lnTo>
                  <a:lnTo>
                    <a:pt x="1026696" y="2263687"/>
                  </a:lnTo>
                  <a:lnTo>
                    <a:pt x="1173367" y="2452327"/>
                  </a:lnTo>
                  <a:lnTo>
                    <a:pt x="1320038" y="2263687"/>
                  </a:lnTo>
                  <a:lnTo>
                    <a:pt x="1466709" y="2075046"/>
                  </a:lnTo>
                  <a:lnTo>
                    <a:pt x="1613379" y="1131843"/>
                  </a:lnTo>
                  <a:lnTo>
                    <a:pt x="1760050" y="1697765"/>
                  </a:lnTo>
                  <a:lnTo>
                    <a:pt x="1906721" y="1886406"/>
                  </a:lnTo>
                  <a:lnTo>
                    <a:pt x="2053392" y="2263687"/>
                  </a:lnTo>
                  <a:lnTo>
                    <a:pt x="2200063" y="1320484"/>
                  </a:lnTo>
                  <a:lnTo>
                    <a:pt x="2346734" y="1509124"/>
                  </a:lnTo>
                  <a:lnTo>
                    <a:pt x="2493405" y="0"/>
                  </a:lnTo>
                  <a:lnTo>
                    <a:pt x="2640076" y="754562"/>
                  </a:lnTo>
                  <a:lnTo>
                    <a:pt x="2786747" y="2452327"/>
                  </a:lnTo>
                  <a:lnTo>
                    <a:pt x="2933418" y="2452327"/>
                  </a:lnTo>
                  <a:lnTo>
                    <a:pt x="3080089" y="377281"/>
                  </a:lnTo>
                  <a:lnTo>
                    <a:pt x="3226759" y="1697765"/>
                  </a:lnTo>
                  <a:lnTo>
                    <a:pt x="3373430" y="2452327"/>
                  </a:lnTo>
                  <a:lnTo>
                    <a:pt x="3520101" y="2452327"/>
                  </a:lnTo>
                </a:path>
              </a:pathLst>
            </a:custGeom>
            <a:ln w="43362" cap="flat">
              <a:solidFill>
                <a:srgbClr val="000000">
                  <a:alpha val="100000"/>
                </a:srgbClr>
              </a:solidFill>
              <a:prstDash val="solid"/>
              <a:round/>
            </a:ln>
          </p:spPr>
          <p:txBody>
            <a:bodyPr/>
            <a:lstStyle/>
            <a:p/>
          </p:txBody>
        </p:sp>
        <p:sp>
          <p:nvSpPr>
            <p:cNvPr id="26" name="pl26"/>
            <p:cNvSpPr/>
            <p:nvPr/>
          </p:nvSpPr>
          <p:spPr>
            <a:xfrm>
              <a:off x="943464" y="2270475"/>
              <a:ext cx="3520101" cy="2452327"/>
            </a:xfrm>
            <a:custGeom>
              <a:avLst/>
              <a:pathLst>
                <a:path w="3520101" h="2452327">
                  <a:moveTo>
                    <a:pt x="0" y="2452327"/>
                  </a:moveTo>
                  <a:lnTo>
                    <a:pt x="146670" y="2452327"/>
                  </a:lnTo>
                  <a:lnTo>
                    <a:pt x="293341" y="2452327"/>
                  </a:lnTo>
                  <a:lnTo>
                    <a:pt x="440012" y="2263687"/>
                  </a:lnTo>
                  <a:lnTo>
                    <a:pt x="586683" y="2452327"/>
                  </a:lnTo>
                  <a:lnTo>
                    <a:pt x="733354" y="2452327"/>
                  </a:lnTo>
                  <a:lnTo>
                    <a:pt x="880025" y="2452327"/>
                  </a:lnTo>
                  <a:lnTo>
                    <a:pt x="1026696" y="2263687"/>
                  </a:lnTo>
                  <a:lnTo>
                    <a:pt x="1173367" y="2452327"/>
                  </a:lnTo>
                  <a:lnTo>
                    <a:pt x="1320038" y="2263687"/>
                  </a:lnTo>
                  <a:lnTo>
                    <a:pt x="1466709" y="2075046"/>
                  </a:lnTo>
                  <a:lnTo>
                    <a:pt x="1613379" y="1131843"/>
                  </a:lnTo>
                  <a:lnTo>
                    <a:pt x="1760050" y="1697765"/>
                  </a:lnTo>
                  <a:lnTo>
                    <a:pt x="1906721" y="1886406"/>
                  </a:lnTo>
                  <a:lnTo>
                    <a:pt x="2053392" y="2263687"/>
                  </a:lnTo>
                  <a:lnTo>
                    <a:pt x="2200063" y="1320484"/>
                  </a:lnTo>
                  <a:lnTo>
                    <a:pt x="2346734" y="1509124"/>
                  </a:lnTo>
                  <a:lnTo>
                    <a:pt x="2493405" y="0"/>
                  </a:lnTo>
                  <a:lnTo>
                    <a:pt x="2640076" y="754562"/>
                  </a:lnTo>
                  <a:lnTo>
                    <a:pt x="2786747" y="2452327"/>
                  </a:lnTo>
                  <a:lnTo>
                    <a:pt x="2933418" y="2452327"/>
                  </a:lnTo>
                  <a:lnTo>
                    <a:pt x="3080089" y="377281"/>
                  </a:lnTo>
                  <a:lnTo>
                    <a:pt x="3226759" y="1697765"/>
                  </a:lnTo>
                  <a:lnTo>
                    <a:pt x="3373430" y="2452327"/>
                  </a:lnTo>
                  <a:lnTo>
                    <a:pt x="3520101" y="2452327"/>
                  </a:lnTo>
                </a:path>
              </a:pathLst>
            </a:custGeom>
            <a:ln w="27101" cap="flat">
              <a:solidFill>
                <a:srgbClr val="0058AB">
                  <a:alpha val="100000"/>
                </a:srgbClr>
              </a:solidFill>
              <a:prstDash val="solid"/>
              <a:round/>
            </a:ln>
          </p:spPr>
          <p:txBody>
            <a:bodyPr/>
            <a:lstStyle/>
            <a:p/>
          </p:txBody>
        </p:sp>
        <p:sp>
          <p:nvSpPr>
            <p:cNvPr id="27" name="pl27"/>
            <p:cNvSpPr/>
            <p:nvPr/>
          </p:nvSpPr>
          <p:spPr>
            <a:xfrm>
              <a:off x="767459" y="47228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377960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3025038"/>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1618330"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351684"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37430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3085039" y="29584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298729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3" name="pg43"/>
            <p:cNvSpPr/>
            <p:nvPr/>
          </p:nvSpPr>
          <p:spPr>
            <a:xfrm>
              <a:off x="3671722"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258406"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pg47"/>
            <p:cNvSpPr/>
            <p:nvPr/>
          </p:nvSpPr>
          <p:spPr>
            <a:xfrm>
              <a:off x="4405077"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9" name="tx49"/>
            <p:cNvSpPr/>
            <p:nvPr/>
          </p:nvSpPr>
          <p:spPr>
            <a:xfrm>
              <a:off x="4523855" y="37405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3064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1" name="tx51"/>
            <p:cNvSpPr/>
            <p:nvPr/>
          </p:nvSpPr>
          <p:spPr>
            <a:xfrm>
              <a:off x="641260" y="46801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73841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2793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18505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9073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4679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4679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6449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22695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13891" y="6102617"/>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Romania</a:t>
              </a:r>
            </a:p>
          </p:txBody>
        </p:sp>
        <p:sp>
          <p:nvSpPr>
            <p:cNvPr id="69" name="tx69"/>
            <p:cNvSpPr/>
            <p:nvPr/>
          </p:nvSpPr>
          <p:spPr>
            <a:xfrm>
              <a:off x="273159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94052"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1944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3079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364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7228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836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8931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9499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2647756"/>
              <a:ext cx="3520101" cy="2452327"/>
            </a:xfrm>
            <a:custGeom>
              <a:avLst/>
              <a:pathLst>
                <a:path w="3520101" h="2452327">
                  <a:moveTo>
                    <a:pt x="0" y="1886406"/>
                  </a:moveTo>
                  <a:lnTo>
                    <a:pt x="146670" y="1886406"/>
                  </a:lnTo>
                  <a:lnTo>
                    <a:pt x="293341" y="2075046"/>
                  </a:lnTo>
                  <a:lnTo>
                    <a:pt x="440012" y="1886406"/>
                  </a:lnTo>
                  <a:lnTo>
                    <a:pt x="586683" y="2075046"/>
                  </a:lnTo>
                  <a:lnTo>
                    <a:pt x="733354" y="2075046"/>
                  </a:lnTo>
                  <a:lnTo>
                    <a:pt x="880025" y="1697765"/>
                  </a:lnTo>
                  <a:lnTo>
                    <a:pt x="1026696" y="2075046"/>
                  </a:lnTo>
                  <a:lnTo>
                    <a:pt x="1173367" y="2075046"/>
                  </a:lnTo>
                  <a:lnTo>
                    <a:pt x="1320038" y="2075046"/>
                  </a:lnTo>
                  <a:lnTo>
                    <a:pt x="1466709" y="1886406"/>
                  </a:lnTo>
                  <a:lnTo>
                    <a:pt x="1613379" y="1509124"/>
                  </a:lnTo>
                  <a:lnTo>
                    <a:pt x="1760050" y="1886406"/>
                  </a:lnTo>
                  <a:lnTo>
                    <a:pt x="1906721" y="1509124"/>
                  </a:lnTo>
                  <a:lnTo>
                    <a:pt x="2053392" y="943203"/>
                  </a:lnTo>
                  <a:lnTo>
                    <a:pt x="2200063" y="377281"/>
                  </a:lnTo>
                  <a:lnTo>
                    <a:pt x="2346734" y="377281"/>
                  </a:lnTo>
                  <a:lnTo>
                    <a:pt x="2493405" y="754562"/>
                  </a:lnTo>
                  <a:lnTo>
                    <a:pt x="2640076" y="1320484"/>
                  </a:lnTo>
                  <a:lnTo>
                    <a:pt x="2786747" y="2452327"/>
                  </a:lnTo>
                  <a:lnTo>
                    <a:pt x="2933418" y="2075046"/>
                  </a:lnTo>
                  <a:lnTo>
                    <a:pt x="3080089" y="0"/>
                  </a:lnTo>
                  <a:lnTo>
                    <a:pt x="3226759" y="754562"/>
                  </a:lnTo>
                  <a:lnTo>
                    <a:pt x="3373430" y="1886406"/>
                  </a:lnTo>
                  <a:lnTo>
                    <a:pt x="3520101" y="1886406"/>
                  </a:lnTo>
                </a:path>
              </a:pathLst>
            </a:custGeom>
            <a:ln w="27101" cap="flat">
              <a:solidFill>
                <a:srgbClr val="0058AB">
                  <a:alpha val="80000"/>
                </a:srgbClr>
              </a:solidFill>
              <a:prstDash val="solid"/>
              <a:round/>
            </a:ln>
          </p:spPr>
          <p:txBody>
            <a:bodyPr/>
            <a:lstStyle/>
            <a:p/>
          </p:txBody>
        </p:sp>
        <p:sp>
          <p:nvSpPr>
            <p:cNvPr id="90" name="pl90"/>
            <p:cNvSpPr/>
            <p:nvPr/>
          </p:nvSpPr>
          <p:spPr>
            <a:xfrm>
              <a:off x="5308715" y="2081835"/>
              <a:ext cx="3520101" cy="1697765"/>
            </a:xfrm>
            <a:custGeom>
              <a:avLst/>
              <a:pathLst>
                <a:path w="3520101" h="1697765">
                  <a:moveTo>
                    <a:pt x="0" y="0"/>
                  </a:moveTo>
                  <a:lnTo>
                    <a:pt x="146670" y="188640"/>
                  </a:lnTo>
                  <a:lnTo>
                    <a:pt x="293341" y="188640"/>
                  </a:lnTo>
                  <a:lnTo>
                    <a:pt x="440012" y="377281"/>
                  </a:lnTo>
                  <a:lnTo>
                    <a:pt x="586683" y="565921"/>
                  </a:lnTo>
                  <a:lnTo>
                    <a:pt x="733354" y="565921"/>
                  </a:lnTo>
                  <a:lnTo>
                    <a:pt x="880025" y="754562"/>
                  </a:lnTo>
                  <a:lnTo>
                    <a:pt x="1026696" y="943203"/>
                  </a:lnTo>
                  <a:lnTo>
                    <a:pt x="1173367" y="1131843"/>
                  </a:lnTo>
                  <a:lnTo>
                    <a:pt x="1320038" y="1320484"/>
                  </a:lnTo>
                  <a:lnTo>
                    <a:pt x="1466709" y="1509124"/>
                  </a:lnTo>
                  <a:lnTo>
                    <a:pt x="1613379" y="1509124"/>
                  </a:lnTo>
                  <a:lnTo>
                    <a:pt x="1760050" y="1509124"/>
                  </a:lnTo>
                  <a:lnTo>
                    <a:pt x="1906721" y="1697765"/>
                  </a:lnTo>
                  <a:lnTo>
                    <a:pt x="2053392" y="1509124"/>
                  </a:lnTo>
                  <a:lnTo>
                    <a:pt x="2200063" y="1697765"/>
                  </a:lnTo>
                  <a:lnTo>
                    <a:pt x="2346734" y="1509124"/>
                  </a:lnTo>
                  <a:lnTo>
                    <a:pt x="2493405" y="1509124"/>
                  </a:lnTo>
                  <a:lnTo>
                    <a:pt x="2640076" y="1697765"/>
                  </a:lnTo>
                  <a:lnTo>
                    <a:pt x="2786747" y="1697765"/>
                  </a:lnTo>
                  <a:lnTo>
                    <a:pt x="2933418" y="1697765"/>
                  </a:lnTo>
                  <a:lnTo>
                    <a:pt x="3080089" y="1509124"/>
                  </a:lnTo>
                  <a:lnTo>
                    <a:pt x="3226759" y="1320484"/>
                  </a:lnTo>
                  <a:lnTo>
                    <a:pt x="3373430" y="1320484"/>
                  </a:lnTo>
                  <a:lnTo>
                    <a:pt x="3520101" y="1509124"/>
                  </a:lnTo>
                </a:path>
              </a:pathLst>
            </a:custGeom>
            <a:ln w="27101" cap="flat">
              <a:solidFill>
                <a:srgbClr val="1CABE2">
                  <a:alpha val="80000"/>
                </a:srgbClr>
              </a:solidFill>
              <a:prstDash val="solid"/>
              <a:round/>
            </a:ln>
          </p:spPr>
          <p:txBody>
            <a:bodyPr/>
            <a:lstStyle/>
            <a:p/>
          </p:txBody>
        </p:sp>
        <p:sp>
          <p:nvSpPr>
            <p:cNvPr id="91" name="pl91"/>
            <p:cNvSpPr/>
            <p:nvPr/>
          </p:nvSpPr>
          <p:spPr>
            <a:xfrm>
              <a:off x="5308715" y="3968241"/>
              <a:ext cx="3520101" cy="1131843"/>
            </a:xfrm>
            <a:custGeom>
              <a:avLst/>
              <a:pathLst>
                <a:path w="3520101" h="1131843">
                  <a:moveTo>
                    <a:pt x="0" y="0"/>
                  </a:moveTo>
                  <a:lnTo>
                    <a:pt x="146670" y="188640"/>
                  </a:lnTo>
                  <a:lnTo>
                    <a:pt x="293341" y="377281"/>
                  </a:lnTo>
                  <a:lnTo>
                    <a:pt x="440012" y="565921"/>
                  </a:lnTo>
                  <a:lnTo>
                    <a:pt x="586683" y="377281"/>
                  </a:lnTo>
                  <a:lnTo>
                    <a:pt x="733354" y="377281"/>
                  </a:lnTo>
                  <a:lnTo>
                    <a:pt x="880025" y="754562"/>
                  </a:lnTo>
                  <a:lnTo>
                    <a:pt x="1026696" y="565921"/>
                  </a:lnTo>
                  <a:lnTo>
                    <a:pt x="1173367" y="565921"/>
                  </a:lnTo>
                  <a:lnTo>
                    <a:pt x="1320038" y="565921"/>
                  </a:lnTo>
                  <a:lnTo>
                    <a:pt x="1466709" y="754562"/>
                  </a:lnTo>
                  <a:lnTo>
                    <a:pt x="1613379" y="1131843"/>
                  </a:lnTo>
                  <a:lnTo>
                    <a:pt x="1760050" y="565921"/>
                  </a:lnTo>
                  <a:lnTo>
                    <a:pt x="1906721" y="565921"/>
                  </a:lnTo>
                  <a:lnTo>
                    <a:pt x="2053392" y="377281"/>
                  </a:lnTo>
                  <a:lnTo>
                    <a:pt x="2200063" y="377281"/>
                  </a:lnTo>
                  <a:lnTo>
                    <a:pt x="2346734" y="565921"/>
                  </a:lnTo>
                  <a:lnTo>
                    <a:pt x="2493405" y="754562"/>
                  </a:lnTo>
                  <a:lnTo>
                    <a:pt x="2640076" y="377281"/>
                  </a:lnTo>
                  <a:lnTo>
                    <a:pt x="2786747" y="754562"/>
                  </a:lnTo>
                  <a:lnTo>
                    <a:pt x="2933418" y="377281"/>
                  </a:lnTo>
                  <a:lnTo>
                    <a:pt x="3080089" y="565921"/>
                  </a:lnTo>
                  <a:lnTo>
                    <a:pt x="3226759" y="377281"/>
                  </a:lnTo>
                  <a:lnTo>
                    <a:pt x="3373430" y="377281"/>
                  </a:lnTo>
                  <a:lnTo>
                    <a:pt x="3520101" y="754562"/>
                  </a:lnTo>
                </a:path>
              </a:pathLst>
            </a:custGeom>
            <a:ln w="27101" cap="flat">
              <a:solidFill>
                <a:srgbClr val="00833D">
                  <a:alpha val="80000"/>
                </a:srgbClr>
              </a:solidFill>
              <a:prstDash val="solid"/>
              <a:round/>
            </a:ln>
          </p:spPr>
          <p:txBody>
            <a:bodyPr/>
            <a:lstStyle/>
            <a:p/>
          </p:txBody>
        </p:sp>
        <p:sp>
          <p:nvSpPr>
            <p:cNvPr id="92" name="pl92"/>
            <p:cNvSpPr/>
            <p:nvPr/>
          </p:nvSpPr>
          <p:spPr>
            <a:xfrm>
              <a:off x="5308715" y="2647756"/>
              <a:ext cx="3520101" cy="2452327"/>
            </a:xfrm>
            <a:custGeom>
              <a:avLst/>
              <a:pathLst>
                <a:path w="3520101" h="2452327">
                  <a:moveTo>
                    <a:pt x="0" y="1886406"/>
                  </a:moveTo>
                  <a:lnTo>
                    <a:pt x="146670" y="1886406"/>
                  </a:lnTo>
                  <a:lnTo>
                    <a:pt x="293341" y="2075046"/>
                  </a:lnTo>
                  <a:lnTo>
                    <a:pt x="440012" y="1886406"/>
                  </a:lnTo>
                  <a:lnTo>
                    <a:pt x="586683" y="2075046"/>
                  </a:lnTo>
                  <a:lnTo>
                    <a:pt x="733354" y="2075046"/>
                  </a:lnTo>
                  <a:lnTo>
                    <a:pt x="880025" y="1697765"/>
                  </a:lnTo>
                  <a:lnTo>
                    <a:pt x="1026696" y="2075046"/>
                  </a:lnTo>
                  <a:lnTo>
                    <a:pt x="1173367" y="2075046"/>
                  </a:lnTo>
                  <a:lnTo>
                    <a:pt x="1320038" y="2075046"/>
                  </a:lnTo>
                  <a:lnTo>
                    <a:pt x="1466709" y="1886406"/>
                  </a:lnTo>
                  <a:lnTo>
                    <a:pt x="1613379" y="1509124"/>
                  </a:lnTo>
                  <a:lnTo>
                    <a:pt x="1760050" y="1886406"/>
                  </a:lnTo>
                  <a:lnTo>
                    <a:pt x="1906721" y="1509124"/>
                  </a:lnTo>
                  <a:lnTo>
                    <a:pt x="2053392" y="943203"/>
                  </a:lnTo>
                  <a:lnTo>
                    <a:pt x="2200063" y="377281"/>
                  </a:lnTo>
                  <a:lnTo>
                    <a:pt x="2346734" y="377281"/>
                  </a:lnTo>
                  <a:lnTo>
                    <a:pt x="2493405" y="754562"/>
                  </a:lnTo>
                  <a:lnTo>
                    <a:pt x="2640076" y="1320484"/>
                  </a:lnTo>
                  <a:lnTo>
                    <a:pt x="2786747" y="2452327"/>
                  </a:lnTo>
                  <a:lnTo>
                    <a:pt x="2933418" y="2075046"/>
                  </a:lnTo>
                  <a:lnTo>
                    <a:pt x="3080089" y="0"/>
                  </a:lnTo>
                  <a:lnTo>
                    <a:pt x="3226759" y="754562"/>
                  </a:lnTo>
                  <a:lnTo>
                    <a:pt x="3373430" y="1886406"/>
                  </a:lnTo>
                  <a:lnTo>
                    <a:pt x="3520101" y="1886406"/>
                  </a:lnTo>
                </a:path>
              </a:pathLst>
            </a:custGeom>
            <a:ln w="43362" cap="flat">
              <a:solidFill>
                <a:srgbClr val="000000">
                  <a:alpha val="100000"/>
                </a:srgbClr>
              </a:solidFill>
              <a:prstDash val="solid"/>
              <a:round/>
            </a:ln>
          </p:spPr>
          <p:txBody>
            <a:bodyPr/>
            <a:lstStyle/>
            <a:p/>
          </p:txBody>
        </p:sp>
        <p:sp>
          <p:nvSpPr>
            <p:cNvPr id="93" name="pl93"/>
            <p:cNvSpPr/>
            <p:nvPr/>
          </p:nvSpPr>
          <p:spPr>
            <a:xfrm>
              <a:off x="5308715" y="2647756"/>
              <a:ext cx="3520101" cy="2452327"/>
            </a:xfrm>
            <a:custGeom>
              <a:avLst/>
              <a:pathLst>
                <a:path w="3520101" h="2452327">
                  <a:moveTo>
                    <a:pt x="0" y="1886406"/>
                  </a:moveTo>
                  <a:lnTo>
                    <a:pt x="146670" y="1886406"/>
                  </a:lnTo>
                  <a:lnTo>
                    <a:pt x="293341" y="2075046"/>
                  </a:lnTo>
                  <a:lnTo>
                    <a:pt x="440012" y="1886406"/>
                  </a:lnTo>
                  <a:lnTo>
                    <a:pt x="586683" y="2075046"/>
                  </a:lnTo>
                  <a:lnTo>
                    <a:pt x="733354" y="2075046"/>
                  </a:lnTo>
                  <a:lnTo>
                    <a:pt x="880025" y="1697765"/>
                  </a:lnTo>
                  <a:lnTo>
                    <a:pt x="1026696" y="2075046"/>
                  </a:lnTo>
                  <a:lnTo>
                    <a:pt x="1173367" y="2075046"/>
                  </a:lnTo>
                  <a:lnTo>
                    <a:pt x="1320038" y="2075046"/>
                  </a:lnTo>
                  <a:lnTo>
                    <a:pt x="1466709" y="1886406"/>
                  </a:lnTo>
                  <a:lnTo>
                    <a:pt x="1613379" y="1509124"/>
                  </a:lnTo>
                  <a:lnTo>
                    <a:pt x="1760050" y="1886406"/>
                  </a:lnTo>
                  <a:lnTo>
                    <a:pt x="1906721" y="1509124"/>
                  </a:lnTo>
                  <a:lnTo>
                    <a:pt x="2053392" y="943203"/>
                  </a:lnTo>
                  <a:lnTo>
                    <a:pt x="2200063" y="377281"/>
                  </a:lnTo>
                  <a:lnTo>
                    <a:pt x="2346734" y="377281"/>
                  </a:lnTo>
                  <a:lnTo>
                    <a:pt x="2493405" y="754562"/>
                  </a:lnTo>
                  <a:lnTo>
                    <a:pt x="2640076" y="1320484"/>
                  </a:lnTo>
                  <a:lnTo>
                    <a:pt x="2786747" y="2452327"/>
                  </a:lnTo>
                  <a:lnTo>
                    <a:pt x="2933418" y="2075046"/>
                  </a:lnTo>
                  <a:lnTo>
                    <a:pt x="3080089" y="0"/>
                  </a:lnTo>
                  <a:lnTo>
                    <a:pt x="3226759" y="754562"/>
                  </a:lnTo>
                  <a:lnTo>
                    <a:pt x="3373430" y="1886406"/>
                  </a:lnTo>
                  <a:lnTo>
                    <a:pt x="3520101" y="1886406"/>
                  </a:lnTo>
                </a:path>
              </a:pathLst>
            </a:custGeom>
            <a:ln w="27101" cap="flat">
              <a:solidFill>
                <a:srgbClr val="0058AB">
                  <a:alpha val="100000"/>
                </a:srgbClr>
              </a:solidFill>
              <a:prstDash val="solid"/>
              <a:round/>
            </a:ln>
          </p:spPr>
          <p:txBody>
            <a:bodyPr/>
            <a:lstStyle/>
            <a:p/>
          </p:txBody>
        </p:sp>
        <p:sp>
          <p:nvSpPr>
            <p:cNvPr id="94" name="pl94"/>
            <p:cNvSpPr/>
            <p:nvPr/>
          </p:nvSpPr>
          <p:spPr>
            <a:xfrm>
              <a:off x="5132709" y="47228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2459116"/>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4534163"/>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4" name="pg104"/>
            <p:cNvSpPr/>
            <p:nvPr/>
          </p:nvSpPr>
          <p:spPr>
            <a:xfrm>
              <a:off x="5983581"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3934"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6716935"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7288"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7450290" y="239255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80643" y="242137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10" name="pg110"/>
            <p:cNvSpPr/>
            <p:nvPr/>
          </p:nvSpPr>
          <p:spPr>
            <a:xfrm>
              <a:off x="8020127" y="446759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50480" y="4497654"/>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623657"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4010"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pg114"/>
            <p:cNvSpPr/>
            <p:nvPr/>
          </p:nvSpPr>
          <p:spPr>
            <a:xfrm>
              <a:off x="8770328"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6" name="tx116"/>
            <p:cNvSpPr/>
            <p:nvPr/>
          </p:nvSpPr>
          <p:spPr>
            <a:xfrm>
              <a:off x="8889106" y="3550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6823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0</a:t>
              </a:r>
            </a:p>
          </p:txBody>
        </p:sp>
        <p:sp>
          <p:nvSpPr>
            <p:cNvPr id="118" name="tx118"/>
            <p:cNvSpPr/>
            <p:nvPr/>
          </p:nvSpPr>
          <p:spPr>
            <a:xfrm>
              <a:off x="5006511" y="46801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73841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2793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18505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9073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1204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1204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82974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9220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79142" y="6102617"/>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Romania</a:t>
              </a:r>
            </a:p>
          </p:txBody>
        </p:sp>
        <p:sp>
          <p:nvSpPr>
            <p:cNvPr id="136" name="tx136"/>
            <p:cNvSpPr/>
            <p:nvPr/>
          </p:nvSpPr>
          <p:spPr>
            <a:xfrm>
              <a:off x="709684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59303"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Romania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85628"/>
            </a:xfrm>
            <a:custGeom>
              <a:avLst/>
              <a:pathLst>
                <a:path w="2123063" h="185628">
                  <a:moveTo>
                    <a:pt x="0" y="0"/>
                  </a:moveTo>
                  <a:lnTo>
                    <a:pt x="88460" y="0"/>
                  </a:lnTo>
                  <a:lnTo>
                    <a:pt x="176921" y="0"/>
                  </a:lnTo>
                  <a:lnTo>
                    <a:pt x="265382" y="0"/>
                  </a:lnTo>
                  <a:lnTo>
                    <a:pt x="353843" y="0"/>
                  </a:lnTo>
                  <a:lnTo>
                    <a:pt x="442304" y="12375"/>
                  </a:lnTo>
                  <a:lnTo>
                    <a:pt x="530765" y="0"/>
                  </a:lnTo>
                  <a:lnTo>
                    <a:pt x="619226" y="0"/>
                  </a:lnTo>
                  <a:lnTo>
                    <a:pt x="707687" y="0"/>
                  </a:lnTo>
                  <a:lnTo>
                    <a:pt x="796148" y="0"/>
                  </a:lnTo>
                  <a:lnTo>
                    <a:pt x="884609" y="0"/>
                  </a:lnTo>
                  <a:lnTo>
                    <a:pt x="973070" y="0"/>
                  </a:lnTo>
                  <a:lnTo>
                    <a:pt x="1061531" y="0"/>
                  </a:lnTo>
                  <a:lnTo>
                    <a:pt x="1149992" y="0"/>
                  </a:lnTo>
                  <a:lnTo>
                    <a:pt x="1238453" y="12375"/>
                  </a:lnTo>
                  <a:lnTo>
                    <a:pt x="1326914" y="12375"/>
                  </a:lnTo>
                  <a:lnTo>
                    <a:pt x="1415375" y="185628"/>
                  </a:lnTo>
                  <a:lnTo>
                    <a:pt x="1503836" y="24750"/>
                  </a:lnTo>
                  <a:lnTo>
                    <a:pt x="1592297" y="37125"/>
                  </a:lnTo>
                  <a:lnTo>
                    <a:pt x="1680758" y="37125"/>
                  </a:lnTo>
                  <a:lnTo>
                    <a:pt x="1769219" y="24750"/>
                  </a:lnTo>
                  <a:lnTo>
                    <a:pt x="1857680" y="24750"/>
                  </a:lnTo>
                  <a:lnTo>
                    <a:pt x="1946141" y="24750"/>
                  </a:lnTo>
                  <a:lnTo>
                    <a:pt x="2034602" y="61876"/>
                  </a:lnTo>
                  <a:lnTo>
                    <a:pt x="2123063" y="61876"/>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6" name="tx26"/>
            <p:cNvSpPr/>
            <p:nvPr/>
          </p:nvSpPr>
          <p:spPr>
            <a:xfrm>
              <a:off x="2688703"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7" name="tx27"/>
            <p:cNvSpPr/>
            <p:nvPr/>
          </p:nvSpPr>
          <p:spPr>
            <a:xfrm>
              <a:off x="3042547"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85875"/>
              <a:ext cx="796148" cy="222754"/>
            </a:xfrm>
            <a:custGeom>
              <a:avLst/>
              <a:pathLst>
                <a:path w="796148" h="222754">
                  <a:moveTo>
                    <a:pt x="0" y="24750"/>
                  </a:moveTo>
                  <a:lnTo>
                    <a:pt x="88460" y="37125"/>
                  </a:lnTo>
                  <a:lnTo>
                    <a:pt x="176921" y="37125"/>
                  </a:lnTo>
                  <a:lnTo>
                    <a:pt x="265382" y="37125"/>
                  </a:lnTo>
                  <a:lnTo>
                    <a:pt x="353843" y="111377"/>
                  </a:lnTo>
                  <a:lnTo>
                    <a:pt x="442304" y="123752"/>
                  </a:lnTo>
                  <a:lnTo>
                    <a:pt x="530765" y="0"/>
                  </a:lnTo>
                  <a:lnTo>
                    <a:pt x="619226" y="99001"/>
                  </a:lnTo>
                  <a:lnTo>
                    <a:pt x="707687" y="222754"/>
                  </a:lnTo>
                  <a:lnTo>
                    <a:pt x="796148" y="222754"/>
                  </a:lnTo>
                </a:path>
              </a:pathLst>
            </a:custGeom>
            <a:ln w="27101" cap="flat">
              <a:solidFill>
                <a:srgbClr val="1CABE2">
                  <a:alpha val="100000"/>
                </a:srgbClr>
              </a:solidFill>
              <a:prstDash val="solid"/>
              <a:round/>
            </a:ln>
          </p:spPr>
          <p:txBody>
            <a:bodyPr/>
            <a:lstStyle/>
            <a:p/>
          </p:txBody>
        </p:sp>
        <p:sp>
          <p:nvSpPr>
            <p:cNvPr id="48" name="tx48"/>
            <p:cNvSpPr/>
            <p:nvPr/>
          </p:nvSpPr>
          <p:spPr>
            <a:xfrm>
              <a:off x="2237190"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49" name="tx49"/>
            <p:cNvSpPr/>
            <p:nvPr/>
          </p:nvSpPr>
          <p:spPr>
            <a:xfrm>
              <a:off x="3217825" y="30163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50" name="tx50"/>
            <p:cNvSpPr/>
            <p:nvPr/>
          </p:nvSpPr>
          <p:spPr>
            <a:xfrm>
              <a:off x="2688703"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1" name="tx51"/>
            <p:cNvSpPr/>
            <p:nvPr/>
          </p:nvSpPr>
          <p:spPr>
            <a:xfrm>
              <a:off x="3042547" y="29674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742964" y="4779106"/>
              <a:ext cx="442304" cy="123752"/>
            </a:xfrm>
            <a:custGeom>
              <a:avLst/>
              <a:pathLst>
                <a:path w="442304" h="123752">
                  <a:moveTo>
                    <a:pt x="0" y="0"/>
                  </a:moveTo>
                  <a:lnTo>
                    <a:pt x="88460" y="37125"/>
                  </a:lnTo>
                  <a:lnTo>
                    <a:pt x="176921" y="37125"/>
                  </a:lnTo>
                  <a:lnTo>
                    <a:pt x="265382" y="37125"/>
                  </a:lnTo>
                  <a:lnTo>
                    <a:pt x="353843" y="123752"/>
                  </a:lnTo>
                  <a:lnTo>
                    <a:pt x="442304" y="123752"/>
                  </a:lnTo>
                </a:path>
              </a:pathLst>
            </a:custGeom>
            <a:ln w="27101" cap="flat">
              <a:solidFill>
                <a:srgbClr val="1CABE2">
                  <a:alpha val="100000"/>
                </a:srgbClr>
              </a:solidFill>
              <a:prstDash val="solid"/>
              <a:round/>
            </a:ln>
          </p:spPr>
          <p:txBody>
            <a:bodyPr/>
            <a:lstStyle/>
            <a:p/>
          </p:txBody>
        </p:sp>
        <p:sp>
          <p:nvSpPr>
            <p:cNvPr id="72" name="tx72"/>
            <p:cNvSpPr/>
            <p:nvPr/>
          </p:nvSpPr>
          <p:spPr>
            <a:xfrm>
              <a:off x="2591034"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3" name="tx73"/>
            <p:cNvSpPr/>
            <p:nvPr/>
          </p:nvSpPr>
          <p:spPr>
            <a:xfrm>
              <a:off x="3217825" y="48105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74" name="tx74"/>
            <p:cNvSpPr/>
            <p:nvPr/>
          </p:nvSpPr>
          <p:spPr>
            <a:xfrm>
              <a:off x="2688703"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5" name="tx75"/>
            <p:cNvSpPr/>
            <p:nvPr/>
          </p:nvSpPr>
          <p:spPr>
            <a:xfrm>
              <a:off x="3042547" y="47617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247504"/>
            </a:xfrm>
            <a:custGeom>
              <a:avLst/>
              <a:pathLst>
                <a:path w="2123063" h="247504">
                  <a:moveTo>
                    <a:pt x="0" y="0"/>
                  </a:moveTo>
                  <a:lnTo>
                    <a:pt x="88460" y="0"/>
                  </a:lnTo>
                  <a:lnTo>
                    <a:pt x="176921" y="12375"/>
                  </a:lnTo>
                  <a:lnTo>
                    <a:pt x="265382" y="12375"/>
                  </a:lnTo>
                  <a:lnTo>
                    <a:pt x="353843" y="24750"/>
                  </a:lnTo>
                  <a:lnTo>
                    <a:pt x="442304" y="24750"/>
                  </a:lnTo>
                  <a:lnTo>
                    <a:pt x="530765" y="24750"/>
                  </a:lnTo>
                  <a:lnTo>
                    <a:pt x="619226" y="24750"/>
                  </a:lnTo>
                  <a:lnTo>
                    <a:pt x="707687" y="37125"/>
                  </a:lnTo>
                  <a:lnTo>
                    <a:pt x="796148" y="37125"/>
                  </a:lnTo>
                  <a:lnTo>
                    <a:pt x="884609" y="37125"/>
                  </a:lnTo>
                  <a:lnTo>
                    <a:pt x="973070" y="37125"/>
                  </a:lnTo>
                  <a:lnTo>
                    <a:pt x="1061531" y="49500"/>
                  </a:lnTo>
                  <a:lnTo>
                    <a:pt x="1149992" y="49500"/>
                  </a:lnTo>
                  <a:lnTo>
                    <a:pt x="1238453" y="49500"/>
                  </a:lnTo>
                  <a:lnTo>
                    <a:pt x="1326914" y="49500"/>
                  </a:lnTo>
                  <a:lnTo>
                    <a:pt x="1415375" y="61876"/>
                  </a:lnTo>
                  <a:lnTo>
                    <a:pt x="1503836" y="61876"/>
                  </a:lnTo>
                  <a:lnTo>
                    <a:pt x="1592297" y="61876"/>
                  </a:lnTo>
                  <a:lnTo>
                    <a:pt x="1680758" y="136127"/>
                  </a:lnTo>
                  <a:lnTo>
                    <a:pt x="1769219" y="148502"/>
                  </a:lnTo>
                  <a:lnTo>
                    <a:pt x="1857680" y="24750"/>
                  </a:lnTo>
                  <a:lnTo>
                    <a:pt x="1946141" y="123752"/>
                  </a:lnTo>
                  <a:lnTo>
                    <a:pt x="2034602" y="247504"/>
                  </a:lnTo>
                  <a:lnTo>
                    <a:pt x="2123063" y="247504"/>
                  </a:lnTo>
                </a:path>
              </a:pathLst>
            </a:custGeom>
            <a:ln w="27101" cap="flat">
              <a:solidFill>
                <a:srgbClr val="1CABE2">
                  <a:alpha val="100000"/>
                </a:srgbClr>
              </a:solidFill>
              <a:prstDash val="solid"/>
              <a:round/>
            </a:ln>
          </p:spPr>
          <p:txBody>
            <a:bodyPr/>
            <a:lstStyle/>
            <a:p/>
          </p:txBody>
        </p:sp>
        <p:sp>
          <p:nvSpPr>
            <p:cNvPr id="96" name="tx96"/>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12345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98" name="tx98"/>
            <p:cNvSpPr/>
            <p:nvPr/>
          </p:nvSpPr>
          <p:spPr>
            <a:xfrm>
              <a:off x="5482890"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99" name="tx99"/>
            <p:cNvSpPr/>
            <p:nvPr/>
          </p:nvSpPr>
          <p:spPr>
            <a:xfrm>
              <a:off x="5836734" y="11856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73500"/>
              <a:ext cx="2123063" cy="247504"/>
            </a:xfrm>
            <a:custGeom>
              <a:avLst/>
              <a:pathLst>
                <a:path w="2123063" h="247504">
                  <a:moveTo>
                    <a:pt x="0" y="0"/>
                  </a:moveTo>
                  <a:lnTo>
                    <a:pt x="88460" y="0"/>
                  </a:lnTo>
                  <a:lnTo>
                    <a:pt x="176921" y="0"/>
                  </a:lnTo>
                  <a:lnTo>
                    <a:pt x="265382" y="12375"/>
                  </a:lnTo>
                  <a:lnTo>
                    <a:pt x="353843" y="12375"/>
                  </a:lnTo>
                  <a:lnTo>
                    <a:pt x="442304" y="12375"/>
                  </a:lnTo>
                  <a:lnTo>
                    <a:pt x="530765" y="37125"/>
                  </a:lnTo>
                  <a:lnTo>
                    <a:pt x="619226" y="12375"/>
                  </a:lnTo>
                  <a:lnTo>
                    <a:pt x="707687" y="24750"/>
                  </a:lnTo>
                  <a:lnTo>
                    <a:pt x="796148" y="24750"/>
                  </a:lnTo>
                  <a:lnTo>
                    <a:pt x="884609" y="37125"/>
                  </a:lnTo>
                  <a:lnTo>
                    <a:pt x="973070" y="61876"/>
                  </a:lnTo>
                  <a:lnTo>
                    <a:pt x="1061531" y="49500"/>
                  </a:lnTo>
                  <a:lnTo>
                    <a:pt x="1149992" y="74251"/>
                  </a:lnTo>
                  <a:lnTo>
                    <a:pt x="1238453" y="111377"/>
                  </a:lnTo>
                  <a:lnTo>
                    <a:pt x="1326914" y="148502"/>
                  </a:lnTo>
                  <a:lnTo>
                    <a:pt x="1415375" y="148502"/>
                  </a:lnTo>
                  <a:lnTo>
                    <a:pt x="1503836" y="136127"/>
                  </a:lnTo>
                  <a:lnTo>
                    <a:pt x="1592297" y="99001"/>
                  </a:lnTo>
                  <a:lnTo>
                    <a:pt x="1680758" y="99001"/>
                  </a:lnTo>
                  <a:lnTo>
                    <a:pt x="1769219" y="136127"/>
                  </a:lnTo>
                  <a:lnTo>
                    <a:pt x="1857680" y="148502"/>
                  </a:lnTo>
                  <a:lnTo>
                    <a:pt x="1946141" y="185628"/>
                  </a:lnTo>
                  <a:lnTo>
                    <a:pt x="2034602" y="247504"/>
                  </a:lnTo>
                  <a:lnTo>
                    <a:pt x="2123063" y="247504"/>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1" name="tx121"/>
            <p:cNvSpPr/>
            <p:nvPr/>
          </p:nvSpPr>
          <p:spPr>
            <a:xfrm>
              <a:off x="6012012" y="30287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22" name="tx122"/>
            <p:cNvSpPr/>
            <p:nvPr/>
          </p:nvSpPr>
          <p:spPr>
            <a:xfrm>
              <a:off x="5482890" y="28313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123" name="tx123"/>
            <p:cNvSpPr/>
            <p:nvPr/>
          </p:nvSpPr>
          <p:spPr>
            <a:xfrm>
              <a:off x="5836734" y="29798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247504"/>
            </a:xfrm>
            <a:custGeom>
              <a:avLst/>
              <a:pathLst>
                <a:path w="2123063" h="247504">
                  <a:moveTo>
                    <a:pt x="0" y="0"/>
                  </a:moveTo>
                  <a:lnTo>
                    <a:pt x="88460" y="0"/>
                  </a:lnTo>
                  <a:lnTo>
                    <a:pt x="176921" y="12375"/>
                  </a:lnTo>
                  <a:lnTo>
                    <a:pt x="265382" y="24750"/>
                  </a:lnTo>
                  <a:lnTo>
                    <a:pt x="353843" y="24750"/>
                  </a:lnTo>
                  <a:lnTo>
                    <a:pt x="442304" y="24750"/>
                  </a:lnTo>
                  <a:lnTo>
                    <a:pt x="530765" y="24750"/>
                  </a:lnTo>
                  <a:lnTo>
                    <a:pt x="619226" y="37125"/>
                  </a:lnTo>
                  <a:lnTo>
                    <a:pt x="707687" y="49500"/>
                  </a:lnTo>
                  <a:lnTo>
                    <a:pt x="796148" y="49500"/>
                  </a:lnTo>
                  <a:lnTo>
                    <a:pt x="884609" y="61876"/>
                  </a:lnTo>
                  <a:lnTo>
                    <a:pt x="973070" y="123752"/>
                  </a:lnTo>
                  <a:lnTo>
                    <a:pt x="1061531" y="86626"/>
                  </a:lnTo>
                  <a:lnTo>
                    <a:pt x="1149992" y="136127"/>
                  </a:lnTo>
                  <a:lnTo>
                    <a:pt x="1238453" y="61876"/>
                  </a:lnTo>
                  <a:lnTo>
                    <a:pt x="1326914" y="123752"/>
                  </a:lnTo>
                  <a:lnTo>
                    <a:pt x="1415375" y="123752"/>
                  </a:lnTo>
                  <a:lnTo>
                    <a:pt x="1503836" y="210378"/>
                  </a:lnTo>
                  <a:lnTo>
                    <a:pt x="1592297" y="160877"/>
                  </a:lnTo>
                  <a:lnTo>
                    <a:pt x="1680758" y="136127"/>
                  </a:lnTo>
                  <a:lnTo>
                    <a:pt x="1769219" y="148502"/>
                  </a:lnTo>
                  <a:lnTo>
                    <a:pt x="1857680" y="160877"/>
                  </a:lnTo>
                  <a:lnTo>
                    <a:pt x="1946141" y="173253"/>
                  </a:lnTo>
                  <a:lnTo>
                    <a:pt x="2034602" y="247504"/>
                  </a:lnTo>
                  <a:lnTo>
                    <a:pt x="2123063" y="247504"/>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5" name="tx145"/>
            <p:cNvSpPr/>
            <p:nvPr/>
          </p:nvSpPr>
          <p:spPr>
            <a:xfrm>
              <a:off x="6012012" y="47982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46" name="tx146"/>
            <p:cNvSpPr/>
            <p:nvPr/>
          </p:nvSpPr>
          <p:spPr>
            <a:xfrm>
              <a:off x="5482890"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7" name="tx147"/>
            <p:cNvSpPr/>
            <p:nvPr/>
          </p:nvSpPr>
          <p:spPr>
            <a:xfrm>
              <a:off x="5836734" y="474932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247504"/>
            </a:xfrm>
            <a:custGeom>
              <a:avLst/>
              <a:pathLst>
                <a:path w="2123063" h="247504">
                  <a:moveTo>
                    <a:pt x="0" y="0"/>
                  </a:moveTo>
                  <a:lnTo>
                    <a:pt x="88460" y="0"/>
                  </a:lnTo>
                  <a:lnTo>
                    <a:pt x="176921" y="12375"/>
                  </a:lnTo>
                  <a:lnTo>
                    <a:pt x="265382" y="24750"/>
                  </a:lnTo>
                  <a:lnTo>
                    <a:pt x="353843" y="24750"/>
                  </a:lnTo>
                  <a:lnTo>
                    <a:pt x="442304" y="24750"/>
                  </a:lnTo>
                  <a:lnTo>
                    <a:pt x="530765" y="24750"/>
                  </a:lnTo>
                  <a:lnTo>
                    <a:pt x="619226" y="37125"/>
                  </a:lnTo>
                  <a:lnTo>
                    <a:pt x="707687" y="37125"/>
                  </a:lnTo>
                  <a:lnTo>
                    <a:pt x="796148" y="49500"/>
                  </a:lnTo>
                  <a:lnTo>
                    <a:pt x="884609" y="61876"/>
                  </a:lnTo>
                  <a:lnTo>
                    <a:pt x="973070" y="123752"/>
                  </a:lnTo>
                  <a:lnTo>
                    <a:pt x="1061531" y="99001"/>
                  </a:lnTo>
                  <a:lnTo>
                    <a:pt x="1149992" y="86626"/>
                  </a:lnTo>
                  <a:lnTo>
                    <a:pt x="1238453" y="61876"/>
                  </a:lnTo>
                  <a:lnTo>
                    <a:pt x="1326914" y="123752"/>
                  </a:lnTo>
                  <a:lnTo>
                    <a:pt x="1415375" y="123752"/>
                  </a:lnTo>
                  <a:lnTo>
                    <a:pt x="1503836" y="210378"/>
                  </a:lnTo>
                  <a:lnTo>
                    <a:pt x="1592297" y="160877"/>
                  </a:lnTo>
                  <a:lnTo>
                    <a:pt x="1680758" y="136127"/>
                  </a:lnTo>
                  <a:lnTo>
                    <a:pt x="1769219" y="148502"/>
                  </a:lnTo>
                  <a:lnTo>
                    <a:pt x="1857680" y="160877"/>
                  </a:lnTo>
                  <a:lnTo>
                    <a:pt x="1946141" y="173253"/>
                  </a:lnTo>
                  <a:lnTo>
                    <a:pt x="2034602" y="247504"/>
                  </a:lnTo>
                  <a:lnTo>
                    <a:pt x="2123063" y="247504"/>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69" name="tx169"/>
            <p:cNvSpPr/>
            <p:nvPr/>
          </p:nvSpPr>
          <p:spPr>
            <a:xfrm>
              <a:off x="8806200" y="12345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70" name="tx170"/>
            <p:cNvSpPr/>
            <p:nvPr/>
          </p:nvSpPr>
          <p:spPr>
            <a:xfrm>
              <a:off x="8277077"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1" name="tx171"/>
            <p:cNvSpPr/>
            <p:nvPr/>
          </p:nvSpPr>
          <p:spPr>
            <a:xfrm>
              <a:off x="8630921" y="11856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85875"/>
              <a:ext cx="2123063" cy="433132"/>
            </a:xfrm>
            <a:custGeom>
              <a:avLst/>
              <a:pathLst>
                <a:path w="2123063" h="433132">
                  <a:moveTo>
                    <a:pt x="0" y="12375"/>
                  </a:moveTo>
                  <a:lnTo>
                    <a:pt x="88460" y="0"/>
                  </a:lnTo>
                  <a:lnTo>
                    <a:pt x="176921" y="0"/>
                  </a:lnTo>
                  <a:lnTo>
                    <a:pt x="265382" y="0"/>
                  </a:lnTo>
                  <a:lnTo>
                    <a:pt x="353843" y="12375"/>
                  </a:lnTo>
                  <a:lnTo>
                    <a:pt x="442304" y="12375"/>
                  </a:lnTo>
                  <a:lnTo>
                    <a:pt x="530765" y="12375"/>
                  </a:lnTo>
                  <a:lnTo>
                    <a:pt x="619226" y="12375"/>
                  </a:lnTo>
                  <a:lnTo>
                    <a:pt x="707687" y="24750"/>
                  </a:lnTo>
                  <a:lnTo>
                    <a:pt x="796148" y="37125"/>
                  </a:lnTo>
                  <a:lnTo>
                    <a:pt x="884609" y="49500"/>
                  </a:lnTo>
                  <a:lnTo>
                    <a:pt x="973070" y="74251"/>
                  </a:lnTo>
                  <a:lnTo>
                    <a:pt x="1061531" y="86626"/>
                  </a:lnTo>
                  <a:lnTo>
                    <a:pt x="1149992" y="111377"/>
                  </a:lnTo>
                  <a:lnTo>
                    <a:pt x="1238453" y="160877"/>
                  </a:lnTo>
                  <a:lnTo>
                    <a:pt x="1326914" y="210378"/>
                  </a:lnTo>
                  <a:lnTo>
                    <a:pt x="1415375" y="259879"/>
                  </a:lnTo>
                  <a:lnTo>
                    <a:pt x="1503836" y="272254"/>
                  </a:lnTo>
                  <a:lnTo>
                    <a:pt x="1592297" y="198003"/>
                  </a:lnTo>
                  <a:lnTo>
                    <a:pt x="1680758" y="259879"/>
                  </a:lnTo>
                  <a:lnTo>
                    <a:pt x="1769219" y="272254"/>
                  </a:lnTo>
                  <a:lnTo>
                    <a:pt x="1857680" y="272254"/>
                  </a:lnTo>
                  <a:lnTo>
                    <a:pt x="1946141" y="321755"/>
                  </a:lnTo>
                  <a:lnTo>
                    <a:pt x="2034602" y="433132"/>
                  </a:lnTo>
                  <a:lnTo>
                    <a:pt x="2123063" y="433132"/>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3" name="tx193"/>
            <p:cNvSpPr/>
            <p:nvPr/>
          </p:nvSpPr>
          <p:spPr>
            <a:xfrm>
              <a:off x="8806200" y="322674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94" name="tx194"/>
            <p:cNvSpPr/>
            <p:nvPr/>
          </p:nvSpPr>
          <p:spPr>
            <a:xfrm>
              <a:off x="8277077" y="30046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95" name="tx195"/>
            <p:cNvSpPr/>
            <p:nvPr/>
          </p:nvSpPr>
          <p:spPr>
            <a:xfrm>
              <a:off x="8630921" y="31778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96" name="tx196"/>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7" name="tx197"/>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341237" y="398022"/>
              <a:ext cx="515337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Romania,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(62%), followed by MCV1 and PCV3 (78%).
Compared to 2019, coverage of 8 vaccines decreased (BCG, DTP1, DTP3, IPV1, MCV1, MCV2, PCV3 and POL3).
Compared to 2023, coverage of 8 vaccines remained constant (BCG, DTP1, DTP3, IPV1, MCV1, MCV2, PCV3 and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948992"/>
            </a:xfrm>
            <a:custGeom>
              <a:avLst/>
              <a:pathLst>
                <a:path w="6480943" h="948992">
                  <a:moveTo>
                    <a:pt x="0" y="0"/>
                  </a:moveTo>
                  <a:lnTo>
                    <a:pt x="270039" y="0"/>
                  </a:lnTo>
                  <a:lnTo>
                    <a:pt x="540078" y="47449"/>
                  </a:lnTo>
                  <a:lnTo>
                    <a:pt x="810117" y="94899"/>
                  </a:lnTo>
                  <a:lnTo>
                    <a:pt x="1080157" y="94899"/>
                  </a:lnTo>
                  <a:lnTo>
                    <a:pt x="1350196" y="94899"/>
                  </a:lnTo>
                  <a:lnTo>
                    <a:pt x="1620235" y="94899"/>
                  </a:lnTo>
                  <a:lnTo>
                    <a:pt x="1890275" y="142348"/>
                  </a:lnTo>
                  <a:lnTo>
                    <a:pt x="2160314" y="142348"/>
                  </a:lnTo>
                  <a:lnTo>
                    <a:pt x="2430353" y="189798"/>
                  </a:lnTo>
                  <a:lnTo>
                    <a:pt x="2700393" y="237248"/>
                  </a:lnTo>
                  <a:lnTo>
                    <a:pt x="2970432" y="474496"/>
                  </a:lnTo>
                  <a:lnTo>
                    <a:pt x="3240471" y="379596"/>
                  </a:lnTo>
                  <a:lnTo>
                    <a:pt x="3510510" y="332147"/>
                  </a:lnTo>
                  <a:lnTo>
                    <a:pt x="3780550" y="237248"/>
                  </a:lnTo>
                  <a:lnTo>
                    <a:pt x="4050589" y="474496"/>
                  </a:lnTo>
                  <a:lnTo>
                    <a:pt x="4320628" y="474496"/>
                  </a:lnTo>
                  <a:lnTo>
                    <a:pt x="4590668" y="806643"/>
                  </a:lnTo>
                  <a:lnTo>
                    <a:pt x="4860707" y="616844"/>
                  </a:lnTo>
                  <a:lnTo>
                    <a:pt x="5130746" y="521945"/>
                  </a:lnTo>
                  <a:lnTo>
                    <a:pt x="5400786" y="569395"/>
                  </a:lnTo>
                  <a:lnTo>
                    <a:pt x="5670825" y="616844"/>
                  </a:lnTo>
                  <a:lnTo>
                    <a:pt x="5940864" y="664294"/>
                  </a:lnTo>
                  <a:lnTo>
                    <a:pt x="6210904" y="948992"/>
                  </a:lnTo>
                  <a:lnTo>
                    <a:pt x="6480943" y="948992"/>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948992"/>
            </a:xfrm>
            <a:custGeom>
              <a:avLst/>
              <a:pathLst>
                <a:path w="6480943" h="948992">
                  <a:moveTo>
                    <a:pt x="0" y="47449"/>
                  </a:moveTo>
                  <a:lnTo>
                    <a:pt x="270039" y="47449"/>
                  </a:lnTo>
                  <a:lnTo>
                    <a:pt x="540078" y="0"/>
                  </a:lnTo>
                  <a:lnTo>
                    <a:pt x="810117" y="47449"/>
                  </a:lnTo>
                  <a:lnTo>
                    <a:pt x="1080157" y="0"/>
                  </a:lnTo>
                  <a:lnTo>
                    <a:pt x="1350196" y="47449"/>
                  </a:lnTo>
                  <a:lnTo>
                    <a:pt x="1620235" y="0"/>
                  </a:lnTo>
                  <a:lnTo>
                    <a:pt x="1890275" y="0"/>
                  </a:lnTo>
                  <a:lnTo>
                    <a:pt x="2160314" y="94899"/>
                  </a:lnTo>
                  <a:lnTo>
                    <a:pt x="2430353" y="189798"/>
                  </a:lnTo>
                  <a:lnTo>
                    <a:pt x="2700393" y="47449"/>
                  </a:lnTo>
                  <a:lnTo>
                    <a:pt x="2970432" y="142348"/>
                  </a:lnTo>
                  <a:lnTo>
                    <a:pt x="3240471" y="142348"/>
                  </a:lnTo>
                  <a:lnTo>
                    <a:pt x="3510510" y="142348"/>
                  </a:lnTo>
                  <a:lnTo>
                    <a:pt x="3780550" y="237248"/>
                  </a:lnTo>
                  <a:lnTo>
                    <a:pt x="4050589" y="427046"/>
                  </a:lnTo>
                  <a:lnTo>
                    <a:pt x="4320628" y="427046"/>
                  </a:lnTo>
                  <a:lnTo>
                    <a:pt x="4590668" y="332147"/>
                  </a:lnTo>
                  <a:lnTo>
                    <a:pt x="4860707" y="284697"/>
                  </a:lnTo>
                  <a:lnTo>
                    <a:pt x="5130746" y="427046"/>
                  </a:lnTo>
                  <a:lnTo>
                    <a:pt x="5400786" y="569395"/>
                  </a:lnTo>
                  <a:lnTo>
                    <a:pt x="5670825" y="616844"/>
                  </a:lnTo>
                  <a:lnTo>
                    <a:pt x="5940864" y="664294"/>
                  </a:lnTo>
                  <a:lnTo>
                    <a:pt x="6210904" y="948992"/>
                  </a:lnTo>
                  <a:lnTo>
                    <a:pt x="6480943" y="948992"/>
                  </a:lnTo>
                </a:path>
              </a:pathLst>
            </a:custGeom>
            <a:ln w="27101" cap="flat">
              <a:solidFill>
                <a:srgbClr val="80BD41">
                  <a:alpha val="100000"/>
                </a:srgbClr>
              </a:solidFill>
              <a:prstDash val="solid"/>
              <a:round/>
            </a:ln>
          </p:spPr>
          <p:txBody>
            <a:bodyPr/>
            <a:lstStyle/>
            <a:p/>
          </p:txBody>
        </p:sp>
        <p:sp>
          <p:nvSpPr>
            <p:cNvPr id="39" name="pl39"/>
            <p:cNvSpPr/>
            <p:nvPr/>
          </p:nvSpPr>
          <p:spPr>
            <a:xfrm>
              <a:off x="4105687" y="1262946"/>
              <a:ext cx="3510510" cy="616844"/>
            </a:xfrm>
            <a:custGeom>
              <a:avLst/>
              <a:pathLst>
                <a:path w="3510510" h="616844">
                  <a:moveTo>
                    <a:pt x="0" y="142348"/>
                  </a:moveTo>
                  <a:lnTo>
                    <a:pt x="270039" y="0"/>
                  </a:lnTo>
                  <a:lnTo>
                    <a:pt x="540078" y="47449"/>
                  </a:lnTo>
                  <a:lnTo>
                    <a:pt x="810117" y="94899"/>
                  </a:lnTo>
                  <a:lnTo>
                    <a:pt x="1080157" y="142348"/>
                  </a:lnTo>
                  <a:lnTo>
                    <a:pt x="1350196" y="142348"/>
                  </a:lnTo>
                  <a:lnTo>
                    <a:pt x="1620235" y="474496"/>
                  </a:lnTo>
                  <a:lnTo>
                    <a:pt x="1890275" y="284697"/>
                  </a:lnTo>
                  <a:lnTo>
                    <a:pt x="2160314" y="189798"/>
                  </a:lnTo>
                  <a:lnTo>
                    <a:pt x="2430353" y="237248"/>
                  </a:lnTo>
                  <a:lnTo>
                    <a:pt x="2700393" y="284697"/>
                  </a:lnTo>
                  <a:lnTo>
                    <a:pt x="2970432" y="332147"/>
                  </a:lnTo>
                  <a:lnTo>
                    <a:pt x="3240471" y="616844"/>
                  </a:lnTo>
                  <a:lnTo>
                    <a:pt x="3510510" y="616844"/>
                  </a:lnTo>
                </a:path>
              </a:pathLst>
            </a:custGeom>
            <a:ln w="27101" cap="flat">
              <a:solidFill>
                <a:srgbClr val="EE00EE">
                  <a:alpha val="100000"/>
                </a:srgbClr>
              </a:solidFill>
              <a:prstDash val="solid"/>
              <a:round/>
            </a:ln>
          </p:spPr>
          <p:txBody>
            <a:bodyPr/>
            <a:lstStyle/>
            <a:p/>
          </p:txBody>
        </p:sp>
        <p:sp>
          <p:nvSpPr>
            <p:cNvPr id="40" name="pl40"/>
            <p:cNvSpPr/>
            <p:nvPr/>
          </p:nvSpPr>
          <p:spPr>
            <a:xfrm>
              <a:off x="7346159" y="4536969"/>
              <a:ext cx="270039" cy="284697"/>
            </a:xfrm>
            <a:custGeom>
              <a:avLst/>
              <a:pathLst>
                <a:path w="270039" h="284697">
                  <a:moveTo>
                    <a:pt x="0" y="0"/>
                  </a:moveTo>
                  <a:lnTo>
                    <a:pt x="270039" y="284697"/>
                  </a:lnTo>
                </a:path>
              </a:pathLst>
            </a:custGeom>
            <a:ln w="27101" cap="flat">
              <a:solidFill>
                <a:srgbClr val="6A3D9A">
                  <a:alpha val="100000"/>
                </a:srgbClr>
              </a:solidFill>
              <a:prstDash val="solid"/>
              <a:round/>
            </a:ln>
          </p:spPr>
          <p:txBody>
            <a:bodyPr/>
            <a:lstStyle/>
            <a:p/>
          </p:txBody>
        </p:sp>
        <p:sp>
          <p:nvSpPr>
            <p:cNvPr id="41" name="pl41"/>
            <p:cNvSpPr/>
            <p:nvPr/>
          </p:nvSpPr>
          <p:spPr>
            <a:xfrm>
              <a:off x="5185844" y="1025698"/>
              <a:ext cx="2430353" cy="854093"/>
            </a:xfrm>
            <a:custGeom>
              <a:avLst/>
              <a:pathLst>
                <a:path w="2430353" h="854093">
                  <a:moveTo>
                    <a:pt x="0" y="94899"/>
                  </a:moveTo>
                  <a:lnTo>
                    <a:pt x="270039" y="142348"/>
                  </a:lnTo>
                  <a:lnTo>
                    <a:pt x="540078" y="142348"/>
                  </a:lnTo>
                  <a:lnTo>
                    <a:pt x="810117" y="142348"/>
                  </a:lnTo>
                  <a:lnTo>
                    <a:pt x="1080157" y="427046"/>
                  </a:lnTo>
                  <a:lnTo>
                    <a:pt x="1350196" y="474496"/>
                  </a:lnTo>
                  <a:lnTo>
                    <a:pt x="1620235" y="0"/>
                  </a:lnTo>
                  <a:lnTo>
                    <a:pt x="1890275" y="379596"/>
                  </a:lnTo>
                  <a:lnTo>
                    <a:pt x="2160314" y="854093"/>
                  </a:lnTo>
                  <a:lnTo>
                    <a:pt x="2430353" y="854093"/>
                  </a:lnTo>
                </a:path>
              </a:pathLst>
            </a:custGeom>
            <a:ln w="27101" cap="flat">
              <a:solidFill>
                <a:srgbClr val="E31A1C">
                  <a:alpha val="100000"/>
                </a:srgbClr>
              </a:solidFill>
              <a:prstDash val="solid"/>
              <a:round/>
            </a:ln>
          </p:spPr>
          <p:txBody>
            <a:bodyPr/>
            <a:lstStyle/>
            <a:p/>
          </p:txBody>
        </p:sp>
        <p:sp>
          <p:nvSpPr>
            <p:cNvPr id="42" name="pl42"/>
            <p:cNvSpPr/>
            <p:nvPr/>
          </p:nvSpPr>
          <p:spPr>
            <a:xfrm>
              <a:off x="1135255" y="978248"/>
              <a:ext cx="6480943" cy="948992"/>
            </a:xfrm>
            <a:custGeom>
              <a:avLst/>
              <a:pathLst>
                <a:path w="6480943" h="948992">
                  <a:moveTo>
                    <a:pt x="0" y="0"/>
                  </a:moveTo>
                  <a:lnTo>
                    <a:pt x="270039" y="0"/>
                  </a:lnTo>
                  <a:lnTo>
                    <a:pt x="540078" y="0"/>
                  </a:lnTo>
                  <a:lnTo>
                    <a:pt x="810117" y="47449"/>
                  </a:lnTo>
                  <a:lnTo>
                    <a:pt x="1080157" y="47449"/>
                  </a:lnTo>
                  <a:lnTo>
                    <a:pt x="1350196" y="47449"/>
                  </a:lnTo>
                  <a:lnTo>
                    <a:pt x="1620235" y="142348"/>
                  </a:lnTo>
                  <a:lnTo>
                    <a:pt x="1890275" y="47449"/>
                  </a:lnTo>
                  <a:lnTo>
                    <a:pt x="2160314" y="94899"/>
                  </a:lnTo>
                  <a:lnTo>
                    <a:pt x="2430353" y="94899"/>
                  </a:lnTo>
                  <a:lnTo>
                    <a:pt x="2700393" y="142348"/>
                  </a:lnTo>
                  <a:lnTo>
                    <a:pt x="2970432" y="237248"/>
                  </a:lnTo>
                  <a:lnTo>
                    <a:pt x="3240471" y="189798"/>
                  </a:lnTo>
                  <a:lnTo>
                    <a:pt x="3510510" y="284697"/>
                  </a:lnTo>
                  <a:lnTo>
                    <a:pt x="3780550" y="427046"/>
                  </a:lnTo>
                  <a:lnTo>
                    <a:pt x="4050589" y="569395"/>
                  </a:lnTo>
                  <a:lnTo>
                    <a:pt x="4320628" y="569395"/>
                  </a:lnTo>
                  <a:lnTo>
                    <a:pt x="4590668" y="521945"/>
                  </a:lnTo>
                  <a:lnTo>
                    <a:pt x="4860707" y="379596"/>
                  </a:lnTo>
                  <a:lnTo>
                    <a:pt x="5130746" y="379596"/>
                  </a:lnTo>
                  <a:lnTo>
                    <a:pt x="5400786" y="521945"/>
                  </a:lnTo>
                  <a:lnTo>
                    <a:pt x="5670825" y="569395"/>
                  </a:lnTo>
                  <a:lnTo>
                    <a:pt x="5940864" y="711744"/>
                  </a:lnTo>
                  <a:lnTo>
                    <a:pt x="6210904" y="948992"/>
                  </a:lnTo>
                  <a:lnTo>
                    <a:pt x="6480943" y="948992"/>
                  </a:lnTo>
                </a:path>
              </a:pathLst>
            </a:custGeom>
            <a:ln w="27101" cap="flat">
              <a:solidFill>
                <a:srgbClr val="FF7F00">
                  <a:alpha val="100000"/>
                </a:srgbClr>
              </a:solidFill>
              <a:prstDash val="solid"/>
              <a:round/>
            </a:ln>
          </p:spPr>
          <p:txBody>
            <a:bodyPr/>
            <a:lstStyle/>
            <a:p/>
          </p:txBody>
        </p:sp>
        <p:sp>
          <p:nvSpPr>
            <p:cNvPr id="43" name="pl43"/>
            <p:cNvSpPr/>
            <p:nvPr/>
          </p:nvSpPr>
          <p:spPr>
            <a:xfrm>
              <a:off x="1135255" y="1025698"/>
              <a:ext cx="6480943" cy="1660736"/>
            </a:xfrm>
            <a:custGeom>
              <a:avLst/>
              <a:pathLst>
                <a:path w="6480943" h="1660736">
                  <a:moveTo>
                    <a:pt x="0" y="47449"/>
                  </a:moveTo>
                  <a:lnTo>
                    <a:pt x="270039" y="0"/>
                  </a:lnTo>
                  <a:lnTo>
                    <a:pt x="540078" y="0"/>
                  </a:lnTo>
                  <a:lnTo>
                    <a:pt x="810117" y="0"/>
                  </a:lnTo>
                  <a:lnTo>
                    <a:pt x="1080157" y="47449"/>
                  </a:lnTo>
                  <a:lnTo>
                    <a:pt x="1350196" y="47449"/>
                  </a:lnTo>
                  <a:lnTo>
                    <a:pt x="1620235" y="47449"/>
                  </a:lnTo>
                  <a:lnTo>
                    <a:pt x="1890275" y="47449"/>
                  </a:lnTo>
                  <a:lnTo>
                    <a:pt x="2160314" y="94899"/>
                  </a:lnTo>
                  <a:lnTo>
                    <a:pt x="2430353" y="142348"/>
                  </a:lnTo>
                  <a:lnTo>
                    <a:pt x="2700393" y="189798"/>
                  </a:lnTo>
                  <a:lnTo>
                    <a:pt x="2970432" y="284697"/>
                  </a:lnTo>
                  <a:lnTo>
                    <a:pt x="3240471" y="332147"/>
                  </a:lnTo>
                  <a:lnTo>
                    <a:pt x="3510510" y="427046"/>
                  </a:lnTo>
                  <a:lnTo>
                    <a:pt x="3780550" y="616844"/>
                  </a:lnTo>
                  <a:lnTo>
                    <a:pt x="4050589" y="806643"/>
                  </a:lnTo>
                  <a:lnTo>
                    <a:pt x="4320628" y="996441"/>
                  </a:lnTo>
                  <a:lnTo>
                    <a:pt x="4590668" y="1043891"/>
                  </a:lnTo>
                  <a:lnTo>
                    <a:pt x="4860707" y="759193"/>
                  </a:lnTo>
                  <a:lnTo>
                    <a:pt x="5130746" y="996441"/>
                  </a:lnTo>
                  <a:lnTo>
                    <a:pt x="5400786" y="1043891"/>
                  </a:lnTo>
                  <a:lnTo>
                    <a:pt x="5670825" y="1043891"/>
                  </a:lnTo>
                  <a:lnTo>
                    <a:pt x="5940864" y="1233689"/>
                  </a:lnTo>
                  <a:lnTo>
                    <a:pt x="6210904" y="1660736"/>
                  </a:lnTo>
                  <a:lnTo>
                    <a:pt x="6480943" y="1660736"/>
                  </a:lnTo>
                </a:path>
              </a:pathLst>
            </a:custGeom>
            <a:ln w="27101" cap="flat">
              <a:solidFill>
                <a:srgbClr val="FFC20E">
                  <a:alpha val="100000"/>
                </a:srgbClr>
              </a:solidFill>
              <a:prstDash val="solid"/>
              <a:round/>
            </a:ln>
          </p:spPr>
          <p:txBody>
            <a:bodyPr/>
            <a:lstStyle/>
            <a:p/>
          </p:txBody>
        </p:sp>
        <p:sp>
          <p:nvSpPr>
            <p:cNvPr id="44" name="pl44"/>
            <p:cNvSpPr/>
            <p:nvPr/>
          </p:nvSpPr>
          <p:spPr>
            <a:xfrm>
              <a:off x="6266002" y="1452744"/>
              <a:ext cx="1350196" cy="474496"/>
            </a:xfrm>
            <a:custGeom>
              <a:avLst/>
              <a:pathLst>
                <a:path w="1350196" h="474496">
                  <a:moveTo>
                    <a:pt x="0" y="0"/>
                  </a:moveTo>
                  <a:lnTo>
                    <a:pt x="270039" y="142348"/>
                  </a:lnTo>
                  <a:lnTo>
                    <a:pt x="540078" y="142348"/>
                  </a:lnTo>
                  <a:lnTo>
                    <a:pt x="810117" y="142348"/>
                  </a:lnTo>
                  <a:lnTo>
                    <a:pt x="1080157" y="474496"/>
                  </a:lnTo>
                  <a:lnTo>
                    <a:pt x="1350196" y="474496"/>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948992"/>
            </a:xfrm>
            <a:custGeom>
              <a:avLst/>
              <a:pathLst>
                <a:path w="6480943" h="948992">
                  <a:moveTo>
                    <a:pt x="0" y="0"/>
                  </a:moveTo>
                  <a:lnTo>
                    <a:pt x="270039" y="0"/>
                  </a:lnTo>
                  <a:lnTo>
                    <a:pt x="540078" y="47449"/>
                  </a:lnTo>
                  <a:lnTo>
                    <a:pt x="810117" y="94899"/>
                  </a:lnTo>
                  <a:lnTo>
                    <a:pt x="1080157" y="94899"/>
                  </a:lnTo>
                  <a:lnTo>
                    <a:pt x="1350196" y="94899"/>
                  </a:lnTo>
                  <a:lnTo>
                    <a:pt x="1620235" y="94899"/>
                  </a:lnTo>
                  <a:lnTo>
                    <a:pt x="1890275" y="142348"/>
                  </a:lnTo>
                  <a:lnTo>
                    <a:pt x="2160314" y="189798"/>
                  </a:lnTo>
                  <a:lnTo>
                    <a:pt x="2430353" y="189798"/>
                  </a:lnTo>
                  <a:lnTo>
                    <a:pt x="2700393" y="237248"/>
                  </a:lnTo>
                  <a:lnTo>
                    <a:pt x="2970432" y="474496"/>
                  </a:lnTo>
                  <a:lnTo>
                    <a:pt x="3240471" y="332147"/>
                  </a:lnTo>
                  <a:lnTo>
                    <a:pt x="3510510" y="521945"/>
                  </a:lnTo>
                  <a:lnTo>
                    <a:pt x="3780550" y="237248"/>
                  </a:lnTo>
                  <a:lnTo>
                    <a:pt x="4050589" y="474496"/>
                  </a:lnTo>
                  <a:lnTo>
                    <a:pt x="4320628" y="474496"/>
                  </a:lnTo>
                  <a:lnTo>
                    <a:pt x="4590668" y="806643"/>
                  </a:lnTo>
                  <a:lnTo>
                    <a:pt x="4860707" y="616844"/>
                  </a:lnTo>
                  <a:lnTo>
                    <a:pt x="5130746" y="521945"/>
                  </a:lnTo>
                  <a:lnTo>
                    <a:pt x="5400786" y="569395"/>
                  </a:lnTo>
                  <a:lnTo>
                    <a:pt x="5670825" y="616844"/>
                  </a:lnTo>
                  <a:lnTo>
                    <a:pt x="5940864" y="664294"/>
                  </a:lnTo>
                  <a:lnTo>
                    <a:pt x="6210904" y="948992"/>
                  </a:lnTo>
                  <a:lnTo>
                    <a:pt x="6480943" y="948992"/>
                  </a:lnTo>
                </a:path>
              </a:pathLst>
            </a:custGeom>
            <a:ln w="27101" cap="flat">
              <a:solidFill>
                <a:srgbClr val="9A32CD">
                  <a:alpha val="100000"/>
                </a:srgbClr>
              </a:solidFill>
              <a:prstDash val="solid"/>
              <a:round/>
            </a:ln>
          </p:spPr>
          <p:txBody>
            <a:bodyPr/>
            <a:lstStyle/>
            <a:p/>
          </p:txBody>
        </p:sp>
        <p:sp>
          <p:nvSpPr>
            <p:cNvPr id="46" name="pl46"/>
            <p:cNvSpPr/>
            <p:nvPr/>
          </p:nvSpPr>
          <p:spPr>
            <a:xfrm>
              <a:off x="1675333" y="978248"/>
              <a:ext cx="5940864" cy="948992"/>
            </a:xfrm>
            <a:custGeom>
              <a:avLst/>
              <a:pathLst>
                <a:path w="5940864" h="948992">
                  <a:moveTo>
                    <a:pt x="0" y="0"/>
                  </a:moveTo>
                  <a:lnTo>
                    <a:pt x="270039" y="47449"/>
                  </a:lnTo>
                  <a:lnTo>
                    <a:pt x="540078" y="47449"/>
                  </a:lnTo>
                  <a:lnTo>
                    <a:pt x="810117" y="47449"/>
                  </a:lnTo>
                  <a:lnTo>
                    <a:pt x="1080157" y="142348"/>
                  </a:lnTo>
                  <a:lnTo>
                    <a:pt x="1350196" y="47449"/>
                  </a:lnTo>
                  <a:lnTo>
                    <a:pt x="1620235" y="94899"/>
                  </a:lnTo>
                  <a:lnTo>
                    <a:pt x="1890275" y="94899"/>
                  </a:lnTo>
                  <a:lnTo>
                    <a:pt x="2160314" y="142348"/>
                  </a:lnTo>
                  <a:lnTo>
                    <a:pt x="2430353" y="237248"/>
                  </a:lnTo>
                  <a:lnTo>
                    <a:pt x="2700393" y="189798"/>
                  </a:lnTo>
                  <a:lnTo>
                    <a:pt x="2970432" y="284697"/>
                  </a:lnTo>
                  <a:lnTo>
                    <a:pt x="3240471" y="427046"/>
                  </a:lnTo>
                  <a:lnTo>
                    <a:pt x="3510510" y="569395"/>
                  </a:lnTo>
                  <a:lnTo>
                    <a:pt x="3780550" y="569395"/>
                  </a:lnTo>
                  <a:lnTo>
                    <a:pt x="4050589" y="521945"/>
                  </a:lnTo>
                  <a:lnTo>
                    <a:pt x="4320628" y="379596"/>
                  </a:lnTo>
                  <a:lnTo>
                    <a:pt x="4590668" y="379596"/>
                  </a:lnTo>
                  <a:lnTo>
                    <a:pt x="4860707" y="521945"/>
                  </a:lnTo>
                  <a:lnTo>
                    <a:pt x="5130746" y="569395"/>
                  </a:lnTo>
                  <a:lnTo>
                    <a:pt x="5400786" y="711744"/>
                  </a:lnTo>
                  <a:lnTo>
                    <a:pt x="5670825" y="948992"/>
                  </a:lnTo>
                  <a:lnTo>
                    <a:pt x="5940864" y="948992"/>
                  </a:lnTo>
                </a:path>
              </a:pathLst>
            </a:custGeom>
            <a:ln w="27101" cap="flat">
              <a:solidFill>
                <a:srgbClr val="836FFF">
                  <a:alpha val="100000"/>
                </a:srgbClr>
              </a:solidFill>
              <a:prstDash val="solid"/>
              <a:round/>
            </a:ln>
          </p:spPr>
          <p:txBody>
            <a:bodyPr/>
            <a:lstStyle/>
            <a:p/>
          </p:txBody>
        </p:sp>
        <p:sp>
          <p:nvSpPr>
            <p:cNvPr id="47" name="pl47"/>
            <p:cNvSpPr/>
            <p:nvPr/>
          </p:nvSpPr>
          <p:spPr>
            <a:xfrm>
              <a:off x="7623650" y="811771"/>
              <a:ext cx="759295" cy="1057640"/>
            </a:xfrm>
            <a:custGeom>
              <a:avLst/>
              <a:pathLst>
                <a:path w="759295" h="1057640">
                  <a:moveTo>
                    <a:pt x="759295" y="0"/>
                  </a:moveTo>
                  <a:lnTo>
                    <a:pt x="0" y="1057640"/>
                  </a:lnTo>
                </a:path>
              </a:pathLst>
            </a:custGeom>
          </p:spPr>
          <p:txBody>
            <a:bodyPr/>
            <a:lstStyle/>
            <a:p/>
          </p:txBody>
        </p:sp>
        <p:sp>
          <p:nvSpPr>
            <p:cNvPr id="48" name="pl48"/>
            <p:cNvSpPr/>
            <p:nvPr/>
          </p:nvSpPr>
          <p:spPr>
            <a:xfrm>
              <a:off x="7634306" y="1852818"/>
              <a:ext cx="694278" cy="26287"/>
            </a:xfrm>
            <a:custGeom>
              <a:avLst/>
              <a:pathLst>
                <a:path w="694278" h="26287">
                  <a:moveTo>
                    <a:pt x="694278" y="0"/>
                  </a:moveTo>
                  <a:lnTo>
                    <a:pt x="0" y="26287"/>
                  </a:lnTo>
                </a:path>
              </a:pathLst>
            </a:custGeom>
          </p:spPr>
          <p:txBody>
            <a:bodyPr/>
            <a:lstStyle/>
            <a:p/>
          </p:txBody>
        </p:sp>
        <p:sp>
          <p:nvSpPr>
            <p:cNvPr id="49" name="pl49"/>
            <p:cNvSpPr/>
            <p:nvPr/>
          </p:nvSpPr>
          <p:spPr>
            <a:xfrm>
              <a:off x="7632121" y="1598574"/>
              <a:ext cx="804974" cy="275761"/>
            </a:xfrm>
            <a:custGeom>
              <a:avLst/>
              <a:pathLst>
                <a:path w="804974" h="275761">
                  <a:moveTo>
                    <a:pt x="804974" y="0"/>
                  </a:moveTo>
                  <a:lnTo>
                    <a:pt x="0" y="275761"/>
                  </a:lnTo>
                </a:path>
              </a:pathLst>
            </a:custGeom>
          </p:spPr>
          <p:txBody>
            <a:bodyPr/>
            <a:lstStyle/>
            <a:p/>
          </p:txBody>
        </p:sp>
        <p:sp>
          <p:nvSpPr>
            <p:cNvPr id="50" name="pl50"/>
            <p:cNvSpPr/>
            <p:nvPr/>
          </p:nvSpPr>
          <p:spPr>
            <a:xfrm>
              <a:off x="7628633" y="1340643"/>
              <a:ext cx="796393" cy="530858"/>
            </a:xfrm>
            <a:custGeom>
              <a:avLst/>
              <a:pathLst>
                <a:path w="796393" h="530858">
                  <a:moveTo>
                    <a:pt x="796393" y="0"/>
                  </a:moveTo>
                  <a:lnTo>
                    <a:pt x="0" y="530858"/>
                  </a:lnTo>
                </a:path>
              </a:pathLst>
            </a:custGeom>
          </p:spPr>
          <p:txBody>
            <a:bodyPr/>
            <a:lstStyle/>
            <a:p/>
          </p:txBody>
        </p:sp>
        <p:sp>
          <p:nvSpPr>
            <p:cNvPr id="51" name="pl51"/>
            <p:cNvSpPr/>
            <p:nvPr/>
          </p:nvSpPr>
          <p:spPr>
            <a:xfrm>
              <a:off x="7625341" y="1081266"/>
              <a:ext cx="733361" cy="788692"/>
            </a:xfrm>
            <a:custGeom>
              <a:avLst/>
              <a:pathLst>
                <a:path w="733361" h="788692">
                  <a:moveTo>
                    <a:pt x="733361" y="0"/>
                  </a:moveTo>
                  <a:lnTo>
                    <a:pt x="0" y="788692"/>
                  </a:lnTo>
                </a:path>
              </a:pathLst>
            </a:custGeom>
          </p:spPr>
          <p:txBody>
            <a:bodyPr/>
            <a:lstStyle/>
            <a:p/>
          </p:txBody>
        </p:sp>
        <p:sp>
          <p:nvSpPr>
            <p:cNvPr id="52" name="pl52"/>
            <p:cNvSpPr/>
            <p:nvPr/>
          </p:nvSpPr>
          <p:spPr>
            <a:xfrm>
              <a:off x="7633087" y="1931397"/>
              <a:ext cx="725774" cy="178603"/>
            </a:xfrm>
            <a:custGeom>
              <a:avLst/>
              <a:pathLst>
                <a:path w="725774" h="178603">
                  <a:moveTo>
                    <a:pt x="725774" y="178603"/>
                  </a:moveTo>
                  <a:lnTo>
                    <a:pt x="0" y="0"/>
                  </a:lnTo>
                </a:path>
              </a:pathLst>
            </a:custGeom>
          </p:spPr>
          <p:txBody>
            <a:bodyPr/>
            <a:lstStyle/>
            <a:p/>
          </p:txBody>
        </p:sp>
        <p:sp>
          <p:nvSpPr>
            <p:cNvPr id="53" name="pl53"/>
            <p:cNvSpPr/>
            <p:nvPr/>
          </p:nvSpPr>
          <p:spPr>
            <a:xfrm>
              <a:off x="7629706" y="1934839"/>
              <a:ext cx="771235" cy="433816"/>
            </a:xfrm>
            <a:custGeom>
              <a:avLst/>
              <a:pathLst>
                <a:path w="771235" h="433816">
                  <a:moveTo>
                    <a:pt x="771235" y="433816"/>
                  </a:moveTo>
                  <a:lnTo>
                    <a:pt x="0" y="0"/>
                  </a:lnTo>
                </a:path>
              </a:pathLst>
            </a:custGeom>
          </p:spPr>
          <p:txBody>
            <a:bodyPr/>
            <a:lstStyle/>
            <a:p/>
          </p:txBody>
        </p:sp>
        <p:sp>
          <p:nvSpPr>
            <p:cNvPr id="54" name="pl54"/>
            <p:cNvSpPr/>
            <p:nvPr/>
          </p:nvSpPr>
          <p:spPr>
            <a:xfrm>
              <a:off x="7625582" y="1936983"/>
              <a:ext cx="666848" cy="692296"/>
            </a:xfrm>
            <a:custGeom>
              <a:avLst/>
              <a:pathLst>
                <a:path w="666848" h="692296">
                  <a:moveTo>
                    <a:pt x="666848" y="692296"/>
                  </a:moveTo>
                  <a:lnTo>
                    <a:pt x="0" y="0"/>
                  </a:lnTo>
                </a:path>
              </a:pathLst>
            </a:custGeom>
          </p:spPr>
          <p:txBody>
            <a:bodyPr/>
            <a:lstStyle/>
            <a:p/>
          </p:txBody>
        </p:sp>
        <p:sp>
          <p:nvSpPr>
            <p:cNvPr id="55" name="pl55"/>
            <p:cNvSpPr/>
            <p:nvPr/>
          </p:nvSpPr>
          <p:spPr>
            <a:xfrm>
              <a:off x="7632700" y="2691163"/>
              <a:ext cx="726161" cy="208097"/>
            </a:xfrm>
            <a:custGeom>
              <a:avLst/>
              <a:pathLst>
                <a:path w="726161" h="208097">
                  <a:moveTo>
                    <a:pt x="726161" y="208097"/>
                  </a:moveTo>
                  <a:lnTo>
                    <a:pt x="0" y="0"/>
                  </a:lnTo>
                </a:path>
              </a:pathLst>
            </a:custGeom>
          </p:spPr>
          <p:txBody>
            <a:bodyPr/>
            <a:lstStyle/>
            <a:p/>
          </p:txBody>
        </p:sp>
        <p:sp>
          <p:nvSpPr>
            <p:cNvPr id="56" name="pl56"/>
            <p:cNvSpPr/>
            <p:nvPr/>
          </p:nvSpPr>
          <p:spPr>
            <a:xfrm>
              <a:off x="7634339" y="4821667"/>
              <a:ext cx="748606" cy="0"/>
            </a:xfrm>
            <a:custGeom>
              <a:avLst/>
              <a:pathLst>
                <a:path w="748606" h="0">
                  <a:moveTo>
                    <a:pt x="748606" y="0"/>
                  </a:moveTo>
                  <a:lnTo>
                    <a:pt x="0" y="0"/>
                  </a:lnTo>
                </a:path>
              </a:pathLst>
            </a:custGeom>
          </p:spPr>
          <p:txBody>
            <a:bodyPr/>
            <a:lstStyle/>
            <a:p/>
          </p:txBody>
        </p:sp>
        <p:sp>
          <p:nvSpPr>
            <p:cNvPr id="57" name="pg57"/>
            <p:cNvSpPr/>
            <p:nvPr/>
          </p:nvSpPr>
          <p:spPr>
            <a:xfrm>
              <a:off x="8314365" y="721750"/>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8" name="tx58"/>
            <p:cNvSpPr/>
            <p:nvPr/>
          </p:nvSpPr>
          <p:spPr>
            <a:xfrm>
              <a:off x="8337225" y="763288"/>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79%</a:t>
              </a:r>
            </a:p>
          </p:txBody>
        </p:sp>
        <p:sp>
          <p:nvSpPr>
            <p:cNvPr id="59" name="pg59"/>
            <p:cNvSpPr/>
            <p:nvPr/>
          </p:nvSpPr>
          <p:spPr>
            <a:xfrm>
              <a:off x="8260004" y="176825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0" name="tx60"/>
            <p:cNvSpPr/>
            <p:nvPr/>
          </p:nvSpPr>
          <p:spPr>
            <a:xfrm>
              <a:off x="8282864" y="1791103"/>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79%</a:t>
              </a:r>
            </a:p>
          </p:txBody>
        </p:sp>
        <p:sp>
          <p:nvSpPr>
            <p:cNvPr id="61" name="pg61"/>
            <p:cNvSpPr/>
            <p:nvPr/>
          </p:nvSpPr>
          <p:spPr>
            <a:xfrm>
              <a:off x="8368515" y="1508876"/>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2" name="tx62"/>
            <p:cNvSpPr/>
            <p:nvPr/>
          </p:nvSpPr>
          <p:spPr>
            <a:xfrm>
              <a:off x="8391375" y="155041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79%</a:t>
              </a:r>
            </a:p>
          </p:txBody>
        </p:sp>
        <p:sp>
          <p:nvSpPr>
            <p:cNvPr id="63" name="pg63"/>
            <p:cNvSpPr/>
            <p:nvPr/>
          </p:nvSpPr>
          <p:spPr>
            <a:xfrm>
              <a:off x="8356446" y="1249380"/>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79306" y="129091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79%</a:t>
              </a:r>
            </a:p>
          </p:txBody>
        </p:sp>
        <p:sp>
          <p:nvSpPr>
            <p:cNvPr id="65" name="pg65"/>
            <p:cNvSpPr/>
            <p:nvPr/>
          </p:nvSpPr>
          <p:spPr>
            <a:xfrm>
              <a:off x="8290122" y="990195"/>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6" name="tx66"/>
            <p:cNvSpPr/>
            <p:nvPr/>
          </p:nvSpPr>
          <p:spPr>
            <a:xfrm>
              <a:off x="8312982" y="1031733"/>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79%</a:t>
              </a:r>
            </a:p>
          </p:txBody>
        </p:sp>
        <p:sp>
          <p:nvSpPr>
            <p:cNvPr id="67" name="pg67"/>
            <p:cNvSpPr/>
            <p:nvPr/>
          </p:nvSpPr>
          <p:spPr>
            <a:xfrm>
              <a:off x="8290281" y="202968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8" name="tx68"/>
            <p:cNvSpPr/>
            <p:nvPr/>
          </p:nvSpPr>
          <p:spPr>
            <a:xfrm>
              <a:off x="8313141" y="207122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78%</a:t>
              </a:r>
            </a:p>
          </p:txBody>
        </p:sp>
        <p:sp>
          <p:nvSpPr>
            <p:cNvPr id="69" name="pg69"/>
            <p:cNvSpPr/>
            <p:nvPr/>
          </p:nvSpPr>
          <p:spPr>
            <a:xfrm>
              <a:off x="8332362" y="2290951"/>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55222" y="2332489"/>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78%</a:t>
              </a:r>
            </a:p>
          </p:txBody>
        </p:sp>
        <p:sp>
          <p:nvSpPr>
            <p:cNvPr id="71" name="pg71"/>
            <p:cNvSpPr/>
            <p:nvPr/>
          </p:nvSpPr>
          <p:spPr>
            <a:xfrm>
              <a:off x="8223851" y="255204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246711" y="259358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78%</a:t>
              </a:r>
            </a:p>
          </p:txBody>
        </p:sp>
        <p:sp>
          <p:nvSpPr>
            <p:cNvPr id="73" name="pg73"/>
            <p:cNvSpPr/>
            <p:nvPr/>
          </p:nvSpPr>
          <p:spPr>
            <a:xfrm>
              <a:off x="8290281" y="281961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13141" y="286115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62%</a:t>
              </a:r>
            </a:p>
          </p:txBody>
        </p:sp>
        <p:sp>
          <p:nvSpPr>
            <p:cNvPr id="75" name="pg75"/>
            <p:cNvSpPr/>
            <p:nvPr/>
          </p:nvSpPr>
          <p:spPr>
            <a:xfrm>
              <a:off x="8314365" y="473714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477868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17%</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16362" y="401416"/>
              <a:ext cx="299888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Romania,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MCV2 had the lowest coverage of all vaccines (62%), followed by MCV1 and PCV3 (78%).
Coverage of 9 vaccines decreased (DTP3, HepB3, Hib3, IPV1, MCV1, MCV2, PcV3, Polio3 and Rubella) compared to respective coverage in 2019.
Coverage of 9 vaccines were the same (DTP3, HepB3, Hib3, IPV1, MCV1, MCV2, PcV3, Polio3 and Rubella) and 1 vaccine decreased (HPVc)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280030" y="887626"/>
              <a:ext cx="216649" cy="0"/>
            </a:xfrm>
            <a:custGeom>
              <a:avLst/>
              <a:pathLst>
                <a:path w="216649" h="0">
                  <a:moveTo>
                    <a:pt x="0" y="0"/>
                  </a:moveTo>
                  <a:lnTo>
                    <a:pt x="0"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2" name="pl22"/>
            <p:cNvSpPr/>
            <p:nvPr/>
          </p:nvSpPr>
          <p:spPr>
            <a:xfrm>
              <a:off x="7196784" y="1266641"/>
              <a:ext cx="1299895" cy="0"/>
            </a:xfrm>
            <a:custGeom>
              <a:avLst/>
              <a:pathLst>
                <a:path w="1299895" h="0">
                  <a:moveTo>
                    <a:pt x="0" y="0"/>
                  </a:moveTo>
                  <a:lnTo>
                    <a:pt x="0" y="0"/>
                  </a:lnTo>
                  <a:lnTo>
                    <a:pt x="577731" y="0"/>
                  </a:lnTo>
                  <a:lnTo>
                    <a:pt x="649947" y="0"/>
                  </a:lnTo>
                  <a:lnTo>
                    <a:pt x="722164" y="0"/>
                  </a:lnTo>
                  <a:lnTo>
                    <a:pt x="1299895" y="0"/>
                  </a:lnTo>
                </a:path>
              </a:pathLst>
            </a:custGeom>
            <a:ln w="116535" cap="flat">
              <a:solidFill>
                <a:srgbClr val="E8E8E8">
                  <a:alpha val="100000"/>
                </a:srgbClr>
              </a:solidFill>
              <a:prstDash val="solid"/>
              <a:round/>
            </a:ln>
          </p:spPr>
          <p:txBody>
            <a:bodyPr/>
            <a:lstStyle/>
            <a:p/>
          </p:txBody>
        </p:sp>
        <p:sp>
          <p:nvSpPr>
            <p:cNvPr id="23" name="pl23"/>
            <p:cNvSpPr/>
            <p:nvPr/>
          </p:nvSpPr>
          <p:spPr>
            <a:xfrm>
              <a:off x="7196784" y="1645655"/>
              <a:ext cx="649947" cy="0"/>
            </a:xfrm>
            <a:custGeom>
              <a:avLst/>
              <a:pathLst>
                <a:path w="649947" h="0">
                  <a:moveTo>
                    <a:pt x="0" y="0"/>
                  </a:moveTo>
                  <a:lnTo>
                    <a:pt x="0" y="0"/>
                  </a:lnTo>
                  <a:lnTo>
                    <a:pt x="433298"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7196784" y="2024670"/>
              <a:ext cx="794380" cy="0"/>
            </a:xfrm>
            <a:custGeom>
              <a:avLst/>
              <a:pathLst>
                <a:path w="794380" h="0">
                  <a:moveTo>
                    <a:pt x="0" y="0"/>
                  </a:moveTo>
                  <a:lnTo>
                    <a:pt x="0" y="0"/>
                  </a:lnTo>
                  <a:lnTo>
                    <a:pt x="433298" y="0"/>
                  </a:lnTo>
                  <a:lnTo>
                    <a:pt x="505514" y="0"/>
                  </a:lnTo>
                  <a:lnTo>
                    <a:pt x="577731" y="0"/>
                  </a:lnTo>
                  <a:lnTo>
                    <a:pt x="794380" y="0"/>
                  </a:lnTo>
                </a:path>
              </a:pathLst>
            </a:custGeom>
            <a:ln w="116535" cap="flat">
              <a:solidFill>
                <a:srgbClr val="E8E8E8">
                  <a:alpha val="100000"/>
                </a:srgbClr>
              </a:solidFill>
              <a:prstDash val="solid"/>
              <a:round/>
            </a:ln>
          </p:spPr>
          <p:txBody>
            <a:bodyPr/>
            <a:lstStyle/>
            <a:p/>
          </p:txBody>
        </p:sp>
        <p:sp>
          <p:nvSpPr>
            <p:cNvPr id="25" name="pl25"/>
            <p:cNvSpPr/>
            <p:nvPr/>
          </p:nvSpPr>
          <p:spPr>
            <a:xfrm>
              <a:off x="8280030" y="2403685"/>
              <a:ext cx="361082" cy="0"/>
            </a:xfrm>
            <a:custGeom>
              <a:avLst/>
              <a:pathLst>
                <a:path w="361082" h="0">
                  <a:moveTo>
                    <a:pt x="0" y="0"/>
                  </a:moveTo>
                  <a:lnTo>
                    <a:pt x="0" y="0"/>
                  </a:lnTo>
                  <a:lnTo>
                    <a:pt x="216649" y="0"/>
                  </a:lnTo>
                  <a:lnTo>
                    <a:pt x="216649" y="0"/>
                  </a:lnTo>
                  <a:lnTo>
                    <a:pt x="216649"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7196784" y="2782699"/>
              <a:ext cx="649947" cy="0"/>
            </a:xfrm>
            <a:custGeom>
              <a:avLst/>
              <a:pathLst>
                <a:path w="649947" h="0">
                  <a:moveTo>
                    <a:pt x="0" y="0"/>
                  </a:moveTo>
                  <a:lnTo>
                    <a:pt x="0" y="0"/>
                  </a:lnTo>
                  <a:lnTo>
                    <a:pt x="433298"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27" name="pl27"/>
            <p:cNvSpPr/>
            <p:nvPr/>
          </p:nvSpPr>
          <p:spPr>
            <a:xfrm>
              <a:off x="7196784" y="3161714"/>
              <a:ext cx="1299895" cy="0"/>
            </a:xfrm>
            <a:custGeom>
              <a:avLst/>
              <a:pathLst>
                <a:path w="1299895" h="0">
                  <a:moveTo>
                    <a:pt x="0" y="0"/>
                  </a:moveTo>
                  <a:lnTo>
                    <a:pt x="0" y="0"/>
                  </a:lnTo>
                  <a:lnTo>
                    <a:pt x="577731" y="0"/>
                  </a:lnTo>
                  <a:lnTo>
                    <a:pt x="649947" y="0"/>
                  </a:lnTo>
                  <a:lnTo>
                    <a:pt x="722164" y="0"/>
                  </a:lnTo>
                  <a:lnTo>
                    <a:pt x="1299895" y="0"/>
                  </a:lnTo>
                </a:path>
              </a:pathLst>
            </a:custGeom>
            <a:ln w="116535" cap="flat">
              <a:solidFill>
                <a:srgbClr val="E8E8E8">
                  <a:alpha val="100000"/>
                </a:srgbClr>
              </a:solidFill>
              <a:prstDash val="solid"/>
              <a:round/>
            </a:ln>
          </p:spPr>
          <p:txBody>
            <a:bodyPr/>
            <a:lstStyle/>
            <a:p/>
          </p:txBody>
        </p:sp>
        <p:sp>
          <p:nvSpPr>
            <p:cNvPr id="28" name="pl28"/>
            <p:cNvSpPr/>
            <p:nvPr/>
          </p:nvSpPr>
          <p:spPr>
            <a:xfrm>
              <a:off x="7124568" y="3540728"/>
              <a:ext cx="866596" cy="0"/>
            </a:xfrm>
            <a:custGeom>
              <a:avLst/>
              <a:pathLst>
                <a:path w="866596" h="0">
                  <a:moveTo>
                    <a:pt x="0" y="0"/>
                  </a:moveTo>
                  <a:lnTo>
                    <a:pt x="0" y="0"/>
                  </a:lnTo>
                  <a:lnTo>
                    <a:pt x="361082" y="0"/>
                  </a:lnTo>
                  <a:lnTo>
                    <a:pt x="577731" y="0"/>
                  </a:lnTo>
                  <a:lnTo>
                    <a:pt x="649947" y="0"/>
                  </a:lnTo>
                  <a:lnTo>
                    <a:pt x="866596" y="0"/>
                  </a:lnTo>
                </a:path>
              </a:pathLst>
            </a:custGeom>
            <a:ln w="116535" cap="flat">
              <a:solidFill>
                <a:srgbClr val="E8E8E8">
                  <a:alpha val="100000"/>
                </a:srgbClr>
              </a:solidFill>
              <a:prstDash val="solid"/>
              <a:round/>
            </a:ln>
          </p:spPr>
          <p:txBody>
            <a:bodyPr/>
            <a:lstStyle/>
            <a:p/>
          </p:txBody>
        </p:sp>
        <p:sp>
          <p:nvSpPr>
            <p:cNvPr id="29" name="pl29"/>
            <p:cNvSpPr/>
            <p:nvPr/>
          </p:nvSpPr>
          <p:spPr>
            <a:xfrm>
              <a:off x="5969105" y="3919743"/>
              <a:ext cx="1011029" cy="0"/>
            </a:xfrm>
            <a:custGeom>
              <a:avLst/>
              <a:pathLst>
                <a:path w="1011029" h="0">
                  <a:moveTo>
                    <a:pt x="0" y="0"/>
                  </a:moveTo>
                  <a:lnTo>
                    <a:pt x="0" y="0"/>
                  </a:lnTo>
                  <a:lnTo>
                    <a:pt x="649947" y="0"/>
                  </a:lnTo>
                  <a:lnTo>
                    <a:pt x="938813" y="0"/>
                  </a:lnTo>
                  <a:lnTo>
                    <a:pt x="938813" y="0"/>
                  </a:lnTo>
                  <a:lnTo>
                    <a:pt x="1011029" y="0"/>
                  </a:lnTo>
                </a:path>
              </a:pathLst>
            </a:custGeom>
            <a:ln w="116535" cap="flat">
              <a:solidFill>
                <a:srgbClr val="E8E8E8">
                  <a:alpha val="100000"/>
                </a:srgbClr>
              </a:solidFill>
              <a:prstDash val="solid"/>
              <a:round/>
            </a:ln>
          </p:spPr>
          <p:txBody>
            <a:bodyPr/>
            <a:lstStyle/>
            <a:p/>
          </p:txBody>
        </p:sp>
        <p:sp>
          <p:nvSpPr>
            <p:cNvPr id="30" name="pl30"/>
            <p:cNvSpPr/>
            <p:nvPr/>
          </p:nvSpPr>
          <p:spPr>
            <a:xfrm>
              <a:off x="7124568" y="4298757"/>
              <a:ext cx="722164" cy="0"/>
            </a:xfrm>
            <a:custGeom>
              <a:avLst/>
              <a:pathLst>
                <a:path w="722164" h="0">
                  <a:moveTo>
                    <a:pt x="0" y="0"/>
                  </a:moveTo>
                  <a:lnTo>
                    <a:pt x="0" y="0"/>
                  </a:lnTo>
                  <a:lnTo>
                    <a:pt x="505514" y="0"/>
                  </a:lnTo>
                  <a:lnTo>
                    <a:pt x="505514" y="0"/>
                  </a:lnTo>
                  <a:lnTo>
                    <a:pt x="505514" y="0"/>
                  </a:lnTo>
                  <a:lnTo>
                    <a:pt x="722164" y="0"/>
                  </a:lnTo>
                </a:path>
              </a:pathLst>
            </a:custGeom>
            <a:ln w="116535" cap="flat">
              <a:solidFill>
                <a:srgbClr val="E8E8E8">
                  <a:alpha val="100000"/>
                </a:srgbClr>
              </a:solidFill>
              <a:prstDash val="solid"/>
              <a:round/>
            </a:ln>
          </p:spPr>
          <p:txBody>
            <a:bodyPr/>
            <a:lstStyle/>
            <a:p/>
          </p:txBody>
        </p:sp>
        <p:sp>
          <p:nvSpPr>
            <p:cNvPr id="31" name="pl31"/>
            <p:cNvSpPr/>
            <p:nvPr/>
          </p:nvSpPr>
          <p:spPr>
            <a:xfrm>
              <a:off x="7196784" y="4677772"/>
              <a:ext cx="649947" cy="0"/>
            </a:xfrm>
            <a:custGeom>
              <a:avLst/>
              <a:pathLst>
                <a:path w="649947" h="0">
                  <a:moveTo>
                    <a:pt x="0" y="0"/>
                  </a:moveTo>
                  <a:lnTo>
                    <a:pt x="0" y="0"/>
                  </a:lnTo>
                  <a:lnTo>
                    <a:pt x="433298" y="0"/>
                  </a:lnTo>
                  <a:lnTo>
                    <a:pt x="505514" y="0"/>
                  </a:lnTo>
                  <a:lnTo>
                    <a:pt x="577731" y="0"/>
                  </a:lnTo>
                  <a:lnTo>
                    <a:pt x="649947" y="0"/>
                  </a:lnTo>
                </a:path>
              </a:pathLst>
            </a:custGeom>
            <a:ln w="116535" cap="flat">
              <a:solidFill>
                <a:srgbClr val="E8E8E8">
                  <a:alpha val="100000"/>
                </a:srgbClr>
              </a:solidFill>
              <a:prstDash val="solid"/>
              <a:round/>
            </a:ln>
          </p:spPr>
          <p:txBody>
            <a:bodyPr/>
            <a:lstStyle/>
            <a:p/>
          </p:txBody>
        </p:sp>
        <p:sp>
          <p:nvSpPr>
            <p:cNvPr id="32" name="pl32"/>
            <p:cNvSpPr/>
            <p:nvPr/>
          </p:nvSpPr>
          <p:spPr>
            <a:xfrm>
              <a:off x="7124568" y="5056787"/>
              <a:ext cx="866596" cy="0"/>
            </a:xfrm>
            <a:custGeom>
              <a:avLst/>
              <a:pathLst>
                <a:path w="866596" h="0">
                  <a:moveTo>
                    <a:pt x="0" y="0"/>
                  </a:moveTo>
                  <a:lnTo>
                    <a:pt x="0" y="0"/>
                  </a:lnTo>
                  <a:lnTo>
                    <a:pt x="361082" y="0"/>
                  </a:lnTo>
                  <a:lnTo>
                    <a:pt x="577731" y="0"/>
                  </a:lnTo>
                  <a:lnTo>
                    <a:pt x="649947" y="0"/>
                  </a:lnTo>
                  <a:lnTo>
                    <a:pt x="866596" y="0"/>
                  </a:lnTo>
                </a:path>
              </a:pathLst>
            </a:custGeom>
            <a:ln w="116535" cap="flat">
              <a:solidFill>
                <a:srgbClr val="E8E8E8">
                  <a:alpha val="100000"/>
                </a:srgbClr>
              </a:solidFill>
              <a:prstDash val="solid"/>
              <a:round/>
            </a:ln>
          </p:spPr>
          <p:txBody>
            <a:bodyPr/>
            <a:lstStyle/>
            <a:p/>
          </p:txBody>
        </p:sp>
        <p:sp>
          <p:nvSpPr>
            <p:cNvPr id="33" name="pt33"/>
            <p:cNvSpPr/>
            <p:nvPr/>
          </p:nvSpPr>
          <p:spPr>
            <a:xfrm>
              <a:off x="8419963"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75530"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84223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770015"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19228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192284"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69779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2558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19228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9228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6977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62558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19228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19228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770015"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2558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19228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9228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84223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70015"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92179"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14448"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19228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19228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98666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70015"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9779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48115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12006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120068"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97563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90341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90341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61455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96460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64605"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84223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62558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62558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62558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2006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2006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77001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2558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9228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192284"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98666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770015"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69779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2006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12006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361695"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217262"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217262"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778396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134016"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134016"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783964"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134016"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134016"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928397"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134016"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134016"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578344"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217262"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217262"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783964"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134016"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134016"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78396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134016"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134016"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928397"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061800"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061800"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6917367"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5906337"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5906337"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783964"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061800"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061800"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783964"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134016"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134016"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7928397"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061800"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061800"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29877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Romania,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(88%) and 2023 (79%). DTP1 coverage remained the same in 2024 (79%) compared to 2023, and was lower than in 2019. In 2019-2024, DTP1 coverage was at it's lowest level in 2023 and 2024 (79%).
In 2023, 12 vaccines had lower coverage than in 2019.
In 2024, 12 vaccines had lower coverage than in 2019.
In 2024, 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94285" y="4087824"/>
              <a:ext cx="1249639" cy="171336"/>
            </a:xfrm>
            <a:custGeom>
              <a:avLst/>
              <a:pathLst>
                <a:path w="1249639" h="171336">
                  <a:moveTo>
                    <a:pt x="0" y="0"/>
                  </a:moveTo>
                  <a:lnTo>
                    <a:pt x="1249639" y="171336"/>
                  </a:lnTo>
                </a:path>
              </a:pathLst>
            </a:custGeom>
            <a:ln w="29811" cap="flat">
              <a:solidFill>
                <a:srgbClr val="FF0000">
                  <a:alpha val="100000"/>
                </a:srgbClr>
              </a:solidFill>
              <a:prstDash val="solid"/>
              <a:round/>
            </a:ln>
          </p:spPr>
          <p:txBody>
            <a:bodyPr/>
            <a:lstStyle/>
            <a:p/>
          </p:txBody>
        </p:sp>
        <p:sp>
          <p:nvSpPr>
            <p:cNvPr id="20" name="pl20"/>
            <p:cNvSpPr/>
            <p:nvPr/>
          </p:nvSpPr>
          <p:spPr>
            <a:xfrm>
              <a:off x="2194285" y="4087824"/>
              <a:ext cx="1249639" cy="205604"/>
            </a:xfrm>
            <a:custGeom>
              <a:avLst/>
              <a:pathLst>
                <a:path w="1249639" h="205604">
                  <a:moveTo>
                    <a:pt x="0" y="0"/>
                  </a:moveTo>
                  <a:lnTo>
                    <a:pt x="1249639" y="205604"/>
                  </a:lnTo>
                </a:path>
              </a:pathLst>
            </a:custGeom>
            <a:ln w="29811" cap="flat">
              <a:solidFill>
                <a:srgbClr val="0058AB">
                  <a:alpha val="100000"/>
                </a:srgbClr>
              </a:solidFill>
              <a:prstDash val="solid"/>
              <a:round/>
            </a:ln>
          </p:spPr>
          <p:txBody>
            <a:bodyPr/>
            <a:lstStyle/>
            <a:p/>
          </p:txBody>
        </p:sp>
        <p:sp>
          <p:nvSpPr>
            <p:cNvPr id="21" name="pt21"/>
            <p:cNvSpPr/>
            <p:nvPr/>
          </p:nvSpPr>
          <p:spPr>
            <a:xfrm>
              <a:off x="2169459" y="406299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3419099" y="423433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2169459" y="40629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4" name="pt24"/>
            <p:cNvSpPr/>
            <p:nvPr/>
          </p:nvSpPr>
          <p:spPr>
            <a:xfrm>
              <a:off x="3419099" y="42686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5" name="tx25"/>
            <p:cNvSpPr/>
            <p:nvPr/>
          </p:nvSpPr>
          <p:spPr>
            <a:xfrm>
              <a:off x="2194285" y="415740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23</a:t>
              </a:r>
            </a:p>
          </p:txBody>
        </p:sp>
        <p:sp>
          <p:nvSpPr>
            <p:cNvPr id="26" name="tx26"/>
            <p:cNvSpPr/>
            <p:nvPr/>
          </p:nvSpPr>
          <p:spPr>
            <a:xfrm>
              <a:off x="3443925" y="4364269"/>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17</a:t>
              </a:r>
            </a:p>
          </p:txBody>
        </p:sp>
        <p:sp>
          <p:nvSpPr>
            <p:cNvPr id="27" name="tx27"/>
            <p:cNvSpPr/>
            <p:nvPr/>
          </p:nvSpPr>
          <p:spPr>
            <a:xfrm>
              <a:off x="2194285" y="391555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23</a:t>
              </a:r>
            </a:p>
          </p:txBody>
        </p:sp>
        <p:sp>
          <p:nvSpPr>
            <p:cNvPr id="28" name="tx28"/>
            <p:cNvSpPr/>
            <p:nvPr/>
          </p:nvSpPr>
          <p:spPr>
            <a:xfrm>
              <a:off x="3443925" y="40869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18</a:t>
              </a:r>
            </a:p>
          </p:txBody>
        </p:sp>
        <p:sp>
          <p:nvSpPr>
            <p:cNvPr id="29" name="pl29"/>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30" name="rc30"/>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31" name="pl31"/>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2" name="pl32"/>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3" name="pl33"/>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4" name="pl34"/>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5" name="pl35"/>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6" name="pl36"/>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7" name="pl37"/>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8" name="pl38"/>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9" name="pl39"/>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0" name="pl40"/>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1" name="pl41"/>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2" name="pl42"/>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3" name="pl43"/>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4" name="pl44"/>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46" name="pt46"/>
            <p:cNvSpPr/>
            <p:nvPr/>
          </p:nvSpPr>
          <p:spPr>
            <a:xfrm>
              <a:off x="7612499" y="478261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7612499"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tx48"/>
            <p:cNvSpPr/>
            <p:nvPr/>
          </p:nvSpPr>
          <p:spPr>
            <a:xfrm>
              <a:off x="7637325"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49" name="tx49"/>
            <p:cNvSpPr/>
            <p:nvPr/>
          </p:nvSpPr>
          <p:spPr>
            <a:xfrm>
              <a:off x="7637325" y="4636431"/>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a:t>
              </a:r>
            </a:p>
          </p:txBody>
        </p:sp>
        <p:sp>
          <p:nvSpPr>
            <p:cNvPr id="50" name="pl50"/>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1" name="rc51"/>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52" name="tx52"/>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3" name="tx53"/>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54" name="tx54"/>
            <p:cNvSpPr/>
            <p:nvPr/>
          </p:nvSpPr>
          <p:spPr>
            <a:xfrm rot="-5400000">
              <a:off x="206625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5" name="tx55"/>
            <p:cNvSpPr/>
            <p:nvPr/>
          </p:nvSpPr>
          <p:spPr>
            <a:xfrm rot="-5400000">
              <a:off x="33159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6" name="tx56"/>
            <p:cNvSpPr/>
            <p:nvPr/>
          </p:nvSpPr>
          <p:spPr>
            <a:xfrm rot="-5400000">
              <a:off x="625965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57" name="tx57"/>
            <p:cNvSpPr/>
            <p:nvPr/>
          </p:nvSpPr>
          <p:spPr>
            <a:xfrm rot="-5400000">
              <a:off x="75093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58" name="tx5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 name="tx5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 name="tx6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1" name="tx6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 name="tx6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 name="tx6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 name="tx64"/>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5" name="pl6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66" name="pl6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67" name="tx6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68" name="tx6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69" name="tx69"/>
            <p:cNvSpPr/>
            <p:nvPr/>
          </p:nvSpPr>
          <p:spPr>
            <a:xfrm>
              <a:off x="757200" y="398022"/>
              <a:ext cx="54787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Romania, 2023-2024</a:t>
              </a:r>
            </a:p>
          </p:txBody>
        </p:sp>
        <p:sp>
          <p:nvSpPr>
            <p:cNvPr id="70" name="tx70"/>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1" name="tx71"/>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Romania was 2023.
In 2024, first dose (HPV1) programme coverage among girls was 18% and last dose (HPVc) programme coverage was 17%.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801050"/>
            </a:xfrm>
            <a:custGeom>
              <a:avLst/>
              <a:pathLst>
                <a:path w="6444618" h="801050">
                  <a:moveTo>
                    <a:pt x="0" y="0"/>
                  </a:moveTo>
                  <a:lnTo>
                    <a:pt x="268525" y="0"/>
                  </a:lnTo>
                  <a:lnTo>
                    <a:pt x="537051" y="40052"/>
                  </a:lnTo>
                  <a:lnTo>
                    <a:pt x="805577" y="80105"/>
                  </a:lnTo>
                  <a:lnTo>
                    <a:pt x="1074103" y="80105"/>
                  </a:lnTo>
                  <a:lnTo>
                    <a:pt x="1342628" y="80105"/>
                  </a:lnTo>
                  <a:lnTo>
                    <a:pt x="1611154" y="80105"/>
                  </a:lnTo>
                  <a:lnTo>
                    <a:pt x="1879680" y="120157"/>
                  </a:lnTo>
                  <a:lnTo>
                    <a:pt x="2148206" y="120157"/>
                  </a:lnTo>
                  <a:lnTo>
                    <a:pt x="2416732" y="160210"/>
                  </a:lnTo>
                  <a:lnTo>
                    <a:pt x="2685257" y="200262"/>
                  </a:lnTo>
                  <a:lnTo>
                    <a:pt x="2953783" y="400525"/>
                  </a:lnTo>
                  <a:lnTo>
                    <a:pt x="3222309" y="320420"/>
                  </a:lnTo>
                  <a:lnTo>
                    <a:pt x="3490835" y="280367"/>
                  </a:lnTo>
                  <a:lnTo>
                    <a:pt x="3759360" y="200262"/>
                  </a:lnTo>
                  <a:lnTo>
                    <a:pt x="4027886" y="400525"/>
                  </a:lnTo>
                  <a:lnTo>
                    <a:pt x="4296412" y="400525"/>
                  </a:lnTo>
                  <a:lnTo>
                    <a:pt x="4564938" y="680892"/>
                  </a:lnTo>
                  <a:lnTo>
                    <a:pt x="4833464" y="520682"/>
                  </a:lnTo>
                  <a:lnTo>
                    <a:pt x="5101989" y="440577"/>
                  </a:lnTo>
                  <a:lnTo>
                    <a:pt x="5370515" y="480630"/>
                  </a:lnTo>
                  <a:lnTo>
                    <a:pt x="5639041" y="520682"/>
                  </a:lnTo>
                  <a:lnTo>
                    <a:pt x="5907567" y="560735"/>
                  </a:lnTo>
                  <a:lnTo>
                    <a:pt x="6176092" y="801050"/>
                  </a:lnTo>
                  <a:lnTo>
                    <a:pt x="6444618" y="801050"/>
                  </a:lnTo>
                </a:path>
              </a:pathLst>
            </a:custGeom>
            <a:ln w="27101" cap="flat">
              <a:solidFill>
                <a:srgbClr val="F8766D">
                  <a:alpha val="100000"/>
                </a:srgbClr>
              </a:solidFill>
              <a:prstDash val="solid"/>
              <a:round/>
            </a:ln>
          </p:spPr>
          <p:txBody>
            <a:bodyPr/>
            <a:lstStyle/>
            <a:p/>
          </p:txBody>
        </p:sp>
        <p:sp>
          <p:nvSpPr>
            <p:cNvPr id="27" name="pl27"/>
            <p:cNvSpPr/>
            <p:nvPr/>
          </p:nvSpPr>
          <p:spPr>
            <a:xfrm>
              <a:off x="1448278" y="1161689"/>
              <a:ext cx="6444618" cy="1401838"/>
            </a:xfrm>
            <a:custGeom>
              <a:avLst/>
              <a:pathLst>
                <a:path w="6444618" h="1401838">
                  <a:moveTo>
                    <a:pt x="0" y="40052"/>
                  </a:moveTo>
                  <a:lnTo>
                    <a:pt x="268525" y="0"/>
                  </a:lnTo>
                  <a:lnTo>
                    <a:pt x="537051" y="0"/>
                  </a:lnTo>
                  <a:lnTo>
                    <a:pt x="805577" y="0"/>
                  </a:lnTo>
                  <a:lnTo>
                    <a:pt x="1074103" y="40052"/>
                  </a:lnTo>
                  <a:lnTo>
                    <a:pt x="1342628" y="40052"/>
                  </a:lnTo>
                  <a:lnTo>
                    <a:pt x="1611154" y="40052"/>
                  </a:lnTo>
                  <a:lnTo>
                    <a:pt x="1879680" y="40052"/>
                  </a:lnTo>
                  <a:lnTo>
                    <a:pt x="2148206" y="80105"/>
                  </a:lnTo>
                  <a:lnTo>
                    <a:pt x="2416732" y="120157"/>
                  </a:lnTo>
                  <a:lnTo>
                    <a:pt x="2685257" y="160210"/>
                  </a:lnTo>
                  <a:lnTo>
                    <a:pt x="2953783" y="240315"/>
                  </a:lnTo>
                  <a:lnTo>
                    <a:pt x="3222309" y="280367"/>
                  </a:lnTo>
                  <a:lnTo>
                    <a:pt x="3490835" y="360472"/>
                  </a:lnTo>
                  <a:lnTo>
                    <a:pt x="3759360" y="520682"/>
                  </a:lnTo>
                  <a:lnTo>
                    <a:pt x="4027886" y="680892"/>
                  </a:lnTo>
                  <a:lnTo>
                    <a:pt x="4296412" y="841102"/>
                  </a:lnTo>
                  <a:lnTo>
                    <a:pt x="4564938" y="881155"/>
                  </a:lnTo>
                  <a:lnTo>
                    <a:pt x="4833464" y="640840"/>
                  </a:lnTo>
                  <a:lnTo>
                    <a:pt x="5101989" y="841102"/>
                  </a:lnTo>
                  <a:lnTo>
                    <a:pt x="5370515" y="881155"/>
                  </a:lnTo>
                  <a:lnTo>
                    <a:pt x="5639041" y="881155"/>
                  </a:lnTo>
                  <a:lnTo>
                    <a:pt x="5907567" y="1041365"/>
                  </a:lnTo>
                  <a:lnTo>
                    <a:pt x="6176092" y="1401838"/>
                  </a:lnTo>
                  <a:lnTo>
                    <a:pt x="6444618" y="1401838"/>
                  </a:lnTo>
                </a:path>
              </a:pathLst>
            </a:custGeom>
            <a:ln w="27101" cap="flat">
              <a:solidFill>
                <a:srgbClr val="7CAE00">
                  <a:alpha val="100000"/>
                </a:srgbClr>
              </a:solidFill>
              <a:prstDash val="solid"/>
              <a:round/>
            </a:ln>
          </p:spPr>
          <p:txBody>
            <a:bodyPr/>
            <a:lstStyle/>
            <a:p/>
          </p:txBody>
        </p:sp>
        <p:sp>
          <p:nvSpPr>
            <p:cNvPr id="28" name="pl28"/>
            <p:cNvSpPr/>
            <p:nvPr/>
          </p:nvSpPr>
          <p:spPr>
            <a:xfrm>
              <a:off x="6550268" y="1522161"/>
              <a:ext cx="1342628" cy="400525"/>
            </a:xfrm>
            <a:custGeom>
              <a:avLst/>
              <a:pathLst>
                <a:path w="1342628" h="400525">
                  <a:moveTo>
                    <a:pt x="0" y="0"/>
                  </a:moveTo>
                  <a:lnTo>
                    <a:pt x="268525" y="120157"/>
                  </a:lnTo>
                  <a:lnTo>
                    <a:pt x="537051" y="120157"/>
                  </a:lnTo>
                  <a:lnTo>
                    <a:pt x="805577" y="120157"/>
                  </a:lnTo>
                  <a:lnTo>
                    <a:pt x="1074103" y="400525"/>
                  </a:lnTo>
                  <a:lnTo>
                    <a:pt x="1342628" y="400525"/>
                  </a:lnTo>
                </a:path>
              </a:pathLst>
            </a:custGeom>
            <a:ln w="27101" cap="flat">
              <a:solidFill>
                <a:srgbClr val="00BFC4">
                  <a:alpha val="100000"/>
                </a:srgbClr>
              </a:solidFill>
              <a:prstDash val="solid"/>
              <a:round/>
            </a:ln>
          </p:spPr>
          <p:txBody>
            <a:bodyPr/>
            <a:lstStyle/>
            <a:p/>
          </p:txBody>
        </p:sp>
        <p:sp>
          <p:nvSpPr>
            <p:cNvPr id="29" name="pl29"/>
            <p:cNvSpPr/>
            <p:nvPr/>
          </p:nvSpPr>
          <p:spPr>
            <a:xfrm>
              <a:off x="7624371" y="4125575"/>
              <a:ext cx="268525" cy="240315"/>
            </a:xfrm>
            <a:custGeom>
              <a:avLst/>
              <a:pathLst>
                <a:path w="268525" h="240315">
                  <a:moveTo>
                    <a:pt x="0" y="0"/>
                  </a:moveTo>
                  <a:lnTo>
                    <a:pt x="268525" y="24031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84425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52515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88431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432751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4320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16336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6511892" y="14837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585995" y="408719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8244" y="1780892"/>
              <a:ext cx="253178" cy="95926"/>
            </a:xfrm>
            <a:custGeom>
              <a:avLst/>
              <a:pathLst>
                <a:path w="253178" h="95926">
                  <a:moveTo>
                    <a:pt x="253178" y="0"/>
                  </a:moveTo>
                  <a:lnTo>
                    <a:pt x="0" y="95926"/>
                  </a:lnTo>
                </a:path>
              </a:pathLst>
            </a:custGeom>
          </p:spPr>
          <p:txBody>
            <a:bodyPr/>
            <a:lstStyle/>
            <a:p/>
          </p:txBody>
        </p:sp>
        <p:sp>
          <p:nvSpPr>
            <p:cNvPr id="40" name="pl40"/>
            <p:cNvSpPr/>
            <p:nvPr/>
          </p:nvSpPr>
          <p:spPr>
            <a:xfrm>
              <a:off x="7908725" y="1928123"/>
              <a:ext cx="252697" cy="86801"/>
            </a:xfrm>
            <a:custGeom>
              <a:avLst/>
              <a:pathLst>
                <a:path w="252697" h="86801">
                  <a:moveTo>
                    <a:pt x="252697" y="86801"/>
                  </a:moveTo>
                  <a:lnTo>
                    <a:pt x="0" y="0"/>
                  </a:lnTo>
                </a:path>
              </a:pathLst>
            </a:custGeom>
          </p:spPr>
          <p:txBody>
            <a:bodyPr/>
            <a:lstStyle/>
            <a:p/>
          </p:txBody>
        </p:sp>
        <p:sp>
          <p:nvSpPr>
            <p:cNvPr id="41" name="pl41"/>
            <p:cNvSpPr/>
            <p:nvPr/>
          </p:nvSpPr>
          <p:spPr>
            <a:xfrm>
              <a:off x="7911730" y="2563524"/>
              <a:ext cx="249692" cy="2"/>
            </a:xfrm>
            <a:custGeom>
              <a:avLst/>
              <a:pathLst>
                <a:path w="249692" h="2">
                  <a:moveTo>
                    <a:pt x="249692" y="0"/>
                  </a:moveTo>
                  <a:lnTo>
                    <a:pt x="0" y="2"/>
                  </a:lnTo>
                </a:path>
              </a:pathLst>
            </a:custGeom>
          </p:spPr>
          <p:txBody>
            <a:bodyPr/>
            <a:lstStyle/>
            <a:p/>
          </p:txBody>
        </p:sp>
        <p:sp>
          <p:nvSpPr>
            <p:cNvPr id="42" name="pl42"/>
            <p:cNvSpPr/>
            <p:nvPr/>
          </p:nvSpPr>
          <p:spPr>
            <a:xfrm>
              <a:off x="7911730" y="4365889"/>
              <a:ext cx="249692" cy="0"/>
            </a:xfrm>
            <a:custGeom>
              <a:avLst/>
              <a:pathLst>
                <a:path w="249692" h="0">
                  <a:moveTo>
                    <a:pt x="249692" y="0"/>
                  </a:moveTo>
                  <a:lnTo>
                    <a:pt x="0" y="0"/>
                  </a:lnTo>
                </a:path>
              </a:pathLst>
            </a:custGeom>
          </p:spPr>
          <p:txBody>
            <a:bodyPr/>
            <a:lstStyle/>
            <a:p/>
          </p:txBody>
        </p:sp>
        <p:sp>
          <p:nvSpPr>
            <p:cNvPr id="43" name="pg43"/>
            <p:cNvSpPr/>
            <p:nvPr/>
          </p:nvSpPr>
          <p:spPr>
            <a:xfrm>
              <a:off x="8092843" y="166977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71061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79%</a:t>
              </a:r>
            </a:p>
          </p:txBody>
        </p:sp>
        <p:sp>
          <p:nvSpPr>
            <p:cNvPr id="45" name="pg45"/>
            <p:cNvSpPr/>
            <p:nvPr/>
          </p:nvSpPr>
          <p:spPr>
            <a:xfrm>
              <a:off x="8092843" y="1942266"/>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983107"/>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78%</a:t>
              </a:r>
            </a:p>
          </p:txBody>
        </p:sp>
        <p:sp>
          <p:nvSpPr>
            <p:cNvPr id="47" name="pg47"/>
            <p:cNvSpPr/>
            <p:nvPr/>
          </p:nvSpPr>
          <p:spPr>
            <a:xfrm>
              <a:off x="8092843" y="247253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251337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62%</a:t>
              </a:r>
            </a:p>
          </p:txBody>
        </p:sp>
        <p:sp>
          <p:nvSpPr>
            <p:cNvPr id="49" name="pg49"/>
            <p:cNvSpPr/>
            <p:nvPr/>
          </p:nvSpPr>
          <p:spPr>
            <a:xfrm>
              <a:off x="8092843" y="427490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431574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17%</a:t>
              </a:r>
            </a:p>
          </p:txBody>
        </p:sp>
        <p:sp>
          <p:nvSpPr>
            <p:cNvPr id="51" name="pg51"/>
            <p:cNvSpPr/>
            <p:nvPr/>
          </p:nvSpPr>
          <p:spPr>
            <a:xfrm>
              <a:off x="1152345" y="88950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065" y="9333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99</a:t>
              </a:r>
            </a:p>
          </p:txBody>
        </p:sp>
        <p:sp>
          <p:nvSpPr>
            <p:cNvPr id="53" name="pg53"/>
            <p:cNvSpPr/>
            <p:nvPr/>
          </p:nvSpPr>
          <p:spPr>
            <a:xfrm>
              <a:off x="1332346" y="1256550"/>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378066" y="13003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96</a:t>
              </a:r>
            </a:p>
          </p:txBody>
        </p:sp>
        <p:sp>
          <p:nvSpPr>
            <p:cNvPr id="55" name="pg55"/>
            <p:cNvSpPr/>
            <p:nvPr/>
          </p:nvSpPr>
          <p:spPr>
            <a:xfrm>
              <a:off x="6252746" y="152734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6298466" y="157114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88</a:t>
              </a:r>
            </a:p>
          </p:txBody>
        </p:sp>
        <p:sp>
          <p:nvSpPr>
            <p:cNvPr id="57" name="pg57"/>
            <p:cNvSpPr/>
            <p:nvPr/>
          </p:nvSpPr>
          <p:spPr>
            <a:xfrm>
              <a:off x="7688360" y="393842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734080" y="398216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23</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89344" y="580629"/>
              <a:ext cx="3699539"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Romania,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Romania has all 4 of the  SDG vaccines.
In 2024, Romania had achieved at least 90% coverage of none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79% between 2023 and 2024.
• DTP3 coverage remained constant at 79% between 2023 and 2024.
• There were there were approximately the same number of zero-dose children in 2024. This leaves 38,000 children without vaccination, vulnerable to vaccine-preventable diseases and a further &lt;100 with incomplete protection.
• Romania accounted for 15.9% of zero-dose children in Europe and Central Asia (ECAR) and 0.3% of zero-dose children globally.
• MCV1 coverage remained constant at 78% between 2023 and 2024. There were 40,000 children who missed out on the first measles vaccination.
• MCV2 coverage remained constant at 62% between 2023 and 2024.
• Last dose coverage of HPV vaccination (HPVc) among girls decreased from 23% to 17%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5394960" cy="4572000"/>
        </p:xfrm>
        <a:graphic>
          <a:graphicData uri="http://schemas.openxmlformats.org/drawingml/2006/table">
            <a:tbl>
              <a:tblPr/>
              <a:tblGrid>
                <a:gridCol w="914400"/>
                <a:gridCol w="173736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3">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Romania,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Romania.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DAPMHHIV-502652578-1605381</_dlc_DocId>
    <_dlc_DocIdUrl xmlns="9e17fbd9-fb4c-4d20-9ec4-18aa77a91b0d">
      <Url>https://unicef.sharepoint.com/teams/DAPM-Health-HIV/_layouts/15/DocIdRedir.aspx?ID=DAPMHHIV-502652578-1605381</Url>
      <Description>DAPMHHIV-502652578-1605381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2025-07-14T17:16:02Z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74eb0bf1-98b0-4901-9ac9-08dd89c0e24f</vt:lpwstr>
  </property>
  <property fmtid="{D5CDD505-2E9C-101B-9397-08002B2CF9AE}" pid="4" name="MediaServiceImageTags">
    <vt:lpwstr/>
  </property>
</Properties>
</file>