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36c999d0881d46d12797924b28fbbce23a8fe3.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99027"/>
            </a:xfrm>
            <a:custGeom>
              <a:avLst/>
              <a:pathLst>
                <a:path w="6444618" h="399027">
                  <a:moveTo>
                    <a:pt x="0" y="279319"/>
                  </a:moveTo>
                  <a:lnTo>
                    <a:pt x="268525" y="159610"/>
                  </a:lnTo>
                  <a:lnTo>
                    <a:pt x="537051" y="119708"/>
                  </a:lnTo>
                  <a:lnTo>
                    <a:pt x="805577" y="119708"/>
                  </a:lnTo>
                  <a:lnTo>
                    <a:pt x="1074103" y="0"/>
                  </a:lnTo>
                  <a:lnTo>
                    <a:pt x="1342628" y="0"/>
                  </a:lnTo>
                  <a:lnTo>
                    <a:pt x="1611154" y="0"/>
                  </a:lnTo>
                  <a:lnTo>
                    <a:pt x="1879680" y="119708"/>
                  </a:lnTo>
                  <a:lnTo>
                    <a:pt x="2148206" y="79805"/>
                  </a:lnTo>
                  <a:lnTo>
                    <a:pt x="2416732" y="0"/>
                  </a:lnTo>
                  <a:lnTo>
                    <a:pt x="2685257" y="39902"/>
                  </a:lnTo>
                  <a:lnTo>
                    <a:pt x="2953783" y="199513"/>
                  </a:lnTo>
                  <a:lnTo>
                    <a:pt x="3222309" y="159610"/>
                  </a:lnTo>
                  <a:lnTo>
                    <a:pt x="3490835" y="0"/>
                  </a:lnTo>
                  <a:lnTo>
                    <a:pt x="3759360" y="0"/>
                  </a:lnTo>
                  <a:lnTo>
                    <a:pt x="4027886" y="0"/>
                  </a:lnTo>
                  <a:lnTo>
                    <a:pt x="4296412" y="0"/>
                  </a:lnTo>
                  <a:lnTo>
                    <a:pt x="4564938" y="39902"/>
                  </a:lnTo>
                  <a:lnTo>
                    <a:pt x="4833464" y="0"/>
                  </a:lnTo>
                  <a:lnTo>
                    <a:pt x="5101989" y="0"/>
                  </a:lnTo>
                  <a:lnTo>
                    <a:pt x="5370515" y="399027"/>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758151"/>
            </a:xfrm>
            <a:custGeom>
              <a:avLst/>
              <a:pathLst>
                <a:path w="6444618" h="758151">
                  <a:moveTo>
                    <a:pt x="0" y="758151"/>
                  </a:moveTo>
                  <a:lnTo>
                    <a:pt x="268525" y="239416"/>
                  </a:lnTo>
                  <a:lnTo>
                    <a:pt x="537051" y="119708"/>
                  </a:lnTo>
                  <a:lnTo>
                    <a:pt x="805577" y="279319"/>
                  </a:lnTo>
                  <a:lnTo>
                    <a:pt x="1074103" y="119708"/>
                  </a:lnTo>
                  <a:lnTo>
                    <a:pt x="1342628" y="79805"/>
                  </a:lnTo>
                  <a:lnTo>
                    <a:pt x="1611154" y="119708"/>
                  </a:lnTo>
                  <a:lnTo>
                    <a:pt x="1879680" y="199513"/>
                  </a:lnTo>
                  <a:lnTo>
                    <a:pt x="2148206" y="79805"/>
                  </a:lnTo>
                  <a:lnTo>
                    <a:pt x="2416732" y="0"/>
                  </a:lnTo>
                  <a:lnTo>
                    <a:pt x="2685257" y="79805"/>
                  </a:lnTo>
                  <a:lnTo>
                    <a:pt x="2953783" y="239416"/>
                  </a:lnTo>
                  <a:lnTo>
                    <a:pt x="3222309" y="279319"/>
                  </a:lnTo>
                  <a:lnTo>
                    <a:pt x="3490835" y="79805"/>
                  </a:lnTo>
                  <a:lnTo>
                    <a:pt x="3759360" y="399027"/>
                  </a:lnTo>
                  <a:lnTo>
                    <a:pt x="4027886" y="0"/>
                  </a:lnTo>
                  <a:lnTo>
                    <a:pt x="4296412" y="39902"/>
                  </a:lnTo>
                  <a:lnTo>
                    <a:pt x="4564938" y="79805"/>
                  </a:lnTo>
                  <a:lnTo>
                    <a:pt x="4833464" y="39902"/>
                  </a:lnTo>
                  <a:lnTo>
                    <a:pt x="5101989" y="39902"/>
                  </a:lnTo>
                  <a:lnTo>
                    <a:pt x="5370515" y="399027"/>
                  </a:lnTo>
                  <a:lnTo>
                    <a:pt x="5639041" y="39902"/>
                  </a:lnTo>
                  <a:lnTo>
                    <a:pt x="5907567" y="39902"/>
                  </a:lnTo>
                  <a:lnTo>
                    <a:pt x="6176092" y="159610"/>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59124"/>
            </a:xfrm>
            <a:custGeom>
              <a:avLst/>
              <a:pathLst>
                <a:path w="6444618" h="359124">
                  <a:moveTo>
                    <a:pt x="0" y="319221"/>
                  </a:moveTo>
                  <a:lnTo>
                    <a:pt x="268525" y="279319"/>
                  </a:lnTo>
                  <a:lnTo>
                    <a:pt x="537051" y="0"/>
                  </a:lnTo>
                  <a:lnTo>
                    <a:pt x="805577" y="239416"/>
                  </a:lnTo>
                  <a:lnTo>
                    <a:pt x="1074103" y="0"/>
                  </a:lnTo>
                  <a:lnTo>
                    <a:pt x="1342628" y="0"/>
                  </a:lnTo>
                  <a:lnTo>
                    <a:pt x="1611154" y="0"/>
                  </a:lnTo>
                  <a:lnTo>
                    <a:pt x="1879680" y="279319"/>
                  </a:lnTo>
                  <a:lnTo>
                    <a:pt x="2148206" y="119708"/>
                  </a:lnTo>
                  <a:lnTo>
                    <a:pt x="2416732" y="0"/>
                  </a:lnTo>
                  <a:lnTo>
                    <a:pt x="2685257" y="0"/>
                  </a:lnTo>
                  <a:lnTo>
                    <a:pt x="2953783" y="39902"/>
                  </a:lnTo>
                  <a:lnTo>
                    <a:pt x="3222309" y="79805"/>
                  </a:lnTo>
                  <a:lnTo>
                    <a:pt x="3490835" y="79805"/>
                  </a:lnTo>
                  <a:lnTo>
                    <a:pt x="3759360" y="0"/>
                  </a:lnTo>
                  <a:lnTo>
                    <a:pt x="4027886" y="0"/>
                  </a:lnTo>
                  <a:lnTo>
                    <a:pt x="4296412" y="0"/>
                  </a:lnTo>
                  <a:lnTo>
                    <a:pt x="4564938" y="0"/>
                  </a:lnTo>
                  <a:lnTo>
                    <a:pt x="4833464" y="0"/>
                  </a:lnTo>
                  <a:lnTo>
                    <a:pt x="5101989" y="0"/>
                  </a:lnTo>
                  <a:lnTo>
                    <a:pt x="5370515" y="359124"/>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985330" y="1318612"/>
              <a:ext cx="5907567" cy="478832"/>
            </a:xfrm>
            <a:custGeom>
              <a:avLst/>
              <a:pathLst>
                <a:path w="5907567" h="478832">
                  <a:moveTo>
                    <a:pt x="0" y="319221"/>
                  </a:moveTo>
                  <a:lnTo>
                    <a:pt x="268525" y="319221"/>
                  </a:lnTo>
                  <a:lnTo>
                    <a:pt x="537051" y="159610"/>
                  </a:lnTo>
                  <a:lnTo>
                    <a:pt x="805577" y="39902"/>
                  </a:lnTo>
                  <a:lnTo>
                    <a:pt x="1074103" y="478832"/>
                  </a:lnTo>
                  <a:lnTo>
                    <a:pt x="1342628" y="319221"/>
                  </a:lnTo>
                  <a:lnTo>
                    <a:pt x="1611154" y="159610"/>
                  </a:lnTo>
                  <a:lnTo>
                    <a:pt x="1879680" y="0"/>
                  </a:lnTo>
                  <a:lnTo>
                    <a:pt x="2148206" y="39902"/>
                  </a:lnTo>
                  <a:lnTo>
                    <a:pt x="2416732" y="0"/>
                  </a:lnTo>
                  <a:lnTo>
                    <a:pt x="2685257" y="0"/>
                  </a:lnTo>
                  <a:lnTo>
                    <a:pt x="2953783" y="0"/>
                  </a:lnTo>
                  <a:lnTo>
                    <a:pt x="3222309" y="159610"/>
                  </a:lnTo>
                  <a:lnTo>
                    <a:pt x="3490835" y="319221"/>
                  </a:lnTo>
                  <a:lnTo>
                    <a:pt x="3759360" y="279319"/>
                  </a:lnTo>
                  <a:lnTo>
                    <a:pt x="4027886" y="239416"/>
                  </a:lnTo>
                  <a:lnTo>
                    <a:pt x="4296412" y="159610"/>
                  </a:lnTo>
                  <a:lnTo>
                    <a:pt x="4564938" y="39902"/>
                  </a:lnTo>
                  <a:lnTo>
                    <a:pt x="4833464" y="438929"/>
                  </a:lnTo>
                  <a:lnTo>
                    <a:pt x="5101989" y="0"/>
                  </a:lnTo>
                  <a:lnTo>
                    <a:pt x="5370515" y="0"/>
                  </a:lnTo>
                  <a:lnTo>
                    <a:pt x="5639041" y="0"/>
                  </a:lnTo>
                  <a:lnTo>
                    <a:pt x="590756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946953"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109" y="948582"/>
              <a:ext cx="261314" cy="360092"/>
            </a:xfrm>
            <a:custGeom>
              <a:avLst/>
              <a:pathLst>
                <a:path w="261314" h="360092">
                  <a:moveTo>
                    <a:pt x="261314" y="0"/>
                  </a:moveTo>
                  <a:lnTo>
                    <a:pt x="0" y="360092"/>
                  </a:lnTo>
                </a:path>
              </a:pathLst>
            </a:custGeom>
          </p:spPr>
          <p:txBody>
            <a:bodyPr/>
            <a:lstStyle/>
            <a:p/>
          </p:txBody>
        </p:sp>
        <p:sp>
          <p:nvSpPr>
            <p:cNvPr id="41" name="pl41"/>
            <p:cNvSpPr/>
            <p:nvPr/>
          </p:nvSpPr>
          <p:spPr>
            <a:xfrm>
              <a:off x="7906777" y="1325742"/>
              <a:ext cx="254645" cy="130802"/>
            </a:xfrm>
            <a:custGeom>
              <a:avLst/>
              <a:pathLst>
                <a:path w="254645" h="130802">
                  <a:moveTo>
                    <a:pt x="254645" y="130802"/>
                  </a:moveTo>
                  <a:lnTo>
                    <a:pt x="0" y="0"/>
                  </a:lnTo>
                </a:path>
              </a:pathLst>
            </a:custGeom>
          </p:spPr>
          <p:txBody>
            <a:bodyPr/>
            <a:lstStyle/>
            <a:p/>
          </p:txBody>
        </p:sp>
        <p:sp>
          <p:nvSpPr>
            <p:cNvPr id="42" name="pl42"/>
            <p:cNvSpPr/>
            <p:nvPr/>
          </p:nvSpPr>
          <p:spPr>
            <a:xfrm>
              <a:off x="7908626" y="1221777"/>
              <a:ext cx="252796" cy="91163"/>
            </a:xfrm>
            <a:custGeom>
              <a:avLst/>
              <a:pathLst>
                <a:path w="252796" h="91163">
                  <a:moveTo>
                    <a:pt x="252796" y="0"/>
                  </a:moveTo>
                  <a:lnTo>
                    <a:pt x="0" y="91163"/>
                  </a:lnTo>
                </a:path>
              </a:pathLst>
            </a:custGeom>
          </p:spPr>
          <p:txBody>
            <a:bodyPr/>
            <a:lstStyle/>
            <a:p/>
          </p:txBody>
        </p:sp>
        <p:sp>
          <p:nvSpPr>
            <p:cNvPr id="43" name="pl43"/>
            <p:cNvSpPr/>
            <p:nvPr/>
          </p:nvSpPr>
          <p:spPr>
            <a:xfrm>
              <a:off x="7901629" y="1447834"/>
              <a:ext cx="259794" cy="283050"/>
            </a:xfrm>
            <a:custGeom>
              <a:avLst/>
              <a:pathLst>
                <a:path w="259794" h="283050">
                  <a:moveTo>
                    <a:pt x="259794" y="283050"/>
                  </a:moveTo>
                  <a:lnTo>
                    <a:pt x="0" y="0"/>
                  </a:lnTo>
                </a:path>
              </a:pathLst>
            </a:custGeom>
          </p:spPr>
          <p:txBody>
            <a:bodyPr/>
            <a:lstStyle/>
            <a:p/>
          </p:txBody>
        </p:sp>
        <p:sp>
          <p:nvSpPr>
            <p:cNvPr id="44" name="pg44"/>
            <p:cNvSpPr/>
            <p:nvPr/>
          </p:nvSpPr>
          <p:spPr>
            <a:xfrm>
              <a:off x="8092843" y="83963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88047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38693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42777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8" name="pg48"/>
            <p:cNvSpPr/>
            <p:nvPr/>
          </p:nvSpPr>
          <p:spPr>
            <a:xfrm>
              <a:off x="8092843" y="111428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15512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0" name="pg50"/>
            <p:cNvSpPr/>
            <p:nvPr/>
          </p:nvSpPr>
          <p:spPr>
            <a:xfrm>
              <a:off x="8092843" y="166024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70109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7941"/>
              <a:ext cx="4398339"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Qatar,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1 vaccines increased coverage, 0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190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098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006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644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6552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382822"/>
              <a:ext cx="249522" cy="490817"/>
            </a:xfrm>
            <a:prstGeom prst="rect">
              <a:avLst/>
            </a:prstGeom>
            <a:solidFill>
              <a:srgbClr val="1CABE2">
                <a:alpha val="100000"/>
              </a:srgbClr>
            </a:solidFill>
          </p:spPr>
          <p:txBody>
            <a:bodyPr/>
            <a:lstStyle/>
            <a:p/>
          </p:txBody>
        </p:sp>
        <p:sp>
          <p:nvSpPr>
            <p:cNvPr id="22" name="rc22"/>
            <p:cNvSpPr/>
            <p:nvPr/>
          </p:nvSpPr>
          <p:spPr>
            <a:xfrm>
              <a:off x="1573521" y="3545873"/>
              <a:ext cx="249522" cy="327766"/>
            </a:xfrm>
            <a:prstGeom prst="rect">
              <a:avLst/>
            </a:prstGeom>
            <a:solidFill>
              <a:srgbClr val="1CABE2">
                <a:alpha val="100000"/>
              </a:srgbClr>
            </a:solidFill>
          </p:spPr>
          <p:txBody>
            <a:bodyPr/>
            <a:lstStyle/>
            <a:p/>
          </p:txBody>
        </p:sp>
        <p:sp>
          <p:nvSpPr>
            <p:cNvPr id="23" name="rc23"/>
            <p:cNvSpPr/>
            <p:nvPr/>
          </p:nvSpPr>
          <p:spPr>
            <a:xfrm>
              <a:off x="1850769" y="3602442"/>
              <a:ext cx="249522" cy="271197"/>
            </a:xfrm>
            <a:prstGeom prst="rect">
              <a:avLst/>
            </a:prstGeom>
            <a:solidFill>
              <a:srgbClr val="1CABE2">
                <a:alpha val="100000"/>
              </a:srgbClr>
            </a:solidFill>
          </p:spPr>
          <p:txBody>
            <a:bodyPr/>
            <a:lstStyle/>
            <a:p/>
          </p:txBody>
        </p:sp>
        <p:sp>
          <p:nvSpPr>
            <p:cNvPr id="24" name="rc24"/>
            <p:cNvSpPr/>
            <p:nvPr/>
          </p:nvSpPr>
          <p:spPr>
            <a:xfrm>
              <a:off x="2128016" y="3596341"/>
              <a:ext cx="249522" cy="277298"/>
            </a:xfrm>
            <a:prstGeom prst="rect">
              <a:avLst/>
            </a:prstGeom>
            <a:solidFill>
              <a:srgbClr val="1CABE2">
                <a:alpha val="100000"/>
              </a:srgbClr>
            </a:solidFill>
          </p:spPr>
          <p:txBody>
            <a:bodyPr/>
            <a:lstStyle/>
            <a:p/>
          </p:txBody>
        </p:sp>
        <p:sp>
          <p:nvSpPr>
            <p:cNvPr id="25" name="rc25"/>
            <p:cNvSpPr/>
            <p:nvPr/>
          </p:nvSpPr>
          <p:spPr>
            <a:xfrm>
              <a:off x="2405264" y="3804315"/>
              <a:ext cx="249522" cy="69324"/>
            </a:xfrm>
            <a:prstGeom prst="rect">
              <a:avLst/>
            </a:prstGeom>
            <a:solidFill>
              <a:srgbClr val="1CABE2">
                <a:alpha val="100000"/>
              </a:srgbClr>
            </a:solidFill>
          </p:spPr>
          <p:txBody>
            <a:bodyPr/>
            <a:lstStyle/>
            <a:p/>
          </p:txBody>
        </p:sp>
        <p:sp>
          <p:nvSpPr>
            <p:cNvPr id="26" name="rc26"/>
            <p:cNvSpPr/>
            <p:nvPr/>
          </p:nvSpPr>
          <p:spPr>
            <a:xfrm>
              <a:off x="2682512" y="3803760"/>
              <a:ext cx="249522" cy="69879"/>
            </a:xfrm>
            <a:prstGeom prst="rect">
              <a:avLst/>
            </a:prstGeom>
            <a:solidFill>
              <a:srgbClr val="1CABE2">
                <a:alpha val="100000"/>
              </a:srgbClr>
            </a:solidFill>
          </p:spPr>
          <p:txBody>
            <a:bodyPr/>
            <a:lstStyle/>
            <a:p/>
          </p:txBody>
        </p:sp>
        <p:sp>
          <p:nvSpPr>
            <p:cNvPr id="27" name="rc27"/>
            <p:cNvSpPr/>
            <p:nvPr/>
          </p:nvSpPr>
          <p:spPr>
            <a:xfrm>
              <a:off x="2959759" y="3809306"/>
              <a:ext cx="249522" cy="64333"/>
            </a:xfrm>
            <a:prstGeom prst="rect">
              <a:avLst/>
            </a:prstGeom>
            <a:solidFill>
              <a:srgbClr val="1CABE2">
                <a:alpha val="100000"/>
              </a:srgbClr>
            </a:solidFill>
          </p:spPr>
          <p:txBody>
            <a:bodyPr/>
            <a:lstStyle/>
            <a:p/>
          </p:txBody>
        </p:sp>
        <p:sp>
          <p:nvSpPr>
            <p:cNvPr id="28" name="rc28"/>
            <p:cNvSpPr/>
            <p:nvPr/>
          </p:nvSpPr>
          <p:spPr>
            <a:xfrm>
              <a:off x="3237007" y="3586913"/>
              <a:ext cx="249522" cy="286726"/>
            </a:xfrm>
            <a:prstGeom prst="rect">
              <a:avLst/>
            </a:prstGeom>
            <a:solidFill>
              <a:srgbClr val="1CABE2">
                <a:alpha val="100000"/>
              </a:srgbClr>
            </a:solidFill>
          </p:spPr>
          <p:txBody>
            <a:bodyPr/>
            <a:lstStyle/>
            <a:p/>
          </p:txBody>
        </p:sp>
        <p:sp>
          <p:nvSpPr>
            <p:cNvPr id="29" name="rc29"/>
            <p:cNvSpPr/>
            <p:nvPr/>
          </p:nvSpPr>
          <p:spPr>
            <a:xfrm>
              <a:off x="3514255" y="3609097"/>
              <a:ext cx="249522" cy="264542"/>
            </a:xfrm>
            <a:prstGeom prst="rect">
              <a:avLst/>
            </a:prstGeom>
            <a:solidFill>
              <a:srgbClr val="1CABE2">
                <a:alpha val="100000"/>
              </a:srgbClr>
            </a:solidFill>
          </p:spPr>
          <p:txBody>
            <a:bodyPr/>
            <a:lstStyle/>
            <a:p/>
          </p:txBody>
        </p:sp>
        <p:sp>
          <p:nvSpPr>
            <p:cNvPr id="30" name="rc30"/>
            <p:cNvSpPr/>
            <p:nvPr/>
          </p:nvSpPr>
          <p:spPr>
            <a:xfrm>
              <a:off x="3791502" y="3777694"/>
              <a:ext cx="249522" cy="95945"/>
            </a:xfrm>
            <a:prstGeom prst="rect">
              <a:avLst/>
            </a:prstGeom>
            <a:solidFill>
              <a:srgbClr val="1CABE2">
                <a:alpha val="100000"/>
              </a:srgbClr>
            </a:solidFill>
          </p:spPr>
          <p:txBody>
            <a:bodyPr/>
            <a:lstStyle/>
            <a:p/>
          </p:txBody>
        </p:sp>
        <p:sp>
          <p:nvSpPr>
            <p:cNvPr id="31" name="rc31"/>
            <p:cNvSpPr/>
            <p:nvPr/>
          </p:nvSpPr>
          <p:spPr>
            <a:xfrm>
              <a:off x="4068750" y="3662338"/>
              <a:ext cx="249522" cy="211301"/>
            </a:xfrm>
            <a:prstGeom prst="rect">
              <a:avLst/>
            </a:prstGeom>
            <a:solidFill>
              <a:srgbClr val="1CABE2">
                <a:alpha val="100000"/>
              </a:srgbClr>
            </a:solidFill>
          </p:spPr>
          <p:txBody>
            <a:bodyPr/>
            <a:lstStyle/>
            <a:p/>
          </p:txBody>
        </p:sp>
        <p:sp>
          <p:nvSpPr>
            <p:cNvPr id="32" name="rc32"/>
            <p:cNvSpPr/>
            <p:nvPr/>
          </p:nvSpPr>
          <p:spPr>
            <a:xfrm>
              <a:off x="4345998" y="3195368"/>
              <a:ext cx="249522" cy="678271"/>
            </a:xfrm>
            <a:prstGeom prst="rect">
              <a:avLst/>
            </a:prstGeom>
            <a:solidFill>
              <a:srgbClr val="1CABE2">
                <a:alpha val="100000"/>
              </a:srgbClr>
            </a:solidFill>
          </p:spPr>
          <p:txBody>
            <a:bodyPr/>
            <a:lstStyle/>
            <a:p/>
          </p:txBody>
        </p:sp>
        <p:sp>
          <p:nvSpPr>
            <p:cNvPr id="33" name="rc33"/>
            <p:cNvSpPr/>
            <p:nvPr/>
          </p:nvSpPr>
          <p:spPr>
            <a:xfrm>
              <a:off x="4623245" y="3274676"/>
              <a:ext cx="249522" cy="598964"/>
            </a:xfrm>
            <a:prstGeom prst="rect">
              <a:avLst/>
            </a:prstGeom>
            <a:solidFill>
              <a:srgbClr val="1CABE2">
                <a:alpha val="100000"/>
              </a:srgbClr>
            </a:solidFill>
          </p:spPr>
          <p:txBody>
            <a:bodyPr/>
            <a:lstStyle/>
            <a:p/>
          </p:txBody>
        </p:sp>
        <p:sp>
          <p:nvSpPr>
            <p:cNvPr id="34" name="rc34"/>
            <p:cNvSpPr/>
            <p:nvPr/>
          </p:nvSpPr>
          <p:spPr>
            <a:xfrm>
              <a:off x="4900493" y="3746082"/>
              <a:ext cx="249522" cy="127557"/>
            </a:xfrm>
            <a:prstGeom prst="rect">
              <a:avLst/>
            </a:prstGeom>
            <a:solidFill>
              <a:srgbClr val="1CABE2">
                <a:alpha val="100000"/>
              </a:srgbClr>
            </a:solidFill>
          </p:spPr>
          <p:txBody>
            <a:bodyPr/>
            <a:lstStyle/>
            <a:p/>
          </p:txBody>
        </p:sp>
        <p:sp>
          <p:nvSpPr>
            <p:cNvPr id="35" name="rc35"/>
            <p:cNvSpPr/>
            <p:nvPr/>
          </p:nvSpPr>
          <p:spPr>
            <a:xfrm>
              <a:off x="5177741" y="3737764"/>
              <a:ext cx="249522" cy="135876"/>
            </a:xfrm>
            <a:prstGeom prst="rect">
              <a:avLst/>
            </a:prstGeom>
            <a:solidFill>
              <a:srgbClr val="1CABE2">
                <a:alpha val="100000"/>
              </a:srgbClr>
            </a:solidFill>
          </p:spPr>
          <p:txBody>
            <a:bodyPr/>
            <a:lstStyle/>
            <a:p/>
          </p:txBody>
        </p:sp>
        <p:sp>
          <p:nvSpPr>
            <p:cNvPr id="36" name="rc36"/>
            <p:cNvSpPr/>
            <p:nvPr/>
          </p:nvSpPr>
          <p:spPr>
            <a:xfrm>
              <a:off x="5454988" y="3731663"/>
              <a:ext cx="249522" cy="141976"/>
            </a:xfrm>
            <a:prstGeom prst="rect">
              <a:avLst/>
            </a:prstGeom>
            <a:solidFill>
              <a:srgbClr val="1CABE2">
                <a:alpha val="100000"/>
              </a:srgbClr>
            </a:solidFill>
          </p:spPr>
          <p:txBody>
            <a:bodyPr/>
            <a:lstStyle/>
            <a:p/>
          </p:txBody>
        </p:sp>
        <p:sp>
          <p:nvSpPr>
            <p:cNvPr id="37" name="rc37"/>
            <p:cNvSpPr/>
            <p:nvPr/>
          </p:nvSpPr>
          <p:spPr>
            <a:xfrm>
              <a:off x="5732236" y="3730554"/>
              <a:ext cx="249522" cy="143085"/>
            </a:xfrm>
            <a:prstGeom prst="rect">
              <a:avLst/>
            </a:prstGeom>
            <a:solidFill>
              <a:srgbClr val="1CABE2">
                <a:alpha val="100000"/>
              </a:srgbClr>
            </a:solidFill>
          </p:spPr>
          <p:txBody>
            <a:bodyPr/>
            <a:lstStyle/>
            <a:p/>
          </p:txBody>
        </p:sp>
        <p:sp>
          <p:nvSpPr>
            <p:cNvPr id="38" name="rc38"/>
            <p:cNvSpPr/>
            <p:nvPr/>
          </p:nvSpPr>
          <p:spPr>
            <a:xfrm>
              <a:off x="6009484" y="3574158"/>
              <a:ext cx="249522" cy="299482"/>
            </a:xfrm>
            <a:prstGeom prst="rect">
              <a:avLst/>
            </a:prstGeom>
            <a:solidFill>
              <a:srgbClr val="1CABE2">
                <a:alpha val="100000"/>
              </a:srgbClr>
            </a:solidFill>
          </p:spPr>
          <p:txBody>
            <a:bodyPr/>
            <a:lstStyle/>
            <a:p/>
          </p:txBody>
        </p:sp>
        <p:sp>
          <p:nvSpPr>
            <p:cNvPr id="39" name="rc39"/>
            <p:cNvSpPr/>
            <p:nvPr/>
          </p:nvSpPr>
          <p:spPr>
            <a:xfrm>
              <a:off x="6286731" y="3722235"/>
              <a:ext cx="249522" cy="151404"/>
            </a:xfrm>
            <a:prstGeom prst="rect">
              <a:avLst/>
            </a:prstGeom>
            <a:solidFill>
              <a:srgbClr val="1CABE2">
                <a:alpha val="100000"/>
              </a:srgbClr>
            </a:solidFill>
          </p:spPr>
          <p:txBody>
            <a:bodyPr/>
            <a:lstStyle/>
            <a:p/>
          </p:txBody>
        </p:sp>
        <p:sp>
          <p:nvSpPr>
            <p:cNvPr id="40" name="rc40"/>
            <p:cNvSpPr/>
            <p:nvPr/>
          </p:nvSpPr>
          <p:spPr>
            <a:xfrm>
              <a:off x="6563979" y="3719462"/>
              <a:ext cx="249522" cy="154177"/>
            </a:xfrm>
            <a:prstGeom prst="rect">
              <a:avLst/>
            </a:prstGeom>
            <a:solidFill>
              <a:srgbClr val="1CABE2">
                <a:alpha val="100000"/>
              </a:srgbClr>
            </a:solidFill>
          </p:spPr>
          <p:txBody>
            <a:bodyPr/>
            <a:lstStyle/>
            <a:p/>
          </p:txBody>
        </p:sp>
        <p:sp>
          <p:nvSpPr>
            <p:cNvPr id="41" name="rc41"/>
            <p:cNvSpPr/>
            <p:nvPr/>
          </p:nvSpPr>
          <p:spPr>
            <a:xfrm>
              <a:off x="6841227" y="2162710"/>
              <a:ext cx="249522" cy="1710929"/>
            </a:xfrm>
            <a:prstGeom prst="rect">
              <a:avLst/>
            </a:prstGeom>
            <a:solidFill>
              <a:srgbClr val="1CABE2">
                <a:alpha val="100000"/>
              </a:srgbClr>
            </a:solidFill>
          </p:spPr>
          <p:txBody>
            <a:bodyPr/>
            <a:lstStyle/>
            <a:p/>
          </p:txBody>
        </p:sp>
        <p:sp>
          <p:nvSpPr>
            <p:cNvPr id="42" name="rc42"/>
            <p:cNvSpPr/>
            <p:nvPr/>
          </p:nvSpPr>
          <p:spPr>
            <a:xfrm>
              <a:off x="7118474" y="3725008"/>
              <a:ext cx="249522" cy="148631"/>
            </a:xfrm>
            <a:prstGeom prst="rect">
              <a:avLst/>
            </a:prstGeom>
            <a:solidFill>
              <a:srgbClr val="1CABE2">
                <a:alpha val="100000"/>
              </a:srgbClr>
            </a:solidFill>
          </p:spPr>
          <p:txBody>
            <a:bodyPr/>
            <a:lstStyle/>
            <a:p/>
          </p:txBody>
        </p:sp>
        <p:sp>
          <p:nvSpPr>
            <p:cNvPr id="43" name="rc43"/>
            <p:cNvSpPr/>
            <p:nvPr/>
          </p:nvSpPr>
          <p:spPr>
            <a:xfrm>
              <a:off x="7395722" y="3712252"/>
              <a:ext cx="249522" cy="161387"/>
            </a:xfrm>
            <a:prstGeom prst="rect">
              <a:avLst/>
            </a:prstGeom>
            <a:solidFill>
              <a:srgbClr val="1CABE2">
                <a:alpha val="100000"/>
              </a:srgbClr>
            </a:solidFill>
          </p:spPr>
          <p:txBody>
            <a:bodyPr/>
            <a:lstStyle/>
            <a:p/>
          </p:txBody>
        </p:sp>
        <p:sp>
          <p:nvSpPr>
            <p:cNvPr id="44" name="rc44"/>
            <p:cNvSpPr/>
            <p:nvPr/>
          </p:nvSpPr>
          <p:spPr>
            <a:xfrm>
              <a:off x="7672970" y="3710588"/>
              <a:ext cx="249522" cy="163051"/>
            </a:xfrm>
            <a:prstGeom prst="rect">
              <a:avLst/>
            </a:prstGeom>
            <a:solidFill>
              <a:srgbClr val="1CABE2">
                <a:alpha val="100000"/>
              </a:srgbClr>
            </a:solidFill>
          </p:spPr>
          <p:txBody>
            <a:bodyPr/>
            <a:lstStyle/>
            <a:p/>
          </p:txBody>
        </p:sp>
        <p:sp>
          <p:nvSpPr>
            <p:cNvPr id="45" name="rc45"/>
            <p:cNvSpPr/>
            <p:nvPr/>
          </p:nvSpPr>
          <p:spPr>
            <a:xfrm>
              <a:off x="7950217" y="3713361"/>
              <a:ext cx="249522" cy="160278"/>
            </a:xfrm>
            <a:prstGeom prst="rect">
              <a:avLst/>
            </a:prstGeom>
            <a:solidFill>
              <a:srgbClr val="1CABE2">
                <a:alpha val="100000"/>
              </a:srgbClr>
            </a:solidFill>
          </p:spPr>
          <p:txBody>
            <a:bodyPr/>
            <a:lstStyle/>
            <a:p/>
          </p:txBody>
        </p:sp>
        <p:sp>
          <p:nvSpPr>
            <p:cNvPr id="46" name="rc46"/>
            <p:cNvSpPr/>
            <p:nvPr/>
          </p:nvSpPr>
          <p:spPr>
            <a:xfrm>
              <a:off x="1296273" y="2646318"/>
              <a:ext cx="249522" cy="736503"/>
            </a:xfrm>
            <a:prstGeom prst="rect">
              <a:avLst/>
            </a:prstGeom>
            <a:solidFill>
              <a:srgbClr val="B3B3B3">
                <a:alpha val="100000"/>
              </a:srgbClr>
            </a:solidFill>
          </p:spPr>
          <p:txBody>
            <a:bodyPr/>
            <a:lstStyle/>
            <a:p/>
          </p:txBody>
        </p:sp>
        <p:sp>
          <p:nvSpPr>
            <p:cNvPr id="47" name="rc47"/>
            <p:cNvSpPr/>
            <p:nvPr/>
          </p:nvSpPr>
          <p:spPr>
            <a:xfrm>
              <a:off x="1573521" y="3414988"/>
              <a:ext cx="249522" cy="130884"/>
            </a:xfrm>
            <a:prstGeom prst="rect">
              <a:avLst/>
            </a:prstGeom>
            <a:solidFill>
              <a:srgbClr val="B3B3B3">
                <a:alpha val="100000"/>
              </a:srgbClr>
            </a:solidFill>
          </p:spPr>
          <p:txBody>
            <a:bodyPr/>
            <a:lstStyle/>
            <a:p/>
          </p:txBody>
        </p:sp>
        <p:sp>
          <p:nvSpPr>
            <p:cNvPr id="48" name="rc48"/>
            <p:cNvSpPr/>
            <p:nvPr/>
          </p:nvSpPr>
          <p:spPr>
            <a:xfrm>
              <a:off x="1850769" y="3602442"/>
              <a:ext cx="249522" cy="0"/>
            </a:xfrm>
            <a:prstGeom prst="rect">
              <a:avLst/>
            </a:prstGeom>
            <a:solidFill>
              <a:srgbClr val="B3B3B3">
                <a:alpha val="100000"/>
              </a:srgbClr>
            </a:solidFill>
          </p:spPr>
          <p:txBody>
            <a:bodyPr/>
            <a:lstStyle/>
            <a:p/>
          </p:txBody>
        </p:sp>
        <p:sp>
          <p:nvSpPr>
            <p:cNvPr id="49" name="rc49"/>
            <p:cNvSpPr/>
            <p:nvPr/>
          </p:nvSpPr>
          <p:spPr>
            <a:xfrm>
              <a:off x="2128016" y="3319043"/>
              <a:ext cx="249522" cy="277298"/>
            </a:xfrm>
            <a:prstGeom prst="rect">
              <a:avLst/>
            </a:prstGeom>
            <a:solidFill>
              <a:srgbClr val="B3B3B3">
                <a:alpha val="100000"/>
              </a:srgbClr>
            </a:solidFill>
          </p:spPr>
          <p:txBody>
            <a:bodyPr/>
            <a:lstStyle/>
            <a:p/>
          </p:txBody>
        </p:sp>
        <p:sp>
          <p:nvSpPr>
            <p:cNvPr id="50" name="rc50"/>
            <p:cNvSpPr/>
            <p:nvPr/>
          </p:nvSpPr>
          <p:spPr>
            <a:xfrm>
              <a:off x="2405264" y="3596896"/>
              <a:ext cx="249522" cy="207419"/>
            </a:xfrm>
            <a:prstGeom prst="rect">
              <a:avLst/>
            </a:prstGeom>
            <a:solidFill>
              <a:srgbClr val="B3B3B3">
                <a:alpha val="100000"/>
              </a:srgbClr>
            </a:solidFill>
          </p:spPr>
          <p:txBody>
            <a:bodyPr/>
            <a:lstStyle/>
            <a:p/>
          </p:txBody>
        </p:sp>
        <p:sp>
          <p:nvSpPr>
            <p:cNvPr id="51" name="rc51"/>
            <p:cNvSpPr/>
            <p:nvPr/>
          </p:nvSpPr>
          <p:spPr>
            <a:xfrm>
              <a:off x="2682512" y="3663448"/>
              <a:ext cx="249522" cy="140312"/>
            </a:xfrm>
            <a:prstGeom prst="rect">
              <a:avLst/>
            </a:prstGeom>
            <a:solidFill>
              <a:srgbClr val="B3B3B3">
                <a:alpha val="100000"/>
              </a:srgbClr>
            </a:solidFill>
          </p:spPr>
          <p:txBody>
            <a:bodyPr/>
            <a:lstStyle/>
            <a:p/>
          </p:txBody>
        </p:sp>
        <p:sp>
          <p:nvSpPr>
            <p:cNvPr id="52" name="rc52"/>
            <p:cNvSpPr/>
            <p:nvPr/>
          </p:nvSpPr>
          <p:spPr>
            <a:xfrm>
              <a:off x="2959759" y="3617416"/>
              <a:ext cx="249522" cy="191890"/>
            </a:xfrm>
            <a:prstGeom prst="rect">
              <a:avLst/>
            </a:prstGeom>
            <a:solidFill>
              <a:srgbClr val="B3B3B3">
                <a:alpha val="100000"/>
              </a:srgbClr>
            </a:solidFill>
          </p:spPr>
          <p:txBody>
            <a:bodyPr/>
            <a:lstStyle/>
            <a:p/>
          </p:txBody>
        </p:sp>
        <p:sp>
          <p:nvSpPr>
            <p:cNvPr id="53" name="rc53"/>
            <p:cNvSpPr/>
            <p:nvPr/>
          </p:nvSpPr>
          <p:spPr>
            <a:xfrm>
              <a:off x="3237007" y="3443273"/>
              <a:ext cx="249522" cy="143640"/>
            </a:xfrm>
            <a:prstGeom prst="rect">
              <a:avLst/>
            </a:prstGeom>
            <a:solidFill>
              <a:srgbClr val="B3B3B3">
                <a:alpha val="100000"/>
              </a:srgbClr>
            </a:solidFill>
          </p:spPr>
          <p:txBody>
            <a:bodyPr/>
            <a:lstStyle/>
            <a:p/>
          </p:txBody>
        </p:sp>
        <p:sp>
          <p:nvSpPr>
            <p:cNvPr id="54" name="rc54"/>
            <p:cNvSpPr/>
            <p:nvPr/>
          </p:nvSpPr>
          <p:spPr>
            <a:xfrm>
              <a:off x="3514255" y="3609097"/>
              <a:ext cx="249522" cy="0"/>
            </a:xfrm>
            <a:prstGeom prst="rect">
              <a:avLst/>
            </a:prstGeom>
            <a:solidFill>
              <a:srgbClr val="B3B3B3">
                <a:alpha val="100000"/>
              </a:srgbClr>
            </a:solidFill>
          </p:spPr>
          <p:txBody>
            <a:bodyPr/>
            <a:lstStyle/>
            <a:p/>
          </p:txBody>
        </p:sp>
        <p:sp>
          <p:nvSpPr>
            <p:cNvPr id="55" name="rc55"/>
            <p:cNvSpPr/>
            <p:nvPr/>
          </p:nvSpPr>
          <p:spPr>
            <a:xfrm>
              <a:off x="3791502" y="3777694"/>
              <a:ext cx="249522" cy="0"/>
            </a:xfrm>
            <a:prstGeom prst="rect">
              <a:avLst/>
            </a:prstGeom>
            <a:solidFill>
              <a:srgbClr val="B3B3B3">
                <a:alpha val="100000"/>
              </a:srgbClr>
            </a:solidFill>
          </p:spPr>
          <p:txBody>
            <a:bodyPr/>
            <a:lstStyle/>
            <a:p/>
          </p:txBody>
        </p:sp>
        <p:sp>
          <p:nvSpPr>
            <p:cNvPr id="56" name="rc56"/>
            <p:cNvSpPr/>
            <p:nvPr/>
          </p:nvSpPr>
          <p:spPr>
            <a:xfrm>
              <a:off x="4068750" y="3556411"/>
              <a:ext cx="249522" cy="105927"/>
            </a:xfrm>
            <a:prstGeom prst="rect">
              <a:avLst/>
            </a:prstGeom>
            <a:solidFill>
              <a:srgbClr val="B3B3B3">
                <a:alpha val="100000"/>
              </a:srgbClr>
            </a:solidFill>
          </p:spPr>
          <p:txBody>
            <a:bodyPr/>
            <a:lstStyle/>
            <a:p/>
          </p:txBody>
        </p:sp>
        <p:sp>
          <p:nvSpPr>
            <p:cNvPr id="57" name="rc57"/>
            <p:cNvSpPr/>
            <p:nvPr/>
          </p:nvSpPr>
          <p:spPr>
            <a:xfrm>
              <a:off x="4345998" y="3082231"/>
              <a:ext cx="249522" cy="113137"/>
            </a:xfrm>
            <a:prstGeom prst="rect">
              <a:avLst/>
            </a:prstGeom>
            <a:solidFill>
              <a:srgbClr val="B3B3B3">
                <a:alpha val="100000"/>
              </a:srgbClr>
            </a:solidFill>
          </p:spPr>
          <p:txBody>
            <a:bodyPr/>
            <a:lstStyle/>
            <a:p/>
          </p:txBody>
        </p:sp>
        <p:sp>
          <p:nvSpPr>
            <p:cNvPr id="58" name="rc58"/>
            <p:cNvSpPr/>
            <p:nvPr/>
          </p:nvSpPr>
          <p:spPr>
            <a:xfrm>
              <a:off x="4623245" y="2915297"/>
              <a:ext cx="249522" cy="359378"/>
            </a:xfrm>
            <a:prstGeom prst="rect">
              <a:avLst/>
            </a:prstGeom>
            <a:solidFill>
              <a:srgbClr val="B3B3B3">
                <a:alpha val="100000"/>
              </a:srgbClr>
            </a:solidFill>
          </p:spPr>
          <p:txBody>
            <a:bodyPr/>
            <a:lstStyle/>
            <a:p/>
          </p:txBody>
        </p:sp>
        <p:sp>
          <p:nvSpPr>
            <p:cNvPr id="59" name="rc59"/>
            <p:cNvSpPr/>
            <p:nvPr/>
          </p:nvSpPr>
          <p:spPr>
            <a:xfrm>
              <a:off x="4900493" y="3491523"/>
              <a:ext cx="249522" cy="254559"/>
            </a:xfrm>
            <a:prstGeom prst="rect">
              <a:avLst/>
            </a:prstGeom>
            <a:solidFill>
              <a:srgbClr val="B3B3B3">
                <a:alpha val="100000"/>
              </a:srgbClr>
            </a:solidFill>
          </p:spPr>
          <p:txBody>
            <a:bodyPr/>
            <a:lstStyle/>
            <a:p/>
          </p:txBody>
        </p:sp>
        <p:sp>
          <p:nvSpPr>
            <p:cNvPr id="60" name="rc60"/>
            <p:cNvSpPr/>
            <p:nvPr/>
          </p:nvSpPr>
          <p:spPr>
            <a:xfrm>
              <a:off x="5177741" y="2376230"/>
              <a:ext cx="249522" cy="1361533"/>
            </a:xfrm>
            <a:prstGeom prst="rect">
              <a:avLst/>
            </a:prstGeom>
            <a:solidFill>
              <a:srgbClr val="B3B3B3">
                <a:alpha val="100000"/>
              </a:srgbClr>
            </a:solidFill>
          </p:spPr>
          <p:txBody>
            <a:bodyPr/>
            <a:lstStyle/>
            <a:p/>
          </p:txBody>
        </p:sp>
        <p:sp>
          <p:nvSpPr>
            <p:cNvPr id="61" name="rc61"/>
            <p:cNvSpPr/>
            <p:nvPr/>
          </p:nvSpPr>
          <p:spPr>
            <a:xfrm>
              <a:off x="5454988" y="3731663"/>
              <a:ext cx="249522" cy="0"/>
            </a:xfrm>
            <a:prstGeom prst="rect">
              <a:avLst/>
            </a:prstGeom>
            <a:solidFill>
              <a:srgbClr val="B3B3B3">
                <a:alpha val="100000"/>
              </a:srgbClr>
            </a:solidFill>
          </p:spPr>
          <p:txBody>
            <a:bodyPr/>
            <a:lstStyle/>
            <a:p/>
          </p:txBody>
        </p:sp>
        <p:sp>
          <p:nvSpPr>
            <p:cNvPr id="62" name="rc62"/>
            <p:cNvSpPr/>
            <p:nvPr/>
          </p:nvSpPr>
          <p:spPr>
            <a:xfrm>
              <a:off x="5732236" y="3588023"/>
              <a:ext cx="249522" cy="142531"/>
            </a:xfrm>
            <a:prstGeom prst="rect">
              <a:avLst/>
            </a:prstGeom>
            <a:solidFill>
              <a:srgbClr val="B3B3B3">
                <a:alpha val="100000"/>
              </a:srgbClr>
            </a:solidFill>
          </p:spPr>
          <p:txBody>
            <a:bodyPr/>
            <a:lstStyle/>
            <a:p/>
          </p:txBody>
        </p:sp>
        <p:sp>
          <p:nvSpPr>
            <p:cNvPr id="63" name="rc63"/>
            <p:cNvSpPr/>
            <p:nvPr/>
          </p:nvSpPr>
          <p:spPr>
            <a:xfrm>
              <a:off x="6009484" y="3424417"/>
              <a:ext cx="249522" cy="149741"/>
            </a:xfrm>
            <a:prstGeom prst="rect">
              <a:avLst/>
            </a:prstGeom>
            <a:solidFill>
              <a:srgbClr val="B3B3B3">
                <a:alpha val="100000"/>
              </a:srgbClr>
            </a:solidFill>
          </p:spPr>
          <p:txBody>
            <a:bodyPr/>
            <a:lstStyle/>
            <a:p/>
          </p:txBody>
        </p:sp>
        <p:sp>
          <p:nvSpPr>
            <p:cNvPr id="64" name="rc64"/>
            <p:cNvSpPr/>
            <p:nvPr/>
          </p:nvSpPr>
          <p:spPr>
            <a:xfrm>
              <a:off x="6286731" y="3571385"/>
              <a:ext cx="249522" cy="150850"/>
            </a:xfrm>
            <a:prstGeom prst="rect">
              <a:avLst/>
            </a:prstGeom>
            <a:solidFill>
              <a:srgbClr val="B3B3B3">
                <a:alpha val="100000"/>
              </a:srgbClr>
            </a:solidFill>
          </p:spPr>
          <p:txBody>
            <a:bodyPr/>
            <a:lstStyle/>
            <a:p/>
          </p:txBody>
        </p:sp>
        <p:sp>
          <p:nvSpPr>
            <p:cNvPr id="65" name="rc65"/>
            <p:cNvSpPr/>
            <p:nvPr/>
          </p:nvSpPr>
          <p:spPr>
            <a:xfrm>
              <a:off x="6563979" y="3565284"/>
              <a:ext cx="249522" cy="154177"/>
            </a:xfrm>
            <a:prstGeom prst="rect">
              <a:avLst/>
            </a:prstGeom>
            <a:solidFill>
              <a:srgbClr val="B3B3B3">
                <a:alpha val="100000"/>
              </a:srgbClr>
            </a:solidFill>
          </p:spPr>
          <p:txBody>
            <a:bodyPr/>
            <a:lstStyle/>
            <a:p/>
          </p:txBody>
        </p:sp>
        <p:sp>
          <p:nvSpPr>
            <p:cNvPr id="66" name="rc66"/>
            <p:cNvSpPr/>
            <p:nvPr/>
          </p:nvSpPr>
          <p:spPr>
            <a:xfrm>
              <a:off x="6841227" y="2162710"/>
              <a:ext cx="249522" cy="0"/>
            </a:xfrm>
            <a:prstGeom prst="rect">
              <a:avLst/>
            </a:prstGeom>
            <a:solidFill>
              <a:srgbClr val="B3B3B3">
                <a:alpha val="100000"/>
              </a:srgbClr>
            </a:solidFill>
          </p:spPr>
          <p:txBody>
            <a:bodyPr/>
            <a:lstStyle/>
            <a:p/>
          </p:txBody>
        </p:sp>
        <p:sp>
          <p:nvSpPr>
            <p:cNvPr id="67" name="rc67"/>
            <p:cNvSpPr/>
            <p:nvPr/>
          </p:nvSpPr>
          <p:spPr>
            <a:xfrm>
              <a:off x="7118474" y="3576376"/>
              <a:ext cx="249522" cy="148631"/>
            </a:xfrm>
            <a:prstGeom prst="rect">
              <a:avLst/>
            </a:prstGeom>
            <a:solidFill>
              <a:srgbClr val="B3B3B3">
                <a:alpha val="100000"/>
              </a:srgbClr>
            </a:solidFill>
          </p:spPr>
          <p:txBody>
            <a:bodyPr/>
            <a:lstStyle/>
            <a:p/>
          </p:txBody>
        </p:sp>
        <p:sp>
          <p:nvSpPr>
            <p:cNvPr id="68" name="rc68"/>
            <p:cNvSpPr/>
            <p:nvPr/>
          </p:nvSpPr>
          <p:spPr>
            <a:xfrm>
              <a:off x="7395722" y="3550865"/>
              <a:ext cx="249522" cy="161387"/>
            </a:xfrm>
            <a:prstGeom prst="rect">
              <a:avLst/>
            </a:prstGeom>
            <a:solidFill>
              <a:srgbClr val="B3B3B3">
                <a:alpha val="100000"/>
              </a:srgbClr>
            </a:solidFill>
          </p:spPr>
          <p:txBody>
            <a:bodyPr/>
            <a:lstStyle/>
            <a:p/>
          </p:txBody>
        </p:sp>
        <p:sp>
          <p:nvSpPr>
            <p:cNvPr id="69" name="rc69"/>
            <p:cNvSpPr/>
            <p:nvPr/>
          </p:nvSpPr>
          <p:spPr>
            <a:xfrm>
              <a:off x="7672970" y="3058383"/>
              <a:ext cx="249522" cy="652205"/>
            </a:xfrm>
            <a:prstGeom prst="rect">
              <a:avLst/>
            </a:prstGeom>
            <a:solidFill>
              <a:srgbClr val="B3B3B3">
                <a:alpha val="100000"/>
              </a:srgbClr>
            </a:solidFill>
          </p:spPr>
          <p:txBody>
            <a:bodyPr/>
            <a:lstStyle/>
            <a:p/>
          </p:txBody>
        </p:sp>
        <p:sp>
          <p:nvSpPr>
            <p:cNvPr id="70" name="rc70"/>
            <p:cNvSpPr/>
            <p:nvPr/>
          </p:nvSpPr>
          <p:spPr>
            <a:xfrm>
              <a:off x="7950217" y="3232526"/>
              <a:ext cx="249522" cy="480834"/>
            </a:xfrm>
            <a:prstGeom prst="rect">
              <a:avLst/>
            </a:prstGeom>
            <a:solidFill>
              <a:srgbClr val="B3B3B3">
                <a:alpha val="100000"/>
              </a:srgbClr>
            </a:solidFill>
          </p:spPr>
          <p:txBody>
            <a:bodyPr/>
            <a:lstStyle/>
            <a:p/>
          </p:txBody>
        </p:sp>
        <p:sp>
          <p:nvSpPr>
            <p:cNvPr id="71" name="pl71"/>
            <p:cNvSpPr/>
            <p:nvPr/>
          </p:nvSpPr>
          <p:spPr>
            <a:xfrm>
              <a:off x="1421035" y="1050606"/>
              <a:ext cx="6653943" cy="285154"/>
            </a:xfrm>
            <a:custGeom>
              <a:avLst/>
              <a:pathLst>
                <a:path w="6653943" h="285154">
                  <a:moveTo>
                    <a:pt x="0" y="199608"/>
                  </a:moveTo>
                  <a:lnTo>
                    <a:pt x="277247" y="114061"/>
                  </a:lnTo>
                  <a:lnTo>
                    <a:pt x="554495" y="85546"/>
                  </a:lnTo>
                  <a:lnTo>
                    <a:pt x="831742" y="85546"/>
                  </a:lnTo>
                  <a:lnTo>
                    <a:pt x="1108990" y="0"/>
                  </a:lnTo>
                  <a:lnTo>
                    <a:pt x="1386238" y="0"/>
                  </a:lnTo>
                  <a:lnTo>
                    <a:pt x="1663485" y="0"/>
                  </a:lnTo>
                  <a:lnTo>
                    <a:pt x="1940733" y="85546"/>
                  </a:lnTo>
                  <a:lnTo>
                    <a:pt x="2217981" y="57030"/>
                  </a:lnTo>
                  <a:lnTo>
                    <a:pt x="2495228" y="0"/>
                  </a:lnTo>
                  <a:lnTo>
                    <a:pt x="2772476" y="28515"/>
                  </a:lnTo>
                  <a:lnTo>
                    <a:pt x="3049724" y="142577"/>
                  </a:lnTo>
                  <a:lnTo>
                    <a:pt x="3326971" y="114061"/>
                  </a:lnTo>
                  <a:lnTo>
                    <a:pt x="3604219" y="0"/>
                  </a:lnTo>
                  <a:lnTo>
                    <a:pt x="3881467" y="0"/>
                  </a:lnTo>
                  <a:lnTo>
                    <a:pt x="4158714" y="0"/>
                  </a:lnTo>
                  <a:lnTo>
                    <a:pt x="4435962" y="0"/>
                  </a:lnTo>
                  <a:lnTo>
                    <a:pt x="4713210" y="28515"/>
                  </a:lnTo>
                  <a:lnTo>
                    <a:pt x="4990457" y="0"/>
                  </a:lnTo>
                  <a:lnTo>
                    <a:pt x="5267705" y="0"/>
                  </a:lnTo>
                  <a:lnTo>
                    <a:pt x="5544953" y="285154"/>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2" name="pl72"/>
            <p:cNvSpPr/>
            <p:nvPr/>
          </p:nvSpPr>
          <p:spPr>
            <a:xfrm>
              <a:off x="1421035" y="1050606"/>
              <a:ext cx="6653943" cy="541794"/>
            </a:xfrm>
            <a:custGeom>
              <a:avLst/>
              <a:pathLst>
                <a:path w="6653943" h="541794">
                  <a:moveTo>
                    <a:pt x="0" y="541794"/>
                  </a:moveTo>
                  <a:lnTo>
                    <a:pt x="277247" y="171092"/>
                  </a:lnTo>
                  <a:lnTo>
                    <a:pt x="554495" y="85546"/>
                  </a:lnTo>
                  <a:lnTo>
                    <a:pt x="831742" y="199608"/>
                  </a:lnTo>
                  <a:lnTo>
                    <a:pt x="1108990" y="85546"/>
                  </a:lnTo>
                  <a:lnTo>
                    <a:pt x="1386238" y="57030"/>
                  </a:lnTo>
                  <a:lnTo>
                    <a:pt x="1663485" y="85546"/>
                  </a:lnTo>
                  <a:lnTo>
                    <a:pt x="1940733" y="142577"/>
                  </a:lnTo>
                  <a:lnTo>
                    <a:pt x="2217981" y="57030"/>
                  </a:lnTo>
                  <a:lnTo>
                    <a:pt x="2495228" y="0"/>
                  </a:lnTo>
                  <a:lnTo>
                    <a:pt x="2772476" y="57030"/>
                  </a:lnTo>
                  <a:lnTo>
                    <a:pt x="3049724" y="171092"/>
                  </a:lnTo>
                  <a:lnTo>
                    <a:pt x="3326971" y="199608"/>
                  </a:lnTo>
                  <a:lnTo>
                    <a:pt x="3604219" y="57030"/>
                  </a:lnTo>
                  <a:lnTo>
                    <a:pt x="3881467" y="285154"/>
                  </a:lnTo>
                  <a:lnTo>
                    <a:pt x="4158714" y="0"/>
                  </a:lnTo>
                  <a:lnTo>
                    <a:pt x="4435962" y="28515"/>
                  </a:lnTo>
                  <a:lnTo>
                    <a:pt x="4713210" y="57030"/>
                  </a:lnTo>
                  <a:lnTo>
                    <a:pt x="4990457" y="28515"/>
                  </a:lnTo>
                  <a:lnTo>
                    <a:pt x="5267705" y="28515"/>
                  </a:lnTo>
                  <a:lnTo>
                    <a:pt x="5544953" y="285154"/>
                  </a:lnTo>
                  <a:lnTo>
                    <a:pt x="5822200" y="28515"/>
                  </a:lnTo>
                  <a:lnTo>
                    <a:pt x="6099448" y="28515"/>
                  </a:lnTo>
                  <a:lnTo>
                    <a:pt x="6376696" y="114061"/>
                  </a:lnTo>
                  <a:lnTo>
                    <a:pt x="6653943" y="85546"/>
                  </a:lnTo>
                </a:path>
              </a:pathLst>
            </a:custGeom>
            <a:ln w="27101" cap="flat">
              <a:solidFill>
                <a:srgbClr val="333333">
                  <a:alpha val="50196"/>
                </a:srgbClr>
              </a:solidFill>
              <a:prstDash val="solid"/>
              <a:round/>
            </a:ln>
          </p:spPr>
          <p:txBody>
            <a:bodyPr/>
            <a:lstStyle/>
            <a:p/>
          </p:txBody>
        </p:sp>
        <p:sp>
          <p:nvSpPr>
            <p:cNvPr id="73" name="tx73"/>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6905698"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0" name="tx80"/>
            <p:cNvSpPr/>
            <p:nvPr/>
          </p:nvSpPr>
          <p:spPr>
            <a:xfrm>
              <a:off x="6905698"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1" name="tx81"/>
            <p:cNvSpPr/>
            <p:nvPr/>
          </p:nvSpPr>
          <p:spPr>
            <a:xfrm>
              <a:off x="718294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2" name="tx82"/>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3" name="tx83"/>
            <p:cNvSpPr/>
            <p:nvPr/>
          </p:nvSpPr>
          <p:spPr>
            <a:xfrm>
              <a:off x="773744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4" name="tx84"/>
            <p:cNvSpPr/>
            <p:nvPr/>
          </p:nvSpPr>
          <p:spPr>
            <a:xfrm>
              <a:off x="8014689"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6890639" y="29776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6" name="tx86"/>
            <p:cNvSpPr/>
            <p:nvPr/>
          </p:nvSpPr>
          <p:spPr>
            <a:xfrm>
              <a:off x="1345686" y="34648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7" name="tx87"/>
            <p:cNvSpPr/>
            <p:nvPr/>
          </p:nvSpPr>
          <p:spPr>
            <a:xfrm>
              <a:off x="7722382" y="35084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8" name="tx88"/>
            <p:cNvSpPr/>
            <p:nvPr/>
          </p:nvSpPr>
          <p:spPr>
            <a:xfrm>
              <a:off x="1345686" y="25296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89" name="tx89"/>
            <p:cNvSpPr/>
            <p:nvPr/>
          </p:nvSpPr>
          <p:spPr>
            <a:xfrm>
              <a:off x="2700271" y="354540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0" name="tx90"/>
            <p:cNvSpPr/>
            <p:nvPr/>
          </p:nvSpPr>
          <p:spPr>
            <a:xfrm>
              <a:off x="4131713" y="343969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1" name="tx91"/>
            <p:cNvSpPr/>
            <p:nvPr/>
          </p:nvSpPr>
          <p:spPr>
            <a:xfrm>
              <a:off x="5472747" y="361362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2" name="tx92"/>
            <p:cNvSpPr/>
            <p:nvPr/>
          </p:nvSpPr>
          <p:spPr>
            <a:xfrm>
              <a:off x="6626942" y="344856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3" name="tx93"/>
            <p:cNvSpPr/>
            <p:nvPr/>
          </p:nvSpPr>
          <p:spPr>
            <a:xfrm>
              <a:off x="6890639" y="20446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94" name="tx94"/>
            <p:cNvSpPr/>
            <p:nvPr/>
          </p:nvSpPr>
          <p:spPr>
            <a:xfrm>
              <a:off x="7181437" y="345966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5" name="tx95"/>
            <p:cNvSpPr/>
            <p:nvPr/>
          </p:nvSpPr>
          <p:spPr>
            <a:xfrm>
              <a:off x="7458685" y="343414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6" name="tx96"/>
            <p:cNvSpPr/>
            <p:nvPr/>
          </p:nvSpPr>
          <p:spPr>
            <a:xfrm>
              <a:off x="7722382" y="29403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97" name="tx97"/>
            <p:cNvSpPr/>
            <p:nvPr/>
          </p:nvSpPr>
          <p:spPr>
            <a:xfrm>
              <a:off x="7999630" y="311581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98" name="tx98"/>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717597" y="271403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0" name="tx100"/>
            <p:cNvSpPr/>
            <p:nvPr/>
          </p:nvSpPr>
          <p:spPr>
            <a:xfrm>
              <a:off x="717597" y="1605254"/>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63170" y="4778716"/>
              <a:ext cx="201456" cy="201456"/>
            </a:xfrm>
            <a:prstGeom prst="rect">
              <a:avLst/>
            </a:prstGeom>
            <a:solidFill>
              <a:srgbClr val="B3B3B3">
                <a:alpha val="100000"/>
              </a:srgbClr>
            </a:solidFill>
          </p:spPr>
          <p:txBody>
            <a:bodyPr/>
            <a:lstStyle/>
            <a:p/>
          </p:txBody>
        </p:sp>
        <p:sp>
          <p:nvSpPr>
            <p:cNvPr id="123" name="rc123"/>
            <p:cNvSpPr/>
            <p:nvPr/>
          </p:nvSpPr>
          <p:spPr>
            <a:xfrm>
              <a:off x="5565324" y="4778716"/>
              <a:ext cx="201456" cy="201456"/>
            </a:xfrm>
            <a:prstGeom prst="rect">
              <a:avLst/>
            </a:prstGeom>
            <a:solidFill>
              <a:srgbClr val="1CABE2">
                <a:alpha val="100000"/>
              </a:srgbClr>
            </a:solidFill>
          </p:spPr>
          <p:txBody>
            <a:bodyPr/>
            <a:lstStyle/>
            <a:p/>
          </p:txBody>
        </p:sp>
        <p:sp>
          <p:nvSpPr>
            <p:cNvPr id="124" name="tx12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51100" y="467530"/>
              <a:ext cx="722194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Qatar, 2000-2024</a:t>
              </a:r>
            </a:p>
          </p:txBody>
        </p:sp>
        <p:sp>
          <p:nvSpPr>
            <p:cNvPr id="127" name="pl127"/>
            <p:cNvSpPr/>
            <p:nvPr/>
          </p:nvSpPr>
          <p:spPr>
            <a:xfrm>
              <a:off x="24703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81845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16656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64439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9250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4062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296273" y="5650800"/>
              <a:ext cx="1305553" cy="164676"/>
            </a:xfrm>
            <a:prstGeom prst="rect">
              <a:avLst/>
            </a:prstGeom>
            <a:solidFill>
              <a:srgbClr val="1CABE2">
                <a:alpha val="100000"/>
              </a:srgbClr>
            </a:solidFill>
          </p:spPr>
          <p:txBody>
            <a:bodyPr/>
            <a:lstStyle/>
            <a:p/>
          </p:txBody>
        </p:sp>
        <p:sp>
          <p:nvSpPr>
            <p:cNvPr id="138" name="rc138"/>
            <p:cNvSpPr/>
            <p:nvPr/>
          </p:nvSpPr>
          <p:spPr>
            <a:xfrm>
              <a:off x="1296273" y="5444954"/>
              <a:ext cx="1380693" cy="164676"/>
            </a:xfrm>
            <a:prstGeom prst="rect">
              <a:avLst/>
            </a:prstGeom>
            <a:solidFill>
              <a:srgbClr val="1CABE2">
                <a:alpha val="100000"/>
              </a:srgbClr>
            </a:solidFill>
          </p:spPr>
          <p:txBody>
            <a:bodyPr/>
            <a:lstStyle/>
            <a:p/>
          </p:txBody>
        </p:sp>
        <p:sp>
          <p:nvSpPr>
            <p:cNvPr id="139" name="rc139"/>
            <p:cNvSpPr/>
            <p:nvPr/>
          </p:nvSpPr>
          <p:spPr>
            <a:xfrm>
              <a:off x="1296273" y="5239108"/>
              <a:ext cx="1357212" cy="164676"/>
            </a:xfrm>
            <a:prstGeom prst="rect">
              <a:avLst/>
            </a:prstGeom>
            <a:solidFill>
              <a:srgbClr val="1CABE2">
                <a:alpha val="100000"/>
              </a:srgbClr>
            </a:solidFill>
          </p:spPr>
          <p:txBody>
            <a:bodyPr/>
            <a:lstStyle/>
            <a:p/>
          </p:txBody>
        </p:sp>
        <p:sp>
          <p:nvSpPr>
            <p:cNvPr id="140" name="rc140"/>
            <p:cNvSpPr/>
            <p:nvPr/>
          </p:nvSpPr>
          <p:spPr>
            <a:xfrm>
              <a:off x="2601827" y="5650800"/>
              <a:ext cx="1305553" cy="164676"/>
            </a:xfrm>
            <a:prstGeom prst="rect">
              <a:avLst/>
            </a:prstGeom>
            <a:solidFill>
              <a:srgbClr val="B3B3B3">
                <a:alpha val="100000"/>
              </a:srgbClr>
            </a:solidFill>
          </p:spPr>
          <p:txBody>
            <a:bodyPr/>
            <a:lstStyle/>
            <a:p/>
          </p:txBody>
        </p:sp>
        <p:sp>
          <p:nvSpPr>
            <p:cNvPr id="141" name="rc141"/>
            <p:cNvSpPr/>
            <p:nvPr/>
          </p:nvSpPr>
          <p:spPr>
            <a:xfrm>
              <a:off x="2676967" y="5444954"/>
              <a:ext cx="5522773" cy="164676"/>
            </a:xfrm>
            <a:prstGeom prst="rect">
              <a:avLst/>
            </a:prstGeom>
            <a:solidFill>
              <a:srgbClr val="B3B3B3">
                <a:alpha val="100000"/>
              </a:srgbClr>
            </a:solidFill>
          </p:spPr>
          <p:txBody>
            <a:bodyPr/>
            <a:lstStyle/>
            <a:p/>
          </p:txBody>
        </p:sp>
        <p:sp>
          <p:nvSpPr>
            <p:cNvPr id="142" name="rc142"/>
            <p:cNvSpPr/>
            <p:nvPr/>
          </p:nvSpPr>
          <p:spPr>
            <a:xfrm>
              <a:off x="2653486" y="5239108"/>
              <a:ext cx="4071636" cy="164676"/>
            </a:xfrm>
            <a:prstGeom prst="rect">
              <a:avLst/>
            </a:prstGeom>
            <a:solidFill>
              <a:srgbClr val="B3B3B3">
                <a:alpha val="100000"/>
              </a:srgbClr>
            </a:solidFill>
          </p:spPr>
          <p:txBody>
            <a:bodyPr/>
            <a:lstStyle/>
            <a:p/>
          </p:txBody>
        </p:sp>
        <p:sp>
          <p:nvSpPr>
            <p:cNvPr id="143" name="tx143"/>
            <p:cNvSpPr/>
            <p:nvPr/>
          </p:nvSpPr>
          <p:spPr>
            <a:xfrm>
              <a:off x="3973299"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44" name="tx144"/>
            <p:cNvSpPr/>
            <p:nvPr/>
          </p:nvSpPr>
          <p:spPr>
            <a:xfrm>
              <a:off x="8280112"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45" name="tx145"/>
            <p:cNvSpPr/>
            <p:nvPr/>
          </p:nvSpPr>
          <p:spPr>
            <a:xfrm>
              <a:off x="6805494"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46" name="tx146"/>
            <p:cNvSpPr/>
            <p:nvPr/>
          </p:nvSpPr>
          <p:spPr>
            <a:xfrm>
              <a:off x="1834914"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7" name="tx147"/>
            <p:cNvSpPr/>
            <p:nvPr/>
          </p:nvSpPr>
          <p:spPr>
            <a:xfrm>
              <a:off x="1872484"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8" name="tx148"/>
            <p:cNvSpPr/>
            <p:nvPr/>
          </p:nvSpPr>
          <p:spPr>
            <a:xfrm>
              <a:off x="1860744"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9" name="tx149"/>
            <p:cNvSpPr/>
            <p:nvPr/>
          </p:nvSpPr>
          <p:spPr>
            <a:xfrm>
              <a:off x="3140468"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0" name="tx150"/>
            <p:cNvSpPr/>
            <p:nvPr/>
          </p:nvSpPr>
          <p:spPr>
            <a:xfrm>
              <a:off x="5357981"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51" name="tx151"/>
            <p:cNvSpPr/>
            <p:nvPr/>
          </p:nvSpPr>
          <p:spPr>
            <a:xfrm>
              <a:off x="4623386"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2" name="tx15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6" name="tx156"/>
            <p:cNvSpPr/>
            <p:nvPr/>
          </p:nvSpPr>
          <p:spPr>
            <a:xfrm>
              <a:off x="3500701"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57" name="tx157"/>
            <p:cNvSpPr/>
            <p:nvPr/>
          </p:nvSpPr>
          <p:spPr>
            <a:xfrm>
              <a:off x="5848819"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8" name="tx158"/>
            <p:cNvSpPr/>
            <p:nvPr/>
          </p:nvSpPr>
          <p:spPr>
            <a:xfrm>
              <a:off x="819693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59" name="tx159"/>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0" name="tx16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1" name="tx16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2" name="tx16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Qatar.
In 2024, DTP1 coverage in Qatar remained constant 99%. There were &lt;500 children who missed out on any DTP vaccination (zero-dose children).
DTP3 coverage remained relatively constant within 1% at at 96% in 2024, leaving 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2"/>
            </a:xfrm>
            <a:custGeom>
              <a:avLst/>
              <a:pathLst>
                <a:path w="3397293" h="285702">
                  <a:moveTo>
                    <a:pt x="0" y="199991"/>
                  </a:moveTo>
                  <a:lnTo>
                    <a:pt x="141553" y="114281"/>
                  </a:lnTo>
                  <a:lnTo>
                    <a:pt x="283107" y="85710"/>
                  </a:lnTo>
                  <a:lnTo>
                    <a:pt x="424661" y="85710"/>
                  </a:lnTo>
                  <a:lnTo>
                    <a:pt x="566215" y="0"/>
                  </a:lnTo>
                  <a:lnTo>
                    <a:pt x="707769" y="0"/>
                  </a:lnTo>
                  <a:lnTo>
                    <a:pt x="849323" y="0"/>
                  </a:lnTo>
                  <a:lnTo>
                    <a:pt x="990877" y="85710"/>
                  </a:lnTo>
                  <a:lnTo>
                    <a:pt x="1132431" y="57140"/>
                  </a:lnTo>
                  <a:lnTo>
                    <a:pt x="1273984" y="0"/>
                  </a:lnTo>
                  <a:lnTo>
                    <a:pt x="1415538" y="28570"/>
                  </a:lnTo>
                  <a:lnTo>
                    <a:pt x="1557092" y="142851"/>
                  </a:lnTo>
                  <a:lnTo>
                    <a:pt x="1698646" y="114281"/>
                  </a:lnTo>
                  <a:lnTo>
                    <a:pt x="1840200" y="0"/>
                  </a:lnTo>
                  <a:lnTo>
                    <a:pt x="1981754" y="0"/>
                  </a:lnTo>
                  <a:lnTo>
                    <a:pt x="2123308" y="0"/>
                  </a:lnTo>
                  <a:lnTo>
                    <a:pt x="2264862" y="0"/>
                  </a:lnTo>
                  <a:lnTo>
                    <a:pt x="2406416" y="28570"/>
                  </a:lnTo>
                  <a:lnTo>
                    <a:pt x="2547969" y="0"/>
                  </a:lnTo>
                  <a:lnTo>
                    <a:pt x="2689523" y="0"/>
                  </a:lnTo>
                  <a:lnTo>
                    <a:pt x="2831077" y="285702"/>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85710"/>
                  </a:moveTo>
                  <a:lnTo>
                    <a:pt x="141553" y="57140"/>
                  </a:lnTo>
                  <a:lnTo>
                    <a:pt x="283107" y="114281"/>
                  </a:lnTo>
                  <a:lnTo>
                    <a:pt x="424661" y="85710"/>
                  </a:lnTo>
                  <a:lnTo>
                    <a:pt x="566215" y="57140"/>
                  </a:lnTo>
                  <a:lnTo>
                    <a:pt x="707769" y="28570"/>
                  </a:lnTo>
                  <a:lnTo>
                    <a:pt x="849323" y="28570"/>
                  </a:lnTo>
                  <a:lnTo>
                    <a:pt x="990877" y="28570"/>
                  </a:lnTo>
                  <a:lnTo>
                    <a:pt x="1132431" y="0"/>
                  </a:lnTo>
                  <a:lnTo>
                    <a:pt x="1273984" y="0"/>
                  </a:lnTo>
                  <a:lnTo>
                    <a:pt x="1415538" y="0"/>
                  </a:lnTo>
                  <a:lnTo>
                    <a:pt x="1557092" y="0"/>
                  </a:lnTo>
                  <a:lnTo>
                    <a:pt x="1698646" y="28570"/>
                  </a:lnTo>
                  <a:lnTo>
                    <a:pt x="1840200" y="57140"/>
                  </a:lnTo>
                  <a:lnTo>
                    <a:pt x="1981754" y="57140"/>
                  </a:lnTo>
                  <a:lnTo>
                    <a:pt x="2123308" y="85710"/>
                  </a:lnTo>
                  <a:lnTo>
                    <a:pt x="2264862" y="114281"/>
                  </a:lnTo>
                  <a:lnTo>
                    <a:pt x="2406416" y="85710"/>
                  </a:lnTo>
                  <a:lnTo>
                    <a:pt x="2547969" y="85710"/>
                  </a:lnTo>
                  <a:lnTo>
                    <a:pt x="2689523" y="85710"/>
                  </a:lnTo>
                  <a:lnTo>
                    <a:pt x="2831077" y="142851"/>
                  </a:lnTo>
                  <a:lnTo>
                    <a:pt x="2972631" y="142851"/>
                  </a:lnTo>
                  <a:lnTo>
                    <a:pt x="3114185" y="85710"/>
                  </a:lnTo>
                  <a:lnTo>
                    <a:pt x="3255739" y="285702"/>
                  </a:lnTo>
                  <a:lnTo>
                    <a:pt x="3397293"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2"/>
            </a:xfrm>
            <a:custGeom>
              <a:avLst/>
              <a:pathLst>
                <a:path w="3397293" h="285702">
                  <a:moveTo>
                    <a:pt x="0" y="199991"/>
                  </a:moveTo>
                  <a:lnTo>
                    <a:pt x="141553" y="114281"/>
                  </a:lnTo>
                  <a:lnTo>
                    <a:pt x="283107" y="85710"/>
                  </a:lnTo>
                  <a:lnTo>
                    <a:pt x="424661" y="85710"/>
                  </a:lnTo>
                  <a:lnTo>
                    <a:pt x="566215" y="0"/>
                  </a:lnTo>
                  <a:lnTo>
                    <a:pt x="707769" y="0"/>
                  </a:lnTo>
                  <a:lnTo>
                    <a:pt x="849323" y="0"/>
                  </a:lnTo>
                  <a:lnTo>
                    <a:pt x="990877" y="85710"/>
                  </a:lnTo>
                  <a:lnTo>
                    <a:pt x="1132431" y="57140"/>
                  </a:lnTo>
                  <a:lnTo>
                    <a:pt x="1273984" y="0"/>
                  </a:lnTo>
                  <a:lnTo>
                    <a:pt x="1415538" y="28570"/>
                  </a:lnTo>
                  <a:lnTo>
                    <a:pt x="1557092" y="142851"/>
                  </a:lnTo>
                  <a:lnTo>
                    <a:pt x="1698646" y="114281"/>
                  </a:lnTo>
                  <a:lnTo>
                    <a:pt x="1840200" y="0"/>
                  </a:lnTo>
                  <a:lnTo>
                    <a:pt x="1981754" y="0"/>
                  </a:lnTo>
                  <a:lnTo>
                    <a:pt x="2123308" y="0"/>
                  </a:lnTo>
                  <a:lnTo>
                    <a:pt x="2264862" y="0"/>
                  </a:lnTo>
                  <a:lnTo>
                    <a:pt x="2406416" y="28570"/>
                  </a:lnTo>
                  <a:lnTo>
                    <a:pt x="2547969" y="0"/>
                  </a:lnTo>
                  <a:lnTo>
                    <a:pt x="2689523" y="0"/>
                  </a:lnTo>
                  <a:lnTo>
                    <a:pt x="2831077" y="285702"/>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2"/>
            </a:xfrm>
            <a:custGeom>
              <a:avLst/>
              <a:pathLst>
                <a:path w="3397293" h="285702">
                  <a:moveTo>
                    <a:pt x="0" y="199991"/>
                  </a:moveTo>
                  <a:lnTo>
                    <a:pt x="141553" y="114281"/>
                  </a:lnTo>
                  <a:lnTo>
                    <a:pt x="283107" y="85710"/>
                  </a:lnTo>
                  <a:lnTo>
                    <a:pt x="424661" y="85710"/>
                  </a:lnTo>
                  <a:lnTo>
                    <a:pt x="566215" y="0"/>
                  </a:lnTo>
                  <a:lnTo>
                    <a:pt x="707769" y="0"/>
                  </a:lnTo>
                  <a:lnTo>
                    <a:pt x="849323" y="0"/>
                  </a:lnTo>
                  <a:lnTo>
                    <a:pt x="990877" y="85710"/>
                  </a:lnTo>
                  <a:lnTo>
                    <a:pt x="1132431" y="57140"/>
                  </a:lnTo>
                  <a:lnTo>
                    <a:pt x="1273984" y="0"/>
                  </a:lnTo>
                  <a:lnTo>
                    <a:pt x="1415538" y="28570"/>
                  </a:lnTo>
                  <a:lnTo>
                    <a:pt x="1557092" y="142851"/>
                  </a:lnTo>
                  <a:lnTo>
                    <a:pt x="1698646" y="114281"/>
                  </a:lnTo>
                  <a:lnTo>
                    <a:pt x="1840200" y="0"/>
                  </a:lnTo>
                  <a:lnTo>
                    <a:pt x="1981754" y="0"/>
                  </a:lnTo>
                  <a:lnTo>
                    <a:pt x="2123308" y="0"/>
                  </a:lnTo>
                  <a:lnTo>
                    <a:pt x="2264862" y="0"/>
                  </a:lnTo>
                  <a:lnTo>
                    <a:pt x="2406416" y="28570"/>
                  </a:lnTo>
                  <a:lnTo>
                    <a:pt x="2547969" y="0"/>
                  </a:lnTo>
                  <a:lnTo>
                    <a:pt x="2689523" y="0"/>
                  </a:lnTo>
                  <a:lnTo>
                    <a:pt x="2831077" y="285702"/>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9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9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80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7089" y="482386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60" name="tx60"/>
            <p:cNvSpPr/>
            <p:nvPr/>
          </p:nvSpPr>
          <p:spPr>
            <a:xfrm>
              <a:off x="27351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63"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50529" y="470930"/>
              <a:ext cx="2338164"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Qatar, 2000-2024</a:t>
              </a:r>
            </a:p>
          </p:txBody>
        </p:sp>
        <p:sp>
          <p:nvSpPr>
            <p:cNvPr id="63" name="pl63"/>
            <p:cNvSpPr/>
            <p:nvPr/>
          </p:nvSpPr>
          <p:spPr>
            <a:xfrm>
              <a:off x="5267799" y="35394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873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351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830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308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4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612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091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2569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561266"/>
              <a:ext cx="3397293" cy="1304294"/>
            </a:xfrm>
            <a:custGeom>
              <a:avLst/>
              <a:pathLst>
                <a:path w="3397293" h="1304294">
                  <a:moveTo>
                    <a:pt x="0" y="913005"/>
                  </a:moveTo>
                  <a:lnTo>
                    <a:pt x="141553" y="521717"/>
                  </a:lnTo>
                  <a:lnTo>
                    <a:pt x="283107" y="391288"/>
                  </a:lnTo>
                  <a:lnTo>
                    <a:pt x="424661" y="391288"/>
                  </a:lnTo>
                  <a:lnTo>
                    <a:pt x="566215" y="0"/>
                  </a:lnTo>
                  <a:lnTo>
                    <a:pt x="707769" y="0"/>
                  </a:lnTo>
                  <a:lnTo>
                    <a:pt x="849323" y="0"/>
                  </a:lnTo>
                  <a:lnTo>
                    <a:pt x="990877" y="391288"/>
                  </a:lnTo>
                  <a:lnTo>
                    <a:pt x="1132431" y="260858"/>
                  </a:lnTo>
                  <a:lnTo>
                    <a:pt x="1273984" y="0"/>
                  </a:lnTo>
                  <a:lnTo>
                    <a:pt x="1415538" y="130429"/>
                  </a:lnTo>
                  <a:lnTo>
                    <a:pt x="1557092" y="652147"/>
                  </a:lnTo>
                  <a:lnTo>
                    <a:pt x="1698646" y="521717"/>
                  </a:lnTo>
                  <a:lnTo>
                    <a:pt x="1840200" y="0"/>
                  </a:lnTo>
                  <a:lnTo>
                    <a:pt x="1981754" y="0"/>
                  </a:lnTo>
                  <a:lnTo>
                    <a:pt x="2123308" y="0"/>
                  </a:lnTo>
                  <a:lnTo>
                    <a:pt x="2264862" y="0"/>
                  </a:lnTo>
                  <a:lnTo>
                    <a:pt x="2406416" y="130429"/>
                  </a:lnTo>
                  <a:lnTo>
                    <a:pt x="2547969" y="0"/>
                  </a:lnTo>
                  <a:lnTo>
                    <a:pt x="2689523" y="0"/>
                  </a:lnTo>
                  <a:lnTo>
                    <a:pt x="2831077" y="1304294"/>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61266"/>
              <a:ext cx="3397293" cy="1043435"/>
            </a:xfrm>
            <a:custGeom>
              <a:avLst/>
              <a:pathLst>
                <a:path w="3397293" h="1043435">
                  <a:moveTo>
                    <a:pt x="0" y="1043435"/>
                  </a:moveTo>
                  <a:lnTo>
                    <a:pt x="141553" y="913005"/>
                  </a:lnTo>
                  <a:lnTo>
                    <a:pt x="283107" y="913005"/>
                  </a:lnTo>
                  <a:lnTo>
                    <a:pt x="424661" y="782576"/>
                  </a:lnTo>
                  <a:lnTo>
                    <a:pt x="566215" y="652147"/>
                  </a:lnTo>
                  <a:lnTo>
                    <a:pt x="707769" y="521717"/>
                  </a:lnTo>
                  <a:lnTo>
                    <a:pt x="849323" y="391288"/>
                  </a:lnTo>
                  <a:lnTo>
                    <a:pt x="990877" y="391288"/>
                  </a:lnTo>
                  <a:lnTo>
                    <a:pt x="1132431" y="260858"/>
                  </a:lnTo>
                  <a:lnTo>
                    <a:pt x="1273984" y="130429"/>
                  </a:lnTo>
                  <a:lnTo>
                    <a:pt x="1415538" y="130429"/>
                  </a:lnTo>
                  <a:lnTo>
                    <a:pt x="1557092" y="130429"/>
                  </a:lnTo>
                  <a:lnTo>
                    <a:pt x="1698646" y="130429"/>
                  </a:lnTo>
                  <a:lnTo>
                    <a:pt x="1840200" y="130429"/>
                  </a:lnTo>
                  <a:lnTo>
                    <a:pt x="1981754" y="130429"/>
                  </a:lnTo>
                  <a:lnTo>
                    <a:pt x="2123308" y="130429"/>
                  </a:lnTo>
                  <a:lnTo>
                    <a:pt x="2264862" y="0"/>
                  </a:lnTo>
                  <a:lnTo>
                    <a:pt x="2406416" y="0"/>
                  </a:lnTo>
                  <a:lnTo>
                    <a:pt x="2547969" y="0"/>
                  </a:lnTo>
                  <a:lnTo>
                    <a:pt x="2689523" y="0"/>
                  </a:lnTo>
                  <a:lnTo>
                    <a:pt x="2831077" y="260858"/>
                  </a:lnTo>
                  <a:lnTo>
                    <a:pt x="2972631" y="391288"/>
                  </a:lnTo>
                  <a:lnTo>
                    <a:pt x="3114185" y="130429"/>
                  </a:lnTo>
                  <a:lnTo>
                    <a:pt x="3255739" y="130429"/>
                  </a:lnTo>
                  <a:lnTo>
                    <a:pt x="3397293" y="13042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169978"/>
              <a:ext cx="3397293" cy="1434723"/>
            </a:xfrm>
            <a:custGeom>
              <a:avLst/>
              <a:pathLst>
                <a:path w="3397293" h="1434723">
                  <a:moveTo>
                    <a:pt x="0" y="391288"/>
                  </a:moveTo>
                  <a:lnTo>
                    <a:pt x="141553" y="260858"/>
                  </a:lnTo>
                  <a:lnTo>
                    <a:pt x="283107" y="521717"/>
                  </a:lnTo>
                  <a:lnTo>
                    <a:pt x="424661" y="391288"/>
                  </a:lnTo>
                  <a:lnTo>
                    <a:pt x="566215" y="260858"/>
                  </a:lnTo>
                  <a:lnTo>
                    <a:pt x="707769" y="130429"/>
                  </a:lnTo>
                  <a:lnTo>
                    <a:pt x="849323" y="130429"/>
                  </a:lnTo>
                  <a:lnTo>
                    <a:pt x="990877" y="130429"/>
                  </a:lnTo>
                  <a:lnTo>
                    <a:pt x="1132431" y="0"/>
                  </a:lnTo>
                  <a:lnTo>
                    <a:pt x="1273984" y="0"/>
                  </a:lnTo>
                  <a:lnTo>
                    <a:pt x="1415538" y="0"/>
                  </a:lnTo>
                  <a:lnTo>
                    <a:pt x="1557092" y="0"/>
                  </a:lnTo>
                  <a:lnTo>
                    <a:pt x="1698646" y="130429"/>
                  </a:lnTo>
                  <a:lnTo>
                    <a:pt x="1840200" y="260858"/>
                  </a:lnTo>
                  <a:lnTo>
                    <a:pt x="1981754" y="260858"/>
                  </a:lnTo>
                  <a:lnTo>
                    <a:pt x="2123308" y="391288"/>
                  </a:lnTo>
                  <a:lnTo>
                    <a:pt x="2264862" y="521717"/>
                  </a:lnTo>
                  <a:lnTo>
                    <a:pt x="2406416" y="391288"/>
                  </a:lnTo>
                  <a:lnTo>
                    <a:pt x="2547969" y="391288"/>
                  </a:lnTo>
                  <a:lnTo>
                    <a:pt x="2689523" y="391288"/>
                  </a:lnTo>
                  <a:lnTo>
                    <a:pt x="2831077" y="652147"/>
                  </a:lnTo>
                  <a:lnTo>
                    <a:pt x="2972631" y="652147"/>
                  </a:lnTo>
                  <a:lnTo>
                    <a:pt x="3114185" y="391288"/>
                  </a:lnTo>
                  <a:lnTo>
                    <a:pt x="3255739" y="1304294"/>
                  </a:lnTo>
                  <a:lnTo>
                    <a:pt x="3397293" y="143472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6126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561266"/>
              <a:ext cx="3397293" cy="1304294"/>
            </a:xfrm>
            <a:custGeom>
              <a:avLst/>
              <a:pathLst>
                <a:path w="3397293" h="1304294">
                  <a:moveTo>
                    <a:pt x="0" y="913005"/>
                  </a:moveTo>
                  <a:lnTo>
                    <a:pt x="141553" y="521717"/>
                  </a:lnTo>
                  <a:lnTo>
                    <a:pt x="283107" y="391288"/>
                  </a:lnTo>
                  <a:lnTo>
                    <a:pt x="424661" y="391288"/>
                  </a:lnTo>
                  <a:lnTo>
                    <a:pt x="566215" y="0"/>
                  </a:lnTo>
                  <a:lnTo>
                    <a:pt x="707769" y="0"/>
                  </a:lnTo>
                  <a:lnTo>
                    <a:pt x="849323" y="0"/>
                  </a:lnTo>
                  <a:lnTo>
                    <a:pt x="990877" y="391288"/>
                  </a:lnTo>
                  <a:lnTo>
                    <a:pt x="1132431" y="260858"/>
                  </a:lnTo>
                  <a:lnTo>
                    <a:pt x="1273984" y="0"/>
                  </a:lnTo>
                  <a:lnTo>
                    <a:pt x="1415538" y="130429"/>
                  </a:lnTo>
                  <a:lnTo>
                    <a:pt x="1557092" y="652147"/>
                  </a:lnTo>
                  <a:lnTo>
                    <a:pt x="1698646" y="521717"/>
                  </a:lnTo>
                  <a:lnTo>
                    <a:pt x="1840200" y="0"/>
                  </a:lnTo>
                  <a:lnTo>
                    <a:pt x="1981754" y="0"/>
                  </a:lnTo>
                  <a:lnTo>
                    <a:pt x="2123308" y="0"/>
                  </a:lnTo>
                  <a:lnTo>
                    <a:pt x="2264862" y="0"/>
                  </a:lnTo>
                  <a:lnTo>
                    <a:pt x="2406416" y="130429"/>
                  </a:lnTo>
                  <a:lnTo>
                    <a:pt x="2547969" y="0"/>
                  </a:lnTo>
                  <a:lnTo>
                    <a:pt x="2689523" y="0"/>
                  </a:lnTo>
                  <a:lnTo>
                    <a:pt x="2831077" y="1304294"/>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1830862"/>
              <a:ext cx="0" cy="1643410"/>
            </a:xfrm>
            <a:custGeom>
              <a:avLst/>
              <a:pathLst>
                <a:path w="0" h="1643410">
                  <a:moveTo>
                    <a:pt x="0" y="16434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830862"/>
              <a:ext cx="0" cy="730404"/>
            </a:xfrm>
            <a:custGeom>
              <a:avLst/>
              <a:pathLst>
                <a:path w="0" h="730404">
                  <a:moveTo>
                    <a:pt x="0" y="7304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830862"/>
              <a:ext cx="0" cy="860834"/>
            </a:xfrm>
            <a:custGeom>
              <a:avLst/>
              <a:pathLst>
                <a:path w="0" h="860834">
                  <a:moveTo>
                    <a:pt x="0" y="86083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830862"/>
              <a:ext cx="0" cy="730404"/>
            </a:xfrm>
            <a:custGeom>
              <a:avLst/>
              <a:pathLst>
                <a:path w="0" h="730404">
                  <a:moveTo>
                    <a:pt x="0" y="73040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830862"/>
              <a:ext cx="0" cy="730404"/>
            </a:xfrm>
            <a:custGeom>
              <a:avLst/>
              <a:pathLst>
                <a:path w="0" h="730404">
                  <a:moveTo>
                    <a:pt x="0" y="73040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830862"/>
              <a:ext cx="0" cy="730404"/>
            </a:xfrm>
            <a:custGeom>
              <a:avLst/>
              <a:pathLst>
                <a:path w="0" h="730404">
                  <a:moveTo>
                    <a:pt x="0" y="73040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830862"/>
              <a:ext cx="0" cy="730404"/>
            </a:xfrm>
            <a:custGeom>
              <a:avLst/>
              <a:pathLst>
                <a:path w="0" h="730404">
                  <a:moveTo>
                    <a:pt x="0" y="73040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561266"/>
              <a:ext cx="3397293" cy="1304294"/>
            </a:xfrm>
            <a:custGeom>
              <a:avLst/>
              <a:pathLst>
                <a:path w="3397293" h="1304294">
                  <a:moveTo>
                    <a:pt x="0" y="913005"/>
                  </a:moveTo>
                  <a:lnTo>
                    <a:pt x="141553" y="521717"/>
                  </a:lnTo>
                  <a:lnTo>
                    <a:pt x="283107" y="391288"/>
                  </a:lnTo>
                  <a:lnTo>
                    <a:pt x="424661" y="391288"/>
                  </a:lnTo>
                  <a:lnTo>
                    <a:pt x="566215" y="0"/>
                  </a:lnTo>
                  <a:lnTo>
                    <a:pt x="707769" y="0"/>
                  </a:lnTo>
                  <a:lnTo>
                    <a:pt x="849323" y="0"/>
                  </a:lnTo>
                  <a:lnTo>
                    <a:pt x="990877" y="391288"/>
                  </a:lnTo>
                  <a:lnTo>
                    <a:pt x="1132431" y="260858"/>
                  </a:lnTo>
                  <a:lnTo>
                    <a:pt x="1273984" y="0"/>
                  </a:lnTo>
                  <a:lnTo>
                    <a:pt x="1415538" y="130429"/>
                  </a:lnTo>
                  <a:lnTo>
                    <a:pt x="1557092" y="652147"/>
                  </a:lnTo>
                  <a:lnTo>
                    <a:pt x="1698646" y="521717"/>
                  </a:lnTo>
                  <a:lnTo>
                    <a:pt x="1840200" y="0"/>
                  </a:lnTo>
                  <a:lnTo>
                    <a:pt x="1981754" y="0"/>
                  </a:lnTo>
                  <a:lnTo>
                    <a:pt x="2123308" y="0"/>
                  </a:lnTo>
                  <a:lnTo>
                    <a:pt x="2264862" y="0"/>
                  </a:lnTo>
                  <a:lnTo>
                    <a:pt x="2406416" y="130429"/>
                  </a:lnTo>
                  <a:lnTo>
                    <a:pt x="2547969" y="0"/>
                  </a:lnTo>
                  <a:lnTo>
                    <a:pt x="2689523" y="0"/>
                  </a:lnTo>
                  <a:lnTo>
                    <a:pt x="2831077" y="1304294"/>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174089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115288" y="17382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805008" y="17395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530827" y="17382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7382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7382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17382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26525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56426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2" name="tx102"/>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163072"/>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25091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185877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2048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766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766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8470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4716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43787" y="482386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120" name="tx120"/>
            <p:cNvSpPr/>
            <p:nvPr/>
          </p:nvSpPr>
          <p:spPr>
            <a:xfrm>
              <a:off x="705180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14262"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623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526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5429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075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2978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7881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6923112" cy="149993"/>
            </a:xfrm>
            <a:prstGeom prst="rect">
              <a:avLst/>
            </a:prstGeom>
            <a:solidFill>
              <a:srgbClr val="1CABE2">
                <a:alpha val="80000"/>
              </a:srgbClr>
            </a:solidFill>
          </p:spPr>
          <p:txBody>
            <a:bodyPr/>
            <a:lstStyle/>
            <a:p/>
          </p:txBody>
        </p:sp>
        <p:sp>
          <p:nvSpPr>
            <p:cNvPr id="134" name="rc134"/>
            <p:cNvSpPr/>
            <p:nvPr/>
          </p:nvSpPr>
          <p:spPr>
            <a:xfrm>
              <a:off x="1317178" y="5637654"/>
              <a:ext cx="7321564" cy="149993"/>
            </a:xfrm>
            <a:prstGeom prst="rect">
              <a:avLst/>
            </a:prstGeom>
            <a:solidFill>
              <a:srgbClr val="1CABE2">
                <a:alpha val="80000"/>
              </a:srgbClr>
            </a:solidFill>
          </p:spPr>
          <p:txBody>
            <a:bodyPr/>
            <a:lstStyle/>
            <a:p/>
          </p:txBody>
        </p:sp>
        <p:sp>
          <p:nvSpPr>
            <p:cNvPr id="135" name="rc135"/>
            <p:cNvSpPr/>
            <p:nvPr/>
          </p:nvSpPr>
          <p:spPr>
            <a:xfrm>
              <a:off x="1317178" y="5450161"/>
              <a:ext cx="7197048"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57442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a:off x="606475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2" name="tx142"/>
            <p:cNvSpPr/>
            <p:nvPr/>
          </p:nvSpPr>
          <p:spPr>
            <a:xfrm>
              <a:off x="8555079"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Qatar (99%) was 10 percentage points higher than the global average (89%) and 15 percentage points higher than the average across all MENA countries (84%).
National DTP1 coverage was the same as in 2019 (99%).
The number of zero-dose children remained approximately the same (&lt;500)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Qatar ranked number 17 out of 20 countries for lowest DTP1 coverage (based on tied ranks).
Qatar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F26A21">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Qatar ranked number 19 out of 20 countries with &lt;500 zero-dose children.
In 2024, Qatar ranked number 20 out of 20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1857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0464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9072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7679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61161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59768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58375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4176670"/>
              <a:ext cx="204851" cy="448864"/>
            </a:xfrm>
            <a:prstGeom prst="rect">
              <a:avLst/>
            </a:prstGeom>
            <a:solidFill>
              <a:srgbClr val="80BD41">
                <a:alpha val="100000"/>
              </a:srgbClr>
            </a:solidFill>
          </p:spPr>
          <p:txBody>
            <a:bodyPr/>
            <a:lstStyle/>
            <a:p/>
          </p:txBody>
        </p:sp>
        <p:sp>
          <p:nvSpPr>
            <p:cNvPr id="26" name="rc26"/>
            <p:cNvSpPr/>
            <p:nvPr/>
          </p:nvSpPr>
          <p:spPr>
            <a:xfrm>
              <a:off x="1271992" y="4064480"/>
              <a:ext cx="204851" cy="44866"/>
            </a:xfrm>
            <a:prstGeom prst="rect">
              <a:avLst/>
            </a:prstGeom>
            <a:solidFill>
              <a:srgbClr val="0058AB">
                <a:alpha val="100000"/>
              </a:srgbClr>
            </a:solidFill>
          </p:spPr>
          <p:txBody>
            <a:bodyPr/>
            <a:lstStyle/>
            <a:p/>
          </p:txBody>
        </p:sp>
        <p:sp>
          <p:nvSpPr>
            <p:cNvPr id="27" name="rc27"/>
            <p:cNvSpPr/>
            <p:nvPr/>
          </p:nvSpPr>
          <p:spPr>
            <a:xfrm>
              <a:off x="1271992" y="4109346"/>
              <a:ext cx="204851" cy="67324"/>
            </a:xfrm>
            <a:prstGeom prst="rect">
              <a:avLst/>
            </a:prstGeom>
            <a:solidFill>
              <a:srgbClr val="1CABE2">
                <a:alpha val="100000"/>
              </a:srgbClr>
            </a:solidFill>
          </p:spPr>
          <p:txBody>
            <a:bodyPr/>
            <a:lstStyle/>
            <a:p/>
          </p:txBody>
        </p:sp>
        <p:sp>
          <p:nvSpPr>
            <p:cNvPr id="28" name="rc28"/>
            <p:cNvSpPr/>
            <p:nvPr/>
          </p:nvSpPr>
          <p:spPr>
            <a:xfrm>
              <a:off x="1499604" y="4068282"/>
              <a:ext cx="204851" cy="557253"/>
            </a:xfrm>
            <a:prstGeom prst="rect">
              <a:avLst/>
            </a:prstGeom>
            <a:solidFill>
              <a:srgbClr val="80BD41">
                <a:alpha val="100000"/>
              </a:srgbClr>
            </a:solidFill>
          </p:spPr>
          <p:txBody>
            <a:bodyPr/>
            <a:lstStyle/>
            <a:p/>
          </p:txBody>
        </p:sp>
        <p:sp>
          <p:nvSpPr>
            <p:cNvPr id="29" name="rc29"/>
            <p:cNvSpPr/>
            <p:nvPr/>
          </p:nvSpPr>
          <p:spPr>
            <a:xfrm>
              <a:off x="1499604" y="4026356"/>
              <a:ext cx="204851" cy="29961"/>
            </a:xfrm>
            <a:prstGeom prst="rect">
              <a:avLst/>
            </a:prstGeom>
            <a:solidFill>
              <a:srgbClr val="0058AB">
                <a:alpha val="100000"/>
              </a:srgbClr>
            </a:solidFill>
          </p:spPr>
          <p:txBody>
            <a:bodyPr/>
            <a:lstStyle/>
            <a:p/>
          </p:txBody>
        </p:sp>
        <p:sp>
          <p:nvSpPr>
            <p:cNvPr id="30" name="rc30"/>
            <p:cNvSpPr/>
            <p:nvPr/>
          </p:nvSpPr>
          <p:spPr>
            <a:xfrm>
              <a:off x="1499604" y="4056317"/>
              <a:ext cx="204851" cy="11964"/>
            </a:xfrm>
            <a:prstGeom prst="rect">
              <a:avLst/>
            </a:prstGeom>
            <a:solidFill>
              <a:srgbClr val="1CABE2">
                <a:alpha val="100000"/>
              </a:srgbClr>
            </a:solidFill>
          </p:spPr>
          <p:txBody>
            <a:bodyPr/>
            <a:lstStyle/>
            <a:p/>
          </p:txBody>
        </p:sp>
        <p:sp>
          <p:nvSpPr>
            <p:cNvPr id="31" name="rc31"/>
            <p:cNvSpPr/>
            <p:nvPr/>
          </p:nvSpPr>
          <p:spPr>
            <a:xfrm>
              <a:off x="1727217" y="4030057"/>
              <a:ext cx="204851" cy="595478"/>
            </a:xfrm>
            <a:prstGeom prst="rect">
              <a:avLst/>
            </a:prstGeom>
            <a:solidFill>
              <a:srgbClr val="80BD41">
                <a:alpha val="100000"/>
              </a:srgbClr>
            </a:solidFill>
          </p:spPr>
          <p:txBody>
            <a:bodyPr/>
            <a:lstStyle/>
            <a:p/>
          </p:txBody>
        </p:sp>
        <p:sp>
          <p:nvSpPr>
            <p:cNvPr id="32" name="rc32"/>
            <p:cNvSpPr/>
            <p:nvPr/>
          </p:nvSpPr>
          <p:spPr>
            <a:xfrm>
              <a:off x="1727217" y="4005266"/>
              <a:ext cx="204851" cy="24790"/>
            </a:xfrm>
            <a:prstGeom prst="rect">
              <a:avLst/>
            </a:prstGeom>
            <a:solidFill>
              <a:srgbClr val="0058AB">
                <a:alpha val="100000"/>
              </a:srgbClr>
            </a:solidFill>
          </p:spPr>
          <p:txBody>
            <a:bodyPr/>
            <a:lstStyle/>
            <a:p/>
          </p:txBody>
        </p:sp>
        <p:sp>
          <p:nvSpPr>
            <p:cNvPr id="33" name="rc33"/>
            <p:cNvSpPr/>
            <p:nvPr/>
          </p:nvSpPr>
          <p:spPr>
            <a:xfrm>
              <a:off x="1727217" y="4030057"/>
              <a:ext cx="204851" cy="0"/>
            </a:xfrm>
            <a:prstGeom prst="rect">
              <a:avLst/>
            </a:prstGeom>
            <a:solidFill>
              <a:srgbClr val="1CABE2">
                <a:alpha val="100000"/>
              </a:srgbClr>
            </a:solidFill>
          </p:spPr>
          <p:txBody>
            <a:bodyPr/>
            <a:lstStyle/>
            <a:p/>
          </p:txBody>
        </p:sp>
        <p:sp>
          <p:nvSpPr>
            <p:cNvPr id="34" name="rc34"/>
            <p:cNvSpPr/>
            <p:nvPr/>
          </p:nvSpPr>
          <p:spPr>
            <a:xfrm>
              <a:off x="1954829" y="4042680"/>
              <a:ext cx="204851" cy="582854"/>
            </a:xfrm>
            <a:prstGeom prst="rect">
              <a:avLst/>
            </a:prstGeom>
            <a:solidFill>
              <a:srgbClr val="80BD41">
                <a:alpha val="100000"/>
              </a:srgbClr>
            </a:solidFill>
          </p:spPr>
          <p:txBody>
            <a:bodyPr/>
            <a:lstStyle/>
            <a:p/>
          </p:txBody>
        </p:sp>
        <p:sp>
          <p:nvSpPr>
            <p:cNvPr id="35" name="rc35"/>
            <p:cNvSpPr/>
            <p:nvPr/>
          </p:nvSpPr>
          <p:spPr>
            <a:xfrm>
              <a:off x="1954829" y="3991984"/>
              <a:ext cx="204851" cy="25348"/>
            </a:xfrm>
            <a:prstGeom prst="rect">
              <a:avLst/>
            </a:prstGeom>
            <a:solidFill>
              <a:srgbClr val="0058AB">
                <a:alpha val="100000"/>
              </a:srgbClr>
            </a:solidFill>
          </p:spPr>
          <p:txBody>
            <a:bodyPr/>
            <a:lstStyle/>
            <a:p/>
          </p:txBody>
        </p:sp>
        <p:sp>
          <p:nvSpPr>
            <p:cNvPr id="36" name="rc36"/>
            <p:cNvSpPr/>
            <p:nvPr/>
          </p:nvSpPr>
          <p:spPr>
            <a:xfrm>
              <a:off x="1954829" y="4017332"/>
              <a:ext cx="204851" cy="25348"/>
            </a:xfrm>
            <a:prstGeom prst="rect">
              <a:avLst/>
            </a:prstGeom>
            <a:solidFill>
              <a:srgbClr val="1CABE2">
                <a:alpha val="100000"/>
              </a:srgbClr>
            </a:solidFill>
          </p:spPr>
          <p:txBody>
            <a:bodyPr/>
            <a:lstStyle/>
            <a:p/>
          </p:txBody>
        </p:sp>
        <p:sp>
          <p:nvSpPr>
            <p:cNvPr id="37" name="rc37"/>
            <p:cNvSpPr/>
            <p:nvPr/>
          </p:nvSpPr>
          <p:spPr>
            <a:xfrm>
              <a:off x="2182442" y="4018498"/>
              <a:ext cx="204851" cy="607037"/>
            </a:xfrm>
            <a:prstGeom prst="rect">
              <a:avLst/>
            </a:prstGeom>
            <a:solidFill>
              <a:srgbClr val="80BD41">
                <a:alpha val="100000"/>
              </a:srgbClr>
            </a:solidFill>
          </p:spPr>
          <p:txBody>
            <a:bodyPr/>
            <a:lstStyle/>
            <a:p/>
          </p:txBody>
        </p:sp>
        <p:sp>
          <p:nvSpPr>
            <p:cNvPr id="38" name="rc38"/>
            <p:cNvSpPr/>
            <p:nvPr/>
          </p:nvSpPr>
          <p:spPr>
            <a:xfrm>
              <a:off x="2182442" y="3993201"/>
              <a:ext cx="204851" cy="6337"/>
            </a:xfrm>
            <a:prstGeom prst="rect">
              <a:avLst/>
            </a:prstGeom>
            <a:solidFill>
              <a:srgbClr val="0058AB">
                <a:alpha val="100000"/>
              </a:srgbClr>
            </a:solidFill>
          </p:spPr>
          <p:txBody>
            <a:bodyPr/>
            <a:lstStyle/>
            <a:p/>
          </p:txBody>
        </p:sp>
        <p:sp>
          <p:nvSpPr>
            <p:cNvPr id="39" name="rc39"/>
            <p:cNvSpPr/>
            <p:nvPr/>
          </p:nvSpPr>
          <p:spPr>
            <a:xfrm>
              <a:off x="2182442" y="3999538"/>
              <a:ext cx="204851" cy="18960"/>
            </a:xfrm>
            <a:prstGeom prst="rect">
              <a:avLst/>
            </a:prstGeom>
            <a:solidFill>
              <a:srgbClr val="1CABE2">
                <a:alpha val="100000"/>
              </a:srgbClr>
            </a:solidFill>
          </p:spPr>
          <p:txBody>
            <a:bodyPr/>
            <a:lstStyle/>
            <a:p/>
          </p:txBody>
        </p:sp>
        <p:sp>
          <p:nvSpPr>
            <p:cNvPr id="40" name="rc40"/>
            <p:cNvSpPr/>
            <p:nvPr/>
          </p:nvSpPr>
          <p:spPr>
            <a:xfrm>
              <a:off x="2410055" y="4003796"/>
              <a:ext cx="204851" cy="621738"/>
            </a:xfrm>
            <a:prstGeom prst="rect">
              <a:avLst/>
            </a:prstGeom>
            <a:solidFill>
              <a:srgbClr val="80BD41">
                <a:alpha val="100000"/>
              </a:srgbClr>
            </a:solidFill>
          </p:spPr>
          <p:txBody>
            <a:bodyPr/>
            <a:lstStyle/>
            <a:p/>
          </p:txBody>
        </p:sp>
        <p:sp>
          <p:nvSpPr>
            <p:cNvPr id="41" name="rc41"/>
            <p:cNvSpPr/>
            <p:nvPr/>
          </p:nvSpPr>
          <p:spPr>
            <a:xfrm>
              <a:off x="2410055" y="3984582"/>
              <a:ext cx="204851" cy="6387"/>
            </a:xfrm>
            <a:prstGeom prst="rect">
              <a:avLst/>
            </a:prstGeom>
            <a:solidFill>
              <a:srgbClr val="0058AB">
                <a:alpha val="100000"/>
              </a:srgbClr>
            </a:solidFill>
          </p:spPr>
          <p:txBody>
            <a:bodyPr/>
            <a:lstStyle/>
            <a:p/>
          </p:txBody>
        </p:sp>
        <p:sp>
          <p:nvSpPr>
            <p:cNvPr id="42" name="rc42"/>
            <p:cNvSpPr/>
            <p:nvPr/>
          </p:nvSpPr>
          <p:spPr>
            <a:xfrm>
              <a:off x="2410055" y="3990970"/>
              <a:ext cx="204851" cy="12826"/>
            </a:xfrm>
            <a:prstGeom prst="rect">
              <a:avLst/>
            </a:prstGeom>
            <a:solidFill>
              <a:srgbClr val="1CABE2">
                <a:alpha val="100000"/>
              </a:srgbClr>
            </a:solidFill>
          </p:spPr>
          <p:txBody>
            <a:bodyPr/>
            <a:lstStyle/>
            <a:p/>
          </p:txBody>
        </p:sp>
        <p:sp>
          <p:nvSpPr>
            <p:cNvPr id="43" name="rc43"/>
            <p:cNvSpPr/>
            <p:nvPr/>
          </p:nvSpPr>
          <p:spPr>
            <a:xfrm>
              <a:off x="2637667" y="4062908"/>
              <a:ext cx="204851" cy="562627"/>
            </a:xfrm>
            <a:prstGeom prst="rect">
              <a:avLst/>
            </a:prstGeom>
            <a:solidFill>
              <a:srgbClr val="80BD41">
                <a:alpha val="100000"/>
              </a:srgbClr>
            </a:solidFill>
          </p:spPr>
          <p:txBody>
            <a:bodyPr/>
            <a:lstStyle/>
            <a:p/>
          </p:txBody>
        </p:sp>
        <p:sp>
          <p:nvSpPr>
            <p:cNvPr id="44" name="rc44"/>
            <p:cNvSpPr/>
            <p:nvPr/>
          </p:nvSpPr>
          <p:spPr>
            <a:xfrm>
              <a:off x="2637667" y="4039486"/>
              <a:ext cx="204851" cy="5880"/>
            </a:xfrm>
            <a:prstGeom prst="rect">
              <a:avLst/>
            </a:prstGeom>
            <a:solidFill>
              <a:srgbClr val="0058AB">
                <a:alpha val="100000"/>
              </a:srgbClr>
            </a:solidFill>
          </p:spPr>
          <p:txBody>
            <a:bodyPr/>
            <a:lstStyle/>
            <a:p/>
          </p:txBody>
        </p:sp>
        <p:sp>
          <p:nvSpPr>
            <p:cNvPr id="45" name="rc45"/>
            <p:cNvSpPr/>
            <p:nvPr/>
          </p:nvSpPr>
          <p:spPr>
            <a:xfrm>
              <a:off x="2637667" y="4045367"/>
              <a:ext cx="204851" cy="17540"/>
            </a:xfrm>
            <a:prstGeom prst="rect">
              <a:avLst/>
            </a:prstGeom>
            <a:solidFill>
              <a:srgbClr val="1CABE2">
                <a:alpha val="100000"/>
              </a:srgbClr>
            </a:solidFill>
          </p:spPr>
          <p:txBody>
            <a:bodyPr/>
            <a:lstStyle/>
            <a:p/>
          </p:txBody>
        </p:sp>
        <p:sp>
          <p:nvSpPr>
            <p:cNvPr id="46" name="rc46"/>
            <p:cNvSpPr/>
            <p:nvPr/>
          </p:nvSpPr>
          <p:spPr>
            <a:xfrm>
              <a:off x="2865280" y="4009018"/>
              <a:ext cx="204851" cy="616517"/>
            </a:xfrm>
            <a:prstGeom prst="rect">
              <a:avLst/>
            </a:prstGeom>
            <a:solidFill>
              <a:srgbClr val="80BD41">
                <a:alpha val="100000"/>
              </a:srgbClr>
            </a:solidFill>
          </p:spPr>
          <p:txBody>
            <a:bodyPr/>
            <a:lstStyle/>
            <a:p/>
          </p:txBody>
        </p:sp>
        <p:sp>
          <p:nvSpPr>
            <p:cNvPr id="47" name="rc47"/>
            <p:cNvSpPr/>
            <p:nvPr/>
          </p:nvSpPr>
          <p:spPr>
            <a:xfrm>
              <a:off x="2865280" y="3969678"/>
              <a:ext cx="204851" cy="26209"/>
            </a:xfrm>
            <a:prstGeom prst="rect">
              <a:avLst/>
            </a:prstGeom>
            <a:solidFill>
              <a:srgbClr val="0058AB">
                <a:alpha val="100000"/>
              </a:srgbClr>
            </a:solidFill>
          </p:spPr>
          <p:txBody>
            <a:bodyPr/>
            <a:lstStyle/>
            <a:p/>
          </p:txBody>
        </p:sp>
        <p:sp>
          <p:nvSpPr>
            <p:cNvPr id="48" name="rc48"/>
            <p:cNvSpPr/>
            <p:nvPr/>
          </p:nvSpPr>
          <p:spPr>
            <a:xfrm>
              <a:off x="2865280" y="3995887"/>
              <a:ext cx="204851" cy="13130"/>
            </a:xfrm>
            <a:prstGeom prst="rect">
              <a:avLst/>
            </a:prstGeom>
            <a:solidFill>
              <a:srgbClr val="1CABE2">
                <a:alpha val="100000"/>
              </a:srgbClr>
            </a:solidFill>
          </p:spPr>
          <p:txBody>
            <a:bodyPr/>
            <a:lstStyle/>
            <a:p/>
          </p:txBody>
        </p:sp>
        <p:sp>
          <p:nvSpPr>
            <p:cNvPr id="49" name="rc49"/>
            <p:cNvSpPr/>
            <p:nvPr/>
          </p:nvSpPr>
          <p:spPr>
            <a:xfrm>
              <a:off x="3092892" y="3843342"/>
              <a:ext cx="204851" cy="782192"/>
            </a:xfrm>
            <a:prstGeom prst="rect">
              <a:avLst/>
            </a:prstGeom>
            <a:solidFill>
              <a:srgbClr val="80BD41">
                <a:alpha val="100000"/>
              </a:srgbClr>
            </a:solidFill>
          </p:spPr>
          <p:txBody>
            <a:bodyPr/>
            <a:lstStyle/>
            <a:p/>
          </p:txBody>
        </p:sp>
        <p:sp>
          <p:nvSpPr>
            <p:cNvPr id="50" name="rc50"/>
            <p:cNvSpPr/>
            <p:nvPr/>
          </p:nvSpPr>
          <p:spPr>
            <a:xfrm>
              <a:off x="3092892" y="3819160"/>
              <a:ext cx="204851" cy="24182"/>
            </a:xfrm>
            <a:prstGeom prst="rect">
              <a:avLst/>
            </a:prstGeom>
            <a:solidFill>
              <a:srgbClr val="0058AB">
                <a:alpha val="100000"/>
              </a:srgbClr>
            </a:solidFill>
          </p:spPr>
          <p:txBody>
            <a:bodyPr/>
            <a:lstStyle/>
            <a:p/>
          </p:txBody>
        </p:sp>
        <p:sp>
          <p:nvSpPr>
            <p:cNvPr id="51" name="rc51"/>
            <p:cNvSpPr/>
            <p:nvPr/>
          </p:nvSpPr>
          <p:spPr>
            <a:xfrm>
              <a:off x="3092892" y="3843342"/>
              <a:ext cx="204851" cy="0"/>
            </a:xfrm>
            <a:prstGeom prst="rect">
              <a:avLst/>
            </a:prstGeom>
            <a:solidFill>
              <a:srgbClr val="1CABE2">
                <a:alpha val="100000"/>
              </a:srgbClr>
            </a:solidFill>
          </p:spPr>
          <p:txBody>
            <a:bodyPr/>
            <a:lstStyle/>
            <a:p/>
          </p:txBody>
        </p:sp>
        <p:sp>
          <p:nvSpPr>
            <p:cNvPr id="52" name="rc52"/>
            <p:cNvSpPr/>
            <p:nvPr/>
          </p:nvSpPr>
          <p:spPr>
            <a:xfrm>
              <a:off x="3320505" y="3757564"/>
              <a:ext cx="204851" cy="867970"/>
            </a:xfrm>
            <a:prstGeom prst="rect">
              <a:avLst/>
            </a:prstGeom>
            <a:solidFill>
              <a:srgbClr val="80BD41">
                <a:alpha val="100000"/>
              </a:srgbClr>
            </a:solidFill>
          </p:spPr>
          <p:txBody>
            <a:bodyPr/>
            <a:lstStyle/>
            <a:p/>
          </p:txBody>
        </p:sp>
        <p:sp>
          <p:nvSpPr>
            <p:cNvPr id="53" name="rc53"/>
            <p:cNvSpPr/>
            <p:nvPr/>
          </p:nvSpPr>
          <p:spPr>
            <a:xfrm>
              <a:off x="3320505" y="3748794"/>
              <a:ext cx="204851" cy="8770"/>
            </a:xfrm>
            <a:prstGeom prst="rect">
              <a:avLst/>
            </a:prstGeom>
            <a:solidFill>
              <a:srgbClr val="0058AB">
                <a:alpha val="100000"/>
              </a:srgbClr>
            </a:solidFill>
          </p:spPr>
          <p:txBody>
            <a:bodyPr/>
            <a:lstStyle/>
            <a:p/>
          </p:txBody>
        </p:sp>
        <p:sp>
          <p:nvSpPr>
            <p:cNvPr id="54" name="rc54"/>
            <p:cNvSpPr/>
            <p:nvPr/>
          </p:nvSpPr>
          <p:spPr>
            <a:xfrm>
              <a:off x="3320505" y="3757564"/>
              <a:ext cx="204851" cy="0"/>
            </a:xfrm>
            <a:prstGeom prst="rect">
              <a:avLst/>
            </a:prstGeom>
            <a:solidFill>
              <a:srgbClr val="1CABE2">
                <a:alpha val="100000"/>
              </a:srgbClr>
            </a:solidFill>
          </p:spPr>
          <p:txBody>
            <a:bodyPr/>
            <a:lstStyle/>
            <a:p/>
          </p:txBody>
        </p:sp>
        <p:sp>
          <p:nvSpPr>
            <p:cNvPr id="55" name="rc55"/>
            <p:cNvSpPr/>
            <p:nvPr/>
          </p:nvSpPr>
          <p:spPr>
            <a:xfrm>
              <a:off x="3548117" y="3688516"/>
              <a:ext cx="204851" cy="937019"/>
            </a:xfrm>
            <a:prstGeom prst="rect">
              <a:avLst/>
            </a:prstGeom>
            <a:solidFill>
              <a:srgbClr val="80BD41">
                <a:alpha val="100000"/>
              </a:srgbClr>
            </a:solidFill>
          </p:spPr>
          <p:txBody>
            <a:bodyPr/>
            <a:lstStyle/>
            <a:p/>
          </p:txBody>
        </p:sp>
        <p:sp>
          <p:nvSpPr>
            <p:cNvPr id="56" name="rc56"/>
            <p:cNvSpPr/>
            <p:nvPr/>
          </p:nvSpPr>
          <p:spPr>
            <a:xfrm>
              <a:off x="3548117" y="3659518"/>
              <a:ext cx="204851" cy="19315"/>
            </a:xfrm>
            <a:prstGeom prst="rect">
              <a:avLst/>
            </a:prstGeom>
            <a:solidFill>
              <a:srgbClr val="0058AB">
                <a:alpha val="100000"/>
              </a:srgbClr>
            </a:solidFill>
          </p:spPr>
          <p:txBody>
            <a:bodyPr/>
            <a:lstStyle/>
            <a:p/>
          </p:txBody>
        </p:sp>
        <p:sp>
          <p:nvSpPr>
            <p:cNvPr id="57" name="rc57"/>
            <p:cNvSpPr/>
            <p:nvPr/>
          </p:nvSpPr>
          <p:spPr>
            <a:xfrm>
              <a:off x="3548117" y="3678833"/>
              <a:ext cx="204851" cy="9682"/>
            </a:xfrm>
            <a:prstGeom prst="rect">
              <a:avLst/>
            </a:prstGeom>
            <a:solidFill>
              <a:srgbClr val="1CABE2">
                <a:alpha val="100000"/>
              </a:srgbClr>
            </a:solidFill>
          </p:spPr>
          <p:txBody>
            <a:bodyPr/>
            <a:lstStyle/>
            <a:p/>
          </p:txBody>
        </p:sp>
        <p:sp>
          <p:nvSpPr>
            <p:cNvPr id="58" name="rc58"/>
            <p:cNvSpPr/>
            <p:nvPr/>
          </p:nvSpPr>
          <p:spPr>
            <a:xfrm>
              <a:off x="3775730" y="3664435"/>
              <a:ext cx="204851" cy="961099"/>
            </a:xfrm>
            <a:prstGeom prst="rect">
              <a:avLst/>
            </a:prstGeom>
            <a:solidFill>
              <a:srgbClr val="80BD41">
                <a:alpha val="100000"/>
              </a:srgbClr>
            </a:solidFill>
          </p:spPr>
          <p:txBody>
            <a:bodyPr/>
            <a:lstStyle/>
            <a:p/>
          </p:txBody>
        </p:sp>
        <p:sp>
          <p:nvSpPr>
            <p:cNvPr id="59" name="rc59"/>
            <p:cNvSpPr/>
            <p:nvPr/>
          </p:nvSpPr>
          <p:spPr>
            <a:xfrm>
              <a:off x="3775730" y="3592092"/>
              <a:ext cx="204851" cy="62001"/>
            </a:xfrm>
            <a:prstGeom prst="rect">
              <a:avLst/>
            </a:prstGeom>
            <a:solidFill>
              <a:srgbClr val="0058AB">
                <a:alpha val="100000"/>
              </a:srgbClr>
            </a:solidFill>
          </p:spPr>
          <p:txBody>
            <a:bodyPr/>
            <a:lstStyle/>
            <a:p/>
          </p:txBody>
        </p:sp>
        <p:sp>
          <p:nvSpPr>
            <p:cNvPr id="60" name="rc60"/>
            <p:cNvSpPr/>
            <p:nvPr/>
          </p:nvSpPr>
          <p:spPr>
            <a:xfrm>
              <a:off x="3775730" y="3654093"/>
              <a:ext cx="204851" cy="10342"/>
            </a:xfrm>
            <a:prstGeom prst="rect">
              <a:avLst/>
            </a:prstGeom>
            <a:solidFill>
              <a:srgbClr val="1CABE2">
                <a:alpha val="100000"/>
              </a:srgbClr>
            </a:solidFill>
          </p:spPr>
          <p:txBody>
            <a:bodyPr/>
            <a:lstStyle/>
            <a:p/>
          </p:txBody>
        </p:sp>
        <p:sp>
          <p:nvSpPr>
            <p:cNvPr id="61" name="rc61"/>
            <p:cNvSpPr/>
            <p:nvPr/>
          </p:nvSpPr>
          <p:spPr>
            <a:xfrm>
              <a:off x="4003342" y="3618150"/>
              <a:ext cx="204851" cy="1007385"/>
            </a:xfrm>
            <a:prstGeom prst="rect">
              <a:avLst/>
            </a:prstGeom>
            <a:solidFill>
              <a:srgbClr val="80BD41">
                <a:alpha val="100000"/>
              </a:srgbClr>
            </a:solidFill>
          </p:spPr>
          <p:txBody>
            <a:bodyPr/>
            <a:lstStyle/>
            <a:p/>
          </p:txBody>
        </p:sp>
        <p:sp>
          <p:nvSpPr>
            <p:cNvPr id="62" name="rc62"/>
            <p:cNvSpPr/>
            <p:nvPr/>
          </p:nvSpPr>
          <p:spPr>
            <a:xfrm>
              <a:off x="4003342" y="3530546"/>
              <a:ext cx="204851" cy="54751"/>
            </a:xfrm>
            <a:prstGeom prst="rect">
              <a:avLst/>
            </a:prstGeom>
            <a:solidFill>
              <a:srgbClr val="0058AB">
                <a:alpha val="100000"/>
              </a:srgbClr>
            </a:solidFill>
          </p:spPr>
          <p:txBody>
            <a:bodyPr/>
            <a:lstStyle/>
            <a:p/>
          </p:txBody>
        </p:sp>
        <p:sp>
          <p:nvSpPr>
            <p:cNvPr id="63" name="rc63"/>
            <p:cNvSpPr/>
            <p:nvPr/>
          </p:nvSpPr>
          <p:spPr>
            <a:xfrm>
              <a:off x="4003342" y="3585298"/>
              <a:ext cx="204851" cy="32851"/>
            </a:xfrm>
            <a:prstGeom prst="rect">
              <a:avLst/>
            </a:prstGeom>
            <a:solidFill>
              <a:srgbClr val="1CABE2">
                <a:alpha val="100000"/>
              </a:srgbClr>
            </a:solidFill>
          </p:spPr>
          <p:txBody>
            <a:bodyPr/>
            <a:lstStyle/>
            <a:p/>
          </p:txBody>
        </p:sp>
        <p:sp>
          <p:nvSpPr>
            <p:cNvPr id="64" name="rc64"/>
            <p:cNvSpPr/>
            <p:nvPr/>
          </p:nvSpPr>
          <p:spPr>
            <a:xfrm>
              <a:off x="4230955" y="3496276"/>
              <a:ext cx="204851" cy="1129259"/>
            </a:xfrm>
            <a:prstGeom prst="rect">
              <a:avLst/>
            </a:prstGeom>
            <a:solidFill>
              <a:srgbClr val="80BD41">
                <a:alpha val="100000"/>
              </a:srgbClr>
            </a:solidFill>
          </p:spPr>
          <p:txBody>
            <a:bodyPr/>
            <a:lstStyle/>
            <a:p/>
          </p:txBody>
        </p:sp>
        <p:sp>
          <p:nvSpPr>
            <p:cNvPr id="65" name="rc65"/>
            <p:cNvSpPr/>
            <p:nvPr/>
          </p:nvSpPr>
          <p:spPr>
            <a:xfrm>
              <a:off x="4230955" y="3461346"/>
              <a:ext cx="204851" cy="11660"/>
            </a:xfrm>
            <a:prstGeom prst="rect">
              <a:avLst/>
            </a:prstGeom>
            <a:solidFill>
              <a:srgbClr val="0058AB">
                <a:alpha val="100000"/>
              </a:srgbClr>
            </a:solidFill>
          </p:spPr>
          <p:txBody>
            <a:bodyPr/>
            <a:lstStyle/>
            <a:p/>
          </p:txBody>
        </p:sp>
        <p:sp>
          <p:nvSpPr>
            <p:cNvPr id="66" name="rc66"/>
            <p:cNvSpPr/>
            <p:nvPr/>
          </p:nvSpPr>
          <p:spPr>
            <a:xfrm>
              <a:off x="4230955" y="3473006"/>
              <a:ext cx="204851" cy="23269"/>
            </a:xfrm>
            <a:prstGeom prst="rect">
              <a:avLst/>
            </a:prstGeom>
            <a:solidFill>
              <a:srgbClr val="1CABE2">
                <a:alpha val="100000"/>
              </a:srgbClr>
            </a:solidFill>
          </p:spPr>
          <p:txBody>
            <a:bodyPr/>
            <a:lstStyle/>
            <a:p/>
          </p:txBody>
        </p:sp>
        <p:sp>
          <p:nvSpPr>
            <p:cNvPr id="67" name="rc67"/>
            <p:cNvSpPr/>
            <p:nvPr/>
          </p:nvSpPr>
          <p:spPr>
            <a:xfrm>
              <a:off x="4458568" y="3517872"/>
              <a:ext cx="204851" cy="1107662"/>
            </a:xfrm>
            <a:prstGeom prst="rect">
              <a:avLst/>
            </a:prstGeom>
            <a:solidFill>
              <a:srgbClr val="80BD41">
                <a:alpha val="100000"/>
              </a:srgbClr>
            </a:solidFill>
          </p:spPr>
          <p:txBody>
            <a:bodyPr/>
            <a:lstStyle/>
            <a:p/>
          </p:txBody>
        </p:sp>
        <p:sp>
          <p:nvSpPr>
            <p:cNvPr id="68" name="rc68"/>
            <p:cNvSpPr/>
            <p:nvPr/>
          </p:nvSpPr>
          <p:spPr>
            <a:xfrm>
              <a:off x="4458568" y="3380992"/>
              <a:ext cx="204851" cy="12420"/>
            </a:xfrm>
            <a:prstGeom prst="rect">
              <a:avLst/>
            </a:prstGeom>
            <a:solidFill>
              <a:srgbClr val="0058AB">
                <a:alpha val="100000"/>
              </a:srgbClr>
            </a:solidFill>
          </p:spPr>
          <p:txBody>
            <a:bodyPr/>
            <a:lstStyle/>
            <a:p/>
          </p:txBody>
        </p:sp>
        <p:sp>
          <p:nvSpPr>
            <p:cNvPr id="69" name="rc69"/>
            <p:cNvSpPr/>
            <p:nvPr/>
          </p:nvSpPr>
          <p:spPr>
            <a:xfrm>
              <a:off x="4458568" y="3393413"/>
              <a:ext cx="204851" cy="124459"/>
            </a:xfrm>
            <a:prstGeom prst="rect">
              <a:avLst/>
            </a:prstGeom>
            <a:solidFill>
              <a:srgbClr val="1CABE2">
                <a:alpha val="100000"/>
              </a:srgbClr>
            </a:solidFill>
          </p:spPr>
          <p:txBody>
            <a:bodyPr/>
            <a:lstStyle/>
            <a:p/>
          </p:txBody>
        </p:sp>
        <p:sp>
          <p:nvSpPr>
            <p:cNvPr id="70" name="rc70"/>
            <p:cNvSpPr/>
            <p:nvPr/>
          </p:nvSpPr>
          <p:spPr>
            <a:xfrm>
              <a:off x="4686180" y="3341906"/>
              <a:ext cx="204851" cy="1283629"/>
            </a:xfrm>
            <a:prstGeom prst="rect">
              <a:avLst/>
            </a:prstGeom>
            <a:solidFill>
              <a:srgbClr val="80BD41">
                <a:alpha val="100000"/>
              </a:srgbClr>
            </a:solidFill>
          </p:spPr>
          <p:txBody>
            <a:bodyPr/>
            <a:lstStyle/>
            <a:p/>
          </p:txBody>
        </p:sp>
        <p:sp>
          <p:nvSpPr>
            <p:cNvPr id="71" name="rc71"/>
            <p:cNvSpPr/>
            <p:nvPr/>
          </p:nvSpPr>
          <p:spPr>
            <a:xfrm>
              <a:off x="4686180" y="3328927"/>
              <a:ext cx="204851" cy="12978"/>
            </a:xfrm>
            <a:prstGeom prst="rect">
              <a:avLst/>
            </a:prstGeom>
            <a:solidFill>
              <a:srgbClr val="0058AB">
                <a:alpha val="100000"/>
              </a:srgbClr>
            </a:solidFill>
          </p:spPr>
          <p:txBody>
            <a:bodyPr/>
            <a:lstStyle/>
            <a:p/>
          </p:txBody>
        </p:sp>
        <p:sp>
          <p:nvSpPr>
            <p:cNvPr id="72" name="rc72"/>
            <p:cNvSpPr/>
            <p:nvPr/>
          </p:nvSpPr>
          <p:spPr>
            <a:xfrm>
              <a:off x="4686180" y="3341906"/>
              <a:ext cx="204851" cy="0"/>
            </a:xfrm>
            <a:prstGeom prst="rect">
              <a:avLst/>
            </a:prstGeom>
            <a:solidFill>
              <a:srgbClr val="1CABE2">
                <a:alpha val="100000"/>
              </a:srgbClr>
            </a:solidFill>
          </p:spPr>
          <p:txBody>
            <a:bodyPr/>
            <a:lstStyle/>
            <a:p/>
          </p:txBody>
        </p:sp>
        <p:sp>
          <p:nvSpPr>
            <p:cNvPr id="73" name="rc73"/>
            <p:cNvSpPr/>
            <p:nvPr/>
          </p:nvSpPr>
          <p:spPr>
            <a:xfrm>
              <a:off x="4913793" y="3344947"/>
              <a:ext cx="204851" cy="1280587"/>
            </a:xfrm>
            <a:prstGeom prst="rect">
              <a:avLst/>
            </a:prstGeom>
            <a:solidFill>
              <a:srgbClr val="80BD41">
                <a:alpha val="100000"/>
              </a:srgbClr>
            </a:solidFill>
          </p:spPr>
          <p:txBody>
            <a:bodyPr/>
            <a:lstStyle/>
            <a:p/>
          </p:txBody>
        </p:sp>
        <p:sp>
          <p:nvSpPr>
            <p:cNvPr id="74" name="rc74"/>
            <p:cNvSpPr/>
            <p:nvPr/>
          </p:nvSpPr>
          <p:spPr>
            <a:xfrm>
              <a:off x="4913793" y="3318839"/>
              <a:ext cx="204851" cy="13079"/>
            </a:xfrm>
            <a:prstGeom prst="rect">
              <a:avLst/>
            </a:prstGeom>
            <a:solidFill>
              <a:srgbClr val="0058AB">
                <a:alpha val="100000"/>
              </a:srgbClr>
            </a:solidFill>
          </p:spPr>
          <p:txBody>
            <a:bodyPr/>
            <a:lstStyle/>
            <a:p/>
          </p:txBody>
        </p:sp>
        <p:sp>
          <p:nvSpPr>
            <p:cNvPr id="75" name="rc75"/>
            <p:cNvSpPr/>
            <p:nvPr/>
          </p:nvSpPr>
          <p:spPr>
            <a:xfrm>
              <a:off x="4913793" y="3331919"/>
              <a:ext cx="204851" cy="13028"/>
            </a:xfrm>
            <a:prstGeom prst="rect">
              <a:avLst/>
            </a:prstGeom>
            <a:solidFill>
              <a:srgbClr val="1CABE2">
                <a:alpha val="100000"/>
              </a:srgbClr>
            </a:solidFill>
          </p:spPr>
          <p:txBody>
            <a:bodyPr/>
            <a:lstStyle/>
            <a:p/>
          </p:txBody>
        </p:sp>
        <p:sp>
          <p:nvSpPr>
            <p:cNvPr id="76" name="rc76"/>
            <p:cNvSpPr/>
            <p:nvPr/>
          </p:nvSpPr>
          <p:spPr>
            <a:xfrm>
              <a:off x="5141405" y="3297090"/>
              <a:ext cx="204851" cy="1328444"/>
            </a:xfrm>
            <a:prstGeom prst="rect">
              <a:avLst/>
            </a:prstGeom>
            <a:solidFill>
              <a:srgbClr val="80BD41">
                <a:alpha val="100000"/>
              </a:srgbClr>
            </a:solidFill>
          </p:spPr>
          <p:txBody>
            <a:bodyPr/>
            <a:lstStyle/>
            <a:p/>
          </p:txBody>
        </p:sp>
        <p:sp>
          <p:nvSpPr>
            <p:cNvPr id="77" name="rc77"/>
            <p:cNvSpPr/>
            <p:nvPr/>
          </p:nvSpPr>
          <p:spPr>
            <a:xfrm>
              <a:off x="5141405" y="3256026"/>
              <a:ext cx="204851" cy="27375"/>
            </a:xfrm>
            <a:prstGeom prst="rect">
              <a:avLst/>
            </a:prstGeom>
            <a:solidFill>
              <a:srgbClr val="0058AB">
                <a:alpha val="100000"/>
              </a:srgbClr>
            </a:solidFill>
          </p:spPr>
          <p:txBody>
            <a:bodyPr/>
            <a:lstStyle/>
            <a:p/>
          </p:txBody>
        </p:sp>
        <p:sp>
          <p:nvSpPr>
            <p:cNvPr id="78" name="rc78"/>
            <p:cNvSpPr/>
            <p:nvPr/>
          </p:nvSpPr>
          <p:spPr>
            <a:xfrm>
              <a:off x="5141405" y="3283402"/>
              <a:ext cx="204851" cy="13687"/>
            </a:xfrm>
            <a:prstGeom prst="rect">
              <a:avLst/>
            </a:prstGeom>
            <a:solidFill>
              <a:srgbClr val="1CABE2">
                <a:alpha val="100000"/>
              </a:srgbClr>
            </a:solidFill>
          </p:spPr>
          <p:txBody>
            <a:bodyPr/>
            <a:lstStyle/>
            <a:p/>
          </p:txBody>
        </p:sp>
        <p:sp>
          <p:nvSpPr>
            <p:cNvPr id="79" name="rc79"/>
            <p:cNvSpPr/>
            <p:nvPr/>
          </p:nvSpPr>
          <p:spPr>
            <a:xfrm>
              <a:off x="5369018" y="3271083"/>
              <a:ext cx="204851" cy="1354452"/>
            </a:xfrm>
            <a:prstGeom prst="rect">
              <a:avLst/>
            </a:prstGeom>
            <a:solidFill>
              <a:srgbClr val="80BD41">
                <a:alpha val="100000"/>
              </a:srgbClr>
            </a:solidFill>
          </p:spPr>
          <p:txBody>
            <a:bodyPr/>
            <a:lstStyle/>
            <a:p/>
          </p:txBody>
        </p:sp>
        <p:sp>
          <p:nvSpPr>
            <p:cNvPr id="80" name="rc80"/>
            <p:cNvSpPr/>
            <p:nvPr/>
          </p:nvSpPr>
          <p:spPr>
            <a:xfrm>
              <a:off x="5369018" y="3243454"/>
              <a:ext cx="204851" cy="13840"/>
            </a:xfrm>
            <a:prstGeom prst="rect">
              <a:avLst/>
            </a:prstGeom>
            <a:solidFill>
              <a:srgbClr val="0058AB">
                <a:alpha val="100000"/>
              </a:srgbClr>
            </a:solidFill>
          </p:spPr>
          <p:txBody>
            <a:bodyPr/>
            <a:lstStyle/>
            <a:p/>
          </p:txBody>
        </p:sp>
        <p:sp>
          <p:nvSpPr>
            <p:cNvPr id="81" name="rc81"/>
            <p:cNvSpPr/>
            <p:nvPr/>
          </p:nvSpPr>
          <p:spPr>
            <a:xfrm>
              <a:off x="5369018" y="3257294"/>
              <a:ext cx="204851" cy="13789"/>
            </a:xfrm>
            <a:prstGeom prst="rect">
              <a:avLst/>
            </a:prstGeom>
            <a:solidFill>
              <a:srgbClr val="1CABE2">
                <a:alpha val="100000"/>
              </a:srgbClr>
            </a:solidFill>
          </p:spPr>
          <p:txBody>
            <a:bodyPr/>
            <a:lstStyle/>
            <a:p/>
          </p:txBody>
        </p:sp>
        <p:sp>
          <p:nvSpPr>
            <p:cNvPr id="82" name="rc82"/>
            <p:cNvSpPr/>
            <p:nvPr/>
          </p:nvSpPr>
          <p:spPr>
            <a:xfrm>
              <a:off x="5596630" y="3244670"/>
              <a:ext cx="204851" cy="1380864"/>
            </a:xfrm>
            <a:prstGeom prst="rect">
              <a:avLst/>
            </a:prstGeom>
            <a:solidFill>
              <a:srgbClr val="80BD41">
                <a:alpha val="100000"/>
              </a:srgbClr>
            </a:solidFill>
          </p:spPr>
          <p:txBody>
            <a:bodyPr/>
            <a:lstStyle/>
            <a:p/>
          </p:txBody>
        </p:sp>
        <p:sp>
          <p:nvSpPr>
            <p:cNvPr id="83" name="rc83"/>
            <p:cNvSpPr/>
            <p:nvPr/>
          </p:nvSpPr>
          <p:spPr>
            <a:xfrm>
              <a:off x="5596630" y="3216483"/>
              <a:ext cx="204851" cy="14093"/>
            </a:xfrm>
            <a:prstGeom prst="rect">
              <a:avLst/>
            </a:prstGeom>
            <a:solidFill>
              <a:srgbClr val="0058AB">
                <a:alpha val="100000"/>
              </a:srgbClr>
            </a:solidFill>
          </p:spPr>
          <p:txBody>
            <a:bodyPr/>
            <a:lstStyle/>
            <a:p/>
          </p:txBody>
        </p:sp>
        <p:sp>
          <p:nvSpPr>
            <p:cNvPr id="84" name="rc84"/>
            <p:cNvSpPr/>
            <p:nvPr/>
          </p:nvSpPr>
          <p:spPr>
            <a:xfrm>
              <a:off x="5596630" y="3230577"/>
              <a:ext cx="204851" cy="14093"/>
            </a:xfrm>
            <a:prstGeom prst="rect">
              <a:avLst/>
            </a:prstGeom>
            <a:solidFill>
              <a:srgbClr val="1CABE2">
                <a:alpha val="100000"/>
              </a:srgbClr>
            </a:solidFill>
          </p:spPr>
          <p:txBody>
            <a:bodyPr/>
            <a:lstStyle/>
            <a:p/>
          </p:txBody>
        </p:sp>
        <p:sp>
          <p:nvSpPr>
            <p:cNvPr id="85" name="rc85"/>
            <p:cNvSpPr/>
            <p:nvPr/>
          </p:nvSpPr>
          <p:spPr>
            <a:xfrm>
              <a:off x="5824243" y="3360258"/>
              <a:ext cx="204851" cy="1265277"/>
            </a:xfrm>
            <a:prstGeom prst="rect">
              <a:avLst/>
            </a:prstGeom>
            <a:solidFill>
              <a:srgbClr val="80BD41">
                <a:alpha val="100000"/>
              </a:srgbClr>
            </a:solidFill>
          </p:spPr>
          <p:txBody>
            <a:bodyPr/>
            <a:lstStyle/>
            <a:p/>
          </p:txBody>
        </p:sp>
        <p:sp>
          <p:nvSpPr>
            <p:cNvPr id="86" name="rc86"/>
            <p:cNvSpPr/>
            <p:nvPr/>
          </p:nvSpPr>
          <p:spPr>
            <a:xfrm>
              <a:off x="5824243" y="3203860"/>
              <a:ext cx="204851" cy="156397"/>
            </a:xfrm>
            <a:prstGeom prst="rect">
              <a:avLst/>
            </a:prstGeom>
            <a:solidFill>
              <a:srgbClr val="0058AB">
                <a:alpha val="100000"/>
              </a:srgbClr>
            </a:solidFill>
          </p:spPr>
          <p:txBody>
            <a:bodyPr/>
            <a:lstStyle/>
            <a:p/>
          </p:txBody>
        </p:sp>
        <p:sp>
          <p:nvSpPr>
            <p:cNvPr id="87" name="rc87"/>
            <p:cNvSpPr/>
            <p:nvPr/>
          </p:nvSpPr>
          <p:spPr>
            <a:xfrm>
              <a:off x="5824243" y="3360258"/>
              <a:ext cx="204851" cy="0"/>
            </a:xfrm>
            <a:prstGeom prst="rect">
              <a:avLst/>
            </a:prstGeom>
            <a:solidFill>
              <a:srgbClr val="1CABE2">
                <a:alpha val="100000"/>
              </a:srgbClr>
            </a:solidFill>
          </p:spPr>
          <p:txBody>
            <a:bodyPr/>
            <a:lstStyle/>
            <a:p/>
          </p:txBody>
        </p:sp>
        <p:sp>
          <p:nvSpPr>
            <p:cNvPr id="88" name="rc88"/>
            <p:cNvSpPr/>
            <p:nvPr/>
          </p:nvSpPr>
          <p:spPr>
            <a:xfrm>
              <a:off x="6051856" y="3294657"/>
              <a:ext cx="204851" cy="1330878"/>
            </a:xfrm>
            <a:prstGeom prst="rect">
              <a:avLst/>
            </a:prstGeom>
            <a:solidFill>
              <a:srgbClr val="80BD41">
                <a:alpha val="100000"/>
              </a:srgbClr>
            </a:solidFill>
          </p:spPr>
          <p:txBody>
            <a:bodyPr/>
            <a:lstStyle/>
            <a:p/>
          </p:txBody>
        </p:sp>
        <p:sp>
          <p:nvSpPr>
            <p:cNvPr id="89" name="rc89"/>
            <p:cNvSpPr/>
            <p:nvPr/>
          </p:nvSpPr>
          <p:spPr>
            <a:xfrm>
              <a:off x="6051856" y="3267484"/>
              <a:ext cx="204851" cy="13586"/>
            </a:xfrm>
            <a:prstGeom prst="rect">
              <a:avLst/>
            </a:prstGeom>
            <a:solidFill>
              <a:srgbClr val="0058AB">
                <a:alpha val="100000"/>
              </a:srgbClr>
            </a:solidFill>
          </p:spPr>
          <p:txBody>
            <a:bodyPr/>
            <a:lstStyle/>
            <a:p/>
          </p:txBody>
        </p:sp>
        <p:sp>
          <p:nvSpPr>
            <p:cNvPr id="90" name="rc90"/>
            <p:cNvSpPr/>
            <p:nvPr/>
          </p:nvSpPr>
          <p:spPr>
            <a:xfrm>
              <a:off x="6051856" y="3281070"/>
              <a:ext cx="204851" cy="13586"/>
            </a:xfrm>
            <a:prstGeom prst="rect">
              <a:avLst/>
            </a:prstGeom>
            <a:solidFill>
              <a:srgbClr val="1CABE2">
                <a:alpha val="100000"/>
              </a:srgbClr>
            </a:solidFill>
          </p:spPr>
          <p:txBody>
            <a:bodyPr/>
            <a:lstStyle/>
            <a:p/>
          </p:txBody>
        </p:sp>
        <p:sp>
          <p:nvSpPr>
            <p:cNvPr id="91" name="rc91"/>
            <p:cNvSpPr/>
            <p:nvPr/>
          </p:nvSpPr>
          <p:spPr>
            <a:xfrm>
              <a:off x="6279468" y="3179728"/>
              <a:ext cx="204851" cy="1445806"/>
            </a:xfrm>
            <a:prstGeom prst="rect">
              <a:avLst/>
            </a:prstGeom>
            <a:solidFill>
              <a:srgbClr val="80BD41">
                <a:alpha val="100000"/>
              </a:srgbClr>
            </a:solidFill>
          </p:spPr>
          <p:txBody>
            <a:bodyPr/>
            <a:lstStyle/>
            <a:p/>
          </p:txBody>
        </p:sp>
        <p:sp>
          <p:nvSpPr>
            <p:cNvPr id="92" name="rc92"/>
            <p:cNvSpPr/>
            <p:nvPr/>
          </p:nvSpPr>
          <p:spPr>
            <a:xfrm>
              <a:off x="6279468" y="3150223"/>
              <a:ext cx="204851" cy="14752"/>
            </a:xfrm>
            <a:prstGeom prst="rect">
              <a:avLst/>
            </a:prstGeom>
            <a:solidFill>
              <a:srgbClr val="0058AB">
                <a:alpha val="100000"/>
              </a:srgbClr>
            </a:solidFill>
          </p:spPr>
          <p:txBody>
            <a:bodyPr/>
            <a:lstStyle/>
            <a:p/>
          </p:txBody>
        </p:sp>
        <p:sp>
          <p:nvSpPr>
            <p:cNvPr id="93" name="rc93"/>
            <p:cNvSpPr/>
            <p:nvPr/>
          </p:nvSpPr>
          <p:spPr>
            <a:xfrm>
              <a:off x="6279468" y="3164976"/>
              <a:ext cx="204851" cy="14752"/>
            </a:xfrm>
            <a:prstGeom prst="rect">
              <a:avLst/>
            </a:prstGeom>
            <a:solidFill>
              <a:srgbClr val="1CABE2">
                <a:alpha val="100000"/>
              </a:srgbClr>
            </a:solidFill>
          </p:spPr>
          <p:txBody>
            <a:bodyPr/>
            <a:lstStyle/>
            <a:p/>
          </p:txBody>
        </p:sp>
        <p:sp>
          <p:nvSpPr>
            <p:cNvPr id="94" name="rc94"/>
            <p:cNvSpPr/>
            <p:nvPr/>
          </p:nvSpPr>
          <p:spPr>
            <a:xfrm>
              <a:off x="6507081" y="3209081"/>
              <a:ext cx="204851" cy="1416453"/>
            </a:xfrm>
            <a:prstGeom prst="rect">
              <a:avLst/>
            </a:prstGeom>
            <a:solidFill>
              <a:srgbClr val="80BD41">
                <a:alpha val="100000"/>
              </a:srgbClr>
            </a:solidFill>
          </p:spPr>
          <p:txBody>
            <a:bodyPr/>
            <a:lstStyle/>
            <a:p/>
          </p:txBody>
        </p:sp>
        <p:sp>
          <p:nvSpPr>
            <p:cNvPr id="95" name="rc95"/>
            <p:cNvSpPr/>
            <p:nvPr/>
          </p:nvSpPr>
          <p:spPr>
            <a:xfrm>
              <a:off x="6507081" y="3134558"/>
              <a:ext cx="204851" cy="14904"/>
            </a:xfrm>
            <a:prstGeom prst="rect">
              <a:avLst/>
            </a:prstGeom>
            <a:solidFill>
              <a:srgbClr val="0058AB">
                <a:alpha val="100000"/>
              </a:srgbClr>
            </a:solidFill>
          </p:spPr>
          <p:txBody>
            <a:bodyPr/>
            <a:lstStyle/>
            <a:p/>
          </p:txBody>
        </p:sp>
        <p:sp>
          <p:nvSpPr>
            <p:cNvPr id="96" name="rc96"/>
            <p:cNvSpPr/>
            <p:nvPr/>
          </p:nvSpPr>
          <p:spPr>
            <a:xfrm>
              <a:off x="6507081" y="3149463"/>
              <a:ext cx="204851" cy="59618"/>
            </a:xfrm>
            <a:prstGeom prst="rect">
              <a:avLst/>
            </a:prstGeom>
            <a:solidFill>
              <a:srgbClr val="1CABE2">
                <a:alpha val="100000"/>
              </a:srgbClr>
            </a:solidFill>
          </p:spPr>
          <p:txBody>
            <a:bodyPr/>
            <a:lstStyle/>
            <a:p/>
          </p:txBody>
        </p:sp>
        <p:sp>
          <p:nvSpPr>
            <p:cNvPr id="97" name="rc97"/>
            <p:cNvSpPr/>
            <p:nvPr/>
          </p:nvSpPr>
          <p:spPr>
            <a:xfrm>
              <a:off x="6734693" y="3219576"/>
              <a:ext cx="204851" cy="1405959"/>
            </a:xfrm>
            <a:prstGeom prst="rect">
              <a:avLst/>
            </a:prstGeom>
            <a:solidFill>
              <a:srgbClr val="80BD41">
                <a:alpha val="100000"/>
              </a:srgbClr>
            </a:solidFill>
          </p:spPr>
          <p:txBody>
            <a:bodyPr/>
            <a:lstStyle/>
            <a:p/>
          </p:txBody>
        </p:sp>
        <p:sp>
          <p:nvSpPr>
            <p:cNvPr id="98" name="rc98"/>
            <p:cNvSpPr/>
            <p:nvPr/>
          </p:nvSpPr>
          <p:spPr>
            <a:xfrm>
              <a:off x="6734693" y="3160971"/>
              <a:ext cx="204851" cy="14651"/>
            </a:xfrm>
            <a:prstGeom prst="rect">
              <a:avLst/>
            </a:prstGeom>
            <a:solidFill>
              <a:srgbClr val="0058AB">
                <a:alpha val="100000"/>
              </a:srgbClr>
            </a:solidFill>
          </p:spPr>
          <p:txBody>
            <a:bodyPr/>
            <a:lstStyle/>
            <a:p/>
          </p:txBody>
        </p:sp>
        <p:sp>
          <p:nvSpPr>
            <p:cNvPr id="99" name="rc99"/>
            <p:cNvSpPr/>
            <p:nvPr/>
          </p:nvSpPr>
          <p:spPr>
            <a:xfrm>
              <a:off x="6734693" y="3175622"/>
              <a:ext cx="204851" cy="43953"/>
            </a:xfrm>
            <a:prstGeom prst="rect">
              <a:avLst/>
            </a:prstGeom>
            <a:solidFill>
              <a:srgbClr val="1CABE2">
                <a:alpha val="100000"/>
              </a:srgbClr>
            </a:solidFill>
          </p:spPr>
          <p:txBody>
            <a:bodyPr/>
            <a:lstStyle/>
            <a:p/>
          </p:txBody>
        </p:sp>
        <p:sp>
          <p:nvSpPr>
            <p:cNvPr id="100" name="rc100"/>
            <p:cNvSpPr/>
            <p:nvPr/>
          </p:nvSpPr>
          <p:spPr>
            <a:xfrm>
              <a:off x="6962306" y="3115344"/>
              <a:ext cx="204851" cy="12968"/>
            </a:xfrm>
            <a:prstGeom prst="rect">
              <a:avLst/>
            </a:prstGeom>
            <a:solidFill>
              <a:srgbClr val="F26A21">
                <a:alpha val="100000"/>
              </a:srgbClr>
            </a:solidFill>
          </p:spPr>
          <p:txBody>
            <a:bodyPr/>
            <a:lstStyle/>
            <a:p/>
          </p:txBody>
        </p:sp>
        <p:sp>
          <p:nvSpPr>
            <p:cNvPr id="101" name="rc101"/>
            <p:cNvSpPr/>
            <p:nvPr/>
          </p:nvSpPr>
          <p:spPr>
            <a:xfrm>
              <a:off x="6962306" y="3128313"/>
              <a:ext cx="204851" cy="1497222"/>
            </a:xfrm>
            <a:prstGeom prst="rect">
              <a:avLst/>
            </a:prstGeom>
            <a:solidFill>
              <a:srgbClr val="FFC20E">
                <a:alpha val="100000"/>
              </a:srgbClr>
            </a:solidFill>
          </p:spPr>
          <p:txBody>
            <a:bodyPr/>
            <a:lstStyle/>
            <a:p/>
          </p:txBody>
        </p:sp>
        <p:sp>
          <p:nvSpPr>
            <p:cNvPr id="102" name="rc102"/>
            <p:cNvSpPr/>
            <p:nvPr/>
          </p:nvSpPr>
          <p:spPr>
            <a:xfrm>
              <a:off x="7189918" y="3069920"/>
              <a:ext cx="204851" cy="11479"/>
            </a:xfrm>
            <a:prstGeom prst="rect">
              <a:avLst/>
            </a:prstGeom>
            <a:solidFill>
              <a:srgbClr val="F26A21">
                <a:alpha val="100000"/>
              </a:srgbClr>
            </a:solidFill>
          </p:spPr>
          <p:txBody>
            <a:bodyPr/>
            <a:lstStyle/>
            <a:p/>
          </p:txBody>
        </p:sp>
        <p:sp>
          <p:nvSpPr>
            <p:cNvPr id="103" name="rc103"/>
            <p:cNvSpPr/>
            <p:nvPr/>
          </p:nvSpPr>
          <p:spPr>
            <a:xfrm>
              <a:off x="7189918" y="3081399"/>
              <a:ext cx="204851" cy="1544135"/>
            </a:xfrm>
            <a:prstGeom prst="rect">
              <a:avLst/>
            </a:prstGeom>
            <a:solidFill>
              <a:srgbClr val="FFC20E">
                <a:alpha val="100000"/>
              </a:srgbClr>
            </a:solidFill>
          </p:spPr>
          <p:txBody>
            <a:bodyPr/>
            <a:lstStyle/>
            <a:p/>
          </p:txBody>
        </p:sp>
        <p:sp>
          <p:nvSpPr>
            <p:cNvPr id="104" name="rc104"/>
            <p:cNvSpPr/>
            <p:nvPr/>
          </p:nvSpPr>
          <p:spPr>
            <a:xfrm>
              <a:off x="7417531" y="3025510"/>
              <a:ext cx="204851" cy="10160"/>
            </a:xfrm>
            <a:prstGeom prst="rect">
              <a:avLst/>
            </a:prstGeom>
            <a:solidFill>
              <a:srgbClr val="F26A21">
                <a:alpha val="100000"/>
              </a:srgbClr>
            </a:solidFill>
          </p:spPr>
          <p:txBody>
            <a:bodyPr/>
            <a:lstStyle/>
            <a:p/>
          </p:txBody>
        </p:sp>
        <p:sp>
          <p:nvSpPr>
            <p:cNvPr id="105" name="rc105"/>
            <p:cNvSpPr/>
            <p:nvPr/>
          </p:nvSpPr>
          <p:spPr>
            <a:xfrm>
              <a:off x="7417531" y="3035671"/>
              <a:ext cx="204851" cy="1589863"/>
            </a:xfrm>
            <a:prstGeom prst="rect">
              <a:avLst/>
            </a:prstGeom>
            <a:solidFill>
              <a:srgbClr val="FFC20E">
                <a:alpha val="100000"/>
              </a:srgbClr>
            </a:solidFill>
          </p:spPr>
          <p:txBody>
            <a:bodyPr/>
            <a:lstStyle/>
            <a:p/>
          </p:txBody>
        </p:sp>
        <p:sp>
          <p:nvSpPr>
            <p:cNvPr id="106" name="rc106"/>
            <p:cNvSpPr/>
            <p:nvPr/>
          </p:nvSpPr>
          <p:spPr>
            <a:xfrm>
              <a:off x="7645143" y="2984953"/>
              <a:ext cx="204851" cy="8993"/>
            </a:xfrm>
            <a:prstGeom prst="rect">
              <a:avLst/>
            </a:prstGeom>
            <a:solidFill>
              <a:srgbClr val="F26A21">
                <a:alpha val="100000"/>
              </a:srgbClr>
            </a:solidFill>
          </p:spPr>
          <p:txBody>
            <a:bodyPr/>
            <a:lstStyle/>
            <a:p/>
          </p:txBody>
        </p:sp>
        <p:sp>
          <p:nvSpPr>
            <p:cNvPr id="107" name="rc107"/>
            <p:cNvSpPr/>
            <p:nvPr/>
          </p:nvSpPr>
          <p:spPr>
            <a:xfrm>
              <a:off x="7645143" y="2993947"/>
              <a:ext cx="204851" cy="1631587"/>
            </a:xfrm>
            <a:prstGeom prst="rect">
              <a:avLst/>
            </a:prstGeom>
            <a:solidFill>
              <a:srgbClr val="FFC20E">
                <a:alpha val="100000"/>
              </a:srgbClr>
            </a:solidFill>
          </p:spPr>
          <p:txBody>
            <a:bodyPr/>
            <a:lstStyle/>
            <a:p/>
          </p:txBody>
        </p:sp>
        <p:sp>
          <p:nvSpPr>
            <p:cNvPr id="108" name="rc108"/>
            <p:cNvSpPr/>
            <p:nvPr/>
          </p:nvSpPr>
          <p:spPr>
            <a:xfrm>
              <a:off x="7872756" y="2943027"/>
              <a:ext cx="204851" cy="7961"/>
            </a:xfrm>
            <a:prstGeom prst="rect">
              <a:avLst/>
            </a:prstGeom>
            <a:solidFill>
              <a:srgbClr val="F26A21">
                <a:alpha val="100000"/>
              </a:srgbClr>
            </a:solidFill>
          </p:spPr>
          <p:txBody>
            <a:bodyPr/>
            <a:lstStyle/>
            <a:p/>
          </p:txBody>
        </p:sp>
        <p:sp>
          <p:nvSpPr>
            <p:cNvPr id="109" name="rc109"/>
            <p:cNvSpPr/>
            <p:nvPr/>
          </p:nvSpPr>
          <p:spPr>
            <a:xfrm>
              <a:off x="7872756" y="2950989"/>
              <a:ext cx="204851" cy="1674546"/>
            </a:xfrm>
            <a:prstGeom prst="rect">
              <a:avLst/>
            </a:prstGeom>
            <a:solidFill>
              <a:srgbClr val="FFC20E">
                <a:alpha val="100000"/>
              </a:srgbClr>
            </a:solidFill>
          </p:spPr>
          <p:txBody>
            <a:bodyPr/>
            <a:lstStyle/>
            <a:p/>
          </p:txBody>
        </p:sp>
        <p:sp>
          <p:nvSpPr>
            <p:cNvPr id="110" name="rc110"/>
            <p:cNvSpPr/>
            <p:nvPr/>
          </p:nvSpPr>
          <p:spPr>
            <a:xfrm>
              <a:off x="8100369" y="2902268"/>
              <a:ext cx="204851" cy="7046"/>
            </a:xfrm>
            <a:prstGeom prst="rect">
              <a:avLst/>
            </a:prstGeom>
            <a:solidFill>
              <a:srgbClr val="F26A21">
                <a:alpha val="100000"/>
              </a:srgbClr>
            </a:solidFill>
          </p:spPr>
          <p:txBody>
            <a:bodyPr/>
            <a:lstStyle/>
            <a:p/>
          </p:txBody>
        </p:sp>
        <p:sp>
          <p:nvSpPr>
            <p:cNvPr id="111" name="rc111"/>
            <p:cNvSpPr/>
            <p:nvPr/>
          </p:nvSpPr>
          <p:spPr>
            <a:xfrm>
              <a:off x="8100369" y="2909314"/>
              <a:ext cx="204851" cy="1716220"/>
            </a:xfrm>
            <a:prstGeom prst="rect">
              <a:avLst/>
            </a:prstGeom>
            <a:solidFill>
              <a:srgbClr val="FFC20E">
                <a:alpha val="100000"/>
              </a:srgbClr>
            </a:solidFill>
          </p:spPr>
          <p:txBody>
            <a:bodyPr/>
            <a:lstStyle/>
            <a:p/>
          </p:txBody>
        </p:sp>
        <p:sp>
          <p:nvSpPr>
            <p:cNvPr id="112" name="pl112"/>
            <p:cNvSpPr/>
            <p:nvPr/>
          </p:nvSpPr>
          <p:spPr>
            <a:xfrm>
              <a:off x="1374417" y="1227418"/>
              <a:ext cx="5462701" cy="343244"/>
            </a:xfrm>
            <a:custGeom>
              <a:avLst/>
              <a:pathLst>
                <a:path w="5462701" h="343244">
                  <a:moveTo>
                    <a:pt x="0" y="240270"/>
                  </a:moveTo>
                  <a:lnTo>
                    <a:pt x="227612" y="137297"/>
                  </a:lnTo>
                  <a:lnTo>
                    <a:pt x="455225" y="102973"/>
                  </a:lnTo>
                  <a:lnTo>
                    <a:pt x="682837" y="102973"/>
                  </a:lnTo>
                  <a:lnTo>
                    <a:pt x="910450" y="0"/>
                  </a:lnTo>
                  <a:lnTo>
                    <a:pt x="1138062" y="0"/>
                  </a:lnTo>
                  <a:lnTo>
                    <a:pt x="1365675" y="0"/>
                  </a:lnTo>
                  <a:lnTo>
                    <a:pt x="1593287" y="102973"/>
                  </a:lnTo>
                  <a:lnTo>
                    <a:pt x="1820900" y="68648"/>
                  </a:lnTo>
                  <a:lnTo>
                    <a:pt x="2048513" y="0"/>
                  </a:lnTo>
                  <a:lnTo>
                    <a:pt x="2276125" y="34324"/>
                  </a:lnTo>
                  <a:lnTo>
                    <a:pt x="2503738" y="171622"/>
                  </a:lnTo>
                  <a:lnTo>
                    <a:pt x="2731350" y="137297"/>
                  </a:lnTo>
                  <a:lnTo>
                    <a:pt x="2958963" y="0"/>
                  </a:lnTo>
                  <a:lnTo>
                    <a:pt x="3186575" y="0"/>
                  </a:lnTo>
                  <a:lnTo>
                    <a:pt x="3414188" y="0"/>
                  </a:lnTo>
                  <a:lnTo>
                    <a:pt x="3641800" y="0"/>
                  </a:lnTo>
                  <a:lnTo>
                    <a:pt x="3869413" y="34324"/>
                  </a:lnTo>
                  <a:lnTo>
                    <a:pt x="4097026" y="0"/>
                  </a:lnTo>
                  <a:lnTo>
                    <a:pt x="4324638" y="0"/>
                  </a:lnTo>
                  <a:lnTo>
                    <a:pt x="4552251" y="343244"/>
                  </a:lnTo>
                  <a:lnTo>
                    <a:pt x="4779863" y="0"/>
                  </a:lnTo>
                  <a:lnTo>
                    <a:pt x="5007476" y="0"/>
                  </a:lnTo>
                  <a:lnTo>
                    <a:pt x="5235088" y="0"/>
                  </a:lnTo>
                  <a:lnTo>
                    <a:pt x="5462701" y="0"/>
                  </a:lnTo>
                </a:path>
              </a:pathLst>
            </a:custGeom>
            <a:ln w="27101" cap="flat">
              <a:solidFill>
                <a:srgbClr val="0058AB">
                  <a:alpha val="100000"/>
                </a:srgbClr>
              </a:solidFill>
              <a:prstDash val="solid"/>
              <a:round/>
            </a:ln>
          </p:spPr>
          <p:txBody>
            <a:bodyPr/>
            <a:lstStyle/>
            <a:p/>
          </p:txBody>
        </p:sp>
        <p:sp>
          <p:nvSpPr>
            <p:cNvPr id="113" name="pl113"/>
            <p:cNvSpPr/>
            <p:nvPr/>
          </p:nvSpPr>
          <p:spPr>
            <a:xfrm>
              <a:off x="1374417" y="1227418"/>
              <a:ext cx="5462701" cy="652163"/>
            </a:xfrm>
            <a:custGeom>
              <a:avLst/>
              <a:pathLst>
                <a:path w="5462701" h="652163">
                  <a:moveTo>
                    <a:pt x="0" y="652163"/>
                  </a:moveTo>
                  <a:lnTo>
                    <a:pt x="227612" y="205946"/>
                  </a:lnTo>
                  <a:lnTo>
                    <a:pt x="455225" y="102973"/>
                  </a:lnTo>
                  <a:lnTo>
                    <a:pt x="682837" y="240270"/>
                  </a:lnTo>
                  <a:lnTo>
                    <a:pt x="910450" y="102973"/>
                  </a:lnTo>
                  <a:lnTo>
                    <a:pt x="1138062" y="68648"/>
                  </a:lnTo>
                  <a:lnTo>
                    <a:pt x="1365675" y="102973"/>
                  </a:lnTo>
                  <a:lnTo>
                    <a:pt x="1593287" y="171622"/>
                  </a:lnTo>
                  <a:lnTo>
                    <a:pt x="1820900" y="68648"/>
                  </a:lnTo>
                  <a:lnTo>
                    <a:pt x="2048513" y="0"/>
                  </a:lnTo>
                  <a:lnTo>
                    <a:pt x="2276125" y="68648"/>
                  </a:lnTo>
                  <a:lnTo>
                    <a:pt x="2503738" y="205946"/>
                  </a:lnTo>
                  <a:lnTo>
                    <a:pt x="2731350" y="240270"/>
                  </a:lnTo>
                  <a:lnTo>
                    <a:pt x="2958963" y="68648"/>
                  </a:lnTo>
                  <a:lnTo>
                    <a:pt x="3186575" y="343244"/>
                  </a:lnTo>
                  <a:lnTo>
                    <a:pt x="3414188" y="0"/>
                  </a:lnTo>
                  <a:lnTo>
                    <a:pt x="3641800" y="34324"/>
                  </a:lnTo>
                  <a:lnTo>
                    <a:pt x="3869413" y="68648"/>
                  </a:lnTo>
                  <a:lnTo>
                    <a:pt x="4097026" y="34324"/>
                  </a:lnTo>
                  <a:lnTo>
                    <a:pt x="4324638" y="34324"/>
                  </a:lnTo>
                  <a:lnTo>
                    <a:pt x="4552251" y="343244"/>
                  </a:lnTo>
                  <a:lnTo>
                    <a:pt x="4779863" y="34324"/>
                  </a:lnTo>
                  <a:lnTo>
                    <a:pt x="5007476" y="34324"/>
                  </a:lnTo>
                  <a:lnTo>
                    <a:pt x="5235088" y="137297"/>
                  </a:lnTo>
                  <a:lnTo>
                    <a:pt x="5462701" y="102973"/>
                  </a:lnTo>
                </a:path>
              </a:pathLst>
            </a:custGeom>
            <a:ln w="27101" cap="flat">
              <a:solidFill>
                <a:srgbClr val="80BD41">
                  <a:alpha val="100000"/>
                </a:srgbClr>
              </a:solidFill>
              <a:prstDash val="solid"/>
              <a:round/>
            </a:ln>
          </p:spPr>
          <p:txBody>
            <a:bodyPr/>
            <a:lstStyle/>
            <a:p/>
          </p:txBody>
        </p:sp>
        <p:sp>
          <p:nvSpPr>
            <p:cNvPr id="114" name="tx114"/>
            <p:cNvSpPr/>
            <p:nvPr/>
          </p:nvSpPr>
          <p:spPr>
            <a:xfrm>
              <a:off x="1306089"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5" name="tx115"/>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58221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472027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3072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58340"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0" name="tx120"/>
            <p:cNvSpPr/>
            <p:nvPr/>
          </p:nvSpPr>
          <p:spPr>
            <a:xfrm>
              <a:off x="608595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3135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4117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6879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306089"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5" name="tx125"/>
            <p:cNvSpPr/>
            <p:nvPr/>
          </p:nvSpPr>
          <p:spPr>
            <a:xfrm>
              <a:off x="2444152"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6" name="tx126"/>
            <p:cNvSpPr/>
            <p:nvPr/>
          </p:nvSpPr>
          <p:spPr>
            <a:xfrm>
              <a:off x="358221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472027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63072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5858340"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608595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31356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54117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768791"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5418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6" name="tx136"/>
            <p:cNvSpPr/>
            <p:nvPr/>
          </p:nvSpPr>
          <p:spPr>
            <a:xfrm>
              <a:off x="508103" y="254025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37" name="tx137"/>
            <p:cNvSpPr/>
            <p:nvPr/>
          </p:nvSpPr>
          <p:spPr>
            <a:xfrm>
              <a:off x="508103" y="152633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84039" y="5504603"/>
              <a:ext cx="201455" cy="201456"/>
            </a:xfrm>
            <a:prstGeom prst="rect">
              <a:avLst/>
            </a:prstGeom>
            <a:solidFill>
              <a:srgbClr val="80BD41">
                <a:alpha val="100000"/>
              </a:srgbClr>
            </a:solidFill>
          </p:spPr>
          <p:txBody>
            <a:bodyPr/>
            <a:lstStyle/>
            <a:p/>
          </p:txBody>
        </p:sp>
        <p:sp>
          <p:nvSpPr>
            <p:cNvPr id="159" name="rc159"/>
            <p:cNvSpPr/>
            <p:nvPr/>
          </p:nvSpPr>
          <p:spPr>
            <a:xfrm>
              <a:off x="2585989" y="5504603"/>
              <a:ext cx="201456" cy="201456"/>
            </a:xfrm>
            <a:prstGeom prst="rect">
              <a:avLst/>
            </a:prstGeom>
            <a:solidFill>
              <a:srgbClr val="1CABE2">
                <a:alpha val="100000"/>
              </a:srgbClr>
            </a:solidFill>
          </p:spPr>
          <p:txBody>
            <a:bodyPr/>
            <a:lstStyle/>
            <a:p/>
          </p:txBody>
        </p:sp>
        <p:sp>
          <p:nvSpPr>
            <p:cNvPr id="160" name="rc160"/>
            <p:cNvSpPr/>
            <p:nvPr/>
          </p:nvSpPr>
          <p:spPr>
            <a:xfrm>
              <a:off x="3658812" y="5504603"/>
              <a:ext cx="201456" cy="201456"/>
            </a:xfrm>
            <a:prstGeom prst="rect">
              <a:avLst/>
            </a:prstGeom>
            <a:solidFill>
              <a:srgbClr val="0058AB">
                <a:alpha val="100000"/>
              </a:srgbClr>
            </a:solidFill>
          </p:spPr>
          <p:txBody>
            <a:bodyPr/>
            <a:lstStyle/>
            <a:p/>
          </p:txBody>
        </p:sp>
        <p:sp>
          <p:nvSpPr>
            <p:cNvPr id="161" name="rc161"/>
            <p:cNvSpPr/>
            <p:nvPr/>
          </p:nvSpPr>
          <p:spPr>
            <a:xfrm>
              <a:off x="4654145" y="5504603"/>
              <a:ext cx="201456" cy="201456"/>
            </a:xfrm>
            <a:prstGeom prst="rect">
              <a:avLst/>
            </a:prstGeom>
            <a:solidFill>
              <a:srgbClr val="FFC20E">
                <a:alpha val="100000"/>
              </a:srgbClr>
            </a:solidFill>
          </p:spPr>
          <p:txBody>
            <a:bodyPr/>
            <a:lstStyle/>
            <a:p/>
          </p:txBody>
        </p:sp>
        <p:sp>
          <p:nvSpPr>
            <p:cNvPr id="162" name="rc162"/>
            <p:cNvSpPr/>
            <p:nvPr/>
          </p:nvSpPr>
          <p:spPr>
            <a:xfrm>
              <a:off x="6558279" y="5504603"/>
              <a:ext cx="201455" cy="201456"/>
            </a:xfrm>
            <a:prstGeom prst="rect">
              <a:avLst/>
            </a:prstGeom>
            <a:solidFill>
              <a:srgbClr val="F26A21">
                <a:alpha val="100000"/>
              </a:srgbClr>
            </a:solidFill>
          </p:spPr>
          <p:txBody>
            <a:bodyPr/>
            <a:lstStyle/>
            <a:p/>
          </p:txBody>
        </p:sp>
        <p:sp>
          <p:nvSpPr>
            <p:cNvPr id="163" name="tx163"/>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20330" y="578992"/>
              <a:ext cx="4091381"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Qatar</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Qatar is projected to have a  small increase (&lt;10,000) in the number of surviving infants by 2030. Therefore, to achieve the IA2030 ZD target, more (~2.85%)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2231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298541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64851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65386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31696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98007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3807606"/>
              <a:ext cx="217589" cy="1183153"/>
            </a:xfrm>
            <a:prstGeom prst="rect">
              <a:avLst/>
            </a:prstGeom>
            <a:solidFill>
              <a:srgbClr val="0058AB">
                <a:alpha val="100000"/>
              </a:srgbClr>
            </a:solidFill>
          </p:spPr>
          <p:txBody>
            <a:bodyPr/>
            <a:lstStyle/>
            <a:p/>
          </p:txBody>
        </p:sp>
        <p:sp>
          <p:nvSpPr>
            <p:cNvPr id="39" name="rc39"/>
            <p:cNvSpPr/>
            <p:nvPr/>
          </p:nvSpPr>
          <p:spPr>
            <a:xfrm>
              <a:off x="1472058" y="4200654"/>
              <a:ext cx="217589" cy="790105"/>
            </a:xfrm>
            <a:prstGeom prst="rect">
              <a:avLst/>
            </a:prstGeom>
            <a:solidFill>
              <a:srgbClr val="0058AB">
                <a:alpha val="100000"/>
              </a:srgbClr>
            </a:solidFill>
          </p:spPr>
          <p:txBody>
            <a:bodyPr/>
            <a:lstStyle/>
            <a:p/>
          </p:txBody>
        </p:sp>
        <p:sp>
          <p:nvSpPr>
            <p:cNvPr id="40" name="rc40"/>
            <p:cNvSpPr/>
            <p:nvPr/>
          </p:nvSpPr>
          <p:spPr>
            <a:xfrm>
              <a:off x="1713825" y="4337017"/>
              <a:ext cx="217589" cy="653742"/>
            </a:xfrm>
            <a:prstGeom prst="rect">
              <a:avLst/>
            </a:prstGeom>
            <a:solidFill>
              <a:srgbClr val="0058AB">
                <a:alpha val="100000"/>
              </a:srgbClr>
            </a:solidFill>
          </p:spPr>
          <p:txBody>
            <a:bodyPr/>
            <a:lstStyle/>
            <a:p/>
          </p:txBody>
        </p:sp>
        <p:sp>
          <p:nvSpPr>
            <p:cNvPr id="41" name="rc41"/>
            <p:cNvSpPr/>
            <p:nvPr/>
          </p:nvSpPr>
          <p:spPr>
            <a:xfrm>
              <a:off x="1955592" y="4322311"/>
              <a:ext cx="217589" cy="668448"/>
            </a:xfrm>
            <a:prstGeom prst="rect">
              <a:avLst/>
            </a:prstGeom>
            <a:solidFill>
              <a:srgbClr val="0058AB">
                <a:alpha val="100000"/>
              </a:srgbClr>
            </a:solidFill>
          </p:spPr>
          <p:txBody>
            <a:bodyPr/>
            <a:lstStyle/>
            <a:p/>
          </p:txBody>
        </p:sp>
        <p:sp>
          <p:nvSpPr>
            <p:cNvPr id="42" name="rc42"/>
            <p:cNvSpPr/>
            <p:nvPr/>
          </p:nvSpPr>
          <p:spPr>
            <a:xfrm>
              <a:off x="2197358" y="4823648"/>
              <a:ext cx="217589" cy="167112"/>
            </a:xfrm>
            <a:prstGeom prst="rect">
              <a:avLst/>
            </a:prstGeom>
            <a:solidFill>
              <a:srgbClr val="0058AB">
                <a:alpha val="100000"/>
              </a:srgbClr>
            </a:solidFill>
          </p:spPr>
          <p:txBody>
            <a:bodyPr/>
            <a:lstStyle/>
            <a:p/>
          </p:txBody>
        </p:sp>
        <p:sp>
          <p:nvSpPr>
            <p:cNvPr id="43" name="rc43"/>
            <p:cNvSpPr/>
            <p:nvPr/>
          </p:nvSpPr>
          <p:spPr>
            <a:xfrm>
              <a:off x="2439125" y="4822311"/>
              <a:ext cx="217589" cy="168448"/>
            </a:xfrm>
            <a:prstGeom prst="rect">
              <a:avLst/>
            </a:prstGeom>
            <a:solidFill>
              <a:srgbClr val="0058AB">
                <a:alpha val="100000"/>
              </a:srgbClr>
            </a:solidFill>
          </p:spPr>
          <p:txBody>
            <a:bodyPr/>
            <a:lstStyle/>
            <a:p/>
          </p:txBody>
        </p:sp>
        <p:sp>
          <p:nvSpPr>
            <p:cNvPr id="44" name="rc44"/>
            <p:cNvSpPr/>
            <p:nvPr/>
          </p:nvSpPr>
          <p:spPr>
            <a:xfrm>
              <a:off x="2680891" y="4835680"/>
              <a:ext cx="217589" cy="155080"/>
            </a:xfrm>
            <a:prstGeom prst="rect">
              <a:avLst/>
            </a:prstGeom>
            <a:solidFill>
              <a:srgbClr val="0058AB">
                <a:alpha val="100000"/>
              </a:srgbClr>
            </a:solidFill>
          </p:spPr>
          <p:txBody>
            <a:bodyPr/>
            <a:lstStyle/>
            <a:p/>
          </p:txBody>
        </p:sp>
        <p:sp>
          <p:nvSpPr>
            <p:cNvPr id="45" name="rc45"/>
            <p:cNvSpPr/>
            <p:nvPr/>
          </p:nvSpPr>
          <p:spPr>
            <a:xfrm>
              <a:off x="2922658" y="4299584"/>
              <a:ext cx="217589" cy="691175"/>
            </a:xfrm>
            <a:prstGeom prst="rect">
              <a:avLst/>
            </a:prstGeom>
            <a:solidFill>
              <a:srgbClr val="0058AB">
                <a:alpha val="100000"/>
              </a:srgbClr>
            </a:solidFill>
          </p:spPr>
          <p:txBody>
            <a:bodyPr/>
            <a:lstStyle/>
            <a:p/>
          </p:txBody>
        </p:sp>
        <p:sp>
          <p:nvSpPr>
            <p:cNvPr id="46" name="rc46"/>
            <p:cNvSpPr/>
            <p:nvPr/>
          </p:nvSpPr>
          <p:spPr>
            <a:xfrm>
              <a:off x="3164425" y="4353060"/>
              <a:ext cx="217589" cy="637699"/>
            </a:xfrm>
            <a:prstGeom prst="rect">
              <a:avLst/>
            </a:prstGeom>
            <a:solidFill>
              <a:srgbClr val="0058AB">
                <a:alpha val="100000"/>
              </a:srgbClr>
            </a:solidFill>
          </p:spPr>
          <p:txBody>
            <a:bodyPr/>
            <a:lstStyle/>
            <a:p/>
          </p:txBody>
        </p:sp>
        <p:sp>
          <p:nvSpPr>
            <p:cNvPr id="47" name="rc47"/>
            <p:cNvSpPr/>
            <p:nvPr/>
          </p:nvSpPr>
          <p:spPr>
            <a:xfrm>
              <a:off x="3406191" y="4759476"/>
              <a:ext cx="217589" cy="231283"/>
            </a:xfrm>
            <a:prstGeom prst="rect">
              <a:avLst/>
            </a:prstGeom>
            <a:solidFill>
              <a:srgbClr val="0058AB">
                <a:alpha val="100000"/>
              </a:srgbClr>
            </a:solidFill>
          </p:spPr>
          <p:txBody>
            <a:bodyPr/>
            <a:lstStyle/>
            <a:p/>
          </p:txBody>
        </p:sp>
        <p:sp>
          <p:nvSpPr>
            <p:cNvPr id="48" name="rc48"/>
            <p:cNvSpPr/>
            <p:nvPr/>
          </p:nvSpPr>
          <p:spPr>
            <a:xfrm>
              <a:off x="3647958" y="4481402"/>
              <a:ext cx="217589" cy="509357"/>
            </a:xfrm>
            <a:prstGeom prst="rect">
              <a:avLst/>
            </a:prstGeom>
            <a:solidFill>
              <a:srgbClr val="0058AB">
                <a:alpha val="100000"/>
              </a:srgbClr>
            </a:solidFill>
          </p:spPr>
          <p:txBody>
            <a:bodyPr/>
            <a:lstStyle/>
            <a:p/>
          </p:txBody>
        </p:sp>
        <p:sp>
          <p:nvSpPr>
            <p:cNvPr id="49" name="rc49"/>
            <p:cNvSpPr/>
            <p:nvPr/>
          </p:nvSpPr>
          <p:spPr>
            <a:xfrm>
              <a:off x="3889725" y="3355735"/>
              <a:ext cx="217589" cy="1635024"/>
            </a:xfrm>
            <a:prstGeom prst="rect">
              <a:avLst/>
            </a:prstGeom>
            <a:solidFill>
              <a:srgbClr val="0058AB">
                <a:alpha val="100000"/>
              </a:srgbClr>
            </a:solidFill>
          </p:spPr>
          <p:txBody>
            <a:bodyPr/>
            <a:lstStyle/>
            <a:p/>
          </p:txBody>
        </p:sp>
        <p:sp>
          <p:nvSpPr>
            <p:cNvPr id="50" name="rc50"/>
            <p:cNvSpPr/>
            <p:nvPr/>
          </p:nvSpPr>
          <p:spPr>
            <a:xfrm>
              <a:off x="4131491" y="3546911"/>
              <a:ext cx="217589" cy="1443848"/>
            </a:xfrm>
            <a:prstGeom prst="rect">
              <a:avLst/>
            </a:prstGeom>
            <a:solidFill>
              <a:srgbClr val="0058AB">
                <a:alpha val="100000"/>
              </a:srgbClr>
            </a:solidFill>
          </p:spPr>
          <p:txBody>
            <a:bodyPr/>
            <a:lstStyle/>
            <a:p/>
          </p:txBody>
        </p:sp>
        <p:sp>
          <p:nvSpPr>
            <p:cNvPr id="51" name="rc51"/>
            <p:cNvSpPr/>
            <p:nvPr/>
          </p:nvSpPr>
          <p:spPr>
            <a:xfrm>
              <a:off x="4373258" y="4683273"/>
              <a:ext cx="217589" cy="307486"/>
            </a:xfrm>
            <a:prstGeom prst="rect">
              <a:avLst/>
            </a:prstGeom>
            <a:solidFill>
              <a:srgbClr val="0058AB">
                <a:alpha val="100000"/>
              </a:srgbClr>
            </a:solidFill>
          </p:spPr>
          <p:txBody>
            <a:bodyPr/>
            <a:lstStyle/>
            <a:p/>
          </p:txBody>
        </p:sp>
        <p:sp>
          <p:nvSpPr>
            <p:cNvPr id="52" name="rc52"/>
            <p:cNvSpPr/>
            <p:nvPr/>
          </p:nvSpPr>
          <p:spPr>
            <a:xfrm>
              <a:off x="4615025" y="4663220"/>
              <a:ext cx="217589" cy="327539"/>
            </a:xfrm>
            <a:prstGeom prst="rect">
              <a:avLst/>
            </a:prstGeom>
            <a:solidFill>
              <a:srgbClr val="0058AB">
                <a:alpha val="100000"/>
              </a:srgbClr>
            </a:solidFill>
          </p:spPr>
          <p:txBody>
            <a:bodyPr/>
            <a:lstStyle/>
            <a:p/>
          </p:txBody>
        </p:sp>
        <p:sp>
          <p:nvSpPr>
            <p:cNvPr id="53" name="rc53"/>
            <p:cNvSpPr/>
            <p:nvPr/>
          </p:nvSpPr>
          <p:spPr>
            <a:xfrm>
              <a:off x="4856791" y="4648514"/>
              <a:ext cx="217589" cy="342245"/>
            </a:xfrm>
            <a:prstGeom prst="rect">
              <a:avLst/>
            </a:prstGeom>
            <a:solidFill>
              <a:srgbClr val="0058AB">
                <a:alpha val="100000"/>
              </a:srgbClr>
            </a:solidFill>
          </p:spPr>
          <p:txBody>
            <a:bodyPr/>
            <a:lstStyle/>
            <a:p/>
          </p:txBody>
        </p:sp>
        <p:sp>
          <p:nvSpPr>
            <p:cNvPr id="54" name="rc54"/>
            <p:cNvSpPr/>
            <p:nvPr/>
          </p:nvSpPr>
          <p:spPr>
            <a:xfrm>
              <a:off x="5098558" y="4645840"/>
              <a:ext cx="217589" cy="344919"/>
            </a:xfrm>
            <a:prstGeom prst="rect">
              <a:avLst/>
            </a:prstGeom>
            <a:solidFill>
              <a:srgbClr val="0058AB">
                <a:alpha val="100000"/>
              </a:srgbClr>
            </a:solidFill>
          </p:spPr>
          <p:txBody>
            <a:bodyPr/>
            <a:lstStyle/>
            <a:p/>
          </p:txBody>
        </p:sp>
        <p:sp>
          <p:nvSpPr>
            <p:cNvPr id="55" name="rc55"/>
            <p:cNvSpPr/>
            <p:nvPr/>
          </p:nvSpPr>
          <p:spPr>
            <a:xfrm>
              <a:off x="5340325" y="4268835"/>
              <a:ext cx="217589" cy="721924"/>
            </a:xfrm>
            <a:prstGeom prst="rect">
              <a:avLst/>
            </a:prstGeom>
            <a:solidFill>
              <a:srgbClr val="0058AB">
                <a:alpha val="100000"/>
              </a:srgbClr>
            </a:solidFill>
          </p:spPr>
          <p:txBody>
            <a:bodyPr/>
            <a:lstStyle/>
            <a:p/>
          </p:txBody>
        </p:sp>
        <p:sp>
          <p:nvSpPr>
            <p:cNvPr id="56" name="rc56"/>
            <p:cNvSpPr/>
            <p:nvPr/>
          </p:nvSpPr>
          <p:spPr>
            <a:xfrm>
              <a:off x="5582091" y="4625787"/>
              <a:ext cx="217589" cy="364972"/>
            </a:xfrm>
            <a:prstGeom prst="rect">
              <a:avLst/>
            </a:prstGeom>
            <a:solidFill>
              <a:srgbClr val="0058AB">
                <a:alpha val="100000"/>
              </a:srgbClr>
            </a:solidFill>
          </p:spPr>
          <p:txBody>
            <a:bodyPr/>
            <a:lstStyle/>
            <a:p/>
          </p:txBody>
        </p:sp>
        <p:sp>
          <p:nvSpPr>
            <p:cNvPr id="57" name="rc57"/>
            <p:cNvSpPr/>
            <p:nvPr/>
          </p:nvSpPr>
          <p:spPr>
            <a:xfrm>
              <a:off x="5823858" y="4619102"/>
              <a:ext cx="217589" cy="371657"/>
            </a:xfrm>
            <a:prstGeom prst="rect">
              <a:avLst/>
            </a:prstGeom>
            <a:solidFill>
              <a:srgbClr val="0058AB">
                <a:alpha val="100000"/>
              </a:srgbClr>
            </a:solidFill>
          </p:spPr>
          <p:txBody>
            <a:bodyPr/>
            <a:lstStyle/>
            <a:p/>
          </p:txBody>
        </p:sp>
        <p:sp>
          <p:nvSpPr>
            <p:cNvPr id="58" name="rc58"/>
            <p:cNvSpPr/>
            <p:nvPr/>
          </p:nvSpPr>
          <p:spPr>
            <a:xfrm>
              <a:off x="6065625" y="866434"/>
              <a:ext cx="217589" cy="4124325"/>
            </a:xfrm>
            <a:prstGeom prst="rect">
              <a:avLst/>
            </a:prstGeom>
            <a:solidFill>
              <a:srgbClr val="0058AB">
                <a:alpha val="100000"/>
              </a:srgbClr>
            </a:solidFill>
          </p:spPr>
          <p:txBody>
            <a:bodyPr/>
            <a:lstStyle/>
            <a:p/>
          </p:txBody>
        </p:sp>
        <p:sp>
          <p:nvSpPr>
            <p:cNvPr id="59" name="rc59"/>
            <p:cNvSpPr/>
            <p:nvPr/>
          </p:nvSpPr>
          <p:spPr>
            <a:xfrm>
              <a:off x="6307391" y="4632471"/>
              <a:ext cx="217589" cy="358288"/>
            </a:xfrm>
            <a:prstGeom prst="rect">
              <a:avLst/>
            </a:prstGeom>
            <a:solidFill>
              <a:srgbClr val="0058AB">
                <a:alpha val="100000"/>
              </a:srgbClr>
            </a:solidFill>
          </p:spPr>
          <p:txBody>
            <a:bodyPr/>
            <a:lstStyle/>
            <a:p/>
          </p:txBody>
        </p:sp>
        <p:sp>
          <p:nvSpPr>
            <p:cNvPr id="60" name="rc60"/>
            <p:cNvSpPr/>
            <p:nvPr/>
          </p:nvSpPr>
          <p:spPr>
            <a:xfrm>
              <a:off x="6549158" y="4601723"/>
              <a:ext cx="217589" cy="389036"/>
            </a:xfrm>
            <a:prstGeom prst="rect">
              <a:avLst/>
            </a:prstGeom>
            <a:solidFill>
              <a:srgbClr val="0058AB">
                <a:alpha val="100000"/>
              </a:srgbClr>
            </a:solidFill>
          </p:spPr>
          <p:txBody>
            <a:bodyPr/>
            <a:lstStyle/>
            <a:p/>
          </p:txBody>
        </p:sp>
        <p:sp>
          <p:nvSpPr>
            <p:cNvPr id="61" name="rc61"/>
            <p:cNvSpPr/>
            <p:nvPr/>
          </p:nvSpPr>
          <p:spPr>
            <a:xfrm>
              <a:off x="6790924" y="4597712"/>
              <a:ext cx="217589" cy="393047"/>
            </a:xfrm>
            <a:prstGeom prst="rect">
              <a:avLst/>
            </a:prstGeom>
            <a:solidFill>
              <a:srgbClr val="0058AB">
                <a:alpha val="100000"/>
              </a:srgbClr>
            </a:solidFill>
          </p:spPr>
          <p:txBody>
            <a:bodyPr/>
            <a:lstStyle/>
            <a:p/>
          </p:txBody>
        </p:sp>
        <p:sp>
          <p:nvSpPr>
            <p:cNvPr id="62" name="rc62"/>
            <p:cNvSpPr/>
            <p:nvPr/>
          </p:nvSpPr>
          <p:spPr>
            <a:xfrm>
              <a:off x="7032691" y="4604396"/>
              <a:ext cx="217589" cy="386363"/>
            </a:xfrm>
            <a:prstGeom prst="rect">
              <a:avLst/>
            </a:prstGeom>
            <a:solidFill>
              <a:srgbClr val="0058AB">
                <a:alpha val="100000"/>
              </a:srgbClr>
            </a:solidFill>
          </p:spPr>
          <p:txBody>
            <a:bodyPr/>
            <a:lstStyle/>
            <a:p/>
          </p:txBody>
        </p:sp>
        <p:sp>
          <p:nvSpPr>
            <p:cNvPr id="63" name="rc63"/>
            <p:cNvSpPr/>
            <p:nvPr/>
          </p:nvSpPr>
          <p:spPr>
            <a:xfrm>
              <a:off x="8483291" y="4804931"/>
              <a:ext cx="217589" cy="185828"/>
            </a:xfrm>
            <a:prstGeom prst="rect">
              <a:avLst/>
            </a:prstGeom>
            <a:solidFill>
              <a:srgbClr val="69DBFF">
                <a:alpha val="100000"/>
              </a:srgbClr>
            </a:solidFill>
          </p:spPr>
          <p:txBody>
            <a:bodyPr/>
            <a:lstStyle/>
            <a:p/>
          </p:txBody>
        </p:sp>
        <p:sp>
          <p:nvSpPr>
            <p:cNvPr id="64" name="pl64"/>
            <p:cNvSpPr/>
            <p:nvPr/>
          </p:nvSpPr>
          <p:spPr>
            <a:xfrm>
              <a:off x="6174420" y="4619102"/>
              <a:ext cx="2417666" cy="185828"/>
            </a:xfrm>
            <a:custGeom>
              <a:avLst/>
              <a:pathLst>
                <a:path w="2417666" h="185828">
                  <a:moveTo>
                    <a:pt x="0" y="0"/>
                  </a:moveTo>
                  <a:lnTo>
                    <a:pt x="241766" y="18582"/>
                  </a:lnTo>
                  <a:lnTo>
                    <a:pt x="483533" y="37165"/>
                  </a:lnTo>
                  <a:lnTo>
                    <a:pt x="725299" y="55748"/>
                  </a:lnTo>
                  <a:lnTo>
                    <a:pt x="967066" y="74331"/>
                  </a:lnTo>
                  <a:lnTo>
                    <a:pt x="1208833" y="92914"/>
                  </a:lnTo>
                  <a:lnTo>
                    <a:pt x="1450599" y="111497"/>
                  </a:lnTo>
                  <a:lnTo>
                    <a:pt x="1692366" y="130080"/>
                  </a:lnTo>
                  <a:lnTo>
                    <a:pt x="1934133" y="148662"/>
                  </a:lnTo>
                  <a:lnTo>
                    <a:pt x="2175899" y="167245"/>
                  </a:lnTo>
                  <a:lnTo>
                    <a:pt x="2417666" y="185828"/>
                  </a:lnTo>
                </a:path>
              </a:pathLst>
            </a:custGeom>
            <a:ln w="13550" cap="flat">
              <a:solidFill>
                <a:srgbClr val="000000">
                  <a:alpha val="100000"/>
                </a:srgbClr>
              </a:solidFill>
              <a:prstDash val="solid"/>
              <a:round/>
            </a:ln>
          </p:spPr>
          <p:txBody>
            <a:bodyPr/>
            <a:lstStyle/>
            <a:p/>
          </p:txBody>
        </p:sp>
        <p:sp>
          <p:nvSpPr>
            <p:cNvPr id="65" name="pt65"/>
            <p:cNvSpPr/>
            <p:nvPr/>
          </p:nvSpPr>
          <p:spPr>
            <a:xfrm>
              <a:off x="6149594" y="45942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46128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46314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46500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46686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46871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47057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47243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47429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47615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47801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9643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8" name="tx78"/>
            <p:cNvSpPr/>
            <p:nvPr/>
          </p:nvSpPr>
          <p:spPr>
            <a:xfrm>
              <a:off x="508103" y="225953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9" name="tx79"/>
            <p:cNvSpPr/>
            <p:nvPr/>
          </p:nvSpPr>
          <p:spPr>
            <a:xfrm>
              <a:off x="508103" y="92264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53414" y="397941"/>
              <a:ext cx="582434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Qatar</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30%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73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167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61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54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4448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5120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9214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3307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7401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1495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01431"/>
              <a:ext cx="249522" cy="601265"/>
            </a:xfrm>
            <a:prstGeom prst="rect">
              <a:avLst/>
            </a:prstGeom>
            <a:solidFill>
              <a:srgbClr val="80BD41">
                <a:alpha val="100000"/>
              </a:srgbClr>
            </a:solidFill>
          </p:spPr>
          <p:txBody>
            <a:bodyPr/>
            <a:lstStyle/>
            <a:p/>
          </p:txBody>
        </p:sp>
        <p:sp>
          <p:nvSpPr>
            <p:cNvPr id="27" name="rc27"/>
            <p:cNvSpPr/>
            <p:nvPr/>
          </p:nvSpPr>
          <p:spPr>
            <a:xfrm>
              <a:off x="1296273" y="3449455"/>
              <a:ext cx="249522" cy="51975"/>
            </a:xfrm>
            <a:prstGeom prst="rect">
              <a:avLst/>
            </a:prstGeom>
            <a:solidFill>
              <a:srgbClr val="1CABE2">
                <a:alpha val="100000"/>
              </a:srgbClr>
            </a:solidFill>
          </p:spPr>
          <p:txBody>
            <a:bodyPr/>
            <a:lstStyle/>
            <a:p/>
          </p:txBody>
        </p:sp>
        <p:sp>
          <p:nvSpPr>
            <p:cNvPr id="28" name="rc28"/>
            <p:cNvSpPr/>
            <p:nvPr/>
          </p:nvSpPr>
          <p:spPr>
            <a:xfrm>
              <a:off x="1573521" y="3439415"/>
              <a:ext cx="249522" cy="663282"/>
            </a:xfrm>
            <a:prstGeom prst="rect">
              <a:avLst/>
            </a:prstGeom>
            <a:solidFill>
              <a:srgbClr val="80BD41">
                <a:alpha val="100000"/>
              </a:srgbClr>
            </a:solidFill>
          </p:spPr>
          <p:txBody>
            <a:bodyPr/>
            <a:lstStyle/>
            <a:p/>
          </p:txBody>
        </p:sp>
        <p:sp>
          <p:nvSpPr>
            <p:cNvPr id="29" name="rc29"/>
            <p:cNvSpPr/>
            <p:nvPr/>
          </p:nvSpPr>
          <p:spPr>
            <a:xfrm>
              <a:off x="1573521" y="3404567"/>
              <a:ext cx="249522" cy="34847"/>
            </a:xfrm>
            <a:prstGeom prst="rect">
              <a:avLst/>
            </a:prstGeom>
            <a:solidFill>
              <a:srgbClr val="1CABE2">
                <a:alpha val="100000"/>
              </a:srgbClr>
            </a:solidFill>
          </p:spPr>
          <p:txBody>
            <a:bodyPr/>
            <a:lstStyle/>
            <a:p/>
          </p:txBody>
        </p:sp>
        <p:sp>
          <p:nvSpPr>
            <p:cNvPr id="30" name="rc30"/>
            <p:cNvSpPr/>
            <p:nvPr/>
          </p:nvSpPr>
          <p:spPr>
            <a:xfrm>
              <a:off x="1850769" y="3408702"/>
              <a:ext cx="249522" cy="693995"/>
            </a:xfrm>
            <a:prstGeom prst="rect">
              <a:avLst/>
            </a:prstGeom>
            <a:solidFill>
              <a:srgbClr val="80BD41">
                <a:alpha val="100000"/>
              </a:srgbClr>
            </a:solidFill>
          </p:spPr>
          <p:txBody>
            <a:bodyPr/>
            <a:lstStyle/>
            <a:p/>
          </p:txBody>
        </p:sp>
        <p:sp>
          <p:nvSpPr>
            <p:cNvPr id="31" name="rc31"/>
            <p:cNvSpPr/>
            <p:nvPr/>
          </p:nvSpPr>
          <p:spPr>
            <a:xfrm>
              <a:off x="1850769" y="3379760"/>
              <a:ext cx="249522" cy="28941"/>
            </a:xfrm>
            <a:prstGeom prst="rect">
              <a:avLst/>
            </a:prstGeom>
            <a:solidFill>
              <a:srgbClr val="1CABE2">
                <a:alpha val="100000"/>
              </a:srgbClr>
            </a:solidFill>
          </p:spPr>
          <p:txBody>
            <a:bodyPr/>
            <a:lstStyle/>
            <a:p/>
          </p:txBody>
        </p:sp>
        <p:sp>
          <p:nvSpPr>
            <p:cNvPr id="32" name="rc32"/>
            <p:cNvSpPr/>
            <p:nvPr/>
          </p:nvSpPr>
          <p:spPr>
            <a:xfrm>
              <a:off x="2128016" y="3393936"/>
              <a:ext cx="249522" cy="708761"/>
            </a:xfrm>
            <a:prstGeom prst="rect">
              <a:avLst/>
            </a:prstGeom>
            <a:solidFill>
              <a:srgbClr val="80BD41">
                <a:alpha val="100000"/>
              </a:srgbClr>
            </a:solidFill>
          </p:spPr>
          <p:txBody>
            <a:bodyPr/>
            <a:lstStyle/>
            <a:p/>
          </p:txBody>
        </p:sp>
        <p:sp>
          <p:nvSpPr>
            <p:cNvPr id="33" name="rc33"/>
            <p:cNvSpPr/>
            <p:nvPr/>
          </p:nvSpPr>
          <p:spPr>
            <a:xfrm>
              <a:off x="2128016" y="3364404"/>
              <a:ext cx="249522" cy="29531"/>
            </a:xfrm>
            <a:prstGeom prst="rect">
              <a:avLst/>
            </a:prstGeom>
            <a:solidFill>
              <a:srgbClr val="1CABE2">
                <a:alpha val="100000"/>
              </a:srgbClr>
            </a:solidFill>
          </p:spPr>
          <p:txBody>
            <a:bodyPr/>
            <a:lstStyle/>
            <a:p/>
          </p:txBody>
        </p:sp>
        <p:sp>
          <p:nvSpPr>
            <p:cNvPr id="34" name="rc34"/>
            <p:cNvSpPr/>
            <p:nvPr/>
          </p:nvSpPr>
          <p:spPr>
            <a:xfrm>
              <a:off x="2405264" y="3373264"/>
              <a:ext cx="249522" cy="729433"/>
            </a:xfrm>
            <a:prstGeom prst="rect">
              <a:avLst/>
            </a:prstGeom>
            <a:solidFill>
              <a:srgbClr val="80BD41">
                <a:alpha val="100000"/>
              </a:srgbClr>
            </a:solidFill>
          </p:spPr>
          <p:txBody>
            <a:bodyPr/>
            <a:lstStyle/>
            <a:p/>
          </p:txBody>
        </p:sp>
        <p:sp>
          <p:nvSpPr>
            <p:cNvPr id="35" name="rc35"/>
            <p:cNvSpPr/>
            <p:nvPr/>
          </p:nvSpPr>
          <p:spPr>
            <a:xfrm>
              <a:off x="2405264" y="3366176"/>
              <a:ext cx="249522" cy="7087"/>
            </a:xfrm>
            <a:prstGeom prst="rect">
              <a:avLst/>
            </a:prstGeom>
            <a:solidFill>
              <a:srgbClr val="1CABE2">
                <a:alpha val="100000"/>
              </a:srgbClr>
            </a:solidFill>
          </p:spPr>
          <p:txBody>
            <a:bodyPr/>
            <a:lstStyle/>
            <a:p/>
          </p:txBody>
        </p:sp>
        <p:sp>
          <p:nvSpPr>
            <p:cNvPr id="36" name="rc36"/>
            <p:cNvSpPr/>
            <p:nvPr/>
          </p:nvSpPr>
          <p:spPr>
            <a:xfrm>
              <a:off x="2682512" y="3363223"/>
              <a:ext cx="249522" cy="739474"/>
            </a:xfrm>
            <a:prstGeom prst="rect">
              <a:avLst/>
            </a:prstGeom>
            <a:solidFill>
              <a:srgbClr val="80BD41">
                <a:alpha val="100000"/>
              </a:srgbClr>
            </a:solidFill>
          </p:spPr>
          <p:txBody>
            <a:bodyPr/>
            <a:lstStyle/>
            <a:p/>
          </p:txBody>
        </p:sp>
        <p:sp>
          <p:nvSpPr>
            <p:cNvPr id="37" name="rc37"/>
            <p:cNvSpPr/>
            <p:nvPr/>
          </p:nvSpPr>
          <p:spPr>
            <a:xfrm>
              <a:off x="2682512" y="3355544"/>
              <a:ext cx="249522" cy="7678"/>
            </a:xfrm>
            <a:prstGeom prst="rect">
              <a:avLst/>
            </a:prstGeom>
            <a:solidFill>
              <a:srgbClr val="1CABE2">
                <a:alpha val="100000"/>
              </a:srgbClr>
            </a:solidFill>
          </p:spPr>
          <p:txBody>
            <a:bodyPr/>
            <a:lstStyle/>
            <a:p/>
          </p:txBody>
        </p:sp>
        <p:sp>
          <p:nvSpPr>
            <p:cNvPr id="38" name="rc38"/>
            <p:cNvSpPr/>
            <p:nvPr/>
          </p:nvSpPr>
          <p:spPr>
            <a:xfrm>
              <a:off x="2959759" y="3427011"/>
              <a:ext cx="249522" cy="675685"/>
            </a:xfrm>
            <a:prstGeom prst="rect">
              <a:avLst/>
            </a:prstGeom>
            <a:solidFill>
              <a:srgbClr val="80BD41">
                <a:alpha val="100000"/>
              </a:srgbClr>
            </a:solidFill>
          </p:spPr>
          <p:txBody>
            <a:bodyPr/>
            <a:lstStyle/>
            <a:p/>
          </p:txBody>
        </p:sp>
        <p:sp>
          <p:nvSpPr>
            <p:cNvPr id="39" name="rc39"/>
            <p:cNvSpPr/>
            <p:nvPr/>
          </p:nvSpPr>
          <p:spPr>
            <a:xfrm>
              <a:off x="2959759" y="3419924"/>
              <a:ext cx="249522" cy="7087"/>
            </a:xfrm>
            <a:prstGeom prst="rect">
              <a:avLst/>
            </a:prstGeom>
            <a:solidFill>
              <a:srgbClr val="1CABE2">
                <a:alpha val="100000"/>
              </a:srgbClr>
            </a:solidFill>
          </p:spPr>
          <p:txBody>
            <a:bodyPr/>
            <a:lstStyle/>
            <a:p/>
          </p:txBody>
        </p:sp>
        <p:sp>
          <p:nvSpPr>
            <p:cNvPr id="40" name="rc40"/>
            <p:cNvSpPr/>
            <p:nvPr/>
          </p:nvSpPr>
          <p:spPr>
            <a:xfrm>
              <a:off x="3237007" y="3369129"/>
              <a:ext cx="249522" cy="733567"/>
            </a:xfrm>
            <a:prstGeom prst="rect">
              <a:avLst/>
            </a:prstGeom>
            <a:solidFill>
              <a:srgbClr val="80BD41">
                <a:alpha val="100000"/>
              </a:srgbClr>
            </a:solidFill>
          </p:spPr>
          <p:txBody>
            <a:bodyPr/>
            <a:lstStyle/>
            <a:p/>
          </p:txBody>
        </p:sp>
        <p:sp>
          <p:nvSpPr>
            <p:cNvPr id="41" name="rc41"/>
            <p:cNvSpPr/>
            <p:nvPr/>
          </p:nvSpPr>
          <p:spPr>
            <a:xfrm>
              <a:off x="3237007" y="3338416"/>
              <a:ext cx="249522" cy="30712"/>
            </a:xfrm>
            <a:prstGeom prst="rect">
              <a:avLst/>
            </a:prstGeom>
            <a:solidFill>
              <a:srgbClr val="1CABE2">
                <a:alpha val="100000"/>
              </a:srgbClr>
            </a:solidFill>
          </p:spPr>
          <p:txBody>
            <a:bodyPr/>
            <a:lstStyle/>
            <a:p/>
          </p:txBody>
        </p:sp>
        <p:sp>
          <p:nvSpPr>
            <p:cNvPr id="42" name="rc42"/>
            <p:cNvSpPr/>
            <p:nvPr/>
          </p:nvSpPr>
          <p:spPr>
            <a:xfrm>
              <a:off x="3514255" y="3191348"/>
              <a:ext cx="249522" cy="911348"/>
            </a:xfrm>
            <a:prstGeom prst="rect">
              <a:avLst/>
            </a:prstGeom>
            <a:solidFill>
              <a:srgbClr val="80BD41">
                <a:alpha val="100000"/>
              </a:srgbClr>
            </a:solidFill>
          </p:spPr>
          <p:txBody>
            <a:bodyPr/>
            <a:lstStyle/>
            <a:p/>
          </p:txBody>
        </p:sp>
        <p:sp>
          <p:nvSpPr>
            <p:cNvPr id="43" name="rc43"/>
            <p:cNvSpPr/>
            <p:nvPr/>
          </p:nvSpPr>
          <p:spPr>
            <a:xfrm>
              <a:off x="3514255" y="3162998"/>
              <a:ext cx="249522" cy="28350"/>
            </a:xfrm>
            <a:prstGeom prst="rect">
              <a:avLst/>
            </a:prstGeom>
            <a:solidFill>
              <a:srgbClr val="1CABE2">
                <a:alpha val="100000"/>
              </a:srgbClr>
            </a:solidFill>
          </p:spPr>
          <p:txBody>
            <a:bodyPr/>
            <a:lstStyle/>
            <a:p/>
          </p:txBody>
        </p:sp>
        <p:sp>
          <p:nvSpPr>
            <p:cNvPr id="44" name="rc44"/>
            <p:cNvSpPr/>
            <p:nvPr/>
          </p:nvSpPr>
          <p:spPr>
            <a:xfrm>
              <a:off x="3791502" y="3091531"/>
              <a:ext cx="249522" cy="1011165"/>
            </a:xfrm>
            <a:prstGeom prst="rect">
              <a:avLst/>
            </a:prstGeom>
            <a:solidFill>
              <a:srgbClr val="80BD41">
                <a:alpha val="100000"/>
              </a:srgbClr>
            </a:solidFill>
          </p:spPr>
          <p:txBody>
            <a:bodyPr/>
            <a:lstStyle/>
            <a:p/>
          </p:txBody>
        </p:sp>
        <p:sp>
          <p:nvSpPr>
            <p:cNvPr id="45" name="rc45"/>
            <p:cNvSpPr/>
            <p:nvPr/>
          </p:nvSpPr>
          <p:spPr>
            <a:xfrm>
              <a:off x="3791502" y="3081490"/>
              <a:ext cx="249522" cy="10040"/>
            </a:xfrm>
            <a:prstGeom prst="rect">
              <a:avLst/>
            </a:prstGeom>
            <a:solidFill>
              <a:srgbClr val="1CABE2">
                <a:alpha val="100000"/>
              </a:srgbClr>
            </a:solidFill>
          </p:spPr>
          <p:txBody>
            <a:bodyPr/>
            <a:lstStyle/>
            <a:p/>
          </p:txBody>
        </p:sp>
        <p:sp>
          <p:nvSpPr>
            <p:cNvPr id="46" name="rc46"/>
            <p:cNvSpPr/>
            <p:nvPr/>
          </p:nvSpPr>
          <p:spPr>
            <a:xfrm>
              <a:off x="4068750" y="2999983"/>
              <a:ext cx="249522" cy="1102714"/>
            </a:xfrm>
            <a:prstGeom prst="rect">
              <a:avLst/>
            </a:prstGeom>
            <a:solidFill>
              <a:srgbClr val="80BD41">
                <a:alpha val="100000"/>
              </a:srgbClr>
            </a:solidFill>
          </p:spPr>
          <p:txBody>
            <a:bodyPr/>
            <a:lstStyle/>
            <a:p/>
          </p:txBody>
        </p:sp>
        <p:sp>
          <p:nvSpPr>
            <p:cNvPr id="47" name="rc47"/>
            <p:cNvSpPr/>
            <p:nvPr/>
          </p:nvSpPr>
          <p:spPr>
            <a:xfrm>
              <a:off x="4068750" y="2977539"/>
              <a:ext cx="249522" cy="22444"/>
            </a:xfrm>
            <a:prstGeom prst="rect">
              <a:avLst/>
            </a:prstGeom>
            <a:solidFill>
              <a:srgbClr val="1CABE2">
                <a:alpha val="100000"/>
              </a:srgbClr>
            </a:solidFill>
          </p:spPr>
          <p:txBody>
            <a:bodyPr/>
            <a:lstStyle/>
            <a:p/>
          </p:txBody>
        </p:sp>
        <p:sp>
          <p:nvSpPr>
            <p:cNvPr id="48" name="rc48"/>
            <p:cNvSpPr/>
            <p:nvPr/>
          </p:nvSpPr>
          <p:spPr>
            <a:xfrm>
              <a:off x="4345998" y="2971042"/>
              <a:ext cx="249522" cy="1131655"/>
            </a:xfrm>
            <a:prstGeom prst="rect">
              <a:avLst/>
            </a:prstGeom>
            <a:solidFill>
              <a:srgbClr val="80BD41">
                <a:alpha val="100000"/>
              </a:srgbClr>
            </a:solidFill>
          </p:spPr>
          <p:txBody>
            <a:bodyPr/>
            <a:lstStyle/>
            <a:p/>
          </p:txBody>
        </p:sp>
        <p:sp>
          <p:nvSpPr>
            <p:cNvPr id="49" name="rc49"/>
            <p:cNvSpPr/>
            <p:nvPr/>
          </p:nvSpPr>
          <p:spPr>
            <a:xfrm>
              <a:off x="4345998" y="2898984"/>
              <a:ext cx="249522" cy="72057"/>
            </a:xfrm>
            <a:prstGeom prst="rect">
              <a:avLst/>
            </a:prstGeom>
            <a:solidFill>
              <a:srgbClr val="1CABE2">
                <a:alpha val="100000"/>
              </a:srgbClr>
            </a:solidFill>
          </p:spPr>
          <p:txBody>
            <a:bodyPr/>
            <a:lstStyle/>
            <a:p/>
          </p:txBody>
        </p:sp>
        <p:sp>
          <p:nvSpPr>
            <p:cNvPr id="50" name="rc50"/>
            <p:cNvSpPr/>
            <p:nvPr/>
          </p:nvSpPr>
          <p:spPr>
            <a:xfrm>
              <a:off x="4623245" y="2890715"/>
              <a:ext cx="249522" cy="1211981"/>
            </a:xfrm>
            <a:prstGeom prst="rect">
              <a:avLst/>
            </a:prstGeom>
            <a:solidFill>
              <a:srgbClr val="80BD41">
                <a:alpha val="100000"/>
              </a:srgbClr>
            </a:solidFill>
          </p:spPr>
          <p:txBody>
            <a:bodyPr/>
            <a:lstStyle/>
            <a:p/>
          </p:txBody>
        </p:sp>
        <p:sp>
          <p:nvSpPr>
            <p:cNvPr id="51" name="rc51"/>
            <p:cNvSpPr/>
            <p:nvPr/>
          </p:nvSpPr>
          <p:spPr>
            <a:xfrm>
              <a:off x="4623245" y="2826927"/>
              <a:ext cx="249522" cy="63788"/>
            </a:xfrm>
            <a:prstGeom prst="rect">
              <a:avLst/>
            </a:prstGeom>
            <a:solidFill>
              <a:srgbClr val="1CABE2">
                <a:alpha val="100000"/>
              </a:srgbClr>
            </a:solidFill>
          </p:spPr>
          <p:txBody>
            <a:bodyPr/>
            <a:lstStyle/>
            <a:p/>
          </p:txBody>
        </p:sp>
        <p:sp>
          <p:nvSpPr>
            <p:cNvPr id="52" name="rc52"/>
            <p:cNvSpPr/>
            <p:nvPr/>
          </p:nvSpPr>
          <p:spPr>
            <a:xfrm>
              <a:off x="4900493" y="2760185"/>
              <a:ext cx="249522" cy="1342511"/>
            </a:xfrm>
            <a:prstGeom prst="rect">
              <a:avLst/>
            </a:prstGeom>
            <a:solidFill>
              <a:srgbClr val="80BD41">
                <a:alpha val="100000"/>
              </a:srgbClr>
            </a:solidFill>
          </p:spPr>
          <p:txBody>
            <a:bodyPr/>
            <a:lstStyle/>
            <a:p/>
          </p:txBody>
        </p:sp>
        <p:sp>
          <p:nvSpPr>
            <p:cNvPr id="53" name="rc53"/>
            <p:cNvSpPr/>
            <p:nvPr/>
          </p:nvSpPr>
          <p:spPr>
            <a:xfrm>
              <a:off x="4900493" y="2746601"/>
              <a:ext cx="249522" cy="13584"/>
            </a:xfrm>
            <a:prstGeom prst="rect">
              <a:avLst/>
            </a:prstGeom>
            <a:solidFill>
              <a:srgbClr val="1CABE2">
                <a:alpha val="100000"/>
              </a:srgbClr>
            </a:solidFill>
          </p:spPr>
          <p:txBody>
            <a:bodyPr/>
            <a:lstStyle/>
            <a:p/>
          </p:txBody>
        </p:sp>
        <p:sp>
          <p:nvSpPr>
            <p:cNvPr id="54" name="rc54"/>
            <p:cNvSpPr/>
            <p:nvPr/>
          </p:nvSpPr>
          <p:spPr>
            <a:xfrm>
              <a:off x="5177741" y="2667456"/>
              <a:ext cx="249522" cy="1435241"/>
            </a:xfrm>
            <a:prstGeom prst="rect">
              <a:avLst/>
            </a:prstGeom>
            <a:solidFill>
              <a:srgbClr val="80BD41">
                <a:alpha val="100000"/>
              </a:srgbClr>
            </a:solidFill>
          </p:spPr>
          <p:txBody>
            <a:bodyPr/>
            <a:lstStyle/>
            <a:p/>
          </p:txBody>
        </p:sp>
        <p:sp>
          <p:nvSpPr>
            <p:cNvPr id="55" name="rc55"/>
            <p:cNvSpPr/>
            <p:nvPr/>
          </p:nvSpPr>
          <p:spPr>
            <a:xfrm>
              <a:off x="5177741" y="2653280"/>
              <a:ext cx="249522" cy="14175"/>
            </a:xfrm>
            <a:prstGeom prst="rect">
              <a:avLst/>
            </a:prstGeom>
            <a:solidFill>
              <a:srgbClr val="1CABE2">
                <a:alpha val="100000"/>
              </a:srgbClr>
            </a:solidFill>
          </p:spPr>
          <p:txBody>
            <a:bodyPr/>
            <a:lstStyle/>
            <a:p/>
          </p:txBody>
        </p:sp>
        <p:sp>
          <p:nvSpPr>
            <p:cNvPr id="56" name="rc56"/>
            <p:cNvSpPr/>
            <p:nvPr/>
          </p:nvSpPr>
          <p:spPr>
            <a:xfrm>
              <a:off x="5454988" y="2607211"/>
              <a:ext cx="249522" cy="1495485"/>
            </a:xfrm>
            <a:prstGeom prst="rect">
              <a:avLst/>
            </a:prstGeom>
            <a:solidFill>
              <a:srgbClr val="80BD41">
                <a:alpha val="100000"/>
              </a:srgbClr>
            </a:solidFill>
          </p:spPr>
          <p:txBody>
            <a:bodyPr/>
            <a:lstStyle/>
            <a:p/>
          </p:txBody>
        </p:sp>
        <p:sp>
          <p:nvSpPr>
            <p:cNvPr id="57" name="rc57"/>
            <p:cNvSpPr/>
            <p:nvPr/>
          </p:nvSpPr>
          <p:spPr>
            <a:xfrm>
              <a:off x="5454988" y="2591854"/>
              <a:ext cx="249522" cy="15356"/>
            </a:xfrm>
            <a:prstGeom prst="rect">
              <a:avLst/>
            </a:prstGeom>
            <a:solidFill>
              <a:srgbClr val="1CABE2">
                <a:alpha val="100000"/>
              </a:srgbClr>
            </a:solidFill>
          </p:spPr>
          <p:txBody>
            <a:bodyPr/>
            <a:lstStyle/>
            <a:p/>
          </p:txBody>
        </p:sp>
        <p:sp>
          <p:nvSpPr>
            <p:cNvPr id="58" name="rc58"/>
            <p:cNvSpPr/>
            <p:nvPr/>
          </p:nvSpPr>
          <p:spPr>
            <a:xfrm>
              <a:off x="5732236" y="2595398"/>
              <a:ext cx="249522" cy="1507298"/>
            </a:xfrm>
            <a:prstGeom prst="rect">
              <a:avLst/>
            </a:prstGeom>
            <a:solidFill>
              <a:srgbClr val="80BD41">
                <a:alpha val="100000"/>
              </a:srgbClr>
            </a:solidFill>
          </p:spPr>
          <p:txBody>
            <a:bodyPr/>
            <a:lstStyle/>
            <a:p/>
          </p:txBody>
        </p:sp>
        <p:sp>
          <p:nvSpPr>
            <p:cNvPr id="59" name="rc59"/>
            <p:cNvSpPr/>
            <p:nvPr/>
          </p:nvSpPr>
          <p:spPr>
            <a:xfrm>
              <a:off x="5732236" y="2580042"/>
              <a:ext cx="249522" cy="15356"/>
            </a:xfrm>
            <a:prstGeom prst="rect">
              <a:avLst/>
            </a:prstGeom>
            <a:solidFill>
              <a:srgbClr val="1CABE2">
                <a:alpha val="100000"/>
              </a:srgbClr>
            </a:solidFill>
          </p:spPr>
          <p:txBody>
            <a:bodyPr/>
            <a:lstStyle/>
            <a:p/>
          </p:txBody>
        </p:sp>
        <p:sp>
          <p:nvSpPr>
            <p:cNvPr id="60" name="rc60"/>
            <p:cNvSpPr/>
            <p:nvPr/>
          </p:nvSpPr>
          <p:spPr>
            <a:xfrm>
              <a:off x="6009484" y="2539288"/>
              <a:ext cx="249522" cy="1563408"/>
            </a:xfrm>
            <a:prstGeom prst="rect">
              <a:avLst/>
            </a:prstGeom>
            <a:solidFill>
              <a:srgbClr val="80BD41">
                <a:alpha val="100000"/>
              </a:srgbClr>
            </a:solidFill>
          </p:spPr>
          <p:txBody>
            <a:bodyPr/>
            <a:lstStyle/>
            <a:p/>
          </p:txBody>
        </p:sp>
        <p:sp>
          <p:nvSpPr>
            <p:cNvPr id="61" name="rc61"/>
            <p:cNvSpPr/>
            <p:nvPr/>
          </p:nvSpPr>
          <p:spPr>
            <a:xfrm>
              <a:off x="6009484" y="2507394"/>
              <a:ext cx="249522" cy="31894"/>
            </a:xfrm>
            <a:prstGeom prst="rect">
              <a:avLst/>
            </a:prstGeom>
            <a:solidFill>
              <a:srgbClr val="1CABE2">
                <a:alpha val="100000"/>
              </a:srgbClr>
            </a:solidFill>
          </p:spPr>
          <p:txBody>
            <a:bodyPr/>
            <a:lstStyle/>
            <a:p/>
          </p:txBody>
        </p:sp>
        <p:sp>
          <p:nvSpPr>
            <p:cNvPr id="62" name="rc62"/>
            <p:cNvSpPr/>
            <p:nvPr/>
          </p:nvSpPr>
          <p:spPr>
            <a:xfrm>
              <a:off x="6286731" y="2508575"/>
              <a:ext cx="249522" cy="1594121"/>
            </a:xfrm>
            <a:prstGeom prst="rect">
              <a:avLst/>
            </a:prstGeom>
            <a:solidFill>
              <a:srgbClr val="80BD41">
                <a:alpha val="100000"/>
              </a:srgbClr>
            </a:solidFill>
          </p:spPr>
          <p:txBody>
            <a:bodyPr/>
            <a:lstStyle/>
            <a:p/>
          </p:txBody>
        </p:sp>
        <p:sp>
          <p:nvSpPr>
            <p:cNvPr id="63" name="rc63"/>
            <p:cNvSpPr/>
            <p:nvPr/>
          </p:nvSpPr>
          <p:spPr>
            <a:xfrm>
              <a:off x="6286731" y="2492628"/>
              <a:ext cx="249522" cy="15947"/>
            </a:xfrm>
            <a:prstGeom prst="rect">
              <a:avLst/>
            </a:prstGeom>
            <a:solidFill>
              <a:srgbClr val="1CABE2">
                <a:alpha val="100000"/>
              </a:srgbClr>
            </a:solidFill>
          </p:spPr>
          <p:txBody>
            <a:bodyPr/>
            <a:lstStyle/>
            <a:p/>
          </p:txBody>
        </p:sp>
        <p:sp>
          <p:nvSpPr>
            <p:cNvPr id="64" name="rc64"/>
            <p:cNvSpPr/>
            <p:nvPr/>
          </p:nvSpPr>
          <p:spPr>
            <a:xfrm>
              <a:off x="6563979" y="2477271"/>
              <a:ext cx="249522" cy="1625425"/>
            </a:xfrm>
            <a:prstGeom prst="rect">
              <a:avLst/>
            </a:prstGeom>
            <a:solidFill>
              <a:srgbClr val="80BD41">
                <a:alpha val="100000"/>
              </a:srgbClr>
            </a:solidFill>
          </p:spPr>
          <p:txBody>
            <a:bodyPr/>
            <a:lstStyle/>
            <a:p/>
          </p:txBody>
        </p:sp>
        <p:sp>
          <p:nvSpPr>
            <p:cNvPr id="65" name="rc65"/>
            <p:cNvSpPr/>
            <p:nvPr/>
          </p:nvSpPr>
          <p:spPr>
            <a:xfrm>
              <a:off x="6563979" y="2460734"/>
              <a:ext cx="249522" cy="16537"/>
            </a:xfrm>
            <a:prstGeom prst="rect">
              <a:avLst/>
            </a:prstGeom>
            <a:solidFill>
              <a:srgbClr val="1CABE2">
                <a:alpha val="100000"/>
              </a:srgbClr>
            </a:solidFill>
          </p:spPr>
          <p:txBody>
            <a:bodyPr/>
            <a:lstStyle/>
            <a:p/>
          </p:txBody>
        </p:sp>
        <p:sp>
          <p:nvSpPr>
            <p:cNvPr id="66" name="rc66"/>
            <p:cNvSpPr/>
            <p:nvPr/>
          </p:nvSpPr>
          <p:spPr>
            <a:xfrm>
              <a:off x="6841227" y="2628474"/>
              <a:ext cx="249522" cy="1474223"/>
            </a:xfrm>
            <a:prstGeom prst="rect">
              <a:avLst/>
            </a:prstGeom>
            <a:solidFill>
              <a:srgbClr val="80BD41">
                <a:alpha val="100000"/>
              </a:srgbClr>
            </a:solidFill>
          </p:spPr>
          <p:txBody>
            <a:bodyPr/>
            <a:lstStyle/>
            <a:p/>
          </p:txBody>
        </p:sp>
        <p:sp>
          <p:nvSpPr>
            <p:cNvPr id="67" name="rc67"/>
            <p:cNvSpPr/>
            <p:nvPr/>
          </p:nvSpPr>
          <p:spPr>
            <a:xfrm>
              <a:off x="6841227" y="2446558"/>
              <a:ext cx="249522" cy="181915"/>
            </a:xfrm>
            <a:prstGeom prst="rect">
              <a:avLst/>
            </a:prstGeom>
            <a:solidFill>
              <a:srgbClr val="1CABE2">
                <a:alpha val="100000"/>
              </a:srgbClr>
            </a:solidFill>
          </p:spPr>
          <p:txBody>
            <a:bodyPr/>
            <a:lstStyle/>
            <a:p/>
          </p:txBody>
        </p:sp>
        <p:sp>
          <p:nvSpPr>
            <p:cNvPr id="68" name="rc68"/>
            <p:cNvSpPr/>
            <p:nvPr/>
          </p:nvSpPr>
          <p:spPr>
            <a:xfrm>
              <a:off x="7118474" y="2536335"/>
              <a:ext cx="249522" cy="1566362"/>
            </a:xfrm>
            <a:prstGeom prst="rect">
              <a:avLst/>
            </a:prstGeom>
            <a:solidFill>
              <a:srgbClr val="80BD41">
                <a:alpha val="100000"/>
              </a:srgbClr>
            </a:solidFill>
          </p:spPr>
          <p:txBody>
            <a:bodyPr/>
            <a:lstStyle/>
            <a:p/>
          </p:txBody>
        </p:sp>
        <p:sp>
          <p:nvSpPr>
            <p:cNvPr id="69" name="rc69"/>
            <p:cNvSpPr/>
            <p:nvPr/>
          </p:nvSpPr>
          <p:spPr>
            <a:xfrm>
              <a:off x="7118474" y="2520388"/>
              <a:ext cx="249522" cy="15947"/>
            </a:xfrm>
            <a:prstGeom prst="rect">
              <a:avLst/>
            </a:prstGeom>
            <a:solidFill>
              <a:srgbClr val="1CABE2">
                <a:alpha val="100000"/>
              </a:srgbClr>
            </a:solidFill>
          </p:spPr>
          <p:txBody>
            <a:bodyPr/>
            <a:lstStyle/>
            <a:p/>
          </p:txBody>
        </p:sp>
        <p:sp>
          <p:nvSpPr>
            <p:cNvPr id="70" name="rc70"/>
            <p:cNvSpPr/>
            <p:nvPr/>
          </p:nvSpPr>
          <p:spPr>
            <a:xfrm>
              <a:off x="7395722" y="2401080"/>
              <a:ext cx="249522" cy="1701617"/>
            </a:xfrm>
            <a:prstGeom prst="rect">
              <a:avLst/>
            </a:prstGeom>
            <a:solidFill>
              <a:srgbClr val="80BD41">
                <a:alpha val="100000"/>
              </a:srgbClr>
            </a:solidFill>
          </p:spPr>
          <p:txBody>
            <a:bodyPr/>
            <a:lstStyle/>
            <a:p/>
          </p:txBody>
        </p:sp>
        <p:sp>
          <p:nvSpPr>
            <p:cNvPr id="71" name="rc71"/>
            <p:cNvSpPr/>
            <p:nvPr/>
          </p:nvSpPr>
          <p:spPr>
            <a:xfrm>
              <a:off x="7395722" y="2383951"/>
              <a:ext cx="249522" cy="17128"/>
            </a:xfrm>
            <a:prstGeom prst="rect">
              <a:avLst/>
            </a:prstGeom>
            <a:solidFill>
              <a:srgbClr val="1CABE2">
                <a:alpha val="100000"/>
              </a:srgbClr>
            </a:solidFill>
          </p:spPr>
          <p:txBody>
            <a:bodyPr/>
            <a:lstStyle/>
            <a:p/>
          </p:txBody>
        </p:sp>
        <p:sp>
          <p:nvSpPr>
            <p:cNvPr id="72" name="rc72"/>
            <p:cNvSpPr/>
            <p:nvPr/>
          </p:nvSpPr>
          <p:spPr>
            <a:xfrm>
              <a:off x="7672970" y="2382770"/>
              <a:ext cx="249522" cy="1719926"/>
            </a:xfrm>
            <a:prstGeom prst="rect">
              <a:avLst/>
            </a:prstGeom>
            <a:solidFill>
              <a:srgbClr val="80BD41">
                <a:alpha val="100000"/>
              </a:srgbClr>
            </a:solidFill>
          </p:spPr>
          <p:txBody>
            <a:bodyPr/>
            <a:lstStyle/>
            <a:p/>
          </p:txBody>
        </p:sp>
        <p:sp>
          <p:nvSpPr>
            <p:cNvPr id="73" name="rc73"/>
            <p:cNvSpPr/>
            <p:nvPr/>
          </p:nvSpPr>
          <p:spPr>
            <a:xfrm>
              <a:off x="7672970" y="2365641"/>
              <a:ext cx="249522" cy="17128"/>
            </a:xfrm>
            <a:prstGeom prst="rect">
              <a:avLst/>
            </a:prstGeom>
            <a:solidFill>
              <a:srgbClr val="1CABE2">
                <a:alpha val="100000"/>
              </a:srgbClr>
            </a:solidFill>
          </p:spPr>
          <p:txBody>
            <a:bodyPr/>
            <a:lstStyle/>
            <a:p/>
          </p:txBody>
        </p:sp>
        <p:sp>
          <p:nvSpPr>
            <p:cNvPr id="74" name="rc74"/>
            <p:cNvSpPr/>
            <p:nvPr/>
          </p:nvSpPr>
          <p:spPr>
            <a:xfrm>
              <a:off x="7950217" y="2413483"/>
              <a:ext cx="249522" cy="1689213"/>
            </a:xfrm>
            <a:prstGeom prst="rect">
              <a:avLst/>
            </a:prstGeom>
            <a:solidFill>
              <a:srgbClr val="80BD41">
                <a:alpha val="100000"/>
              </a:srgbClr>
            </a:solidFill>
          </p:spPr>
          <p:txBody>
            <a:bodyPr/>
            <a:lstStyle/>
            <a:p/>
          </p:txBody>
        </p:sp>
        <p:sp>
          <p:nvSpPr>
            <p:cNvPr id="75" name="rc75"/>
            <p:cNvSpPr/>
            <p:nvPr/>
          </p:nvSpPr>
          <p:spPr>
            <a:xfrm>
              <a:off x="7950217" y="2396354"/>
              <a:ext cx="249522" cy="17128"/>
            </a:xfrm>
            <a:prstGeom prst="rect">
              <a:avLst/>
            </a:prstGeom>
            <a:solidFill>
              <a:srgbClr val="1CABE2">
                <a:alpha val="100000"/>
              </a:srgbClr>
            </a:solidFill>
          </p:spPr>
          <p:txBody>
            <a:bodyPr/>
            <a:lstStyle/>
            <a:p/>
          </p:txBody>
        </p:sp>
        <p:sp>
          <p:nvSpPr>
            <p:cNvPr id="76" name="pl76"/>
            <p:cNvSpPr/>
            <p:nvPr/>
          </p:nvSpPr>
          <p:spPr>
            <a:xfrm>
              <a:off x="1421035" y="1236556"/>
              <a:ext cx="6653943" cy="289509"/>
            </a:xfrm>
            <a:custGeom>
              <a:avLst/>
              <a:pathLst>
                <a:path w="6653943" h="289509">
                  <a:moveTo>
                    <a:pt x="0" y="202656"/>
                  </a:moveTo>
                  <a:lnTo>
                    <a:pt x="277247" y="115803"/>
                  </a:lnTo>
                  <a:lnTo>
                    <a:pt x="554495" y="86852"/>
                  </a:lnTo>
                  <a:lnTo>
                    <a:pt x="831742" y="86852"/>
                  </a:lnTo>
                  <a:lnTo>
                    <a:pt x="1108990" y="0"/>
                  </a:lnTo>
                  <a:lnTo>
                    <a:pt x="1386238" y="0"/>
                  </a:lnTo>
                  <a:lnTo>
                    <a:pt x="1663485" y="0"/>
                  </a:lnTo>
                  <a:lnTo>
                    <a:pt x="1940733" y="86852"/>
                  </a:lnTo>
                  <a:lnTo>
                    <a:pt x="2217981" y="57901"/>
                  </a:lnTo>
                  <a:lnTo>
                    <a:pt x="2495228" y="0"/>
                  </a:lnTo>
                  <a:lnTo>
                    <a:pt x="2772476" y="28950"/>
                  </a:lnTo>
                  <a:lnTo>
                    <a:pt x="3049724" y="144754"/>
                  </a:lnTo>
                  <a:lnTo>
                    <a:pt x="3326971" y="115803"/>
                  </a:lnTo>
                  <a:lnTo>
                    <a:pt x="3604219" y="0"/>
                  </a:lnTo>
                  <a:lnTo>
                    <a:pt x="3881467" y="0"/>
                  </a:lnTo>
                  <a:lnTo>
                    <a:pt x="4158714" y="0"/>
                  </a:lnTo>
                  <a:lnTo>
                    <a:pt x="4435962" y="0"/>
                  </a:lnTo>
                  <a:lnTo>
                    <a:pt x="4713210" y="28950"/>
                  </a:lnTo>
                  <a:lnTo>
                    <a:pt x="4990457" y="0"/>
                  </a:lnTo>
                  <a:lnTo>
                    <a:pt x="5267705" y="0"/>
                  </a:lnTo>
                  <a:lnTo>
                    <a:pt x="5544953" y="289509"/>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29607" y="331408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a:t>
              </a:r>
            </a:p>
          </p:txBody>
        </p:sp>
        <p:sp>
          <p:nvSpPr>
            <p:cNvPr id="88" name="tx88"/>
            <p:cNvSpPr/>
            <p:nvPr/>
          </p:nvSpPr>
          <p:spPr>
            <a:xfrm>
              <a:off x="2715845" y="32202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9" name="tx89"/>
            <p:cNvSpPr/>
            <p:nvPr/>
          </p:nvSpPr>
          <p:spPr>
            <a:xfrm>
              <a:off x="4102084" y="28410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19.1</a:t>
              </a:r>
            </a:p>
          </p:txBody>
        </p:sp>
        <p:sp>
          <p:nvSpPr>
            <p:cNvPr id="90" name="tx90"/>
            <p:cNvSpPr/>
            <p:nvPr/>
          </p:nvSpPr>
          <p:spPr>
            <a:xfrm>
              <a:off x="5488322" y="24559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a:t>
              </a:r>
            </a:p>
          </p:txBody>
        </p:sp>
        <p:sp>
          <p:nvSpPr>
            <p:cNvPr id="91" name="tx91"/>
            <p:cNvSpPr/>
            <p:nvPr/>
          </p:nvSpPr>
          <p:spPr>
            <a:xfrm>
              <a:off x="6597312" y="2325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92" name="tx92"/>
            <p:cNvSpPr/>
            <p:nvPr/>
          </p:nvSpPr>
          <p:spPr>
            <a:xfrm>
              <a:off x="6913737" y="23106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a:t>
              </a:r>
            </a:p>
          </p:txBody>
        </p:sp>
        <p:sp>
          <p:nvSpPr>
            <p:cNvPr id="93" name="tx93"/>
            <p:cNvSpPr/>
            <p:nvPr/>
          </p:nvSpPr>
          <p:spPr>
            <a:xfrm>
              <a:off x="7151808" y="23844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4" name="tx94"/>
            <p:cNvSpPr/>
            <p:nvPr/>
          </p:nvSpPr>
          <p:spPr>
            <a:xfrm>
              <a:off x="7429055" y="2248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a:t>
              </a:r>
            </a:p>
          </p:txBody>
        </p:sp>
        <p:sp>
          <p:nvSpPr>
            <p:cNvPr id="95" name="tx95"/>
            <p:cNvSpPr/>
            <p:nvPr/>
          </p:nvSpPr>
          <p:spPr>
            <a:xfrm>
              <a:off x="7706303"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a:t>
              </a:r>
            </a:p>
          </p:txBody>
        </p:sp>
        <p:sp>
          <p:nvSpPr>
            <p:cNvPr id="96" name="tx96"/>
            <p:cNvSpPr/>
            <p:nvPr/>
          </p:nvSpPr>
          <p:spPr>
            <a:xfrm>
              <a:off x="7983551" y="2260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28.9</a:t>
              </a:r>
            </a:p>
          </p:txBody>
        </p:sp>
        <p:sp>
          <p:nvSpPr>
            <p:cNvPr id="97" name="pl97"/>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7670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08" name="tx108"/>
            <p:cNvSpPr/>
            <p:nvPr/>
          </p:nvSpPr>
          <p:spPr>
            <a:xfrm>
              <a:off x="1367476" y="34415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15845" y="3697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0" name="tx110"/>
            <p:cNvSpPr/>
            <p:nvPr/>
          </p:nvSpPr>
          <p:spPr>
            <a:xfrm>
              <a:off x="2753715" y="33254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02084" y="35162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2" name="tx112"/>
            <p:cNvSpPr/>
            <p:nvPr/>
          </p:nvSpPr>
          <p:spPr>
            <a:xfrm>
              <a:off x="4139953" y="29548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488322" y="33198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14" name="tx114"/>
            <p:cNvSpPr/>
            <p:nvPr/>
          </p:nvSpPr>
          <p:spPr>
            <a:xfrm>
              <a:off x="5526191" y="25656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597312" y="3254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a:t>
              </a:r>
            </a:p>
          </p:txBody>
        </p:sp>
        <p:sp>
          <p:nvSpPr>
            <p:cNvPr id="116" name="tx116"/>
            <p:cNvSpPr/>
            <p:nvPr/>
          </p:nvSpPr>
          <p:spPr>
            <a:xfrm>
              <a:off x="6635182" y="24351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13737" y="333053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8" name="tx118"/>
            <p:cNvSpPr/>
            <p:nvPr/>
          </p:nvSpPr>
          <p:spPr>
            <a:xfrm>
              <a:off x="6900686" y="25024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9" name="tx119"/>
            <p:cNvSpPr/>
            <p:nvPr/>
          </p:nvSpPr>
          <p:spPr>
            <a:xfrm>
              <a:off x="7151808" y="3284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a:t>
              </a:r>
            </a:p>
          </p:txBody>
        </p:sp>
        <p:sp>
          <p:nvSpPr>
            <p:cNvPr id="120" name="tx120"/>
            <p:cNvSpPr/>
            <p:nvPr/>
          </p:nvSpPr>
          <p:spPr>
            <a:xfrm>
              <a:off x="7189677" y="24944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29055" y="32168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2" name="tx122"/>
            <p:cNvSpPr/>
            <p:nvPr/>
          </p:nvSpPr>
          <p:spPr>
            <a:xfrm>
              <a:off x="7466925" y="23586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06303" y="32076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24" name="tx124"/>
            <p:cNvSpPr/>
            <p:nvPr/>
          </p:nvSpPr>
          <p:spPr>
            <a:xfrm>
              <a:off x="7744173" y="23403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983551" y="3223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26" name="tx126"/>
            <p:cNvSpPr/>
            <p:nvPr/>
          </p:nvSpPr>
          <p:spPr>
            <a:xfrm>
              <a:off x="8021420" y="23710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733081" y="3459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733081" y="28693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0" name="tx130"/>
            <p:cNvSpPr/>
            <p:nvPr/>
          </p:nvSpPr>
          <p:spPr>
            <a:xfrm>
              <a:off x="733081" y="227861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1" name="tx131"/>
            <p:cNvSpPr/>
            <p:nvPr/>
          </p:nvSpPr>
          <p:spPr>
            <a:xfrm>
              <a:off x="733081" y="16880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2" name="tx132"/>
            <p:cNvSpPr/>
            <p:nvPr/>
          </p:nvSpPr>
          <p:spPr>
            <a:xfrm>
              <a:off x="733081" y="10974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60122"/>
              <a:ext cx="1314107"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Qatar, 2000-2024</a:t>
              </a:r>
            </a:p>
          </p:txBody>
        </p:sp>
        <p:sp>
          <p:nvSpPr>
            <p:cNvPr id="158" name="pl158"/>
            <p:cNvSpPr/>
            <p:nvPr/>
          </p:nvSpPr>
          <p:spPr>
            <a:xfrm>
              <a:off x="24140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6495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8851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5318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7673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0029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152212" cy="167191"/>
            </a:xfrm>
            <a:prstGeom prst="rect">
              <a:avLst/>
            </a:prstGeom>
            <a:solidFill>
              <a:srgbClr val="80BD41">
                <a:alpha val="100000"/>
              </a:srgbClr>
            </a:solidFill>
          </p:spPr>
          <p:txBody>
            <a:bodyPr/>
            <a:lstStyle/>
            <a:p/>
          </p:txBody>
        </p:sp>
        <p:sp>
          <p:nvSpPr>
            <p:cNvPr id="169" name="rc169"/>
            <p:cNvSpPr/>
            <p:nvPr/>
          </p:nvSpPr>
          <p:spPr>
            <a:xfrm>
              <a:off x="7448486" y="5889059"/>
              <a:ext cx="62595" cy="167191"/>
            </a:xfrm>
            <a:prstGeom prst="rect">
              <a:avLst/>
            </a:prstGeom>
            <a:solidFill>
              <a:srgbClr val="1CABE2">
                <a:alpha val="100000"/>
              </a:srgbClr>
            </a:solidFill>
          </p:spPr>
          <p:txBody>
            <a:bodyPr/>
            <a:lstStyle/>
            <a:p/>
          </p:txBody>
        </p:sp>
        <p:sp>
          <p:nvSpPr>
            <p:cNvPr id="170" name="rc170"/>
            <p:cNvSpPr/>
            <p:nvPr/>
          </p:nvSpPr>
          <p:spPr>
            <a:xfrm>
              <a:off x="1296273" y="5680069"/>
              <a:ext cx="6509899" cy="167191"/>
            </a:xfrm>
            <a:prstGeom prst="rect">
              <a:avLst/>
            </a:prstGeom>
            <a:solidFill>
              <a:srgbClr val="80BD41">
                <a:alpha val="100000"/>
              </a:srgbClr>
            </a:solidFill>
          </p:spPr>
          <p:txBody>
            <a:bodyPr/>
            <a:lstStyle/>
            <a:p/>
          </p:txBody>
        </p:sp>
        <p:sp>
          <p:nvSpPr>
            <p:cNvPr id="171" name="rc171"/>
            <p:cNvSpPr/>
            <p:nvPr/>
          </p:nvSpPr>
          <p:spPr>
            <a:xfrm>
              <a:off x="7806173" y="5680069"/>
              <a:ext cx="64830" cy="167191"/>
            </a:xfrm>
            <a:prstGeom prst="rect">
              <a:avLst/>
            </a:prstGeom>
            <a:solidFill>
              <a:srgbClr val="1CABE2">
                <a:alpha val="100000"/>
              </a:srgbClr>
            </a:solidFill>
          </p:spPr>
          <p:txBody>
            <a:bodyPr/>
            <a:lstStyle/>
            <a:p/>
          </p:txBody>
        </p:sp>
        <p:sp>
          <p:nvSpPr>
            <p:cNvPr id="172" name="rc172"/>
            <p:cNvSpPr/>
            <p:nvPr/>
          </p:nvSpPr>
          <p:spPr>
            <a:xfrm>
              <a:off x="1296273" y="5471080"/>
              <a:ext cx="6393651" cy="167191"/>
            </a:xfrm>
            <a:prstGeom prst="rect">
              <a:avLst/>
            </a:prstGeom>
            <a:solidFill>
              <a:srgbClr val="80BD41">
                <a:alpha val="100000"/>
              </a:srgbClr>
            </a:solidFill>
          </p:spPr>
          <p:txBody>
            <a:bodyPr/>
            <a:lstStyle/>
            <a:p/>
          </p:txBody>
        </p:sp>
        <p:sp>
          <p:nvSpPr>
            <p:cNvPr id="173" name="rc173"/>
            <p:cNvSpPr/>
            <p:nvPr/>
          </p:nvSpPr>
          <p:spPr>
            <a:xfrm>
              <a:off x="7689925" y="5471080"/>
              <a:ext cx="64830" cy="167191"/>
            </a:xfrm>
            <a:prstGeom prst="rect">
              <a:avLst/>
            </a:prstGeom>
            <a:solidFill>
              <a:srgbClr val="1CABE2">
                <a:alpha val="100000"/>
              </a:srgbClr>
            </a:solidFill>
          </p:spPr>
          <p:txBody>
            <a:bodyPr/>
            <a:lstStyle/>
            <a:p/>
          </p:txBody>
        </p:sp>
        <p:sp>
          <p:nvSpPr>
            <p:cNvPr id="174" name="tx174"/>
            <p:cNvSpPr/>
            <p:nvPr/>
          </p:nvSpPr>
          <p:spPr>
            <a:xfrm>
              <a:off x="7706948"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75" name="tx175"/>
            <p:cNvSpPr/>
            <p:nvPr/>
          </p:nvSpPr>
          <p:spPr>
            <a:xfrm>
              <a:off x="808721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29.4</a:t>
              </a:r>
            </a:p>
          </p:txBody>
        </p:sp>
        <p:sp>
          <p:nvSpPr>
            <p:cNvPr id="176" name="tx176"/>
            <p:cNvSpPr/>
            <p:nvPr/>
          </p:nvSpPr>
          <p:spPr>
            <a:xfrm>
              <a:off x="796515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28.9</a:t>
              </a:r>
            </a:p>
          </p:txBody>
        </p:sp>
        <p:sp>
          <p:nvSpPr>
            <p:cNvPr id="177" name="tx177"/>
            <p:cNvSpPr/>
            <p:nvPr/>
          </p:nvSpPr>
          <p:spPr>
            <a:xfrm>
              <a:off x="426688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a:t>
              </a:r>
            </a:p>
          </p:txBody>
        </p:sp>
        <p:sp>
          <p:nvSpPr>
            <p:cNvPr id="178" name="tx178"/>
            <p:cNvSpPr/>
            <p:nvPr/>
          </p:nvSpPr>
          <p:spPr>
            <a:xfrm>
              <a:off x="7417985"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44572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a:t>
              </a:r>
            </a:p>
          </p:txBody>
        </p:sp>
        <p:sp>
          <p:nvSpPr>
            <p:cNvPr id="180" name="tx180"/>
            <p:cNvSpPr/>
            <p:nvPr/>
          </p:nvSpPr>
          <p:spPr>
            <a:xfrm>
              <a:off x="7776790"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38760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82" name="tx182"/>
            <p:cNvSpPr/>
            <p:nvPr/>
          </p:nvSpPr>
          <p:spPr>
            <a:xfrm>
              <a:off x="7660542"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45412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8" name="tx188"/>
            <p:cNvSpPr/>
            <p:nvPr/>
          </p:nvSpPr>
          <p:spPr>
            <a:xfrm>
              <a:off x="568966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7925206"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increased 4% compared to in 2019.
The number of surviving infants increased approximately 4%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Qatar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42834"/>
            </a:xfrm>
            <a:custGeom>
              <a:avLst/>
              <a:pathLst>
                <a:path w="3397293" h="542834">
                  <a:moveTo>
                    <a:pt x="0" y="542834"/>
                  </a:moveTo>
                  <a:lnTo>
                    <a:pt x="141553" y="171421"/>
                  </a:lnTo>
                  <a:lnTo>
                    <a:pt x="283107" y="85710"/>
                  </a:lnTo>
                  <a:lnTo>
                    <a:pt x="424661" y="199991"/>
                  </a:lnTo>
                  <a:lnTo>
                    <a:pt x="566215" y="85710"/>
                  </a:lnTo>
                  <a:lnTo>
                    <a:pt x="707769" y="57140"/>
                  </a:lnTo>
                  <a:lnTo>
                    <a:pt x="849323" y="85710"/>
                  </a:lnTo>
                  <a:lnTo>
                    <a:pt x="990877" y="142851"/>
                  </a:lnTo>
                  <a:lnTo>
                    <a:pt x="1132431" y="57140"/>
                  </a:lnTo>
                  <a:lnTo>
                    <a:pt x="1273984" y="0"/>
                  </a:lnTo>
                  <a:lnTo>
                    <a:pt x="1415538" y="57140"/>
                  </a:lnTo>
                  <a:lnTo>
                    <a:pt x="1557092" y="171421"/>
                  </a:lnTo>
                  <a:lnTo>
                    <a:pt x="1698646" y="199991"/>
                  </a:lnTo>
                  <a:lnTo>
                    <a:pt x="1840200" y="57140"/>
                  </a:lnTo>
                  <a:lnTo>
                    <a:pt x="1981754" y="285702"/>
                  </a:lnTo>
                  <a:lnTo>
                    <a:pt x="2123308" y="0"/>
                  </a:lnTo>
                  <a:lnTo>
                    <a:pt x="2264862" y="28570"/>
                  </a:lnTo>
                  <a:lnTo>
                    <a:pt x="2406416" y="57140"/>
                  </a:lnTo>
                  <a:lnTo>
                    <a:pt x="2547969" y="28570"/>
                  </a:lnTo>
                  <a:lnTo>
                    <a:pt x="2689523" y="28570"/>
                  </a:lnTo>
                  <a:lnTo>
                    <a:pt x="2831077" y="285702"/>
                  </a:lnTo>
                  <a:lnTo>
                    <a:pt x="2972631" y="28570"/>
                  </a:lnTo>
                  <a:lnTo>
                    <a:pt x="3114185" y="28570"/>
                  </a:lnTo>
                  <a:lnTo>
                    <a:pt x="3255739" y="114281"/>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42834"/>
            </a:xfrm>
            <a:custGeom>
              <a:avLst/>
              <a:pathLst>
                <a:path w="3397293" h="542834">
                  <a:moveTo>
                    <a:pt x="0" y="542834"/>
                  </a:moveTo>
                  <a:lnTo>
                    <a:pt x="141553" y="171421"/>
                  </a:lnTo>
                  <a:lnTo>
                    <a:pt x="283107" y="85710"/>
                  </a:lnTo>
                  <a:lnTo>
                    <a:pt x="424661" y="199991"/>
                  </a:lnTo>
                  <a:lnTo>
                    <a:pt x="566215" y="85710"/>
                  </a:lnTo>
                  <a:lnTo>
                    <a:pt x="707769" y="57140"/>
                  </a:lnTo>
                  <a:lnTo>
                    <a:pt x="849323" y="85710"/>
                  </a:lnTo>
                  <a:lnTo>
                    <a:pt x="990877" y="142851"/>
                  </a:lnTo>
                  <a:lnTo>
                    <a:pt x="1132431" y="57140"/>
                  </a:lnTo>
                  <a:lnTo>
                    <a:pt x="1273984" y="0"/>
                  </a:lnTo>
                  <a:lnTo>
                    <a:pt x="1415538" y="57140"/>
                  </a:lnTo>
                  <a:lnTo>
                    <a:pt x="1557092" y="171421"/>
                  </a:lnTo>
                  <a:lnTo>
                    <a:pt x="1698646" y="199991"/>
                  </a:lnTo>
                  <a:lnTo>
                    <a:pt x="1840200" y="57140"/>
                  </a:lnTo>
                  <a:lnTo>
                    <a:pt x="1981754" y="285702"/>
                  </a:lnTo>
                  <a:lnTo>
                    <a:pt x="2123308" y="0"/>
                  </a:lnTo>
                  <a:lnTo>
                    <a:pt x="2264862" y="28570"/>
                  </a:lnTo>
                  <a:lnTo>
                    <a:pt x="2406416" y="57140"/>
                  </a:lnTo>
                  <a:lnTo>
                    <a:pt x="2547969" y="28570"/>
                  </a:lnTo>
                  <a:lnTo>
                    <a:pt x="2689523" y="28570"/>
                  </a:lnTo>
                  <a:lnTo>
                    <a:pt x="2831077" y="285702"/>
                  </a:lnTo>
                  <a:lnTo>
                    <a:pt x="2972631" y="28570"/>
                  </a:lnTo>
                  <a:lnTo>
                    <a:pt x="3114185" y="28570"/>
                  </a:lnTo>
                  <a:lnTo>
                    <a:pt x="3255739" y="114281"/>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42834"/>
            </a:xfrm>
            <a:custGeom>
              <a:avLst/>
              <a:pathLst>
                <a:path w="3397293" h="542834">
                  <a:moveTo>
                    <a:pt x="0" y="542834"/>
                  </a:moveTo>
                  <a:lnTo>
                    <a:pt x="141553" y="171421"/>
                  </a:lnTo>
                  <a:lnTo>
                    <a:pt x="283107" y="85710"/>
                  </a:lnTo>
                  <a:lnTo>
                    <a:pt x="424661" y="199991"/>
                  </a:lnTo>
                  <a:lnTo>
                    <a:pt x="566215" y="85710"/>
                  </a:lnTo>
                  <a:lnTo>
                    <a:pt x="707769" y="57140"/>
                  </a:lnTo>
                  <a:lnTo>
                    <a:pt x="849323" y="85710"/>
                  </a:lnTo>
                  <a:lnTo>
                    <a:pt x="990877" y="142851"/>
                  </a:lnTo>
                  <a:lnTo>
                    <a:pt x="1132431" y="57140"/>
                  </a:lnTo>
                  <a:lnTo>
                    <a:pt x="1273984" y="0"/>
                  </a:lnTo>
                  <a:lnTo>
                    <a:pt x="1415538" y="57140"/>
                  </a:lnTo>
                  <a:lnTo>
                    <a:pt x="1557092" y="171421"/>
                  </a:lnTo>
                  <a:lnTo>
                    <a:pt x="1698646" y="199991"/>
                  </a:lnTo>
                  <a:lnTo>
                    <a:pt x="1840200" y="57140"/>
                  </a:lnTo>
                  <a:lnTo>
                    <a:pt x="1981754" y="285702"/>
                  </a:lnTo>
                  <a:lnTo>
                    <a:pt x="2123308" y="0"/>
                  </a:lnTo>
                  <a:lnTo>
                    <a:pt x="2264862" y="28570"/>
                  </a:lnTo>
                  <a:lnTo>
                    <a:pt x="2406416" y="57140"/>
                  </a:lnTo>
                  <a:lnTo>
                    <a:pt x="2547969" y="28570"/>
                  </a:lnTo>
                  <a:lnTo>
                    <a:pt x="2689523" y="28570"/>
                  </a:lnTo>
                  <a:lnTo>
                    <a:pt x="2831077" y="285702"/>
                  </a:lnTo>
                  <a:lnTo>
                    <a:pt x="2972631" y="28570"/>
                  </a:lnTo>
                  <a:lnTo>
                    <a:pt x="3114185" y="28570"/>
                  </a:lnTo>
                  <a:lnTo>
                    <a:pt x="3255739" y="114281"/>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9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9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80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7089" y="482386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60" name="tx60"/>
            <p:cNvSpPr/>
            <p:nvPr/>
          </p:nvSpPr>
          <p:spPr>
            <a:xfrm>
              <a:off x="27351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63"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50529" y="470930"/>
              <a:ext cx="2338164"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Qatar,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656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656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065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65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65639"/>
              <a:ext cx="3397293" cy="1899921"/>
            </a:xfrm>
            <a:custGeom>
              <a:avLst/>
              <a:pathLst>
                <a:path w="3397293" h="1899921">
                  <a:moveTo>
                    <a:pt x="0" y="1899921"/>
                  </a:moveTo>
                  <a:lnTo>
                    <a:pt x="141553" y="599975"/>
                  </a:lnTo>
                  <a:lnTo>
                    <a:pt x="283107" y="299987"/>
                  </a:lnTo>
                  <a:lnTo>
                    <a:pt x="424661" y="699971"/>
                  </a:lnTo>
                  <a:lnTo>
                    <a:pt x="566215" y="299987"/>
                  </a:lnTo>
                  <a:lnTo>
                    <a:pt x="707769" y="199991"/>
                  </a:lnTo>
                  <a:lnTo>
                    <a:pt x="849323" y="299987"/>
                  </a:lnTo>
                  <a:lnTo>
                    <a:pt x="990877" y="499979"/>
                  </a:lnTo>
                  <a:lnTo>
                    <a:pt x="1132431" y="199991"/>
                  </a:lnTo>
                  <a:lnTo>
                    <a:pt x="1273984" y="0"/>
                  </a:lnTo>
                  <a:lnTo>
                    <a:pt x="1415538" y="199991"/>
                  </a:lnTo>
                  <a:lnTo>
                    <a:pt x="1557092" y="599975"/>
                  </a:lnTo>
                  <a:lnTo>
                    <a:pt x="1698646" y="699971"/>
                  </a:lnTo>
                  <a:lnTo>
                    <a:pt x="1840200" y="199991"/>
                  </a:lnTo>
                  <a:lnTo>
                    <a:pt x="1981754" y="999958"/>
                  </a:lnTo>
                  <a:lnTo>
                    <a:pt x="2123308" y="0"/>
                  </a:lnTo>
                  <a:lnTo>
                    <a:pt x="2264862" y="99995"/>
                  </a:lnTo>
                  <a:lnTo>
                    <a:pt x="2406416" y="199991"/>
                  </a:lnTo>
                  <a:lnTo>
                    <a:pt x="2547969" y="99995"/>
                  </a:lnTo>
                  <a:lnTo>
                    <a:pt x="2689523" y="99995"/>
                  </a:lnTo>
                  <a:lnTo>
                    <a:pt x="2831077" y="999958"/>
                  </a:lnTo>
                  <a:lnTo>
                    <a:pt x="2972631" y="99995"/>
                  </a:lnTo>
                  <a:lnTo>
                    <a:pt x="3114185" y="99995"/>
                  </a:lnTo>
                  <a:lnTo>
                    <a:pt x="3255739" y="399983"/>
                  </a:lnTo>
                  <a:lnTo>
                    <a:pt x="3397293" y="299987"/>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65634"/>
              <a:ext cx="3397293" cy="1399942"/>
            </a:xfrm>
            <a:custGeom>
              <a:avLst/>
              <a:pathLst>
                <a:path w="3397293" h="1399942">
                  <a:moveTo>
                    <a:pt x="0" y="1399942"/>
                  </a:moveTo>
                  <a:lnTo>
                    <a:pt x="141553" y="1399942"/>
                  </a:lnTo>
                  <a:lnTo>
                    <a:pt x="283107" y="1399942"/>
                  </a:lnTo>
                  <a:lnTo>
                    <a:pt x="424661" y="1199950"/>
                  </a:lnTo>
                  <a:lnTo>
                    <a:pt x="566215" y="999958"/>
                  </a:lnTo>
                  <a:lnTo>
                    <a:pt x="707769" y="899962"/>
                  </a:lnTo>
                  <a:lnTo>
                    <a:pt x="849323" y="799967"/>
                  </a:lnTo>
                  <a:lnTo>
                    <a:pt x="990877" y="799967"/>
                  </a:lnTo>
                  <a:lnTo>
                    <a:pt x="1132431" y="499979"/>
                  </a:lnTo>
                  <a:lnTo>
                    <a:pt x="1273984" y="299987"/>
                  </a:lnTo>
                  <a:lnTo>
                    <a:pt x="1415538" y="299987"/>
                  </a:lnTo>
                  <a:lnTo>
                    <a:pt x="1557092" y="199991"/>
                  </a:lnTo>
                  <a:lnTo>
                    <a:pt x="1698646" y="199991"/>
                  </a:lnTo>
                  <a:lnTo>
                    <a:pt x="1840200" y="299987"/>
                  </a:lnTo>
                  <a:lnTo>
                    <a:pt x="1981754" y="199991"/>
                  </a:lnTo>
                  <a:lnTo>
                    <a:pt x="2123308" y="99995"/>
                  </a:lnTo>
                  <a:lnTo>
                    <a:pt x="2264862" y="0"/>
                  </a:lnTo>
                  <a:lnTo>
                    <a:pt x="2406416" y="0"/>
                  </a:lnTo>
                  <a:lnTo>
                    <a:pt x="2547969" y="0"/>
                  </a:lnTo>
                  <a:lnTo>
                    <a:pt x="2689523" y="0"/>
                  </a:lnTo>
                  <a:lnTo>
                    <a:pt x="2831077" y="299987"/>
                  </a:lnTo>
                  <a:lnTo>
                    <a:pt x="2972631" y="399983"/>
                  </a:lnTo>
                  <a:lnTo>
                    <a:pt x="3114185" y="99995"/>
                  </a:lnTo>
                  <a:lnTo>
                    <a:pt x="3255739" y="199991"/>
                  </a:lnTo>
                  <a:lnTo>
                    <a:pt x="3397293" y="99995"/>
                  </a:lnTo>
                </a:path>
              </a:pathLst>
            </a:custGeom>
            <a:ln w="27101" cap="flat">
              <a:solidFill>
                <a:srgbClr val="80BD41">
                  <a:alpha val="100000"/>
                </a:srgbClr>
              </a:solidFill>
              <a:prstDash val="solid"/>
              <a:round/>
            </a:ln>
          </p:spPr>
          <p:txBody>
            <a:bodyPr/>
            <a:lstStyle/>
            <a:p/>
          </p:txBody>
        </p:sp>
        <p:sp>
          <p:nvSpPr>
            <p:cNvPr id="78" name="pl78"/>
            <p:cNvSpPr/>
            <p:nvPr/>
          </p:nvSpPr>
          <p:spPr>
            <a:xfrm>
              <a:off x="5437664" y="1865643"/>
              <a:ext cx="3397293" cy="1199950"/>
            </a:xfrm>
            <a:custGeom>
              <a:avLst/>
              <a:pathLst>
                <a:path w="3397293" h="1199950">
                  <a:moveTo>
                    <a:pt x="0" y="499979"/>
                  </a:moveTo>
                  <a:lnTo>
                    <a:pt x="141553" y="399983"/>
                  </a:lnTo>
                  <a:lnTo>
                    <a:pt x="283107" y="599975"/>
                  </a:lnTo>
                  <a:lnTo>
                    <a:pt x="424661" y="499979"/>
                  </a:lnTo>
                  <a:lnTo>
                    <a:pt x="566215" y="399983"/>
                  </a:lnTo>
                  <a:lnTo>
                    <a:pt x="707769" y="299987"/>
                  </a:lnTo>
                  <a:lnTo>
                    <a:pt x="849323" y="299987"/>
                  </a:lnTo>
                  <a:lnTo>
                    <a:pt x="990877" y="199991"/>
                  </a:lnTo>
                  <a:lnTo>
                    <a:pt x="1132431" y="99995"/>
                  </a:lnTo>
                  <a:lnTo>
                    <a:pt x="1273984" y="99995"/>
                  </a:lnTo>
                  <a:lnTo>
                    <a:pt x="1415538" y="0"/>
                  </a:lnTo>
                  <a:lnTo>
                    <a:pt x="1557092" y="0"/>
                  </a:lnTo>
                  <a:lnTo>
                    <a:pt x="1698646" y="299987"/>
                  </a:lnTo>
                  <a:lnTo>
                    <a:pt x="1840200" y="99995"/>
                  </a:lnTo>
                  <a:lnTo>
                    <a:pt x="1981754" y="99995"/>
                  </a:lnTo>
                  <a:lnTo>
                    <a:pt x="2123308" y="299987"/>
                  </a:lnTo>
                  <a:lnTo>
                    <a:pt x="2264862" y="199991"/>
                  </a:lnTo>
                  <a:lnTo>
                    <a:pt x="2406416" y="99995"/>
                  </a:lnTo>
                  <a:lnTo>
                    <a:pt x="2547969" y="199991"/>
                  </a:lnTo>
                  <a:lnTo>
                    <a:pt x="2689523" y="199991"/>
                  </a:lnTo>
                  <a:lnTo>
                    <a:pt x="2831077" y="599975"/>
                  </a:lnTo>
                  <a:lnTo>
                    <a:pt x="2972631" y="599975"/>
                  </a:lnTo>
                  <a:lnTo>
                    <a:pt x="3114185" y="499979"/>
                  </a:lnTo>
                  <a:lnTo>
                    <a:pt x="3255739" y="999958"/>
                  </a:lnTo>
                  <a:lnTo>
                    <a:pt x="3397293" y="119995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65639"/>
              <a:ext cx="3397293" cy="1899921"/>
            </a:xfrm>
            <a:custGeom>
              <a:avLst/>
              <a:pathLst>
                <a:path w="3397293" h="1899921">
                  <a:moveTo>
                    <a:pt x="0" y="1899921"/>
                  </a:moveTo>
                  <a:lnTo>
                    <a:pt x="141553" y="599975"/>
                  </a:lnTo>
                  <a:lnTo>
                    <a:pt x="283107" y="299987"/>
                  </a:lnTo>
                  <a:lnTo>
                    <a:pt x="424661" y="699971"/>
                  </a:lnTo>
                  <a:lnTo>
                    <a:pt x="566215" y="299987"/>
                  </a:lnTo>
                  <a:lnTo>
                    <a:pt x="707769" y="199991"/>
                  </a:lnTo>
                  <a:lnTo>
                    <a:pt x="849323" y="299987"/>
                  </a:lnTo>
                  <a:lnTo>
                    <a:pt x="990877" y="499979"/>
                  </a:lnTo>
                  <a:lnTo>
                    <a:pt x="1132431" y="199991"/>
                  </a:lnTo>
                  <a:lnTo>
                    <a:pt x="1273984" y="0"/>
                  </a:lnTo>
                  <a:lnTo>
                    <a:pt x="1415538" y="199991"/>
                  </a:lnTo>
                  <a:lnTo>
                    <a:pt x="1557092" y="599975"/>
                  </a:lnTo>
                  <a:lnTo>
                    <a:pt x="1698646" y="699971"/>
                  </a:lnTo>
                  <a:lnTo>
                    <a:pt x="1840200" y="199991"/>
                  </a:lnTo>
                  <a:lnTo>
                    <a:pt x="1981754" y="999958"/>
                  </a:lnTo>
                  <a:lnTo>
                    <a:pt x="2123308" y="0"/>
                  </a:lnTo>
                  <a:lnTo>
                    <a:pt x="2264862" y="99995"/>
                  </a:lnTo>
                  <a:lnTo>
                    <a:pt x="2406416" y="199991"/>
                  </a:lnTo>
                  <a:lnTo>
                    <a:pt x="2547969" y="99995"/>
                  </a:lnTo>
                  <a:lnTo>
                    <a:pt x="2689523" y="99995"/>
                  </a:lnTo>
                  <a:lnTo>
                    <a:pt x="2831077" y="999958"/>
                  </a:lnTo>
                  <a:lnTo>
                    <a:pt x="2972631" y="99995"/>
                  </a:lnTo>
                  <a:lnTo>
                    <a:pt x="3114185" y="99995"/>
                  </a:lnTo>
                  <a:lnTo>
                    <a:pt x="3255739" y="399983"/>
                  </a:lnTo>
                  <a:lnTo>
                    <a:pt x="3397293" y="299987"/>
                  </a:lnTo>
                </a:path>
              </a:pathLst>
            </a:custGeom>
            <a:ln w="43362" cap="flat">
              <a:solidFill>
                <a:srgbClr val="000000">
                  <a:alpha val="100000"/>
                </a:srgbClr>
              </a:solidFill>
              <a:prstDash val="solid"/>
              <a:round/>
            </a:ln>
          </p:spPr>
          <p:txBody>
            <a:bodyPr/>
            <a:lstStyle/>
            <a:p/>
          </p:txBody>
        </p:sp>
        <p:sp>
          <p:nvSpPr>
            <p:cNvPr id="81" name="pl81"/>
            <p:cNvSpPr/>
            <p:nvPr/>
          </p:nvSpPr>
          <p:spPr>
            <a:xfrm>
              <a:off x="5437664" y="1505658"/>
              <a:ext cx="0" cy="2359902"/>
            </a:xfrm>
            <a:custGeom>
              <a:avLst/>
              <a:pathLst>
                <a:path w="0" h="2359902">
                  <a:moveTo>
                    <a:pt x="0" y="235990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505658"/>
              <a:ext cx="0" cy="659972"/>
            </a:xfrm>
            <a:custGeom>
              <a:avLst/>
              <a:pathLst>
                <a:path w="0" h="659972">
                  <a:moveTo>
                    <a:pt x="0" y="65997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505658"/>
              <a:ext cx="0" cy="659972"/>
            </a:xfrm>
            <a:custGeom>
              <a:avLst/>
              <a:pathLst>
                <a:path w="0" h="659972">
                  <a:moveTo>
                    <a:pt x="0" y="65997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505658"/>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505658"/>
              <a:ext cx="0" cy="559976"/>
            </a:xfrm>
            <a:custGeom>
              <a:avLst/>
              <a:pathLst>
                <a:path w="0" h="559976">
                  <a:moveTo>
                    <a:pt x="0" y="55997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505658"/>
              <a:ext cx="0" cy="859964"/>
            </a:xfrm>
            <a:custGeom>
              <a:avLst/>
              <a:pathLst>
                <a:path w="0" h="859964">
                  <a:moveTo>
                    <a:pt x="0" y="8599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505658"/>
              <a:ext cx="0" cy="759968"/>
            </a:xfrm>
            <a:custGeom>
              <a:avLst/>
              <a:pathLst>
                <a:path w="0" h="759968">
                  <a:moveTo>
                    <a:pt x="0" y="7599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65639"/>
              <a:ext cx="3397293" cy="1899921"/>
            </a:xfrm>
            <a:custGeom>
              <a:avLst/>
              <a:pathLst>
                <a:path w="3397293" h="1899921">
                  <a:moveTo>
                    <a:pt x="0" y="1899921"/>
                  </a:moveTo>
                  <a:lnTo>
                    <a:pt x="141553" y="599975"/>
                  </a:lnTo>
                  <a:lnTo>
                    <a:pt x="283107" y="299987"/>
                  </a:lnTo>
                  <a:lnTo>
                    <a:pt x="424661" y="699971"/>
                  </a:lnTo>
                  <a:lnTo>
                    <a:pt x="566215" y="299987"/>
                  </a:lnTo>
                  <a:lnTo>
                    <a:pt x="707769" y="199991"/>
                  </a:lnTo>
                  <a:lnTo>
                    <a:pt x="849323" y="299987"/>
                  </a:lnTo>
                  <a:lnTo>
                    <a:pt x="990877" y="499979"/>
                  </a:lnTo>
                  <a:lnTo>
                    <a:pt x="1132431" y="199991"/>
                  </a:lnTo>
                  <a:lnTo>
                    <a:pt x="1273984" y="0"/>
                  </a:lnTo>
                  <a:lnTo>
                    <a:pt x="1415538" y="199991"/>
                  </a:lnTo>
                  <a:lnTo>
                    <a:pt x="1557092" y="599975"/>
                  </a:lnTo>
                  <a:lnTo>
                    <a:pt x="1698646" y="699971"/>
                  </a:lnTo>
                  <a:lnTo>
                    <a:pt x="1840200" y="199991"/>
                  </a:lnTo>
                  <a:lnTo>
                    <a:pt x="1981754" y="999958"/>
                  </a:lnTo>
                  <a:lnTo>
                    <a:pt x="2123308" y="0"/>
                  </a:lnTo>
                  <a:lnTo>
                    <a:pt x="2264862" y="99995"/>
                  </a:lnTo>
                  <a:lnTo>
                    <a:pt x="2406416" y="199991"/>
                  </a:lnTo>
                  <a:lnTo>
                    <a:pt x="2547969" y="99995"/>
                  </a:lnTo>
                  <a:lnTo>
                    <a:pt x="2689523" y="99995"/>
                  </a:lnTo>
                  <a:lnTo>
                    <a:pt x="2831077" y="999958"/>
                  </a:lnTo>
                  <a:lnTo>
                    <a:pt x="2972631" y="99995"/>
                  </a:lnTo>
                  <a:lnTo>
                    <a:pt x="3114185" y="99995"/>
                  </a:lnTo>
                  <a:lnTo>
                    <a:pt x="3255739" y="399983"/>
                  </a:lnTo>
                  <a:lnTo>
                    <a:pt x="3397293" y="299987"/>
                  </a:lnTo>
                </a:path>
              </a:pathLst>
            </a:custGeom>
            <a:ln w="27101" cap="flat">
              <a:solidFill>
                <a:srgbClr val="0058AB">
                  <a:alpha val="100000"/>
                </a:srgbClr>
              </a:solidFill>
              <a:prstDash val="solid"/>
              <a:round/>
            </a:ln>
          </p:spPr>
          <p:txBody>
            <a:bodyPr/>
            <a:lstStyle/>
            <a:p/>
          </p:txBody>
        </p:sp>
        <p:sp>
          <p:nvSpPr>
            <p:cNvPr id="89" name="tx89"/>
            <p:cNvSpPr/>
            <p:nvPr/>
          </p:nvSpPr>
          <p:spPr>
            <a:xfrm>
              <a:off x="5359324" y="142521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0" name="tx90"/>
            <p:cNvSpPr/>
            <p:nvPr/>
          </p:nvSpPr>
          <p:spPr>
            <a:xfrm>
              <a:off x="6097238" y="1426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805008" y="1426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30827" y="14265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42516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786762" y="1426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1265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44632" y="302515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98" name="tx98"/>
            <p:cNvSpPr/>
            <p:nvPr/>
          </p:nvSpPr>
          <p:spPr>
            <a:xfrm>
              <a:off x="5003259" y="30134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135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766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66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8470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4716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43787" y="482386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114" name="tx114"/>
            <p:cNvSpPr/>
            <p:nvPr/>
          </p:nvSpPr>
          <p:spPr>
            <a:xfrm>
              <a:off x="705180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14262"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5623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0526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5429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8075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2978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7881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2769244" cy="149993"/>
            </a:xfrm>
            <a:prstGeom prst="rect">
              <a:avLst/>
            </a:prstGeom>
            <a:solidFill>
              <a:srgbClr val="1CABE2">
                <a:alpha val="80000"/>
              </a:srgbClr>
            </a:solidFill>
          </p:spPr>
          <p:txBody>
            <a:bodyPr/>
            <a:lstStyle/>
            <a:p/>
          </p:txBody>
        </p:sp>
        <p:sp>
          <p:nvSpPr>
            <p:cNvPr id="128" name="rc128"/>
            <p:cNvSpPr/>
            <p:nvPr/>
          </p:nvSpPr>
          <p:spPr>
            <a:xfrm>
              <a:off x="1317178" y="5637654"/>
              <a:ext cx="7321564" cy="149993"/>
            </a:xfrm>
            <a:prstGeom prst="rect">
              <a:avLst/>
            </a:prstGeom>
            <a:solidFill>
              <a:srgbClr val="1CABE2">
                <a:alpha val="80000"/>
              </a:srgbClr>
            </a:solidFill>
          </p:spPr>
          <p:txBody>
            <a:bodyPr/>
            <a:lstStyle/>
            <a:p/>
          </p:txBody>
        </p:sp>
        <p:sp>
          <p:nvSpPr>
            <p:cNvPr id="129" name="rc129"/>
            <p:cNvSpPr/>
            <p:nvPr/>
          </p:nvSpPr>
          <p:spPr>
            <a:xfrm>
              <a:off x="1317178" y="5450161"/>
              <a:ext cx="5757638" cy="149993"/>
            </a:xfrm>
            <a:prstGeom prst="rect">
              <a:avLst/>
            </a:prstGeom>
            <a:solidFill>
              <a:srgbClr val="1CABE2">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57442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94824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843857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Qatar (96%) was 11 percentage points higher than the global average (85%) and 17 percentage points higher than the average across all MENA countries (79%).
National DTP3 coverage was 2 percentage points lower than in 2019 (98%).
This equates to 1,000 un- and undervaccinated children in 2024 - the same number of un- and undervaccinated children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Qatar ranked number 10 out of 20 countries for lowest DTP3 coverage (based on tied ranks).
Qatar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02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473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745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016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4287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338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609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880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7152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1423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499697"/>
              <a:ext cx="249522" cy="506987"/>
            </a:xfrm>
            <a:prstGeom prst="rect">
              <a:avLst/>
            </a:prstGeom>
            <a:solidFill>
              <a:srgbClr val="80BD41">
                <a:alpha val="100000"/>
              </a:srgbClr>
            </a:solidFill>
          </p:spPr>
          <p:txBody>
            <a:bodyPr/>
            <a:lstStyle/>
            <a:p/>
          </p:txBody>
        </p:sp>
        <p:sp>
          <p:nvSpPr>
            <p:cNvPr id="27" name="rc27"/>
            <p:cNvSpPr/>
            <p:nvPr/>
          </p:nvSpPr>
          <p:spPr>
            <a:xfrm>
              <a:off x="1296273" y="3373093"/>
              <a:ext cx="249522" cy="126603"/>
            </a:xfrm>
            <a:prstGeom prst="rect">
              <a:avLst/>
            </a:prstGeom>
            <a:solidFill>
              <a:srgbClr val="1CABE2">
                <a:alpha val="100000"/>
              </a:srgbClr>
            </a:solidFill>
          </p:spPr>
          <p:txBody>
            <a:bodyPr/>
            <a:lstStyle/>
            <a:p/>
          </p:txBody>
        </p:sp>
        <p:sp>
          <p:nvSpPr>
            <p:cNvPr id="28" name="rc28"/>
            <p:cNvSpPr/>
            <p:nvPr/>
          </p:nvSpPr>
          <p:spPr>
            <a:xfrm>
              <a:off x="1573521" y="3377103"/>
              <a:ext cx="249522" cy="629581"/>
            </a:xfrm>
            <a:prstGeom prst="rect">
              <a:avLst/>
            </a:prstGeom>
            <a:solidFill>
              <a:srgbClr val="80BD41">
                <a:alpha val="100000"/>
              </a:srgbClr>
            </a:solidFill>
          </p:spPr>
          <p:txBody>
            <a:bodyPr/>
            <a:lstStyle/>
            <a:p/>
          </p:txBody>
        </p:sp>
        <p:sp>
          <p:nvSpPr>
            <p:cNvPr id="29" name="rc29"/>
            <p:cNvSpPr/>
            <p:nvPr/>
          </p:nvSpPr>
          <p:spPr>
            <a:xfrm>
              <a:off x="1573521" y="3329555"/>
              <a:ext cx="249522" cy="47548"/>
            </a:xfrm>
            <a:prstGeom prst="rect">
              <a:avLst/>
            </a:prstGeom>
            <a:solidFill>
              <a:srgbClr val="1CABE2">
                <a:alpha val="100000"/>
              </a:srgbClr>
            </a:solidFill>
          </p:spPr>
          <p:txBody>
            <a:bodyPr/>
            <a:lstStyle/>
            <a:p/>
          </p:txBody>
        </p:sp>
        <p:sp>
          <p:nvSpPr>
            <p:cNvPr id="30" name="rc30"/>
            <p:cNvSpPr/>
            <p:nvPr/>
          </p:nvSpPr>
          <p:spPr>
            <a:xfrm>
              <a:off x="1850769" y="3333565"/>
              <a:ext cx="249522" cy="673119"/>
            </a:xfrm>
            <a:prstGeom prst="rect">
              <a:avLst/>
            </a:prstGeom>
            <a:solidFill>
              <a:srgbClr val="80BD41">
                <a:alpha val="100000"/>
              </a:srgbClr>
            </a:solidFill>
          </p:spPr>
          <p:txBody>
            <a:bodyPr/>
            <a:lstStyle/>
            <a:p/>
          </p:txBody>
        </p:sp>
        <p:sp>
          <p:nvSpPr>
            <p:cNvPr id="31" name="rc31"/>
            <p:cNvSpPr/>
            <p:nvPr/>
          </p:nvSpPr>
          <p:spPr>
            <a:xfrm>
              <a:off x="1850769" y="3305495"/>
              <a:ext cx="249522" cy="28070"/>
            </a:xfrm>
            <a:prstGeom prst="rect">
              <a:avLst/>
            </a:prstGeom>
            <a:solidFill>
              <a:srgbClr val="1CABE2">
                <a:alpha val="100000"/>
              </a:srgbClr>
            </a:solidFill>
          </p:spPr>
          <p:txBody>
            <a:bodyPr/>
            <a:lstStyle/>
            <a:p/>
          </p:txBody>
        </p:sp>
        <p:sp>
          <p:nvSpPr>
            <p:cNvPr id="32" name="rc32"/>
            <p:cNvSpPr/>
            <p:nvPr/>
          </p:nvSpPr>
          <p:spPr>
            <a:xfrm>
              <a:off x="2128016" y="3347887"/>
              <a:ext cx="249522" cy="658797"/>
            </a:xfrm>
            <a:prstGeom prst="rect">
              <a:avLst/>
            </a:prstGeom>
            <a:solidFill>
              <a:srgbClr val="80BD41">
                <a:alpha val="100000"/>
              </a:srgbClr>
            </a:solidFill>
          </p:spPr>
          <p:txBody>
            <a:bodyPr/>
            <a:lstStyle/>
            <a:p/>
          </p:txBody>
        </p:sp>
        <p:sp>
          <p:nvSpPr>
            <p:cNvPr id="33" name="rc33"/>
            <p:cNvSpPr/>
            <p:nvPr/>
          </p:nvSpPr>
          <p:spPr>
            <a:xfrm>
              <a:off x="2128016" y="3290600"/>
              <a:ext cx="249522" cy="57286"/>
            </a:xfrm>
            <a:prstGeom prst="rect">
              <a:avLst/>
            </a:prstGeom>
            <a:solidFill>
              <a:srgbClr val="1CABE2">
                <a:alpha val="100000"/>
              </a:srgbClr>
            </a:solidFill>
          </p:spPr>
          <p:txBody>
            <a:bodyPr/>
            <a:lstStyle/>
            <a:p/>
          </p:txBody>
        </p:sp>
        <p:sp>
          <p:nvSpPr>
            <p:cNvPr id="34" name="rc34"/>
            <p:cNvSpPr/>
            <p:nvPr/>
          </p:nvSpPr>
          <p:spPr>
            <a:xfrm>
              <a:off x="2405264" y="3320962"/>
              <a:ext cx="249522" cy="685722"/>
            </a:xfrm>
            <a:prstGeom prst="rect">
              <a:avLst/>
            </a:prstGeom>
            <a:solidFill>
              <a:srgbClr val="80BD41">
                <a:alpha val="100000"/>
              </a:srgbClr>
            </a:solidFill>
          </p:spPr>
          <p:txBody>
            <a:bodyPr/>
            <a:lstStyle/>
            <a:p/>
          </p:txBody>
        </p:sp>
        <p:sp>
          <p:nvSpPr>
            <p:cNvPr id="35" name="rc35"/>
            <p:cNvSpPr/>
            <p:nvPr/>
          </p:nvSpPr>
          <p:spPr>
            <a:xfrm>
              <a:off x="2405264" y="3292319"/>
              <a:ext cx="249522" cy="28643"/>
            </a:xfrm>
            <a:prstGeom prst="rect">
              <a:avLst/>
            </a:prstGeom>
            <a:solidFill>
              <a:srgbClr val="1CABE2">
                <a:alpha val="100000"/>
              </a:srgbClr>
            </a:solidFill>
          </p:spPr>
          <p:txBody>
            <a:bodyPr/>
            <a:lstStyle/>
            <a:p/>
          </p:txBody>
        </p:sp>
        <p:sp>
          <p:nvSpPr>
            <p:cNvPr id="36" name="rc36"/>
            <p:cNvSpPr/>
            <p:nvPr/>
          </p:nvSpPr>
          <p:spPr>
            <a:xfrm>
              <a:off x="2682512" y="3304349"/>
              <a:ext cx="249522" cy="702335"/>
            </a:xfrm>
            <a:prstGeom prst="rect">
              <a:avLst/>
            </a:prstGeom>
            <a:solidFill>
              <a:srgbClr val="80BD41">
                <a:alpha val="100000"/>
              </a:srgbClr>
            </a:solidFill>
          </p:spPr>
          <p:txBody>
            <a:bodyPr/>
            <a:lstStyle/>
            <a:p/>
          </p:txBody>
        </p:sp>
        <p:sp>
          <p:nvSpPr>
            <p:cNvPr id="37" name="rc37"/>
            <p:cNvSpPr/>
            <p:nvPr/>
          </p:nvSpPr>
          <p:spPr>
            <a:xfrm>
              <a:off x="2682512" y="3282580"/>
              <a:ext cx="249522" cy="21768"/>
            </a:xfrm>
            <a:prstGeom prst="rect">
              <a:avLst/>
            </a:prstGeom>
            <a:solidFill>
              <a:srgbClr val="1CABE2">
                <a:alpha val="100000"/>
              </a:srgbClr>
            </a:solidFill>
          </p:spPr>
          <p:txBody>
            <a:bodyPr/>
            <a:lstStyle/>
            <a:p/>
          </p:txBody>
        </p:sp>
        <p:sp>
          <p:nvSpPr>
            <p:cNvPr id="38" name="rc38"/>
            <p:cNvSpPr/>
            <p:nvPr/>
          </p:nvSpPr>
          <p:spPr>
            <a:xfrm>
              <a:off x="2959759" y="3370802"/>
              <a:ext cx="249522" cy="635883"/>
            </a:xfrm>
            <a:prstGeom prst="rect">
              <a:avLst/>
            </a:prstGeom>
            <a:solidFill>
              <a:srgbClr val="80BD41">
                <a:alpha val="100000"/>
              </a:srgbClr>
            </a:solidFill>
          </p:spPr>
          <p:txBody>
            <a:bodyPr/>
            <a:lstStyle/>
            <a:p/>
          </p:txBody>
        </p:sp>
        <p:sp>
          <p:nvSpPr>
            <p:cNvPr id="39" name="rc39"/>
            <p:cNvSpPr/>
            <p:nvPr/>
          </p:nvSpPr>
          <p:spPr>
            <a:xfrm>
              <a:off x="2959759" y="3344450"/>
              <a:ext cx="249522" cy="26351"/>
            </a:xfrm>
            <a:prstGeom prst="rect">
              <a:avLst/>
            </a:prstGeom>
            <a:solidFill>
              <a:srgbClr val="1CABE2">
                <a:alpha val="100000"/>
              </a:srgbClr>
            </a:solidFill>
          </p:spPr>
          <p:txBody>
            <a:bodyPr/>
            <a:lstStyle/>
            <a:p/>
          </p:txBody>
        </p:sp>
        <p:sp>
          <p:nvSpPr>
            <p:cNvPr id="40" name="rc40"/>
            <p:cNvSpPr/>
            <p:nvPr/>
          </p:nvSpPr>
          <p:spPr>
            <a:xfrm>
              <a:off x="3237007" y="3310078"/>
              <a:ext cx="249522" cy="696607"/>
            </a:xfrm>
            <a:prstGeom prst="rect">
              <a:avLst/>
            </a:prstGeom>
            <a:solidFill>
              <a:srgbClr val="80BD41">
                <a:alpha val="100000"/>
              </a:srgbClr>
            </a:solidFill>
          </p:spPr>
          <p:txBody>
            <a:bodyPr/>
            <a:lstStyle/>
            <a:p/>
          </p:txBody>
        </p:sp>
        <p:sp>
          <p:nvSpPr>
            <p:cNvPr id="41" name="rc41"/>
            <p:cNvSpPr/>
            <p:nvPr/>
          </p:nvSpPr>
          <p:spPr>
            <a:xfrm>
              <a:off x="3237007" y="3265394"/>
              <a:ext cx="249522" cy="44683"/>
            </a:xfrm>
            <a:prstGeom prst="rect">
              <a:avLst/>
            </a:prstGeom>
            <a:solidFill>
              <a:srgbClr val="1CABE2">
                <a:alpha val="100000"/>
              </a:srgbClr>
            </a:solidFill>
          </p:spPr>
          <p:txBody>
            <a:bodyPr/>
            <a:lstStyle/>
            <a:p/>
          </p:txBody>
        </p:sp>
        <p:sp>
          <p:nvSpPr>
            <p:cNvPr id="42" name="rc42"/>
            <p:cNvSpPr/>
            <p:nvPr/>
          </p:nvSpPr>
          <p:spPr>
            <a:xfrm>
              <a:off x="3514255" y="3122750"/>
              <a:ext cx="249522" cy="883934"/>
            </a:xfrm>
            <a:prstGeom prst="rect">
              <a:avLst/>
            </a:prstGeom>
            <a:solidFill>
              <a:srgbClr val="80BD41">
                <a:alpha val="100000"/>
              </a:srgbClr>
            </a:solidFill>
          </p:spPr>
          <p:txBody>
            <a:bodyPr/>
            <a:lstStyle/>
            <a:p/>
          </p:txBody>
        </p:sp>
        <p:sp>
          <p:nvSpPr>
            <p:cNvPr id="43" name="rc43"/>
            <p:cNvSpPr/>
            <p:nvPr/>
          </p:nvSpPr>
          <p:spPr>
            <a:xfrm>
              <a:off x="3514255" y="3095252"/>
              <a:ext cx="249522" cy="27497"/>
            </a:xfrm>
            <a:prstGeom prst="rect">
              <a:avLst/>
            </a:prstGeom>
            <a:solidFill>
              <a:srgbClr val="1CABE2">
                <a:alpha val="100000"/>
              </a:srgbClr>
            </a:solidFill>
          </p:spPr>
          <p:txBody>
            <a:bodyPr/>
            <a:lstStyle/>
            <a:p/>
          </p:txBody>
        </p:sp>
        <p:sp>
          <p:nvSpPr>
            <p:cNvPr id="44" name="rc44"/>
            <p:cNvSpPr/>
            <p:nvPr/>
          </p:nvSpPr>
          <p:spPr>
            <a:xfrm>
              <a:off x="3791502" y="3025935"/>
              <a:ext cx="249522" cy="980749"/>
            </a:xfrm>
            <a:prstGeom prst="rect">
              <a:avLst/>
            </a:prstGeom>
            <a:solidFill>
              <a:srgbClr val="80BD41">
                <a:alpha val="100000"/>
              </a:srgbClr>
            </a:solidFill>
          </p:spPr>
          <p:txBody>
            <a:bodyPr/>
            <a:lstStyle/>
            <a:p/>
          </p:txBody>
        </p:sp>
        <p:sp>
          <p:nvSpPr>
            <p:cNvPr id="45" name="rc45"/>
            <p:cNvSpPr/>
            <p:nvPr/>
          </p:nvSpPr>
          <p:spPr>
            <a:xfrm>
              <a:off x="3791502" y="3016197"/>
              <a:ext cx="249522" cy="9738"/>
            </a:xfrm>
            <a:prstGeom prst="rect">
              <a:avLst/>
            </a:prstGeom>
            <a:solidFill>
              <a:srgbClr val="1CABE2">
                <a:alpha val="100000"/>
              </a:srgbClr>
            </a:solidFill>
          </p:spPr>
          <p:txBody>
            <a:bodyPr/>
            <a:lstStyle/>
            <a:p/>
          </p:txBody>
        </p:sp>
        <p:sp>
          <p:nvSpPr>
            <p:cNvPr id="46" name="rc46"/>
            <p:cNvSpPr/>
            <p:nvPr/>
          </p:nvSpPr>
          <p:spPr>
            <a:xfrm>
              <a:off x="4068750" y="2948025"/>
              <a:ext cx="249522" cy="1058659"/>
            </a:xfrm>
            <a:prstGeom prst="rect">
              <a:avLst/>
            </a:prstGeom>
            <a:solidFill>
              <a:srgbClr val="80BD41">
                <a:alpha val="100000"/>
              </a:srgbClr>
            </a:solidFill>
          </p:spPr>
          <p:txBody>
            <a:bodyPr/>
            <a:lstStyle/>
            <a:p/>
          </p:txBody>
        </p:sp>
        <p:sp>
          <p:nvSpPr>
            <p:cNvPr id="47" name="rc47"/>
            <p:cNvSpPr/>
            <p:nvPr/>
          </p:nvSpPr>
          <p:spPr>
            <a:xfrm>
              <a:off x="4068750" y="2915372"/>
              <a:ext cx="249522" cy="32653"/>
            </a:xfrm>
            <a:prstGeom prst="rect">
              <a:avLst/>
            </a:prstGeom>
            <a:solidFill>
              <a:srgbClr val="1CABE2">
                <a:alpha val="100000"/>
              </a:srgbClr>
            </a:solidFill>
          </p:spPr>
          <p:txBody>
            <a:bodyPr/>
            <a:lstStyle/>
            <a:p/>
          </p:txBody>
        </p:sp>
        <p:sp>
          <p:nvSpPr>
            <p:cNvPr id="48" name="rc48"/>
            <p:cNvSpPr/>
            <p:nvPr/>
          </p:nvSpPr>
          <p:spPr>
            <a:xfrm>
              <a:off x="4345998" y="2920528"/>
              <a:ext cx="249522" cy="1086157"/>
            </a:xfrm>
            <a:prstGeom prst="rect">
              <a:avLst/>
            </a:prstGeom>
            <a:solidFill>
              <a:srgbClr val="80BD41">
                <a:alpha val="100000"/>
              </a:srgbClr>
            </a:solidFill>
          </p:spPr>
          <p:txBody>
            <a:bodyPr/>
            <a:lstStyle/>
            <a:p/>
          </p:txBody>
        </p:sp>
        <p:sp>
          <p:nvSpPr>
            <p:cNvPr id="49" name="rc49"/>
            <p:cNvSpPr/>
            <p:nvPr/>
          </p:nvSpPr>
          <p:spPr>
            <a:xfrm>
              <a:off x="4345998" y="2838608"/>
              <a:ext cx="249522" cy="81920"/>
            </a:xfrm>
            <a:prstGeom prst="rect">
              <a:avLst/>
            </a:prstGeom>
            <a:solidFill>
              <a:srgbClr val="1CABE2">
                <a:alpha val="100000"/>
              </a:srgbClr>
            </a:solidFill>
          </p:spPr>
          <p:txBody>
            <a:bodyPr/>
            <a:lstStyle/>
            <a:p/>
          </p:txBody>
        </p:sp>
        <p:sp>
          <p:nvSpPr>
            <p:cNvPr id="50" name="rc50"/>
            <p:cNvSpPr/>
            <p:nvPr/>
          </p:nvSpPr>
          <p:spPr>
            <a:xfrm>
              <a:off x="4623245" y="2868397"/>
              <a:ext cx="249522" cy="1138288"/>
            </a:xfrm>
            <a:prstGeom prst="rect">
              <a:avLst/>
            </a:prstGeom>
            <a:solidFill>
              <a:srgbClr val="80BD41">
                <a:alpha val="100000"/>
              </a:srgbClr>
            </a:solidFill>
          </p:spPr>
          <p:txBody>
            <a:bodyPr/>
            <a:lstStyle/>
            <a:p/>
          </p:txBody>
        </p:sp>
        <p:sp>
          <p:nvSpPr>
            <p:cNvPr id="51" name="rc51"/>
            <p:cNvSpPr/>
            <p:nvPr/>
          </p:nvSpPr>
          <p:spPr>
            <a:xfrm>
              <a:off x="4623245" y="2769291"/>
              <a:ext cx="249522" cy="99106"/>
            </a:xfrm>
            <a:prstGeom prst="rect">
              <a:avLst/>
            </a:prstGeom>
            <a:solidFill>
              <a:srgbClr val="1CABE2">
                <a:alpha val="100000"/>
              </a:srgbClr>
            </a:solidFill>
          </p:spPr>
          <p:txBody>
            <a:bodyPr/>
            <a:lstStyle/>
            <a:p/>
          </p:txBody>
        </p:sp>
        <p:sp>
          <p:nvSpPr>
            <p:cNvPr id="52" name="rc52"/>
            <p:cNvSpPr/>
            <p:nvPr/>
          </p:nvSpPr>
          <p:spPr>
            <a:xfrm>
              <a:off x="4900493" y="2730908"/>
              <a:ext cx="249522" cy="1275776"/>
            </a:xfrm>
            <a:prstGeom prst="rect">
              <a:avLst/>
            </a:prstGeom>
            <a:solidFill>
              <a:srgbClr val="80BD41">
                <a:alpha val="100000"/>
              </a:srgbClr>
            </a:solidFill>
          </p:spPr>
          <p:txBody>
            <a:bodyPr/>
            <a:lstStyle/>
            <a:p/>
          </p:txBody>
        </p:sp>
        <p:sp>
          <p:nvSpPr>
            <p:cNvPr id="53" name="rc53"/>
            <p:cNvSpPr/>
            <p:nvPr/>
          </p:nvSpPr>
          <p:spPr>
            <a:xfrm>
              <a:off x="4900493" y="2691381"/>
              <a:ext cx="249522" cy="39527"/>
            </a:xfrm>
            <a:prstGeom prst="rect">
              <a:avLst/>
            </a:prstGeom>
            <a:solidFill>
              <a:srgbClr val="1CABE2">
                <a:alpha val="100000"/>
              </a:srgbClr>
            </a:solidFill>
          </p:spPr>
          <p:txBody>
            <a:bodyPr/>
            <a:lstStyle/>
            <a:p/>
          </p:txBody>
        </p:sp>
        <p:sp>
          <p:nvSpPr>
            <p:cNvPr id="54" name="rc54"/>
            <p:cNvSpPr/>
            <p:nvPr/>
          </p:nvSpPr>
          <p:spPr>
            <a:xfrm>
              <a:off x="5177741" y="2754969"/>
              <a:ext cx="249522" cy="1251715"/>
            </a:xfrm>
            <a:prstGeom prst="rect">
              <a:avLst/>
            </a:prstGeom>
            <a:solidFill>
              <a:srgbClr val="80BD41">
                <a:alpha val="100000"/>
              </a:srgbClr>
            </a:solidFill>
          </p:spPr>
          <p:txBody>
            <a:bodyPr/>
            <a:lstStyle/>
            <a:p/>
          </p:txBody>
        </p:sp>
        <p:sp>
          <p:nvSpPr>
            <p:cNvPr id="55" name="rc55"/>
            <p:cNvSpPr/>
            <p:nvPr/>
          </p:nvSpPr>
          <p:spPr>
            <a:xfrm>
              <a:off x="5177741" y="2600295"/>
              <a:ext cx="249522" cy="154674"/>
            </a:xfrm>
            <a:prstGeom prst="rect">
              <a:avLst/>
            </a:prstGeom>
            <a:solidFill>
              <a:srgbClr val="1CABE2">
                <a:alpha val="100000"/>
              </a:srgbClr>
            </a:solidFill>
          </p:spPr>
          <p:txBody>
            <a:bodyPr/>
            <a:lstStyle/>
            <a:p/>
          </p:txBody>
        </p:sp>
        <p:sp>
          <p:nvSpPr>
            <p:cNvPr id="56" name="rc56"/>
            <p:cNvSpPr/>
            <p:nvPr/>
          </p:nvSpPr>
          <p:spPr>
            <a:xfrm>
              <a:off x="5454988" y="2556184"/>
              <a:ext cx="249522" cy="1450501"/>
            </a:xfrm>
            <a:prstGeom prst="rect">
              <a:avLst/>
            </a:prstGeom>
            <a:solidFill>
              <a:srgbClr val="80BD41">
                <a:alpha val="100000"/>
              </a:srgbClr>
            </a:solidFill>
          </p:spPr>
          <p:txBody>
            <a:bodyPr/>
            <a:lstStyle/>
            <a:p/>
          </p:txBody>
        </p:sp>
        <p:sp>
          <p:nvSpPr>
            <p:cNvPr id="57" name="rc57"/>
            <p:cNvSpPr/>
            <p:nvPr/>
          </p:nvSpPr>
          <p:spPr>
            <a:xfrm>
              <a:off x="5454988" y="2541289"/>
              <a:ext cx="249522" cy="14894"/>
            </a:xfrm>
            <a:prstGeom prst="rect">
              <a:avLst/>
            </a:prstGeom>
            <a:solidFill>
              <a:srgbClr val="1CABE2">
                <a:alpha val="100000"/>
              </a:srgbClr>
            </a:solidFill>
          </p:spPr>
          <p:txBody>
            <a:bodyPr/>
            <a:lstStyle/>
            <a:p/>
          </p:txBody>
        </p:sp>
        <p:sp>
          <p:nvSpPr>
            <p:cNvPr id="58" name="rc58"/>
            <p:cNvSpPr/>
            <p:nvPr/>
          </p:nvSpPr>
          <p:spPr>
            <a:xfrm>
              <a:off x="5732236" y="2559621"/>
              <a:ext cx="249522" cy="1447063"/>
            </a:xfrm>
            <a:prstGeom prst="rect">
              <a:avLst/>
            </a:prstGeom>
            <a:solidFill>
              <a:srgbClr val="80BD41">
                <a:alpha val="100000"/>
              </a:srgbClr>
            </a:solidFill>
          </p:spPr>
          <p:txBody>
            <a:bodyPr/>
            <a:lstStyle/>
            <a:p/>
          </p:txBody>
        </p:sp>
        <p:sp>
          <p:nvSpPr>
            <p:cNvPr id="59" name="rc59"/>
            <p:cNvSpPr/>
            <p:nvPr/>
          </p:nvSpPr>
          <p:spPr>
            <a:xfrm>
              <a:off x="5732236" y="2529832"/>
              <a:ext cx="249522" cy="29789"/>
            </a:xfrm>
            <a:prstGeom prst="rect">
              <a:avLst/>
            </a:prstGeom>
            <a:solidFill>
              <a:srgbClr val="1CABE2">
                <a:alpha val="100000"/>
              </a:srgbClr>
            </a:solidFill>
          </p:spPr>
          <p:txBody>
            <a:bodyPr/>
            <a:lstStyle/>
            <a:p/>
          </p:txBody>
        </p:sp>
        <p:sp>
          <p:nvSpPr>
            <p:cNvPr id="60" name="rc60"/>
            <p:cNvSpPr/>
            <p:nvPr/>
          </p:nvSpPr>
          <p:spPr>
            <a:xfrm>
              <a:off x="6009484" y="2505771"/>
              <a:ext cx="249522" cy="1500913"/>
            </a:xfrm>
            <a:prstGeom prst="rect">
              <a:avLst/>
            </a:prstGeom>
            <a:solidFill>
              <a:srgbClr val="80BD41">
                <a:alpha val="100000"/>
              </a:srgbClr>
            </a:solidFill>
          </p:spPr>
          <p:txBody>
            <a:bodyPr/>
            <a:lstStyle/>
            <a:p/>
          </p:txBody>
        </p:sp>
        <p:sp>
          <p:nvSpPr>
            <p:cNvPr id="61" name="rc61"/>
            <p:cNvSpPr/>
            <p:nvPr/>
          </p:nvSpPr>
          <p:spPr>
            <a:xfrm>
              <a:off x="6009484" y="2459369"/>
              <a:ext cx="249522" cy="46402"/>
            </a:xfrm>
            <a:prstGeom prst="rect">
              <a:avLst/>
            </a:prstGeom>
            <a:solidFill>
              <a:srgbClr val="1CABE2">
                <a:alpha val="100000"/>
              </a:srgbClr>
            </a:solidFill>
          </p:spPr>
          <p:txBody>
            <a:bodyPr/>
            <a:lstStyle/>
            <a:p/>
          </p:txBody>
        </p:sp>
        <p:sp>
          <p:nvSpPr>
            <p:cNvPr id="62" name="rc62"/>
            <p:cNvSpPr/>
            <p:nvPr/>
          </p:nvSpPr>
          <p:spPr>
            <a:xfrm>
              <a:off x="6286731" y="2475982"/>
              <a:ext cx="249522" cy="1530702"/>
            </a:xfrm>
            <a:prstGeom prst="rect">
              <a:avLst/>
            </a:prstGeom>
            <a:solidFill>
              <a:srgbClr val="80BD41">
                <a:alpha val="100000"/>
              </a:srgbClr>
            </a:solidFill>
          </p:spPr>
          <p:txBody>
            <a:bodyPr/>
            <a:lstStyle/>
            <a:p/>
          </p:txBody>
        </p:sp>
        <p:sp>
          <p:nvSpPr>
            <p:cNvPr id="63" name="rc63"/>
            <p:cNvSpPr/>
            <p:nvPr/>
          </p:nvSpPr>
          <p:spPr>
            <a:xfrm>
              <a:off x="6286731" y="2445047"/>
              <a:ext cx="249522" cy="30934"/>
            </a:xfrm>
            <a:prstGeom prst="rect">
              <a:avLst/>
            </a:prstGeom>
            <a:solidFill>
              <a:srgbClr val="1CABE2">
                <a:alpha val="100000"/>
              </a:srgbClr>
            </a:solidFill>
          </p:spPr>
          <p:txBody>
            <a:bodyPr/>
            <a:lstStyle/>
            <a:p/>
          </p:txBody>
        </p:sp>
        <p:sp>
          <p:nvSpPr>
            <p:cNvPr id="64" name="rc64"/>
            <p:cNvSpPr/>
            <p:nvPr/>
          </p:nvSpPr>
          <p:spPr>
            <a:xfrm>
              <a:off x="6563979" y="2446193"/>
              <a:ext cx="249522" cy="1560491"/>
            </a:xfrm>
            <a:prstGeom prst="rect">
              <a:avLst/>
            </a:prstGeom>
            <a:solidFill>
              <a:srgbClr val="80BD41">
                <a:alpha val="100000"/>
              </a:srgbClr>
            </a:solidFill>
          </p:spPr>
          <p:txBody>
            <a:bodyPr/>
            <a:lstStyle/>
            <a:p/>
          </p:txBody>
        </p:sp>
        <p:sp>
          <p:nvSpPr>
            <p:cNvPr id="65" name="rc65"/>
            <p:cNvSpPr/>
            <p:nvPr/>
          </p:nvSpPr>
          <p:spPr>
            <a:xfrm>
              <a:off x="6563979" y="2414113"/>
              <a:ext cx="249522" cy="32080"/>
            </a:xfrm>
            <a:prstGeom prst="rect">
              <a:avLst/>
            </a:prstGeom>
            <a:solidFill>
              <a:srgbClr val="1CABE2">
                <a:alpha val="100000"/>
              </a:srgbClr>
            </a:solidFill>
          </p:spPr>
          <p:txBody>
            <a:bodyPr/>
            <a:lstStyle/>
            <a:p/>
          </p:txBody>
        </p:sp>
        <p:sp>
          <p:nvSpPr>
            <p:cNvPr id="66" name="rc66"/>
            <p:cNvSpPr/>
            <p:nvPr/>
          </p:nvSpPr>
          <p:spPr>
            <a:xfrm>
              <a:off x="6841227" y="2576807"/>
              <a:ext cx="249522" cy="1429877"/>
            </a:xfrm>
            <a:prstGeom prst="rect">
              <a:avLst/>
            </a:prstGeom>
            <a:solidFill>
              <a:srgbClr val="80BD41">
                <a:alpha val="100000"/>
              </a:srgbClr>
            </a:solidFill>
          </p:spPr>
          <p:txBody>
            <a:bodyPr/>
            <a:lstStyle/>
            <a:p/>
          </p:txBody>
        </p:sp>
        <p:sp>
          <p:nvSpPr>
            <p:cNvPr id="67" name="rc67"/>
            <p:cNvSpPr/>
            <p:nvPr/>
          </p:nvSpPr>
          <p:spPr>
            <a:xfrm>
              <a:off x="6841227" y="2400364"/>
              <a:ext cx="249522" cy="176443"/>
            </a:xfrm>
            <a:prstGeom prst="rect">
              <a:avLst/>
            </a:prstGeom>
            <a:solidFill>
              <a:srgbClr val="1CABE2">
                <a:alpha val="100000"/>
              </a:srgbClr>
            </a:solidFill>
          </p:spPr>
          <p:txBody>
            <a:bodyPr/>
            <a:lstStyle/>
            <a:p/>
          </p:txBody>
        </p:sp>
        <p:sp>
          <p:nvSpPr>
            <p:cNvPr id="68" name="rc68"/>
            <p:cNvSpPr/>
            <p:nvPr/>
          </p:nvSpPr>
          <p:spPr>
            <a:xfrm>
              <a:off x="7118474" y="2502907"/>
              <a:ext cx="249522" cy="1503777"/>
            </a:xfrm>
            <a:prstGeom prst="rect">
              <a:avLst/>
            </a:prstGeom>
            <a:solidFill>
              <a:srgbClr val="80BD41">
                <a:alpha val="100000"/>
              </a:srgbClr>
            </a:solidFill>
          </p:spPr>
          <p:txBody>
            <a:bodyPr/>
            <a:lstStyle/>
            <a:p/>
          </p:txBody>
        </p:sp>
        <p:sp>
          <p:nvSpPr>
            <p:cNvPr id="69" name="rc69"/>
            <p:cNvSpPr/>
            <p:nvPr/>
          </p:nvSpPr>
          <p:spPr>
            <a:xfrm>
              <a:off x="7118474" y="2471972"/>
              <a:ext cx="249522" cy="30934"/>
            </a:xfrm>
            <a:prstGeom prst="rect">
              <a:avLst/>
            </a:prstGeom>
            <a:solidFill>
              <a:srgbClr val="1CABE2">
                <a:alpha val="100000"/>
              </a:srgbClr>
            </a:solidFill>
          </p:spPr>
          <p:txBody>
            <a:bodyPr/>
            <a:lstStyle/>
            <a:p/>
          </p:txBody>
        </p:sp>
        <p:sp>
          <p:nvSpPr>
            <p:cNvPr id="70" name="rc70"/>
            <p:cNvSpPr/>
            <p:nvPr/>
          </p:nvSpPr>
          <p:spPr>
            <a:xfrm>
              <a:off x="7395722" y="2372866"/>
              <a:ext cx="249522" cy="1633818"/>
            </a:xfrm>
            <a:prstGeom prst="rect">
              <a:avLst/>
            </a:prstGeom>
            <a:solidFill>
              <a:srgbClr val="80BD41">
                <a:alpha val="100000"/>
              </a:srgbClr>
            </a:solidFill>
          </p:spPr>
          <p:txBody>
            <a:bodyPr/>
            <a:lstStyle/>
            <a:p/>
          </p:txBody>
        </p:sp>
        <p:sp>
          <p:nvSpPr>
            <p:cNvPr id="71" name="rc71"/>
            <p:cNvSpPr/>
            <p:nvPr/>
          </p:nvSpPr>
          <p:spPr>
            <a:xfrm>
              <a:off x="7395722" y="2339640"/>
              <a:ext cx="249522" cy="33226"/>
            </a:xfrm>
            <a:prstGeom prst="rect">
              <a:avLst/>
            </a:prstGeom>
            <a:solidFill>
              <a:srgbClr val="1CABE2">
                <a:alpha val="100000"/>
              </a:srgbClr>
            </a:solidFill>
          </p:spPr>
          <p:txBody>
            <a:bodyPr/>
            <a:lstStyle/>
            <a:p/>
          </p:txBody>
        </p:sp>
        <p:sp>
          <p:nvSpPr>
            <p:cNvPr id="72" name="rc72"/>
            <p:cNvSpPr/>
            <p:nvPr/>
          </p:nvSpPr>
          <p:spPr>
            <a:xfrm>
              <a:off x="7672970" y="2406092"/>
              <a:ext cx="249522" cy="1600592"/>
            </a:xfrm>
            <a:prstGeom prst="rect">
              <a:avLst/>
            </a:prstGeom>
            <a:solidFill>
              <a:srgbClr val="80BD41">
                <a:alpha val="100000"/>
              </a:srgbClr>
            </a:solidFill>
          </p:spPr>
          <p:txBody>
            <a:bodyPr/>
            <a:lstStyle/>
            <a:p/>
          </p:txBody>
        </p:sp>
        <p:sp>
          <p:nvSpPr>
            <p:cNvPr id="73" name="rc73"/>
            <p:cNvSpPr/>
            <p:nvPr/>
          </p:nvSpPr>
          <p:spPr>
            <a:xfrm>
              <a:off x="7672970" y="2321881"/>
              <a:ext cx="249522" cy="84211"/>
            </a:xfrm>
            <a:prstGeom prst="rect">
              <a:avLst/>
            </a:prstGeom>
            <a:solidFill>
              <a:srgbClr val="1CABE2">
                <a:alpha val="100000"/>
              </a:srgbClr>
            </a:solidFill>
          </p:spPr>
          <p:txBody>
            <a:bodyPr/>
            <a:lstStyle/>
            <a:p/>
          </p:txBody>
        </p:sp>
        <p:sp>
          <p:nvSpPr>
            <p:cNvPr id="74" name="rc74"/>
            <p:cNvSpPr/>
            <p:nvPr/>
          </p:nvSpPr>
          <p:spPr>
            <a:xfrm>
              <a:off x="7950217" y="2418123"/>
              <a:ext cx="249522" cy="1588562"/>
            </a:xfrm>
            <a:prstGeom prst="rect">
              <a:avLst/>
            </a:prstGeom>
            <a:solidFill>
              <a:srgbClr val="80BD41">
                <a:alpha val="100000"/>
              </a:srgbClr>
            </a:solidFill>
          </p:spPr>
          <p:txBody>
            <a:bodyPr/>
            <a:lstStyle/>
            <a:p/>
          </p:txBody>
        </p:sp>
        <p:sp>
          <p:nvSpPr>
            <p:cNvPr id="75" name="rc75"/>
            <p:cNvSpPr/>
            <p:nvPr/>
          </p:nvSpPr>
          <p:spPr>
            <a:xfrm>
              <a:off x="7950217" y="2351670"/>
              <a:ext cx="249522" cy="66452"/>
            </a:xfrm>
            <a:prstGeom prst="rect">
              <a:avLst/>
            </a:prstGeom>
            <a:solidFill>
              <a:srgbClr val="1CABE2">
                <a:alpha val="100000"/>
              </a:srgbClr>
            </a:solidFill>
          </p:spPr>
          <p:txBody>
            <a:bodyPr/>
            <a:lstStyle/>
            <a:p/>
          </p:txBody>
        </p:sp>
        <p:sp>
          <p:nvSpPr>
            <p:cNvPr id="76" name="pl76"/>
            <p:cNvSpPr/>
            <p:nvPr/>
          </p:nvSpPr>
          <p:spPr>
            <a:xfrm>
              <a:off x="1421035" y="1226758"/>
              <a:ext cx="6653943" cy="533521"/>
            </a:xfrm>
            <a:custGeom>
              <a:avLst/>
              <a:pathLst>
                <a:path w="6653943" h="533521">
                  <a:moveTo>
                    <a:pt x="0" y="533521"/>
                  </a:moveTo>
                  <a:lnTo>
                    <a:pt x="277247" y="168480"/>
                  </a:lnTo>
                  <a:lnTo>
                    <a:pt x="554495" y="84240"/>
                  </a:lnTo>
                  <a:lnTo>
                    <a:pt x="831742" y="196560"/>
                  </a:lnTo>
                  <a:lnTo>
                    <a:pt x="1108990" y="84240"/>
                  </a:lnTo>
                  <a:lnTo>
                    <a:pt x="1386238" y="56160"/>
                  </a:lnTo>
                  <a:lnTo>
                    <a:pt x="1663485" y="84240"/>
                  </a:lnTo>
                  <a:lnTo>
                    <a:pt x="1940733" y="140400"/>
                  </a:lnTo>
                  <a:lnTo>
                    <a:pt x="2217981" y="56160"/>
                  </a:lnTo>
                  <a:lnTo>
                    <a:pt x="2495228" y="0"/>
                  </a:lnTo>
                  <a:lnTo>
                    <a:pt x="2772476" y="56160"/>
                  </a:lnTo>
                  <a:lnTo>
                    <a:pt x="3049724" y="168480"/>
                  </a:lnTo>
                  <a:lnTo>
                    <a:pt x="3326971" y="196560"/>
                  </a:lnTo>
                  <a:lnTo>
                    <a:pt x="3604219" y="56160"/>
                  </a:lnTo>
                  <a:lnTo>
                    <a:pt x="3881467" y="280800"/>
                  </a:lnTo>
                  <a:lnTo>
                    <a:pt x="4158714" y="0"/>
                  </a:lnTo>
                  <a:lnTo>
                    <a:pt x="4435962" y="28080"/>
                  </a:lnTo>
                  <a:lnTo>
                    <a:pt x="4713210" y="56160"/>
                  </a:lnTo>
                  <a:lnTo>
                    <a:pt x="4990457" y="28080"/>
                  </a:lnTo>
                  <a:lnTo>
                    <a:pt x="5267705" y="28080"/>
                  </a:lnTo>
                  <a:lnTo>
                    <a:pt x="5544953" y="280800"/>
                  </a:lnTo>
                  <a:lnTo>
                    <a:pt x="5822200" y="28080"/>
                  </a:lnTo>
                  <a:lnTo>
                    <a:pt x="6099448" y="28080"/>
                  </a:lnTo>
                  <a:lnTo>
                    <a:pt x="6376696" y="112320"/>
                  </a:lnTo>
                  <a:lnTo>
                    <a:pt x="6653943" y="8424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1329607" y="32377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a:t>
              </a:r>
            </a:p>
          </p:txBody>
        </p:sp>
        <p:sp>
          <p:nvSpPr>
            <p:cNvPr id="88" name="tx88"/>
            <p:cNvSpPr/>
            <p:nvPr/>
          </p:nvSpPr>
          <p:spPr>
            <a:xfrm>
              <a:off x="2715845" y="3146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9" name="tx89"/>
            <p:cNvSpPr/>
            <p:nvPr/>
          </p:nvSpPr>
          <p:spPr>
            <a:xfrm>
              <a:off x="4102084" y="27788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19.1</a:t>
              </a:r>
            </a:p>
          </p:txBody>
        </p:sp>
        <p:sp>
          <p:nvSpPr>
            <p:cNvPr id="90" name="tx90"/>
            <p:cNvSpPr/>
            <p:nvPr/>
          </p:nvSpPr>
          <p:spPr>
            <a:xfrm>
              <a:off x="5488322" y="24053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a:t>
              </a:r>
            </a:p>
          </p:txBody>
        </p:sp>
        <p:sp>
          <p:nvSpPr>
            <p:cNvPr id="91" name="tx91"/>
            <p:cNvSpPr/>
            <p:nvPr/>
          </p:nvSpPr>
          <p:spPr>
            <a:xfrm>
              <a:off x="6597312" y="2278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92" name="tx92"/>
            <p:cNvSpPr/>
            <p:nvPr/>
          </p:nvSpPr>
          <p:spPr>
            <a:xfrm>
              <a:off x="6913737" y="226443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a:t>
              </a:r>
            </a:p>
          </p:txBody>
        </p:sp>
        <p:sp>
          <p:nvSpPr>
            <p:cNvPr id="93" name="tx93"/>
            <p:cNvSpPr/>
            <p:nvPr/>
          </p:nvSpPr>
          <p:spPr>
            <a:xfrm>
              <a:off x="7151808" y="23360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4" name="tx94"/>
            <p:cNvSpPr/>
            <p:nvPr/>
          </p:nvSpPr>
          <p:spPr>
            <a:xfrm>
              <a:off x="7429055" y="2203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a:t>
              </a:r>
            </a:p>
          </p:txBody>
        </p:sp>
        <p:sp>
          <p:nvSpPr>
            <p:cNvPr id="95" name="tx95"/>
            <p:cNvSpPr/>
            <p:nvPr/>
          </p:nvSpPr>
          <p:spPr>
            <a:xfrm>
              <a:off x="7706303" y="21859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a:t>
              </a:r>
            </a:p>
          </p:txBody>
        </p:sp>
        <p:sp>
          <p:nvSpPr>
            <p:cNvPr id="96" name="tx96"/>
            <p:cNvSpPr/>
            <p:nvPr/>
          </p:nvSpPr>
          <p:spPr>
            <a:xfrm>
              <a:off x="7983551" y="22157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28.9</a:t>
              </a:r>
            </a:p>
          </p:txBody>
        </p:sp>
        <p:sp>
          <p:nvSpPr>
            <p:cNvPr id="97" name="pl97"/>
            <p:cNvSpPr/>
            <p:nvPr/>
          </p:nvSpPr>
          <p:spPr>
            <a:xfrm>
              <a:off x="1421035"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7181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08" name="tx108"/>
            <p:cNvSpPr/>
            <p:nvPr/>
          </p:nvSpPr>
          <p:spPr>
            <a:xfrm>
              <a:off x="1355732" y="340249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9" name="tx109"/>
            <p:cNvSpPr/>
            <p:nvPr/>
          </p:nvSpPr>
          <p:spPr>
            <a:xfrm>
              <a:off x="2715845" y="36204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0" name="tx110"/>
            <p:cNvSpPr/>
            <p:nvPr/>
          </p:nvSpPr>
          <p:spPr>
            <a:xfrm>
              <a:off x="2753715" y="32595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02084" y="34423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2" name="tx112"/>
            <p:cNvSpPr/>
            <p:nvPr/>
          </p:nvSpPr>
          <p:spPr>
            <a:xfrm>
              <a:off x="4139953" y="28977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488322" y="32463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14" name="tx114"/>
            <p:cNvSpPr/>
            <p:nvPr/>
          </p:nvSpPr>
          <p:spPr>
            <a:xfrm>
              <a:off x="5526191" y="25148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597312" y="31925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a:t>
              </a:r>
            </a:p>
          </p:txBody>
        </p:sp>
        <p:sp>
          <p:nvSpPr>
            <p:cNvPr id="116" name="tx116"/>
            <p:cNvSpPr/>
            <p:nvPr/>
          </p:nvSpPr>
          <p:spPr>
            <a:xfrm>
              <a:off x="6635182" y="23962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13737" y="325669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8" name="tx118"/>
            <p:cNvSpPr/>
            <p:nvPr/>
          </p:nvSpPr>
          <p:spPr>
            <a:xfrm>
              <a:off x="6900686" y="245349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9" name="tx119"/>
            <p:cNvSpPr/>
            <p:nvPr/>
          </p:nvSpPr>
          <p:spPr>
            <a:xfrm>
              <a:off x="7151808" y="32197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20" name="tx120"/>
            <p:cNvSpPr/>
            <p:nvPr/>
          </p:nvSpPr>
          <p:spPr>
            <a:xfrm>
              <a:off x="7189677" y="24535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29055" y="31547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22" name="tx122"/>
            <p:cNvSpPr/>
            <p:nvPr/>
          </p:nvSpPr>
          <p:spPr>
            <a:xfrm>
              <a:off x="7466925" y="23223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06303" y="3171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a:t>
              </a:r>
            </a:p>
          </p:txBody>
        </p:sp>
        <p:sp>
          <p:nvSpPr>
            <p:cNvPr id="124" name="tx124"/>
            <p:cNvSpPr/>
            <p:nvPr/>
          </p:nvSpPr>
          <p:spPr>
            <a:xfrm>
              <a:off x="7732429" y="23289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5" name="tx125"/>
            <p:cNvSpPr/>
            <p:nvPr/>
          </p:nvSpPr>
          <p:spPr>
            <a:xfrm>
              <a:off x="7983551" y="31785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26" name="tx126"/>
            <p:cNvSpPr/>
            <p:nvPr/>
          </p:nvSpPr>
          <p:spPr>
            <a:xfrm>
              <a:off x="8009676" y="23509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733081" y="33817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733081" y="28088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0" name="tx130"/>
            <p:cNvSpPr/>
            <p:nvPr/>
          </p:nvSpPr>
          <p:spPr>
            <a:xfrm>
              <a:off x="733081" y="223589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1" name="tx131"/>
            <p:cNvSpPr/>
            <p:nvPr/>
          </p:nvSpPr>
          <p:spPr>
            <a:xfrm>
              <a:off x="733081" y="16630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2" name="tx132"/>
            <p:cNvSpPr/>
            <p:nvPr/>
          </p:nvSpPr>
          <p:spPr>
            <a:xfrm>
              <a:off x="733081" y="10902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60122"/>
              <a:ext cx="1314107"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Qatar, 2000-2024</a:t>
              </a:r>
            </a:p>
          </p:txBody>
        </p:sp>
        <p:sp>
          <p:nvSpPr>
            <p:cNvPr id="158" name="pl158"/>
            <p:cNvSpPr/>
            <p:nvPr/>
          </p:nvSpPr>
          <p:spPr>
            <a:xfrm>
              <a:off x="241404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6495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8851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5318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7673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0029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6089617" cy="162162"/>
            </a:xfrm>
            <a:prstGeom prst="rect">
              <a:avLst/>
            </a:prstGeom>
            <a:solidFill>
              <a:srgbClr val="80BD41">
                <a:alpha val="100000"/>
              </a:srgbClr>
            </a:solidFill>
          </p:spPr>
          <p:txBody>
            <a:bodyPr/>
            <a:lstStyle/>
            <a:p/>
          </p:txBody>
        </p:sp>
        <p:sp>
          <p:nvSpPr>
            <p:cNvPr id="169" name="rc169"/>
            <p:cNvSpPr/>
            <p:nvPr/>
          </p:nvSpPr>
          <p:spPr>
            <a:xfrm>
              <a:off x="7385891" y="5774644"/>
              <a:ext cx="125190" cy="162162"/>
            </a:xfrm>
            <a:prstGeom prst="rect">
              <a:avLst/>
            </a:prstGeom>
            <a:solidFill>
              <a:srgbClr val="1CABE2">
                <a:alpha val="100000"/>
              </a:srgbClr>
            </a:solidFill>
          </p:spPr>
          <p:txBody>
            <a:bodyPr/>
            <a:lstStyle/>
            <a:p/>
          </p:txBody>
        </p:sp>
        <p:sp>
          <p:nvSpPr>
            <p:cNvPr id="170" name="rc170"/>
            <p:cNvSpPr/>
            <p:nvPr/>
          </p:nvSpPr>
          <p:spPr>
            <a:xfrm>
              <a:off x="1296273" y="5571941"/>
              <a:ext cx="6246105" cy="162162"/>
            </a:xfrm>
            <a:prstGeom prst="rect">
              <a:avLst/>
            </a:prstGeom>
            <a:solidFill>
              <a:srgbClr val="80BD41">
                <a:alpha val="100000"/>
              </a:srgbClr>
            </a:solidFill>
          </p:spPr>
          <p:txBody>
            <a:bodyPr/>
            <a:lstStyle/>
            <a:p/>
          </p:txBody>
        </p:sp>
        <p:sp>
          <p:nvSpPr>
            <p:cNvPr id="171" name="rc171"/>
            <p:cNvSpPr/>
            <p:nvPr/>
          </p:nvSpPr>
          <p:spPr>
            <a:xfrm>
              <a:off x="7542379" y="5571941"/>
              <a:ext cx="328624" cy="162162"/>
            </a:xfrm>
            <a:prstGeom prst="rect">
              <a:avLst/>
            </a:prstGeom>
            <a:solidFill>
              <a:srgbClr val="1CABE2">
                <a:alpha val="100000"/>
              </a:srgbClr>
            </a:solidFill>
          </p:spPr>
          <p:txBody>
            <a:bodyPr/>
            <a:lstStyle/>
            <a:p/>
          </p:txBody>
        </p:sp>
        <p:sp>
          <p:nvSpPr>
            <p:cNvPr id="172" name="rc172"/>
            <p:cNvSpPr/>
            <p:nvPr/>
          </p:nvSpPr>
          <p:spPr>
            <a:xfrm>
              <a:off x="1296273" y="5369238"/>
              <a:ext cx="6199159" cy="162162"/>
            </a:xfrm>
            <a:prstGeom prst="rect">
              <a:avLst/>
            </a:prstGeom>
            <a:solidFill>
              <a:srgbClr val="80BD41">
                <a:alpha val="100000"/>
              </a:srgbClr>
            </a:solidFill>
          </p:spPr>
          <p:txBody>
            <a:bodyPr/>
            <a:lstStyle/>
            <a:p/>
          </p:txBody>
        </p:sp>
        <p:sp>
          <p:nvSpPr>
            <p:cNvPr id="173" name="rc173"/>
            <p:cNvSpPr/>
            <p:nvPr/>
          </p:nvSpPr>
          <p:spPr>
            <a:xfrm>
              <a:off x="7495432" y="5369238"/>
              <a:ext cx="259322" cy="162162"/>
            </a:xfrm>
            <a:prstGeom prst="rect">
              <a:avLst/>
            </a:prstGeom>
            <a:solidFill>
              <a:srgbClr val="1CABE2">
                <a:alpha val="100000"/>
              </a:srgbClr>
            </a:solidFill>
          </p:spPr>
          <p:txBody>
            <a:bodyPr/>
            <a:lstStyle/>
            <a:p/>
          </p:txBody>
        </p:sp>
        <p:sp>
          <p:nvSpPr>
            <p:cNvPr id="174" name="tx174"/>
            <p:cNvSpPr/>
            <p:nvPr/>
          </p:nvSpPr>
          <p:spPr>
            <a:xfrm>
              <a:off x="770694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75" name="tx175"/>
            <p:cNvSpPr/>
            <p:nvPr/>
          </p:nvSpPr>
          <p:spPr>
            <a:xfrm>
              <a:off x="808721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29.4</a:t>
              </a:r>
            </a:p>
          </p:txBody>
        </p:sp>
        <p:sp>
          <p:nvSpPr>
            <p:cNvPr id="176" name="tx176"/>
            <p:cNvSpPr/>
            <p:nvPr/>
          </p:nvSpPr>
          <p:spPr>
            <a:xfrm>
              <a:off x="796515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28.9</a:t>
              </a:r>
            </a:p>
          </p:txBody>
        </p:sp>
        <p:sp>
          <p:nvSpPr>
            <p:cNvPr id="177" name="tx177"/>
            <p:cNvSpPr/>
            <p:nvPr/>
          </p:nvSpPr>
          <p:spPr>
            <a:xfrm>
              <a:off x="4235588"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27.2</a:t>
              </a:r>
            </a:p>
          </p:txBody>
        </p:sp>
        <p:sp>
          <p:nvSpPr>
            <p:cNvPr id="178" name="tx178"/>
            <p:cNvSpPr/>
            <p:nvPr/>
          </p:nvSpPr>
          <p:spPr>
            <a:xfrm>
              <a:off x="7386688"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313832"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80" name="tx180"/>
            <p:cNvSpPr/>
            <p:nvPr/>
          </p:nvSpPr>
          <p:spPr>
            <a:xfrm>
              <a:off x="7631342"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1" name="tx181"/>
            <p:cNvSpPr/>
            <p:nvPr/>
          </p:nvSpPr>
          <p:spPr>
            <a:xfrm>
              <a:off x="4290359"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182" name="tx182"/>
            <p:cNvSpPr/>
            <p:nvPr/>
          </p:nvSpPr>
          <p:spPr>
            <a:xfrm>
              <a:off x="7549745"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45412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8" name="tx188"/>
            <p:cNvSpPr/>
            <p:nvPr/>
          </p:nvSpPr>
          <p:spPr>
            <a:xfrm>
              <a:off x="568966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7925206"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0" name="tx19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(96%) was lower than in 2019 (98%).
The number of children vaccinated with DTP3 increased 2% compared to in 2019.
The number of surviving infants increased approximately 4%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14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09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804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161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257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352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63222"/>
              <a:ext cx="249522" cy="443463"/>
            </a:xfrm>
            <a:prstGeom prst="rect">
              <a:avLst/>
            </a:prstGeom>
            <a:solidFill>
              <a:srgbClr val="E2231A">
                <a:alpha val="100000"/>
              </a:srgbClr>
            </a:solidFill>
          </p:spPr>
          <p:txBody>
            <a:bodyPr/>
            <a:lstStyle/>
            <a:p/>
          </p:txBody>
        </p:sp>
        <p:sp>
          <p:nvSpPr>
            <p:cNvPr id="23" name="rc23"/>
            <p:cNvSpPr/>
            <p:nvPr/>
          </p:nvSpPr>
          <p:spPr>
            <a:xfrm>
              <a:off x="1573521" y="3585484"/>
              <a:ext cx="249522" cy="421200"/>
            </a:xfrm>
            <a:prstGeom prst="rect">
              <a:avLst/>
            </a:prstGeom>
            <a:solidFill>
              <a:srgbClr val="E2231A">
                <a:alpha val="100000"/>
              </a:srgbClr>
            </a:solidFill>
          </p:spPr>
          <p:txBody>
            <a:bodyPr/>
            <a:lstStyle/>
            <a:p/>
          </p:txBody>
        </p:sp>
        <p:sp>
          <p:nvSpPr>
            <p:cNvPr id="24" name="rc24"/>
            <p:cNvSpPr/>
            <p:nvPr/>
          </p:nvSpPr>
          <p:spPr>
            <a:xfrm>
              <a:off x="1850769" y="3952365"/>
              <a:ext cx="249522" cy="54319"/>
            </a:xfrm>
            <a:prstGeom prst="rect">
              <a:avLst/>
            </a:prstGeom>
            <a:solidFill>
              <a:srgbClr val="E2231A">
                <a:alpha val="100000"/>
              </a:srgbClr>
            </a:solidFill>
          </p:spPr>
          <p:txBody>
            <a:bodyPr/>
            <a:lstStyle/>
            <a:p/>
          </p:txBody>
        </p:sp>
        <p:sp>
          <p:nvSpPr>
            <p:cNvPr id="25" name="rc25"/>
            <p:cNvSpPr/>
            <p:nvPr/>
          </p:nvSpPr>
          <p:spPr>
            <a:xfrm>
              <a:off x="2128016" y="3617096"/>
              <a:ext cx="249522" cy="389588"/>
            </a:xfrm>
            <a:prstGeom prst="rect">
              <a:avLst/>
            </a:prstGeom>
            <a:solidFill>
              <a:srgbClr val="E2231A">
                <a:alpha val="100000"/>
              </a:srgbClr>
            </a:solidFill>
          </p:spPr>
          <p:txBody>
            <a:bodyPr/>
            <a:lstStyle/>
            <a:p/>
          </p:txBody>
        </p:sp>
        <p:sp>
          <p:nvSpPr>
            <p:cNvPr id="26" name="rc26"/>
            <p:cNvSpPr/>
            <p:nvPr/>
          </p:nvSpPr>
          <p:spPr>
            <a:xfrm>
              <a:off x="2405264" y="3951029"/>
              <a:ext cx="249522" cy="55655"/>
            </a:xfrm>
            <a:prstGeom prst="rect">
              <a:avLst/>
            </a:prstGeom>
            <a:solidFill>
              <a:srgbClr val="E2231A">
                <a:alpha val="100000"/>
              </a:srgbClr>
            </a:solidFill>
          </p:spPr>
          <p:txBody>
            <a:bodyPr/>
            <a:lstStyle/>
            <a:p/>
          </p:txBody>
        </p:sp>
        <p:sp>
          <p:nvSpPr>
            <p:cNvPr id="27" name="rc27"/>
            <p:cNvSpPr/>
            <p:nvPr/>
          </p:nvSpPr>
          <p:spPr>
            <a:xfrm>
              <a:off x="2682512" y="3950584"/>
              <a:ext cx="249522" cy="56100"/>
            </a:xfrm>
            <a:prstGeom prst="rect">
              <a:avLst/>
            </a:prstGeom>
            <a:solidFill>
              <a:srgbClr val="E2231A">
                <a:alpha val="100000"/>
              </a:srgbClr>
            </a:solidFill>
          </p:spPr>
          <p:txBody>
            <a:bodyPr/>
            <a:lstStyle/>
            <a:p/>
          </p:txBody>
        </p:sp>
        <p:sp>
          <p:nvSpPr>
            <p:cNvPr id="28" name="rc28"/>
            <p:cNvSpPr/>
            <p:nvPr/>
          </p:nvSpPr>
          <p:spPr>
            <a:xfrm>
              <a:off x="2959759" y="3955036"/>
              <a:ext cx="249522" cy="51648"/>
            </a:xfrm>
            <a:prstGeom prst="rect">
              <a:avLst/>
            </a:prstGeom>
            <a:solidFill>
              <a:srgbClr val="E2231A">
                <a:alpha val="100000"/>
              </a:srgbClr>
            </a:solidFill>
          </p:spPr>
          <p:txBody>
            <a:bodyPr/>
            <a:lstStyle/>
            <a:p/>
          </p:txBody>
        </p:sp>
        <p:sp>
          <p:nvSpPr>
            <p:cNvPr id="29" name="rc29"/>
            <p:cNvSpPr/>
            <p:nvPr/>
          </p:nvSpPr>
          <p:spPr>
            <a:xfrm>
              <a:off x="3237007" y="3545857"/>
              <a:ext cx="249522" cy="460827"/>
            </a:xfrm>
            <a:prstGeom prst="rect">
              <a:avLst/>
            </a:prstGeom>
            <a:solidFill>
              <a:srgbClr val="E2231A">
                <a:alpha val="100000"/>
              </a:srgbClr>
            </a:solidFill>
          </p:spPr>
          <p:txBody>
            <a:bodyPr/>
            <a:lstStyle/>
            <a:p/>
          </p:txBody>
        </p:sp>
        <p:sp>
          <p:nvSpPr>
            <p:cNvPr id="30" name="rc30"/>
            <p:cNvSpPr/>
            <p:nvPr/>
          </p:nvSpPr>
          <p:spPr>
            <a:xfrm>
              <a:off x="3514255" y="3723510"/>
              <a:ext cx="249522" cy="283175"/>
            </a:xfrm>
            <a:prstGeom prst="rect">
              <a:avLst/>
            </a:prstGeom>
            <a:solidFill>
              <a:srgbClr val="E2231A">
                <a:alpha val="100000"/>
              </a:srgbClr>
            </a:solidFill>
          </p:spPr>
          <p:txBody>
            <a:bodyPr/>
            <a:lstStyle/>
            <a:p/>
          </p:txBody>
        </p:sp>
        <p:sp>
          <p:nvSpPr>
            <p:cNvPr id="31" name="rc31"/>
            <p:cNvSpPr/>
            <p:nvPr/>
          </p:nvSpPr>
          <p:spPr>
            <a:xfrm>
              <a:off x="3791502" y="3929658"/>
              <a:ext cx="249522" cy="77027"/>
            </a:xfrm>
            <a:prstGeom prst="rect">
              <a:avLst/>
            </a:prstGeom>
            <a:solidFill>
              <a:srgbClr val="E2231A">
                <a:alpha val="100000"/>
              </a:srgbClr>
            </a:solidFill>
          </p:spPr>
          <p:txBody>
            <a:bodyPr/>
            <a:lstStyle/>
            <a:p/>
          </p:txBody>
        </p:sp>
        <p:sp>
          <p:nvSpPr>
            <p:cNvPr id="32" name="rc32"/>
            <p:cNvSpPr/>
            <p:nvPr/>
          </p:nvSpPr>
          <p:spPr>
            <a:xfrm>
              <a:off x="4068750" y="3921643"/>
              <a:ext cx="249522" cy="85041"/>
            </a:xfrm>
            <a:prstGeom prst="rect">
              <a:avLst/>
            </a:prstGeom>
            <a:solidFill>
              <a:srgbClr val="E2231A">
                <a:alpha val="100000"/>
              </a:srgbClr>
            </a:solidFill>
          </p:spPr>
          <p:txBody>
            <a:bodyPr/>
            <a:lstStyle/>
            <a:p/>
          </p:txBody>
        </p:sp>
        <p:sp>
          <p:nvSpPr>
            <p:cNvPr id="33" name="rc33"/>
            <p:cNvSpPr/>
            <p:nvPr/>
          </p:nvSpPr>
          <p:spPr>
            <a:xfrm>
              <a:off x="4345998" y="3825025"/>
              <a:ext cx="249522" cy="181659"/>
            </a:xfrm>
            <a:prstGeom prst="rect">
              <a:avLst/>
            </a:prstGeom>
            <a:solidFill>
              <a:srgbClr val="E2231A">
                <a:alpha val="100000"/>
              </a:srgbClr>
            </a:solidFill>
          </p:spPr>
          <p:txBody>
            <a:bodyPr/>
            <a:lstStyle/>
            <a:p/>
          </p:txBody>
        </p:sp>
        <p:sp>
          <p:nvSpPr>
            <p:cNvPr id="34" name="rc34"/>
            <p:cNvSpPr/>
            <p:nvPr/>
          </p:nvSpPr>
          <p:spPr>
            <a:xfrm>
              <a:off x="4623245" y="3718167"/>
              <a:ext cx="249522" cy="288518"/>
            </a:xfrm>
            <a:prstGeom prst="rect">
              <a:avLst/>
            </a:prstGeom>
            <a:solidFill>
              <a:srgbClr val="E2231A">
                <a:alpha val="100000"/>
              </a:srgbClr>
            </a:solidFill>
          </p:spPr>
          <p:txBody>
            <a:bodyPr/>
            <a:lstStyle/>
            <a:p/>
          </p:txBody>
        </p:sp>
        <p:sp>
          <p:nvSpPr>
            <p:cNvPr id="35" name="rc35"/>
            <p:cNvSpPr/>
            <p:nvPr/>
          </p:nvSpPr>
          <p:spPr>
            <a:xfrm>
              <a:off x="4900493" y="3699912"/>
              <a:ext cx="249522" cy="306773"/>
            </a:xfrm>
            <a:prstGeom prst="rect">
              <a:avLst/>
            </a:prstGeom>
            <a:solidFill>
              <a:srgbClr val="E2231A">
                <a:alpha val="100000"/>
              </a:srgbClr>
            </a:solidFill>
          </p:spPr>
          <p:txBody>
            <a:bodyPr/>
            <a:lstStyle/>
            <a:p/>
          </p:txBody>
        </p:sp>
        <p:sp>
          <p:nvSpPr>
            <p:cNvPr id="36" name="rc36"/>
            <p:cNvSpPr/>
            <p:nvPr/>
          </p:nvSpPr>
          <p:spPr>
            <a:xfrm>
              <a:off x="5177741" y="3897600"/>
              <a:ext cx="249522" cy="109084"/>
            </a:xfrm>
            <a:prstGeom prst="rect">
              <a:avLst/>
            </a:prstGeom>
            <a:solidFill>
              <a:srgbClr val="E2231A">
                <a:alpha val="100000"/>
              </a:srgbClr>
            </a:solidFill>
          </p:spPr>
          <p:txBody>
            <a:bodyPr/>
            <a:lstStyle/>
            <a:p/>
          </p:txBody>
        </p:sp>
        <p:sp>
          <p:nvSpPr>
            <p:cNvPr id="37" name="rc37"/>
            <p:cNvSpPr/>
            <p:nvPr/>
          </p:nvSpPr>
          <p:spPr>
            <a:xfrm>
              <a:off x="5454988" y="3892702"/>
              <a:ext cx="249522" cy="113982"/>
            </a:xfrm>
            <a:prstGeom prst="rect">
              <a:avLst/>
            </a:prstGeom>
            <a:solidFill>
              <a:srgbClr val="E2231A">
                <a:alpha val="100000"/>
              </a:srgbClr>
            </a:solidFill>
          </p:spPr>
          <p:txBody>
            <a:bodyPr/>
            <a:lstStyle/>
            <a:p/>
          </p:txBody>
        </p:sp>
        <p:sp>
          <p:nvSpPr>
            <p:cNvPr id="38" name="rc38"/>
            <p:cNvSpPr/>
            <p:nvPr/>
          </p:nvSpPr>
          <p:spPr>
            <a:xfrm>
              <a:off x="5732236" y="3891812"/>
              <a:ext cx="249522" cy="114872"/>
            </a:xfrm>
            <a:prstGeom prst="rect">
              <a:avLst/>
            </a:prstGeom>
            <a:solidFill>
              <a:srgbClr val="E2231A">
                <a:alpha val="100000"/>
              </a:srgbClr>
            </a:solidFill>
          </p:spPr>
          <p:txBody>
            <a:bodyPr/>
            <a:lstStyle/>
            <a:p/>
          </p:txBody>
        </p:sp>
        <p:sp>
          <p:nvSpPr>
            <p:cNvPr id="39" name="rc39"/>
            <p:cNvSpPr/>
            <p:nvPr/>
          </p:nvSpPr>
          <p:spPr>
            <a:xfrm>
              <a:off x="6009484" y="3886469"/>
              <a:ext cx="249522" cy="120215"/>
            </a:xfrm>
            <a:prstGeom prst="rect">
              <a:avLst/>
            </a:prstGeom>
            <a:solidFill>
              <a:srgbClr val="E2231A">
                <a:alpha val="100000"/>
              </a:srgbClr>
            </a:solidFill>
          </p:spPr>
          <p:txBody>
            <a:bodyPr/>
            <a:lstStyle/>
            <a:p/>
          </p:txBody>
        </p:sp>
        <p:sp>
          <p:nvSpPr>
            <p:cNvPr id="40" name="rc40"/>
            <p:cNvSpPr/>
            <p:nvPr/>
          </p:nvSpPr>
          <p:spPr>
            <a:xfrm>
              <a:off x="6286731" y="3885133"/>
              <a:ext cx="249522" cy="121551"/>
            </a:xfrm>
            <a:prstGeom prst="rect">
              <a:avLst/>
            </a:prstGeom>
            <a:solidFill>
              <a:srgbClr val="E2231A">
                <a:alpha val="100000"/>
              </a:srgbClr>
            </a:solidFill>
          </p:spPr>
          <p:txBody>
            <a:bodyPr/>
            <a:lstStyle/>
            <a:p/>
          </p:txBody>
        </p:sp>
        <p:sp>
          <p:nvSpPr>
            <p:cNvPr id="41" name="rc41"/>
            <p:cNvSpPr/>
            <p:nvPr/>
          </p:nvSpPr>
          <p:spPr>
            <a:xfrm>
              <a:off x="6563979" y="3882907"/>
              <a:ext cx="249522" cy="123777"/>
            </a:xfrm>
            <a:prstGeom prst="rect">
              <a:avLst/>
            </a:prstGeom>
            <a:solidFill>
              <a:srgbClr val="E2231A">
                <a:alpha val="100000"/>
              </a:srgbClr>
            </a:solidFill>
          </p:spPr>
          <p:txBody>
            <a:bodyPr/>
            <a:lstStyle/>
            <a:p/>
          </p:txBody>
        </p:sp>
        <p:sp>
          <p:nvSpPr>
            <p:cNvPr id="42" name="rc42"/>
            <p:cNvSpPr/>
            <p:nvPr/>
          </p:nvSpPr>
          <p:spPr>
            <a:xfrm>
              <a:off x="6841227" y="2758220"/>
              <a:ext cx="249522" cy="1248464"/>
            </a:xfrm>
            <a:prstGeom prst="rect">
              <a:avLst/>
            </a:prstGeom>
            <a:solidFill>
              <a:srgbClr val="E2231A">
                <a:alpha val="100000"/>
              </a:srgbClr>
            </a:solidFill>
          </p:spPr>
          <p:txBody>
            <a:bodyPr/>
            <a:lstStyle/>
            <a:p/>
          </p:txBody>
        </p:sp>
        <p:sp>
          <p:nvSpPr>
            <p:cNvPr id="43" name="rc43"/>
            <p:cNvSpPr/>
            <p:nvPr/>
          </p:nvSpPr>
          <p:spPr>
            <a:xfrm>
              <a:off x="7118474" y="3887359"/>
              <a:ext cx="249522" cy="119325"/>
            </a:xfrm>
            <a:prstGeom prst="rect">
              <a:avLst/>
            </a:prstGeom>
            <a:solidFill>
              <a:srgbClr val="E2231A">
                <a:alpha val="100000"/>
              </a:srgbClr>
            </a:solidFill>
          </p:spPr>
          <p:txBody>
            <a:bodyPr/>
            <a:lstStyle/>
            <a:p/>
          </p:txBody>
        </p:sp>
        <p:sp>
          <p:nvSpPr>
            <p:cNvPr id="44" name="rc44"/>
            <p:cNvSpPr/>
            <p:nvPr/>
          </p:nvSpPr>
          <p:spPr>
            <a:xfrm>
              <a:off x="7395722" y="3877119"/>
              <a:ext cx="249522" cy="129566"/>
            </a:xfrm>
            <a:prstGeom prst="rect">
              <a:avLst/>
            </a:prstGeom>
            <a:solidFill>
              <a:srgbClr val="E2231A">
                <a:alpha val="100000"/>
              </a:srgbClr>
            </a:solidFill>
          </p:spPr>
          <p:txBody>
            <a:bodyPr/>
            <a:lstStyle/>
            <a:p/>
          </p:txBody>
        </p:sp>
        <p:sp>
          <p:nvSpPr>
            <p:cNvPr id="45" name="rc45"/>
            <p:cNvSpPr/>
            <p:nvPr/>
          </p:nvSpPr>
          <p:spPr>
            <a:xfrm>
              <a:off x="7672970" y="3875783"/>
              <a:ext cx="249522" cy="130901"/>
            </a:xfrm>
            <a:prstGeom prst="rect">
              <a:avLst/>
            </a:prstGeom>
            <a:solidFill>
              <a:srgbClr val="E2231A">
                <a:alpha val="100000"/>
              </a:srgbClr>
            </a:solidFill>
          </p:spPr>
          <p:txBody>
            <a:bodyPr/>
            <a:lstStyle/>
            <a:p/>
          </p:txBody>
        </p:sp>
        <p:sp>
          <p:nvSpPr>
            <p:cNvPr id="46" name="rc46"/>
            <p:cNvSpPr/>
            <p:nvPr/>
          </p:nvSpPr>
          <p:spPr>
            <a:xfrm>
              <a:off x="7950217" y="3878009"/>
              <a:ext cx="249522" cy="128675"/>
            </a:xfrm>
            <a:prstGeom prst="rect">
              <a:avLst/>
            </a:prstGeom>
            <a:solidFill>
              <a:srgbClr val="E2231A">
                <a:alpha val="100000"/>
              </a:srgbClr>
            </a:solidFill>
          </p:spPr>
          <p:txBody>
            <a:bodyPr/>
            <a:lstStyle/>
            <a:p/>
          </p:txBody>
        </p:sp>
        <p:sp>
          <p:nvSpPr>
            <p:cNvPr id="47" name="rc47"/>
            <p:cNvSpPr/>
            <p:nvPr/>
          </p:nvSpPr>
          <p:spPr>
            <a:xfrm>
              <a:off x="1850769" y="3564112"/>
              <a:ext cx="249522" cy="388252"/>
            </a:xfrm>
            <a:prstGeom prst="rect">
              <a:avLst/>
            </a:prstGeom>
            <a:solidFill>
              <a:srgbClr val="B3B3B3">
                <a:alpha val="100000"/>
              </a:srgbClr>
            </a:solidFill>
          </p:spPr>
          <p:txBody>
            <a:bodyPr/>
            <a:lstStyle/>
            <a:p/>
          </p:txBody>
        </p:sp>
        <p:sp>
          <p:nvSpPr>
            <p:cNvPr id="48" name="rc48"/>
            <p:cNvSpPr/>
            <p:nvPr/>
          </p:nvSpPr>
          <p:spPr>
            <a:xfrm>
              <a:off x="2128016" y="3550310"/>
              <a:ext cx="249522" cy="66786"/>
            </a:xfrm>
            <a:prstGeom prst="rect">
              <a:avLst/>
            </a:prstGeom>
            <a:solidFill>
              <a:srgbClr val="B3B3B3">
                <a:alpha val="100000"/>
              </a:srgbClr>
            </a:solidFill>
          </p:spPr>
          <p:txBody>
            <a:bodyPr/>
            <a:lstStyle/>
            <a:p/>
          </p:txBody>
        </p:sp>
        <p:sp>
          <p:nvSpPr>
            <p:cNvPr id="49" name="rc49"/>
            <p:cNvSpPr/>
            <p:nvPr/>
          </p:nvSpPr>
          <p:spPr>
            <a:xfrm>
              <a:off x="2405264" y="3747107"/>
              <a:ext cx="249522" cy="203921"/>
            </a:xfrm>
            <a:prstGeom prst="rect">
              <a:avLst/>
            </a:prstGeom>
            <a:solidFill>
              <a:srgbClr val="B3B3B3">
                <a:alpha val="100000"/>
              </a:srgbClr>
            </a:solidFill>
          </p:spPr>
          <p:txBody>
            <a:bodyPr/>
            <a:lstStyle/>
            <a:p/>
          </p:txBody>
        </p:sp>
        <p:sp>
          <p:nvSpPr>
            <p:cNvPr id="50" name="rc50"/>
            <p:cNvSpPr/>
            <p:nvPr/>
          </p:nvSpPr>
          <p:spPr>
            <a:xfrm>
              <a:off x="2682512" y="3895819"/>
              <a:ext cx="249522" cy="54765"/>
            </a:xfrm>
            <a:prstGeom prst="rect">
              <a:avLst/>
            </a:prstGeom>
            <a:solidFill>
              <a:srgbClr val="B3B3B3">
                <a:alpha val="100000"/>
              </a:srgbClr>
            </a:solidFill>
          </p:spPr>
          <p:txBody>
            <a:bodyPr/>
            <a:lstStyle/>
            <a:p/>
          </p:txBody>
        </p:sp>
        <p:sp>
          <p:nvSpPr>
            <p:cNvPr id="51" name="rc51"/>
            <p:cNvSpPr/>
            <p:nvPr/>
          </p:nvSpPr>
          <p:spPr>
            <a:xfrm>
              <a:off x="2959759" y="3227953"/>
              <a:ext cx="249522" cy="727083"/>
            </a:xfrm>
            <a:prstGeom prst="rect">
              <a:avLst/>
            </a:prstGeom>
            <a:solidFill>
              <a:srgbClr val="B3B3B3">
                <a:alpha val="100000"/>
              </a:srgbClr>
            </a:solidFill>
          </p:spPr>
          <p:txBody>
            <a:bodyPr/>
            <a:lstStyle/>
            <a:p/>
          </p:txBody>
        </p:sp>
        <p:sp>
          <p:nvSpPr>
            <p:cNvPr id="52" name="rc52"/>
            <p:cNvSpPr/>
            <p:nvPr/>
          </p:nvSpPr>
          <p:spPr>
            <a:xfrm>
              <a:off x="3237007" y="3452801"/>
              <a:ext cx="249522" cy="93056"/>
            </a:xfrm>
            <a:prstGeom prst="rect">
              <a:avLst/>
            </a:prstGeom>
            <a:solidFill>
              <a:srgbClr val="B3B3B3">
                <a:alpha val="100000"/>
              </a:srgbClr>
            </a:solidFill>
          </p:spPr>
          <p:txBody>
            <a:bodyPr/>
            <a:lstStyle/>
            <a:p/>
          </p:txBody>
        </p:sp>
        <p:sp>
          <p:nvSpPr>
            <p:cNvPr id="53" name="rc53"/>
            <p:cNvSpPr/>
            <p:nvPr/>
          </p:nvSpPr>
          <p:spPr>
            <a:xfrm>
              <a:off x="3514255" y="3673197"/>
              <a:ext cx="249522" cy="50312"/>
            </a:xfrm>
            <a:prstGeom prst="rect">
              <a:avLst/>
            </a:prstGeom>
            <a:solidFill>
              <a:srgbClr val="B3B3B3">
                <a:alpha val="100000"/>
              </a:srgbClr>
            </a:solidFill>
          </p:spPr>
          <p:txBody>
            <a:bodyPr/>
            <a:lstStyle/>
            <a:p/>
          </p:txBody>
        </p:sp>
        <p:sp>
          <p:nvSpPr>
            <p:cNvPr id="54" name="rc54"/>
            <p:cNvSpPr/>
            <p:nvPr/>
          </p:nvSpPr>
          <p:spPr>
            <a:xfrm>
              <a:off x="4068750" y="3843725"/>
              <a:ext cx="249522" cy="77917"/>
            </a:xfrm>
            <a:prstGeom prst="rect">
              <a:avLst/>
            </a:prstGeom>
            <a:solidFill>
              <a:srgbClr val="B3B3B3">
                <a:alpha val="100000"/>
              </a:srgbClr>
            </a:solidFill>
          </p:spPr>
          <p:txBody>
            <a:bodyPr/>
            <a:lstStyle/>
            <a:p/>
          </p:txBody>
        </p:sp>
        <p:sp>
          <p:nvSpPr>
            <p:cNvPr id="55" name="rc55"/>
            <p:cNvSpPr/>
            <p:nvPr/>
          </p:nvSpPr>
          <p:spPr>
            <a:xfrm>
              <a:off x="5177741" y="3474618"/>
              <a:ext cx="249522" cy="422981"/>
            </a:xfrm>
            <a:prstGeom prst="rect">
              <a:avLst/>
            </a:prstGeom>
            <a:solidFill>
              <a:srgbClr val="B3B3B3">
                <a:alpha val="100000"/>
              </a:srgbClr>
            </a:solidFill>
          </p:spPr>
          <p:txBody>
            <a:bodyPr/>
            <a:lstStyle/>
            <a:p/>
          </p:txBody>
        </p:sp>
        <p:sp>
          <p:nvSpPr>
            <p:cNvPr id="56" name="rc56"/>
            <p:cNvSpPr/>
            <p:nvPr/>
          </p:nvSpPr>
          <p:spPr>
            <a:xfrm>
              <a:off x="5454988" y="2983514"/>
              <a:ext cx="249522" cy="909188"/>
            </a:xfrm>
            <a:prstGeom prst="rect">
              <a:avLst/>
            </a:prstGeom>
            <a:solidFill>
              <a:srgbClr val="B3B3B3">
                <a:alpha val="100000"/>
              </a:srgbClr>
            </a:solidFill>
          </p:spPr>
          <p:txBody>
            <a:bodyPr/>
            <a:lstStyle/>
            <a:p/>
          </p:txBody>
        </p:sp>
        <p:sp>
          <p:nvSpPr>
            <p:cNvPr id="57" name="rc57"/>
            <p:cNvSpPr/>
            <p:nvPr/>
          </p:nvSpPr>
          <p:spPr>
            <a:xfrm>
              <a:off x="5732236" y="3022250"/>
              <a:ext cx="249522" cy="869561"/>
            </a:xfrm>
            <a:prstGeom prst="rect">
              <a:avLst/>
            </a:prstGeom>
            <a:solidFill>
              <a:srgbClr val="B3B3B3">
                <a:alpha val="100000"/>
              </a:srgbClr>
            </a:solidFill>
          </p:spPr>
          <p:txBody>
            <a:bodyPr/>
            <a:lstStyle/>
            <a:p/>
          </p:txBody>
        </p:sp>
        <p:sp>
          <p:nvSpPr>
            <p:cNvPr id="58" name="rc58"/>
            <p:cNvSpPr/>
            <p:nvPr/>
          </p:nvSpPr>
          <p:spPr>
            <a:xfrm>
              <a:off x="6009484" y="3106846"/>
              <a:ext cx="249522" cy="779622"/>
            </a:xfrm>
            <a:prstGeom prst="rect">
              <a:avLst/>
            </a:prstGeom>
            <a:solidFill>
              <a:srgbClr val="B3B3B3">
                <a:alpha val="100000"/>
              </a:srgbClr>
            </a:solidFill>
          </p:spPr>
          <p:txBody>
            <a:bodyPr/>
            <a:lstStyle/>
            <a:p/>
          </p:txBody>
        </p:sp>
        <p:sp>
          <p:nvSpPr>
            <p:cNvPr id="59" name="rc59"/>
            <p:cNvSpPr/>
            <p:nvPr/>
          </p:nvSpPr>
          <p:spPr>
            <a:xfrm>
              <a:off x="6286731" y="3358409"/>
              <a:ext cx="249522" cy="526723"/>
            </a:xfrm>
            <a:prstGeom prst="rect">
              <a:avLst/>
            </a:prstGeom>
            <a:solidFill>
              <a:srgbClr val="B3B3B3">
                <a:alpha val="100000"/>
              </a:srgbClr>
            </a:solidFill>
          </p:spPr>
          <p:txBody>
            <a:bodyPr/>
            <a:lstStyle/>
            <a:p/>
          </p:txBody>
        </p:sp>
        <p:sp>
          <p:nvSpPr>
            <p:cNvPr id="60" name="rc60"/>
            <p:cNvSpPr/>
            <p:nvPr/>
          </p:nvSpPr>
          <p:spPr>
            <a:xfrm>
              <a:off x="6563979" y="3738203"/>
              <a:ext cx="249522" cy="144704"/>
            </a:xfrm>
            <a:prstGeom prst="rect">
              <a:avLst/>
            </a:prstGeom>
            <a:solidFill>
              <a:srgbClr val="B3B3B3">
                <a:alpha val="100000"/>
              </a:srgbClr>
            </a:solidFill>
          </p:spPr>
          <p:txBody>
            <a:bodyPr/>
            <a:lstStyle/>
            <a:p/>
          </p:txBody>
        </p:sp>
        <p:sp>
          <p:nvSpPr>
            <p:cNvPr id="61" name="rc61"/>
            <p:cNvSpPr/>
            <p:nvPr/>
          </p:nvSpPr>
          <p:spPr>
            <a:xfrm>
              <a:off x="6841227" y="2321881"/>
              <a:ext cx="249522" cy="436339"/>
            </a:xfrm>
            <a:prstGeom prst="rect">
              <a:avLst/>
            </a:prstGeom>
            <a:solidFill>
              <a:srgbClr val="B3B3B3">
                <a:alpha val="100000"/>
              </a:srgbClr>
            </a:solidFill>
          </p:spPr>
          <p:txBody>
            <a:bodyPr/>
            <a:lstStyle/>
            <a:p/>
          </p:txBody>
        </p:sp>
        <p:sp>
          <p:nvSpPr>
            <p:cNvPr id="62" name="rc62"/>
            <p:cNvSpPr/>
            <p:nvPr/>
          </p:nvSpPr>
          <p:spPr>
            <a:xfrm>
              <a:off x="7118474" y="3865542"/>
              <a:ext cx="249522" cy="21816"/>
            </a:xfrm>
            <a:prstGeom prst="rect">
              <a:avLst/>
            </a:prstGeom>
            <a:solidFill>
              <a:srgbClr val="B3B3B3">
                <a:alpha val="100000"/>
              </a:srgbClr>
            </a:solidFill>
          </p:spPr>
          <p:txBody>
            <a:bodyPr/>
            <a:lstStyle/>
            <a:p/>
          </p:txBody>
        </p:sp>
        <p:sp>
          <p:nvSpPr>
            <p:cNvPr id="63" name="rc63"/>
            <p:cNvSpPr/>
            <p:nvPr/>
          </p:nvSpPr>
          <p:spPr>
            <a:xfrm>
              <a:off x="7395722" y="3867769"/>
              <a:ext cx="249522" cy="9350"/>
            </a:xfrm>
            <a:prstGeom prst="rect">
              <a:avLst/>
            </a:prstGeom>
            <a:solidFill>
              <a:srgbClr val="B3B3B3">
                <a:alpha val="100000"/>
              </a:srgbClr>
            </a:solidFill>
          </p:spPr>
          <p:txBody>
            <a:bodyPr/>
            <a:lstStyle/>
            <a:p/>
          </p:txBody>
        </p:sp>
        <p:sp>
          <p:nvSpPr>
            <p:cNvPr id="64" name="rc64"/>
            <p:cNvSpPr/>
            <p:nvPr/>
          </p:nvSpPr>
          <p:spPr>
            <a:xfrm>
              <a:off x="7672970" y="3870885"/>
              <a:ext cx="249522" cy="4897"/>
            </a:xfrm>
            <a:prstGeom prst="rect">
              <a:avLst/>
            </a:prstGeom>
            <a:solidFill>
              <a:srgbClr val="B3B3B3">
                <a:alpha val="100000"/>
              </a:srgbClr>
            </a:solidFill>
          </p:spPr>
          <p:txBody>
            <a:bodyPr/>
            <a:lstStyle/>
            <a:p/>
          </p:txBody>
        </p:sp>
        <p:sp>
          <p:nvSpPr>
            <p:cNvPr id="65" name="rc65"/>
            <p:cNvSpPr/>
            <p:nvPr/>
          </p:nvSpPr>
          <p:spPr>
            <a:xfrm>
              <a:off x="7950217" y="3869104"/>
              <a:ext cx="249522" cy="8904"/>
            </a:xfrm>
            <a:prstGeom prst="rect">
              <a:avLst/>
            </a:prstGeom>
            <a:solidFill>
              <a:srgbClr val="B3B3B3">
                <a:alpha val="100000"/>
              </a:srgbClr>
            </a:solidFill>
          </p:spPr>
          <p:txBody>
            <a:bodyPr/>
            <a:lstStyle/>
            <a:p/>
          </p:txBody>
        </p:sp>
        <p:sp>
          <p:nvSpPr>
            <p:cNvPr id="66" name="pl66"/>
            <p:cNvSpPr/>
            <p:nvPr/>
          </p:nvSpPr>
          <p:spPr>
            <a:xfrm>
              <a:off x="1421035" y="1226758"/>
              <a:ext cx="6653943" cy="252720"/>
            </a:xfrm>
            <a:custGeom>
              <a:avLst/>
              <a:pathLst>
                <a:path w="6653943" h="252720">
                  <a:moveTo>
                    <a:pt x="0" y="224640"/>
                  </a:moveTo>
                  <a:lnTo>
                    <a:pt x="277247" y="196560"/>
                  </a:lnTo>
                  <a:lnTo>
                    <a:pt x="554495" y="0"/>
                  </a:lnTo>
                  <a:lnTo>
                    <a:pt x="831742" y="168480"/>
                  </a:lnTo>
                  <a:lnTo>
                    <a:pt x="1108990" y="0"/>
                  </a:lnTo>
                  <a:lnTo>
                    <a:pt x="1386238" y="0"/>
                  </a:lnTo>
                  <a:lnTo>
                    <a:pt x="1663485" y="0"/>
                  </a:lnTo>
                  <a:lnTo>
                    <a:pt x="1940733" y="196560"/>
                  </a:lnTo>
                  <a:lnTo>
                    <a:pt x="2217981" y="84240"/>
                  </a:lnTo>
                  <a:lnTo>
                    <a:pt x="2495228" y="0"/>
                  </a:lnTo>
                  <a:lnTo>
                    <a:pt x="2772476" y="0"/>
                  </a:lnTo>
                  <a:lnTo>
                    <a:pt x="3049724" y="28080"/>
                  </a:lnTo>
                  <a:lnTo>
                    <a:pt x="3326971" y="56160"/>
                  </a:lnTo>
                  <a:lnTo>
                    <a:pt x="3604219" y="56160"/>
                  </a:lnTo>
                  <a:lnTo>
                    <a:pt x="3881467" y="0"/>
                  </a:lnTo>
                  <a:lnTo>
                    <a:pt x="4158714" y="0"/>
                  </a:lnTo>
                  <a:lnTo>
                    <a:pt x="4435962" y="0"/>
                  </a:lnTo>
                  <a:lnTo>
                    <a:pt x="4713210" y="0"/>
                  </a:lnTo>
                  <a:lnTo>
                    <a:pt x="4990457" y="0"/>
                  </a:lnTo>
                  <a:lnTo>
                    <a:pt x="5267705" y="0"/>
                  </a:lnTo>
                  <a:lnTo>
                    <a:pt x="5544953" y="25272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67" name="pl67"/>
            <p:cNvSpPr/>
            <p:nvPr/>
          </p:nvSpPr>
          <p:spPr>
            <a:xfrm>
              <a:off x="1975530" y="1226758"/>
              <a:ext cx="6099448" cy="336960"/>
            </a:xfrm>
            <a:custGeom>
              <a:avLst/>
              <a:pathLst>
                <a:path w="6099448" h="336960">
                  <a:moveTo>
                    <a:pt x="0" y="224640"/>
                  </a:moveTo>
                  <a:lnTo>
                    <a:pt x="277247" y="224640"/>
                  </a:lnTo>
                  <a:lnTo>
                    <a:pt x="554495" y="112320"/>
                  </a:lnTo>
                  <a:lnTo>
                    <a:pt x="831742" y="28080"/>
                  </a:lnTo>
                  <a:lnTo>
                    <a:pt x="1108990" y="336960"/>
                  </a:lnTo>
                  <a:lnTo>
                    <a:pt x="1386238" y="224640"/>
                  </a:lnTo>
                  <a:lnTo>
                    <a:pt x="1663485" y="112320"/>
                  </a:lnTo>
                  <a:lnTo>
                    <a:pt x="1940733" y="0"/>
                  </a:lnTo>
                  <a:lnTo>
                    <a:pt x="2217981" y="28080"/>
                  </a:lnTo>
                  <a:lnTo>
                    <a:pt x="2495228" y="0"/>
                  </a:lnTo>
                  <a:lnTo>
                    <a:pt x="2772476" y="0"/>
                  </a:lnTo>
                  <a:lnTo>
                    <a:pt x="3049724" y="0"/>
                  </a:lnTo>
                  <a:lnTo>
                    <a:pt x="3326971" y="112320"/>
                  </a:lnTo>
                  <a:lnTo>
                    <a:pt x="3604219" y="224640"/>
                  </a:lnTo>
                  <a:lnTo>
                    <a:pt x="3881467" y="196560"/>
                  </a:lnTo>
                  <a:lnTo>
                    <a:pt x="4158714" y="168480"/>
                  </a:lnTo>
                  <a:lnTo>
                    <a:pt x="4435962" y="112320"/>
                  </a:lnTo>
                  <a:lnTo>
                    <a:pt x="4713210" y="28080"/>
                  </a:lnTo>
                  <a:lnTo>
                    <a:pt x="4990457" y="308880"/>
                  </a:lnTo>
                  <a:lnTo>
                    <a:pt x="5267705" y="0"/>
                  </a:lnTo>
                  <a:lnTo>
                    <a:pt x="5544953" y="0"/>
                  </a:lnTo>
                  <a:lnTo>
                    <a:pt x="5822200" y="0"/>
                  </a:lnTo>
                  <a:lnTo>
                    <a:pt x="6099448" y="0"/>
                  </a:lnTo>
                </a:path>
              </a:pathLst>
            </a:custGeom>
            <a:ln w="27101" cap="flat">
              <a:solidFill>
                <a:srgbClr val="333333">
                  <a:alpha val="100000"/>
                </a:srgbClr>
              </a:solidFill>
              <a:prstDash val="solid"/>
              <a:round/>
            </a:ln>
          </p:spPr>
          <p:txBody>
            <a:bodyPr/>
            <a:lstStyle/>
            <a:p/>
          </p:txBody>
        </p:sp>
        <p:sp>
          <p:nvSpPr>
            <p:cNvPr id="68" name="tx68"/>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9" name="tx69"/>
            <p:cNvSpPr/>
            <p:nvPr/>
          </p:nvSpPr>
          <p:spPr>
            <a:xfrm>
              <a:off x="6895650"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0" name="tx70"/>
            <p:cNvSpPr/>
            <p:nvPr/>
          </p:nvSpPr>
          <p:spPr>
            <a:xfrm>
              <a:off x="7172898"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1" name="tx71"/>
            <p:cNvSpPr/>
            <p:nvPr/>
          </p:nvSpPr>
          <p:spPr>
            <a:xfrm>
              <a:off x="7450145"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2" name="tx72"/>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3" name="tx73"/>
            <p:cNvSpPr/>
            <p:nvPr/>
          </p:nvSpPr>
          <p:spPr>
            <a:xfrm>
              <a:off x="800464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4" name="tx74"/>
            <p:cNvSpPr/>
            <p:nvPr/>
          </p:nvSpPr>
          <p:spPr>
            <a:xfrm>
              <a:off x="6618402"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5" name="tx75"/>
            <p:cNvSpPr/>
            <p:nvPr/>
          </p:nvSpPr>
          <p:spPr>
            <a:xfrm>
              <a:off x="6895650"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76" name="tx76"/>
            <p:cNvSpPr/>
            <p:nvPr/>
          </p:nvSpPr>
          <p:spPr>
            <a:xfrm>
              <a:off x="7172898"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7" name="tx77"/>
            <p:cNvSpPr/>
            <p:nvPr/>
          </p:nvSpPr>
          <p:spPr>
            <a:xfrm>
              <a:off x="7450145"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8" name="tx78"/>
            <p:cNvSpPr/>
            <p:nvPr/>
          </p:nvSpPr>
          <p:spPr>
            <a:xfrm>
              <a:off x="7727393"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9" name="tx79"/>
            <p:cNvSpPr/>
            <p:nvPr/>
          </p:nvSpPr>
          <p:spPr>
            <a:xfrm>
              <a:off x="8004641"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0" name="tx80"/>
            <p:cNvSpPr/>
            <p:nvPr/>
          </p:nvSpPr>
          <p:spPr>
            <a:xfrm>
              <a:off x="6890639" y="33420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1" name="tx81"/>
            <p:cNvSpPr/>
            <p:nvPr/>
          </p:nvSpPr>
          <p:spPr>
            <a:xfrm>
              <a:off x="5549605" y="35129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2" name="tx82"/>
            <p:cNvSpPr/>
            <p:nvPr/>
          </p:nvSpPr>
          <p:spPr>
            <a:xfrm>
              <a:off x="2710971" y="3789584"/>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3" name="tx83"/>
            <p:cNvSpPr/>
            <p:nvPr/>
          </p:nvSpPr>
          <p:spPr>
            <a:xfrm>
              <a:off x="4097209" y="373749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4" name="tx84"/>
            <p:cNvSpPr/>
            <p:nvPr/>
          </p:nvSpPr>
          <p:spPr>
            <a:xfrm>
              <a:off x="5511936" y="287723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85" name="tx85"/>
            <p:cNvSpPr/>
            <p:nvPr/>
          </p:nvSpPr>
          <p:spPr>
            <a:xfrm>
              <a:off x="6633122" y="363315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6" name="tx86"/>
            <p:cNvSpPr/>
            <p:nvPr/>
          </p:nvSpPr>
          <p:spPr>
            <a:xfrm>
              <a:off x="6898174" y="221559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87" name="tx87"/>
            <p:cNvSpPr/>
            <p:nvPr/>
          </p:nvSpPr>
          <p:spPr>
            <a:xfrm>
              <a:off x="7146934" y="3759308"/>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8" name="tx88"/>
            <p:cNvSpPr/>
            <p:nvPr/>
          </p:nvSpPr>
          <p:spPr>
            <a:xfrm>
              <a:off x="7424181" y="3761534"/>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9" name="tx89"/>
            <p:cNvSpPr/>
            <p:nvPr/>
          </p:nvSpPr>
          <p:spPr>
            <a:xfrm>
              <a:off x="7701429" y="376465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0" name="tx90"/>
            <p:cNvSpPr/>
            <p:nvPr/>
          </p:nvSpPr>
          <p:spPr>
            <a:xfrm>
              <a:off x="7978677" y="3762870"/>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1" name="tx91"/>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2" name="tx92"/>
            <p:cNvSpPr/>
            <p:nvPr/>
          </p:nvSpPr>
          <p:spPr>
            <a:xfrm>
              <a:off x="717597" y="306578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3" name="tx93"/>
            <p:cNvSpPr/>
            <p:nvPr/>
          </p:nvSpPr>
          <p:spPr>
            <a:xfrm>
              <a:off x="717597" y="2175708"/>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94" name="tx94"/>
            <p:cNvSpPr/>
            <p:nvPr/>
          </p:nvSpPr>
          <p:spPr>
            <a:xfrm>
              <a:off x="717597" y="128310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95" name="tx9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7" name="tx9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8" name="tx9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9" name="tx9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0" name="tx10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6" name="tx10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7" name="tx10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8" name="tx10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1" name="tx11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2" name="pl112"/>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4" name="tx114"/>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5" name="tx115"/>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6" name="rc116"/>
            <p:cNvSpPr/>
            <p:nvPr/>
          </p:nvSpPr>
          <p:spPr>
            <a:xfrm>
              <a:off x="4678790" y="4909475"/>
              <a:ext cx="201456" cy="201456"/>
            </a:xfrm>
            <a:prstGeom prst="rect">
              <a:avLst/>
            </a:prstGeom>
            <a:solidFill>
              <a:srgbClr val="E2231A">
                <a:alpha val="100000"/>
              </a:srgbClr>
            </a:solidFill>
          </p:spPr>
          <p:txBody>
            <a:bodyPr/>
            <a:lstStyle/>
            <a:p/>
          </p:txBody>
        </p:sp>
        <p:sp>
          <p:nvSpPr>
            <p:cNvPr id="117" name="rc117"/>
            <p:cNvSpPr/>
            <p:nvPr/>
          </p:nvSpPr>
          <p:spPr>
            <a:xfrm>
              <a:off x="5642950" y="4909475"/>
              <a:ext cx="201456" cy="201456"/>
            </a:xfrm>
            <a:prstGeom prst="rect">
              <a:avLst/>
            </a:prstGeom>
            <a:solidFill>
              <a:srgbClr val="B3B3B3">
                <a:alpha val="100000"/>
              </a:srgbClr>
            </a:solidFill>
          </p:spPr>
          <p:txBody>
            <a:bodyPr/>
            <a:lstStyle/>
            <a:p/>
          </p:txBody>
        </p:sp>
        <p:sp>
          <p:nvSpPr>
            <p:cNvPr id="118" name="tx118"/>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9" name="tx119"/>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0" name="tx120"/>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1" name="tx121"/>
            <p:cNvSpPr/>
            <p:nvPr/>
          </p:nvSpPr>
          <p:spPr>
            <a:xfrm>
              <a:off x="951100" y="660122"/>
              <a:ext cx="1314107"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Qatar, 2000-2024</a:t>
              </a:r>
            </a:p>
          </p:txBody>
        </p:sp>
        <p:sp>
          <p:nvSpPr>
            <p:cNvPr id="122" name="pl122"/>
            <p:cNvSpPr/>
            <p:nvPr/>
          </p:nvSpPr>
          <p:spPr>
            <a:xfrm>
              <a:off x="24411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7308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0205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5859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8756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1653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296273" y="5774644"/>
              <a:ext cx="3182692" cy="162162"/>
            </a:xfrm>
            <a:prstGeom prst="rect">
              <a:avLst/>
            </a:prstGeom>
            <a:solidFill>
              <a:srgbClr val="E2231A">
                <a:alpha val="100000"/>
              </a:srgbClr>
            </a:solidFill>
          </p:spPr>
          <p:txBody>
            <a:bodyPr/>
            <a:lstStyle/>
            <a:p/>
          </p:txBody>
        </p:sp>
        <p:sp>
          <p:nvSpPr>
            <p:cNvPr id="133" name="rc133"/>
            <p:cNvSpPr/>
            <p:nvPr/>
          </p:nvSpPr>
          <p:spPr>
            <a:xfrm>
              <a:off x="1296273" y="5571941"/>
              <a:ext cx="3365869" cy="162162"/>
            </a:xfrm>
            <a:prstGeom prst="rect">
              <a:avLst/>
            </a:prstGeom>
            <a:solidFill>
              <a:srgbClr val="E2231A">
                <a:alpha val="100000"/>
              </a:srgbClr>
            </a:solidFill>
          </p:spPr>
          <p:txBody>
            <a:bodyPr/>
            <a:lstStyle/>
            <a:p/>
          </p:txBody>
        </p:sp>
        <p:sp>
          <p:nvSpPr>
            <p:cNvPr id="134" name="rc134"/>
            <p:cNvSpPr/>
            <p:nvPr/>
          </p:nvSpPr>
          <p:spPr>
            <a:xfrm>
              <a:off x="1296273" y="5369238"/>
              <a:ext cx="3308626" cy="162162"/>
            </a:xfrm>
            <a:prstGeom prst="rect">
              <a:avLst/>
            </a:prstGeom>
            <a:solidFill>
              <a:srgbClr val="E2231A">
                <a:alpha val="100000"/>
              </a:srgbClr>
            </a:solidFill>
          </p:spPr>
          <p:txBody>
            <a:bodyPr/>
            <a:lstStyle/>
            <a:p/>
          </p:txBody>
        </p:sp>
        <p:sp>
          <p:nvSpPr>
            <p:cNvPr id="135" name="rc135"/>
            <p:cNvSpPr/>
            <p:nvPr/>
          </p:nvSpPr>
          <p:spPr>
            <a:xfrm>
              <a:off x="4478966" y="5774644"/>
              <a:ext cx="3720773" cy="162162"/>
            </a:xfrm>
            <a:prstGeom prst="rect">
              <a:avLst/>
            </a:prstGeom>
            <a:solidFill>
              <a:srgbClr val="B3B3B3">
                <a:alpha val="100000"/>
              </a:srgbClr>
            </a:solidFill>
          </p:spPr>
          <p:txBody>
            <a:bodyPr/>
            <a:lstStyle/>
            <a:p/>
          </p:txBody>
        </p:sp>
        <p:sp>
          <p:nvSpPr>
            <p:cNvPr id="136" name="rc136"/>
            <p:cNvSpPr/>
            <p:nvPr/>
          </p:nvSpPr>
          <p:spPr>
            <a:xfrm>
              <a:off x="4662143" y="5571941"/>
              <a:ext cx="125933" cy="162162"/>
            </a:xfrm>
            <a:prstGeom prst="rect">
              <a:avLst/>
            </a:prstGeom>
            <a:solidFill>
              <a:srgbClr val="B3B3B3">
                <a:alpha val="100000"/>
              </a:srgbClr>
            </a:solidFill>
          </p:spPr>
          <p:txBody>
            <a:bodyPr/>
            <a:lstStyle/>
            <a:p/>
          </p:txBody>
        </p:sp>
        <p:sp>
          <p:nvSpPr>
            <p:cNvPr id="137" name="rc137"/>
            <p:cNvSpPr/>
            <p:nvPr/>
          </p:nvSpPr>
          <p:spPr>
            <a:xfrm>
              <a:off x="4604900" y="5369238"/>
              <a:ext cx="228970" cy="162162"/>
            </a:xfrm>
            <a:prstGeom prst="rect">
              <a:avLst/>
            </a:prstGeom>
            <a:solidFill>
              <a:srgbClr val="B3B3B3">
                <a:alpha val="100000"/>
              </a:srgbClr>
            </a:solidFill>
          </p:spPr>
          <p:txBody>
            <a:bodyPr/>
            <a:lstStyle/>
            <a:p/>
          </p:txBody>
        </p:sp>
        <p:sp>
          <p:nvSpPr>
            <p:cNvPr id="138" name="tx138"/>
            <p:cNvSpPr/>
            <p:nvPr/>
          </p:nvSpPr>
          <p:spPr>
            <a:xfrm>
              <a:off x="8378185" y="579762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39" name="tx139"/>
            <p:cNvSpPr/>
            <p:nvPr/>
          </p:nvSpPr>
          <p:spPr>
            <a:xfrm>
              <a:off x="4918304"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0" name="tx140"/>
            <p:cNvSpPr/>
            <p:nvPr/>
          </p:nvSpPr>
          <p:spPr>
            <a:xfrm>
              <a:off x="4964098"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1" name="tx14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46943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575914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7" name="tx147"/>
            <p:cNvSpPr/>
            <p:nvPr/>
          </p:nvSpPr>
          <p:spPr>
            <a:xfrm>
              <a:off x="804885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8" name="tx148"/>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9" name="tx14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&lt;500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228562"/>
                  </a:moveTo>
                  <a:lnTo>
                    <a:pt x="141553" y="199991"/>
                  </a:lnTo>
                  <a:lnTo>
                    <a:pt x="283107" y="0"/>
                  </a:lnTo>
                  <a:lnTo>
                    <a:pt x="424661" y="171421"/>
                  </a:lnTo>
                  <a:lnTo>
                    <a:pt x="566215" y="0"/>
                  </a:lnTo>
                  <a:lnTo>
                    <a:pt x="707769" y="0"/>
                  </a:lnTo>
                  <a:lnTo>
                    <a:pt x="849323" y="0"/>
                  </a:lnTo>
                  <a:lnTo>
                    <a:pt x="990877" y="199991"/>
                  </a:lnTo>
                  <a:lnTo>
                    <a:pt x="1132431" y="85710"/>
                  </a:lnTo>
                  <a:lnTo>
                    <a:pt x="1273984" y="0"/>
                  </a:lnTo>
                  <a:lnTo>
                    <a:pt x="1415538" y="0"/>
                  </a:lnTo>
                  <a:lnTo>
                    <a:pt x="1557092" y="28570"/>
                  </a:lnTo>
                  <a:lnTo>
                    <a:pt x="1698646" y="57140"/>
                  </a:lnTo>
                  <a:lnTo>
                    <a:pt x="1840200" y="57140"/>
                  </a:lnTo>
                  <a:lnTo>
                    <a:pt x="1981754" y="0"/>
                  </a:lnTo>
                  <a:lnTo>
                    <a:pt x="2123308" y="0"/>
                  </a:lnTo>
                  <a:lnTo>
                    <a:pt x="2264862" y="0"/>
                  </a:lnTo>
                  <a:lnTo>
                    <a:pt x="2406416" y="0"/>
                  </a:lnTo>
                  <a:lnTo>
                    <a:pt x="2547969" y="0"/>
                  </a:lnTo>
                  <a:lnTo>
                    <a:pt x="2689523" y="0"/>
                  </a:lnTo>
                  <a:lnTo>
                    <a:pt x="2831077" y="257132"/>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228562"/>
                  </a:moveTo>
                  <a:lnTo>
                    <a:pt x="141553" y="199991"/>
                  </a:lnTo>
                  <a:lnTo>
                    <a:pt x="283107" y="0"/>
                  </a:lnTo>
                  <a:lnTo>
                    <a:pt x="424661" y="171421"/>
                  </a:lnTo>
                  <a:lnTo>
                    <a:pt x="566215" y="0"/>
                  </a:lnTo>
                  <a:lnTo>
                    <a:pt x="707769" y="0"/>
                  </a:lnTo>
                  <a:lnTo>
                    <a:pt x="849323" y="0"/>
                  </a:lnTo>
                  <a:lnTo>
                    <a:pt x="990877" y="199991"/>
                  </a:lnTo>
                  <a:lnTo>
                    <a:pt x="1132431" y="85710"/>
                  </a:lnTo>
                  <a:lnTo>
                    <a:pt x="1273984" y="0"/>
                  </a:lnTo>
                  <a:lnTo>
                    <a:pt x="1415538" y="0"/>
                  </a:lnTo>
                  <a:lnTo>
                    <a:pt x="1557092" y="28570"/>
                  </a:lnTo>
                  <a:lnTo>
                    <a:pt x="1698646" y="57140"/>
                  </a:lnTo>
                  <a:lnTo>
                    <a:pt x="1840200" y="57140"/>
                  </a:lnTo>
                  <a:lnTo>
                    <a:pt x="1981754" y="0"/>
                  </a:lnTo>
                  <a:lnTo>
                    <a:pt x="2123308" y="0"/>
                  </a:lnTo>
                  <a:lnTo>
                    <a:pt x="2264862" y="0"/>
                  </a:lnTo>
                  <a:lnTo>
                    <a:pt x="2406416" y="0"/>
                  </a:lnTo>
                  <a:lnTo>
                    <a:pt x="2547969" y="0"/>
                  </a:lnTo>
                  <a:lnTo>
                    <a:pt x="2689523" y="0"/>
                  </a:lnTo>
                  <a:lnTo>
                    <a:pt x="2831077" y="257132"/>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228562"/>
                  </a:moveTo>
                  <a:lnTo>
                    <a:pt x="141553" y="199991"/>
                  </a:lnTo>
                  <a:lnTo>
                    <a:pt x="283107" y="0"/>
                  </a:lnTo>
                  <a:lnTo>
                    <a:pt x="424661" y="171421"/>
                  </a:lnTo>
                  <a:lnTo>
                    <a:pt x="566215" y="0"/>
                  </a:lnTo>
                  <a:lnTo>
                    <a:pt x="707769" y="0"/>
                  </a:lnTo>
                  <a:lnTo>
                    <a:pt x="849323" y="0"/>
                  </a:lnTo>
                  <a:lnTo>
                    <a:pt x="990877" y="199991"/>
                  </a:lnTo>
                  <a:lnTo>
                    <a:pt x="1132431" y="85710"/>
                  </a:lnTo>
                  <a:lnTo>
                    <a:pt x="1273984" y="0"/>
                  </a:lnTo>
                  <a:lnTo>
                    <a:pt x="1415538" y="0"/>
                  </a:lnTo>
                  <a:lnTo>
                    <a:pt x="1557092" y="28570"/>
                  </a:lnTo>
                  <a:lnTo>
                    <a:pt x="1698646" y="57140"/>
                  </a:lnTo>
                  <a:lnTo>
                    <a:pt x="1840200" y="57140"/>
                  </a:lnTo>
                  <a:lnTo>
                    <a:pt x="1981754" y="0"/>
                  </a:lnTo>
                  <a:lnTo>
                    <a:pt x="2123308" y="0"/>
                  </a:lnTo>
                  <a:lnTo>
                    <a:pt x="2264862" y="0"/>
                  </a:lnTo>
                  <a:lnTo>
                    <a:pt x="2406416" y="0"/>
                  </a:lnTo>
                  <a:lnTo>
                    <a:pt x="2547969" y="0"/>
                  </a:lnTo>
                  <a:lnTo>
                    <a:pt x="2689523" y="0"/>
                  </a:lnTo>
                  <a:lnTo>
                    <a:pt x="2831077" y="257132"/>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9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9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80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4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7089" y="482386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60" name="tx60"/>
            <p:cNvSpPr/>
            <p:nvPr/>
          </p:nvSpPr>
          <p:spPr>
            <a:xfrm>
              <a:off x="27351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563"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33600" y="470930"/>
              <a:ext cx="2372022"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Qatar,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313900"/>
              <a:ext cx="3397293" cy="930996"/>
            </a:xfrm>
            <a:custGeom>
              <a:avLst/>
              <a:pathLst>
                <a:path w="3397293" h="930996">
                  <a:moveTo>
                    <a:pt x="0" y="827552"/>
                  </a:moveTo>
                  <a:lnTo>
                    <a:pt x="141553" y="724108"/>
                  </a:lnTo>
                  <a:lnTo>
                    <a:pt x="283107" y="0"/>
                  </a:lnTo>
                  <a:lnTo>
                    <a:pt x="424661" y="620664"/>
                  </a:lnTo>
                  <a:lnTo>
                    <a:pt x="566215" y="0"/>
                  </a:lnTo>
                  <a:lnTo>
                    <a:pt x="707769" y="0"/>
                  </a:lnTo>
                  <a:lnTo>
                    <a:pt x="849323" y="0"/>
                  </a:lnTo>
                  <a:lnTo>
                    <a:pt x="990877" y="724108"/>
                  </a:lnTo>
                  <a:lnTo>
                    <a:pt x="1132431" y="310332"/>
                  </a:lnTo>
                  <a:lnTo>
                    <a:pt x="1273984" y="0"/>
                  </a:lnTo>
                  <a:lnTo>
                    <a:pt x="1415538" y="0"/>
                  </a:lnTo>
                  <a:lnTo>
                    <a:pt x="1557092" y="103444"/>
                  </a:lnTo>
                  <a:lnTo>
                    <a:pt x="1698646" y="206888"/>
                  </a:lnTo>
                  <a:lnTo>
                    <a:pt x="1840200" y="206888"/>
                  </a:lnTo>
                  <a:lnTo>
                    <a:pt x="1981754" y="0"/>
                  </a:lnTo>
                  <a:lnTo>
                    <a:pt x="2123308" y="0"/>
                  </a:lnTo>
                  <a:lnTo>
                    <a:pt x="2264862" y="0"/>
                  </a:lnTo>
                  <a:lnTo>
                    <a:pt x="2406416" y="0"/>
                  </a:lnTo>
                  <a:lnTo>
                    <a:pt x="2547969" y="0"/>
                  </a:lnTo>
                  <a:lnTo>
                    <a:pt x="2689523" y="0"/>
                  </a:lnTo>
                  <a:lnTo>
                    <a:pt x="2831077" y="930996"/>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00124"/>
              <a:ext cx="3397293" cy="1034440"/>
            </a:xfrm>
            <a:custGeom>
              <a:avLst/>
              <a:pathLst>
                <a:path w="3397293" h="1034440">
                  <a:moveTo>
                    <a:pt x="0" y="620664"/>
                  </a:moveTo>
                  <a:lnTo>
                    <a:pt x="141553" y="620664"/>
                  </a:lnTo>
                  <a:lnTo>
                    <a:pt x="283107" y="724108"/>
                  </a:lnTo>
                  <a:lnTo>
                    <a:pt x="424661" y="724108"/>
                  </a:lnTo>
                  <a:lnTo>
                    <a:pt x="566215" y="620664"/>
                  </a:lnTo>
                  <a:lnTo>
                    <a:pt x="707769" y="517220"/>
                  </a:lnTo>
                  <a:lnTo>
                    <a:pt x="849323" y="517220"/>
                  </a:lnTo>
                  <a:lnTo>
                    <a:pt x="990877" y="413776"/>
                  </a:lnTo>
                  <a:lnTo>
                    <a:pt x="1132431" y="413776"/>
                  </a:lnTo>
                  <a:lnTo>
                    <a:pt x="1273984" y="206888"/>
                  </a:lnTo>
                  <a:lnTo>
                    <a:pt x="1415538" y="0"/>
                  </a:lnTo>
                  <a:lnTo>
                    <a:pt x="1557092" y="103444"/>
                  </a:lnTo>
                  <a:lnTo>
                    <a:pt x="1698646" y="310332"/>
                  </a:lnTo>
                  <a:lnTo>
                    <a:pt x="1840200" y="206888"/>
                  </a:lnTo>
                  <a:lnTo>
                    <a:pt x="1981754" y="310332"/>
                  </a:lnTo>
                  <a:lnTo>
                    <a:pt x="2123308" y="310332"/>
                  </a:lnTo>
                  <a:lnTo>
                    <a:pt x="2264862" y="103444"/>
                  </a:lnTo>
                  <a:lnTo>
                    <a:pt x="2406416" y="206888"/>
                  </a:lnTo>
                  <a:lnTo>
                    <a:pt x="2547969" y="413776"/>
                  </a:lnTo>
                  <a:lnTo>
                    <a:pt x="2689523" y="413776"/>
                  </a:lnTo>
                  <a:lnTo>
                    <a:pt x="2831077" y="517220"/>
                  </a:lnTo>
                  <a:lnTo>
                    <a:pt x="2972631" y="620664"/>
                  </a:lnTo>
                  <a:lnTo>
                    <a:pt x="3114185" y="620664"/>
                  </a:lnTo>
                  <a:lnTo>
                    <a:pt x="3255739" y="827552"/>
                  </a:lnTo>
                  <a:lnTo>
                    <a:pt x="3397293" y="10344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313900"/>
              <a:ext cx="3397293" cy="930996"/>
            </a:xfrm>
            <a:custGeom>
              <a:avLst/>
              <a:pathLst>
                <a:path w="3397293" h="930996">
                  <a:moveTo>
                    <a:pt x="0" y="827552"/>
                  </a:moveTo>
                  <a:lnTo>
                    <a:pt x="141553" y="724108"/>
                  </a:lnTo>
                  <a:lnTo>
                    <a:pt x="283107" y="0"/>
                  </a:lnTo>
                  <a:lnTo>
                    <a:pt x="424661" y="620664"/>
                  </a:lnTo>
                  <a:lnTo>
                    <a:pt x="566215" y="0"/>
                  </a:lnTo>
                  <a:lnTo>
                    <a:pt x="707769" y="0"/>
                  </a:lnTo>
                  <a:lnTo>
                    <a:pt x="849323" y="0"/>
                  </a:lnTo>
                  <a:lnTo>
                    <a:pt x="990877" y="724108"/>
                  </a:lnTo>
                  <a:lnTo>
                    <a:pt x="1132431" y="310332"/>
                  </a:lnTo>
                  <a:lnTo>
                    <a:pt x="1273984" y="0"/>
                  </a:lnTo>
                  <a:lnTo>
                    <a:pt x="1415538" y="0"/>
                  </a:lnTo>
                  <a:lnTo>
                    <a:pt x="1557092" y="103444"/>
                  </a:lnTo>
                  <a:lnTo>
                    <a:pt x="1698646" y="206888"/>
                  </a:lnTo>
                  <a:lnTo>
                    <a:pt x="1840200" y="206888"/>
                  </a:lnTo>
                  <a:lnTo>
                    <a:pt x="1981754" y="0"/>
                  </a:lnTo>
                  <a:lnTo>
                    <a:pt x="2123308" y="0"/>
                  </a:lnTo>
                  <a:lnTo>
                    <a:pt x="2264862" y="0"/>
                  </a:lnTo>
                  <a:lnTo>
                    <a:pt x="2406416" y="0"/>
                  </a:lnTo>
                  <a:lnTo>
                    <a:pt x="2547969" y="0"/>
                  </a:lnTo>
                  <a:lnTo>
                    <a:pt x="2689523" y="0"/>
                  </a:lnTo>
                  <a:lnTo>
                    <a:pt x="2831077" y="930996"/>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1406838"/>
            </a:xfrm>
            <a:custGeom>
              <a:avLst/>
              <a:pathLst>
                <a:path w="0" h="1406838">
                  <a:moveTo>
                    <a:pt x="0" y="140683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313900"/>
              <a:ext cx="3397293" cy="930996"/>
            </a:xfrm>
            <a:custGeom>
              <a:avLst/>
              <a:pathLst>
                <a:path w="3397293" h="930996">
                  <a:moveTo>
                    <a:pt x="0" y="827552"/>
                  </a:moveTo>
                  <a:lnTo>
                    <a:pt x="141553" y="724108"/>
                  </a:lnTo>
                  <a:lnTo>
                    <a:pt x="283107" y="0"/>
                  </a:lnTo>
                  <a:lnTo>
                    <a:pt x="424661" y="620664"/>
                  </a:lnTo>
                  <a:lnTo>
                    <a:pt x="566215" y="0"/>
                  </a:lnTo>
                  <a:lnTo>
                    <a:pt x="707769" y="0"/>
                  </a:lnTo>
                  <a:lnTo>
                    <a:pt x="849323" y="0"/>
                  </a:lnTo>
                  <a:lnTo>
                    <a:pt x="990877" y="724108"/>
                  </a:lnTo>
                  <a:lnTo>
                    <a:pt x="1132431" y="310332"/>
                  </a:lnTo>
                  <a:lnTo>
                    <a:pt x="1273984" y="0"/>
                  </a:lnTo>
                  <a:lnTo>
                    <a:pt x="1415538" y="0"/>
                  </a:lnTo>
                  <a:lnTo>
                    <a:pt x="1557092" y="103444"/>
                  </a:lnTo>
                  <a:lnTo>
                    <a:pt x="1698646" y="206888"/>
                  </a:lnTo>
                  <a:lnTo>
                    <a:pt x="1840200" y="206888"/>
                  </a:lnTo>
                  <a:lnTo>
                    <a:pt x="1981754" y="0"/>
                  </a:lnTo>
                  <a:lnTo>
                    <a:pt x="2123308" y="0"/>
                  </a:lnTo>
                  <a:lnTo>
                    <a:pt x="2264862" y="0"/>
                  </a:lnTo>
                  <a:lnTo>
                    <a:pt x="2406416" y="0"/>
                  </a:lnTo>
                  <a:lnTo>
                    <a:pt x="2547969" y="0"/>
                  </a:lnTo>
                  <a:lnTo>
                    <a:pt x="2689523" y="0"/>
                  </a:lnTo>
                  <a:lnTo>
                    <a:pt x="2831077" y="930996"/>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16527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11528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82305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941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766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766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8470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4716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43787" y="482386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115" name="tx115"/>
            <p:cNvSpPr/>
            <p:nvPr/>
          </p:nvSpPr>
          <p:spPr>
            <a:xfrm>
              <a:off x="705180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14262"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5623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0526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5429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8075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2978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7881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6923112" cy="149993"/>
            </a:xfrm>
            <a:prstGeom prst="rect">
              <a:avLst/>
            </a:prstGeom>
            <a:solidFill>
              <a:srgbClr val="E2231A">
                <a:alpha val="80000"/>
              </a:srgbClr>
            </a:solidFill>
          </p:spPr>
          <p:txBody>
            <a:bodyPr/>
            <a:lstStyle/>
            <a:p/>
          </p:txBody>
        </p:sp>
        <p:sp>
          <p:nvSpPr>
            <p:cNvPr id="129" name="rc129"/>
            <p:cNvSpPr/>
            <p:nvPr/>
          </p:nvSpPr>
          <p:spPr>
            <a:xfrm>
              <a:off x="1317178" y="5637654"/>
              <a:ext cx="7321564" cy="149993"/>
            </a:xfrm>
            <a:prstGeom prst="rect">
              <a:avLst/>
            </a:prstGeom>
            <a:solidFill>
              <a:srgbClr val="E2231A">
                <a:alpha val="80000"/>
              </a:srgbClr>
            </a:solidFill>
          </p:spPr>
          <p:txBody>
            <a:bodyPr/>
            <a:lstStyle/>
            <a:p/>
          </p:txBody>
        </p:sp>
        <p:sp>
          <p:nvSpPr>
            <p:cNvPr id="130" name="rc130"/>
            <p:cNvSpPr/>
            <p:nvPr/>
          </p:nvSpPr>
          <p:spPr>
            <a:xfrm>
              <a:off x="1317178" y="5450161"/>
              <a:ext cx="7197048" cy="149993"/>
            </a:xfrm>
            <a:prstGeom prst="rect">
              <a:avLst/>
            </a:prstGeom>
            <a:solidFill>
              <a:srgbClr val="E2231A">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57442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06475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8555079"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Qatar (99%) was 15 percentage points higher than the global average (84%) and 18 percentage points higher than the average across all MENA countries (81%).
National MCV1 coverage was the same as in 2019 (99%).
The number of unvaccinated children remained approximately the same (&lt;500)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Qatar ranked number 16 out of 20 countries for lowest MCV1 coverage (based on tied ranks).
Qatar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73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167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61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54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4448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5120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9214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3307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7401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1495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07928"/>
              <a:ext cx="249522" cy="594768"/>
            </a:xfrm>
            <a:prstGeom prst="rect">
              <a:avLst/>
            </a:prstGeom>
            <a:solidFill>
              <a:srgbClr val="80BD41">
                <a:alpha val="100000"/>
              </a:srgbClr>
            </a:solidFill>
          </p:spPr>
          <p:txBody>
            <a:bodyPr/>
            <a:lstStyle/>
            <a:p/>
          </p:txBody>
        </p:sp>
        <p:sp>
          <p:nvSpPr>
            <p:cNvPr id="27" name="rc27"/>
            <p:cNvSpPr/>
            <p:nvPr/>
          </p:nvSpPr>
          <p:spPr>
            <a:xfrm>
              <a:off x="1296273" y="3448865"/>
              <a:ext cx="249522" cy="59063"/>
            </a:xfrm>
            <a:prstGeom prst="rect">
              <a:avLst/>
            </a:prstGeom>
            <a:solidFill>
              <a:srgbClr val="E2231A">
                <a:alpha val="100000"/>
              </a:srgbClr>
            </a:solidFill>
          </p:spPr>
          <p:txBody>
            <a:bodyPr/>
            <a:lstStyle/>
            <a:p/>
          </p:txBody>
        </p:sp>
        <p:sp>
          <p:nvSpPr>
            <p:cNvPr id="28" name="rc28"/>
            <p:cNvSpPr/>
            <p:nvPr/>
          </p:nvSpPr>
          <p:spPr>
            <a:xfrm>
              <a:off x="1573521" y="3460677"/>
              <a:ext cx="249522" cy="642019"/>
            </a:xfrm>
            <a:prstGeom prst="rect">
              <a:avLst/>
            </a:prstGeom>
            <a:solidFill>
              <a:srgbClr val="80BD41">
                <a:alpha val="100000"/>
              </a:srgbClr>
            </a:solidFill>
          </p:spPr>
          <p:txBody>
            <a:bodyPr/>
            <a:lstStyle/>
            <a:p/>
          </p:txBody>
        </p:sp>
        <p:sp>
          <p:nvSpPr>
            <p:cNvPr id="29" name="rc29"/>
            <p:cNvSpPr/>
            <p:nvPr/>
          </p:nvSpPr>
          <p:spPr>
            <a:xfrm>
              <a:off x="1573521" y="3404567"/>
              <a:ext cx="249522" cy="56110"/>
            </a:xfrm>
            <a:prstGeom prst="rect">
              <a:avLst/>
            </a:prstGeom>
            <a:solidFill>
              <a:srgbClr val="E2231A">
                <a:alpha val="100000"/>
              </a:srgbClr>
            </a:solidFill>
          </p:spPr>
          <p:txBody>
            <a:bodyPr/>
            <a:lstStyle/>
            <a:p/>
          </p:txBody>
        </p:sp>
        <p:sp>
          <p:nvSpPr>
            <p:cNvPr id="30" name="rc30"/>
            <p:cNvSpPr/>
            <p:nvPr/>
          </p:nvSpPr>
          <p:spPr>
            <a:xfrm>
              <a:off x="1850769" y="3387439"/>
              <a:ext cx="249522" cy="715258"/>
            </a:xfrm>
            <a:prstGeom prst="rect">
              <a:avLst/>
            </a:prstGeom>
            <a:solidFill>
              <a:srgbClr val="80BD41">
                <a:alpha val="100000"/>
              </a:srgbClr>
            </a:solidFill>
          </p:spPr>
          <p:txBody>
            <a:bodyPr/>
            <a:lstStyle/>
            <a:p/>
          </p:txBody>
        </p:sp>
        <p:sp>
          <p:nvSpPr>
            <p:cNvPr id="31" name="rc31"/>
            <p:cNvSpPr/>
            <p:nvPr/>
          </p:nvSpPr>
          <p:spPr>
            <a:xfrm>
              <a:off x="1850769" y="3380351"/>
              <a:ext cx="249522" cy="7087"/>
            </a:xfrm>
            <a:prstGeom prst="rect">
              <a:avLst/>
            </a:prstGeom>
            <a:solidFill>
              <a:srgbClr val="E2231A">
                <a:alpha val="100000"/>
              </a:srgbClr>
            </a:solidFill>
          </p:spPr>
          <p:txBody>
            <a:bodyPr/>
            <a:lstStyle/>
            <a:p/>
          </p:txBody>
        </p:sp>
        <p:sp>
          <p:nvSpPr>
            <p:cNvPr id="32" name="rc32"/>
            <p:cNvSpPr/>
            <p:nvPr/>
          </p:nvSpPr>
          <p:spPr>
            <a:xfrm>
              <a:off x="2128016" y="3416380"/>
              <a:ext cx="249522" cy="686316"/>
            </a:xfrm>
            <a:prstGeom prst="rect">
              <a:avLst/>
            </a:prstGeom>
            <a:solidFill>
              <a:srgbClr val="80BD41">
                <a:alpha val="100000"/>
              </a:srgbClr>
            </a:solidFill>
          </p:spPr>
          <p:txBody>
            <a:bodyPr/>
            <a:lstStyle/>
            <a:p/>
          </p:txBody>
        </p:sp>
        <p:sp>
          <p:nvSpPr>
            <p:cNvPr id="33" name="rc33"/>
            <p:cNvSpPr/>
            <p:nvPr/>
          </p:nvSpPr>
          <p:spPr>
            <a:xfrm>
              <a:off x="2128016" y="3364404"/>
              <a:ext cx="249522" cy="51975"/>
            </a:xfrm>
            <a:prstGeom prst="rect">
              <a:avLst/>
            </a:prstGeom>
            <a:solidFill>
              <a:srgbClr val="E2231A">
                <a:alpha val="100000"/>
              </a:srgbClr>
            </a:solidFill>
          </p:spPr>
          <p:txBody>
            <a:bodyPr/>
            <a:lstStyle/>
            <a:p/>
          </p:txBody>
        </p:sp>
        <p:sp>
          <p:nvSpPr>
            <p:cNvPr id="34" name="rc34"/>
            <p:cNvSpPr/>
            <p:nvPr/>
          </p:nvSpPr>
          <p:spPr>
            <a:xfrm>
              <a:off x="2405264" y="3373264"/>
              <a:ext cx="249522" cy="729433"/>
            </a:xfrm>
            <a:prstGeom prst="rect">
              <a:avLst/>
            </a:prstGeom>
            <a:solidFill>
              <a:srgbClr val="80BD41">
                <a:alpha val="100000"/>
              </a:srgbClr>
            </a:solidFill>
          </p:spPr>
          <p:txBody>
            <a:bodyPr/>
            <a:lstStyle/>
            <a:p/>
          </p:txBody>
        </p:sp>
        <p:sp>
          <p:nvSpPr>
            <p:cNvPr id="35" name="rc35"/>
            <p:cNvSpPr/>
            <p:nvPr/>
          </p:nvSpPr>
          <p:spPr>
            <a:xfrm>
              <a:off x="2405264" y="3366176"/>
              <a:ext cx="249522" cy="7087"/>
            </a:xfrm>
            <a:prstGeom prst="rect">
              <a:avLst/>
            </a:prstGeom>
            <a:solidFill>
              <a:srgbClr val="E2231A">
                <a:alpha val="100000"/>
              </a:srgbClr>
            </a:solidFill>
          </p:spPr>
          <p:txBody>
            <a:bodyPr/>
            <a:lstStyle/>
            <a:p/>
          </p:txBody>
        </p:sp>
        <p:sp>
          <p:nvSpPr>
            <p:cNvPr id="36" name="rc36"/>
            <p:cNvSpPr/>
            <p:nvPr/>
          </p:nvSpPr>
          <p:spPr>
            <a:xfrm>
              <a:off x="2682512" y="3363223"/>
              <a:ext cx="249522" cy="739474"/>
            </a:xfrm>
            <a:prstGeom prst="rect">
              <a:avLst/>
            </a:prstGeom>
            <a:solidFill>
              <a:srgbClr val="80BD41">
                <a:alpha val="100000"/>
              </a:srgbClr>
            </a:solidFill>
          </p:spPr>
          <p:txBody>
            <a:bodyPr/>
            <a:lstStyle/>
            <a:p/>
          </p:txBody>
        </p:sp>
        <p:sp>
          <p:nvSpPr>
            <p:cNvPr id="37" name="rc37"/>
            <p:cNvSpPr/>
            <p:nvPr/>
          </p:nvSpPr>
          <p:spPr>
            <a:xfrm>
              <a:off x="2682512" y="3355544"/>
              <a:ext cx="249522" cy="7678"/>
            </a:xfrm>
            <a:prstGeom prst="rect">
              <a:avLst/>
            </a:prstGeom>
            <a:solidFill>
              <a:srgbClr val="E2231A">
                <a:alpha val="100000"/>
              </a:srgbClr>
            </a:solidFill>
          </p:spPr>
          <p:txBody>
            <a:bodyPr/>
            <a:lstStyle/>
            <a:p/>
          </p:txBody>
        </p:sp>
        <p:sp>
          <p:nvSpPr>
            <p:cNvPr id="38" name="rc38"/>
            <p:cNvSpPr/>
            <p:nvPr/>
          </p:nvSpPr>
          <p:spPr>
            <a:xfrm>
              <a:off x="2959759" y="3427011"/>
              <a:ext cx="249522" cy="675685"/>
            </a:xfrm>
            <a:prstGeom prst="rect">
              <a:avLst/>
            </a:prstGeom>
            <a:solidFill>
              <a:srgbClr val="80BD41">
                <a:alpha val="100000"/>
              </a:srgbClr>
            </a:solidFill>
          </p:spPr>
          <p:txBody>
            <a:bodyPr/>
            <a:lstStyle/>
            <a:p/>
          </p:txBody>
        </p:sp>
        <p:sp>
          <p:nvSpPr>
            <p:cNvPr id="39" name="rc39"/>
            <p:cNvSpPr/>
            <p:nvPr/>
          </p:nvSpPr>
          <p:spPr>
            <a:xfrm>
              <a:off x="2959759" y="3419924"/>
              <a:ext cx="249522" cy="7087"/>
            </a:xfrm>
            <a:prstGeom prst="rect">
              <a:avLst/>
            </a:prstGeom>
            <a:solidFill>
              <a:srgbClr val="E2231A">
                <a:alpha val="100000"/>
              </a:srgbClr>
            </a:solidFill>
          </p:spPr>
          <p:txBody>
            <a:bodyPr/>
            <a:lstStyle/>
            <a:p/>
          </p:txBody>
        </p:sp>
        <p:sp>
          <p:nvSpPr>
            <p:cNvPr id="40" name="rc40"/>
            <p:cNvSpPr/>
            <p:nvPr/>
          </p:nvSpPr>
          <p:spPr>
            <a:xfrm>
              <a:off x="3237007" y="3399842"/>
              <a:ext cx="249522" cy="702854"/>
            </a:xfrm>
            <a:prstGeom prst="rect">
              <a:avLst/>
            </a:prstGeom>
            <a:solidFill>
              <a:srgbClr val="80BD41">
                <a:alpha val="100000"/>
              </a:srgbClr>
            </a:solidFill>
          </p:spPr>
          <p:txBody>
            <a:bodyPr/>
            <a:lstStyle/>
            <a:p/>
          </p:txBody>
        </p:sp>
        <p:sp>
          <p:nvSpPr>
            <p:cNvPr id="41" name="rc41"/>
            <p:cNvSpPr/>
            <p:nvPr/>
          </p:nvSpPr>
          <p:spPr>
            <a:xfrm>
              <a:off x="3237007" y="3339007"/>
              <a:ext cx="249522" cy="60835"/>
            </a:xfrm>
            <a:prstGeom prst="rect">
              <a:avLst/>
            </a:prstGeom>
            <a:solidFill>
              <a:srgbClr val="E2231A">
                <a:alpha val="100000"/>
              </a:srgbClr>
            </a:solidFill>
          </p:spPr>
          <p:txBody>
            <a:bodyPr/>
            <a:lstStyle/>
            <a:p/>
          </p:txBody>
        </p:sp>
        <p:sp>
          <p:nvSpPr>
            <p:cNvPr id="42" name="rc42"/>
            <p:cNvSpPr/>
            <p:nvPr/>
          </p:nvSpPr>
          <p:spPr>
            <a:xfrm>
              <a:off x="3514255" y="3200798"/>
              <a:ext cx="249522" cy="901898"/>
            </a:xfrm>
            <a:prstGeom prst="rect">
              <a:avLst/>
            </a:prstGeom>
            <a:solidFill>
              <a:srgbClr val="80BD41">
                <a:alpha val="100000"/>
              </a:srgbClr>
            </a:solidFill>
          </p:spPr>
          <p:txBody>
            <a:bodyPr/>
            <a:lstStyle/>
            <a:p/>
          </p:txBody>
        </p:sp>
        <p:sp>
          <p:nvSpPr>
            <p:cNvPr id="43" name="rc43"/>
            <p:cNvSpPr/>
            <p:nvPr/>
          </p:nvSpPr>
          <p:spPr>
            <a:xfrm>
              <a:off x="3514255" y="3162998"/>
              <a:ext cx="249522" cy="37800"/>
            </a:xfrm>
            <a:prstGeom prst="rect">
              <a:avLst/>
            </a:prstGeom>
            <a:solidFill>
              <a:srgbClr val="E2231A">
                <a:alpha val="100000"/>
              </a:srgbClr>
            </a:solidFill>
          </p:spPr>
          <p:txBody>
            <a:bodyPr/>
            <a:lstStyle/>
            <a:p/>
          </p:txBody>
        </p:sp>
        <p:sp>
          <p:nvSpPr>
            <p:cNvPr id="44" name="rc44"/>
            <p:cNvSpPr/>
            <p:nvPr/>
          </p:nvSpPr>
          <p:spPr>
            <a:xfrm>
              <a:off x="3791502" y="3091531"/>
              <a:ext cx="249522" cy="1011165"/>
            </a:xfrm>
            <a:prstGeom prst="rect">
              <a:avLst/>
            </a:prstGeom>
            <a:solidFill>
              <a:srgbClr val="80BD41">
                <a:alpha val="100000"/>
              </a:srgbClr>
            </a:solidFill>
          </p:spPr>
          <p:txBody>
            <a:bodyPr/>
            <a:lstStyle/>
            <a:p/>
          </p:txBody>
        </p:sp>
        <p:sp>
          <p:nvSpPr>
            <p:cNvPr id="45" name="rc45"/>
            <p:cNvSpPr/>
            <p:nvPr/>
          </p:nvSpPr>
          <p:spPr>
            <a:xfrm>
              <a:off x="3791502" y="3081490"/>
              <a:ext cx="249522" cy="10040"/>
            </a:xfrm>
            <a:prstGeom prst="rect">
              <a:avLst/>
            </a:prstGeom>
            <a:solidFill>
              <a:srgbClr val="E2231A">
                <a:alpha val="100000"/>
              </a:srgbClr>
            </a:solidFill>
          </p:spPr>
          <p:txBody>
            <a:bodyPr/>
            <a:lstStyle/>
            <a:p/>
          </p:txBody>
        </p:sp>
        <p:sp>
          <p:nvSpPr>
            <p:cNvPr id="46" name="rc46"/>
            <p:cNvSpPr/>
            <p:nvPr/>
          </p:nvSpPr>
          <p:spPr>
            <a:xfrm>
              <a:off x="4068750" y="2988761"/>
              <a:ext cx="249522" cy="1113936"/>
            </a:xfrm>
            <a:prstGeom prst="rect">
              <a:avLst/>
            </a:prstGeom>
            <a:solidFill>
              <a:srgbClr val="80BD41">
                <a:alpha val="100000"/>
              </a:srgbClr>
            </a:solidFill>
          </p:spPr>
          <p:txBody>
            <a:bodyPr/>
            <a:lstStyle/>
            <a:p/>
          </p:txBody>
        </p:sp>
        <p:sp>
          <p:nvSpPr>
            <p:cNvPr id="47" name="rc47"/>
            <p:cNvSpPr/>
            <p:nvPr/>
          </p:nvSpPr>
          <p:spPr>
            <a:xfrm>
              <a:off x="4068750" y="2977539"/>
              <a:ext cx="249522" cy="11222"/>
            </a:xfrm>
            <a:prstGeom prst="rect">
              <a:avLst/>
            </a:prstGeom>
            <a:solidFill>
              <a:srgbClr val="E2231A">
                <a:alpha val="100000"/>
              </a:srgbClr>
            </a:solidFill>
          </p:spPr>
          <p:txBody>
            <a:bodyPr/>
            <a:lstStyle/>
            <a:p/>
          </p:txBody>
        </p:sp>
        <p:sp>
          <p:nvSpPr>
            <p:cNvPr id="48" name="rc48"/>
            <p:cNvSpPr/>
            <p:nvPr/>
          </p:nvSpPr>
          <p:spPr>
            <a:xfrm>
              <a:off x="4345998" y="2922610"/>
              <a:ext cx="249522" cy="1180087"/>
            </a:xfrm>
            <a:prstGeom prst="rect">
              <a:avLst/>
            </a:prstGeom>
            <a:solidFill>
              <a:srgbClr val="80BD41">
                <a:alpha val="100000"/>
              </a:srgbClr>
            </a:solidFill>
          </p:spPr>
          <p:txBody>
            <a:bodyPr/>
            <a:lstStyle/>
            <a:p/>
          </p:txBody>
        </p:sp>
        <p:sp>
          <p:nvSpPr>
            <p:cNvPr id="49" name="rc49"/>
            <p:cNvSpPr/>
            <p:nvPr/>
          </p:nvSpPr>
          <p:spPr>
            <a:xfrm>
              <a:off x="4345998" y="2898394"/>
              <a:ext cx="249522" cy="24216"/>
            </a:xfrm>
            <a:prstGeom prst="rect">
              <a:avLst/>
            </a:prstGeom>
            <a:solidFill>
              <a:srgbClr val="E2231A">
                <a:alpha val="100000"/>
              </a:srgbClr>
            </a:solidFill>
          </p:spPr>
          <p:txBody>
            <a:bodyPr/>
            <a:lstStyle/>
            <a:p/>
          </p:txBody>
        </p:sp>
        <p:sp>
          <p:nvSpPr>
            <p:cNvPr id="50" name="rc50"/>
            <p:cNvSpPr/>
            <p:nvPr/>
          </p:nvSpPr>
          <p:spPr>
            <a:xfrm>
              <a:off x="4623245" y="2865318"/>
              <a:ext cx="249522" cy="1237378"/>
            </a:xfrm>
            <a:prstGeom prst="rect">
              <a:avLst/>
            </a:prstGeom>
            <a:solidFill>
              <a:srgbClr val="80BD41">
                <a:alpha val="100000"/>
              </a:srgbClr>
            </a:solidFill>
          </p:spPr>
          <p:txBody>
            <a:bodyPr/>
            <a:lstStyle/>
            <a:p/>
          </p:txBody>
        </p:sp>
        <p:sp>
          <p:nvSpPr>
            <p:cNvPr id="51" name="rc51"/>
            <p:cNvSpPr/>
            <p:nvPr/>
          </p:nvSpPr>
          <p:spPr>
            <a:xfrm>
              <a:off x="4623245" y="2826927"/>
              <a:ext cx="249522" cy="38391"/>
            </a:xfrm>
            <a:prstGeom prst="rect">
              <a:avLst/>
            </a:prstGeom>
            <a:solidFill>
              <a:srgbClr val="E2231A">
                <a:alpha val="100000"/>
              </a:srgbClr>
            </a:solidFill>
          </p:spPr>
          <p:txBody>
            <a:bodyPr/>
            <a:lstStyle/>
            <a:p/>
          </p:txBody>
        </p:sp>
        <p:sp>
          <p:nvSpPr>
            <p:cNvPr id="52" name="rc52"/>
            <p:cNvSpPr/>
            <p:nvPr/>
          </p:nvSpPr>
          <p:spPr>
            <a:xfrm>
              <a:off x="4900493" y="2787354"/>
              <a:ext cx="249522" cy="1315342"/>
            </a:xfrm>
            <a:prstGeom prst="rect">
              <a:avLst/>
            </a:prstGeom>
            <a:solidFill>
              <a:srgbClr val="80BD41">
                <a:alpha val="100000"/>
              </a:srgbClr>
            </a:solidFill>
          </p:spPr>
          <p:txBody>
            <a:bodyPr/>
            <a:lstStyle/>
            <a:p/>
          </p:txBody>
        </p:sp>
        <p:sp>
          <p:nvSpPr>
            <p:cNvPr id="53" name="rc53"/>
            <p:cNvSpPr/>
            <p:nvPr/>
          </p:nvSpPr>
          <p:spPr>
            <a:xfrm>
              <a:off x="4900493" y="2746601"/>
              <a:ext cx="249522" cy="40753"/>
            </a:xfrm>
            <a:prstGeom prst="rect">
              <a:avLst/>
            </a:prstGeom>
            <a:solidFill>
              <a:srgbClr val="E2231A">
                <a:alpha val="100000"/>
              </a:srgbClr>
            </a:solidFill>
          </p:spPr>
          <p:txBody>
            <a:bodyPr/>
            <a:lstStyle/>
            <a:p/>
          </p:txBody>
        </p:sp>
        <p:sp>
          <p:nvSpPr>
            <p:cNvPr id="54" name="rc54"/>
            <p:cNvSpPr/>
            <p:nvPr/>
          </p:nvSpPr>
          <p:spPr>
            <a:xfrm>
              <a:off x="5177741" y="2667456"/>
              <a:ext cx="249522" cy="1435241"/>
            </a:xfrm>
            <a:prstGeom prst="rect">
              <a:avLst/>
            </a:prstGeom>
            <a:solidFill>
              <a:srgbClr val="80BD41">
                <a:alpha val="100000"/>
              </a:srgbClr>
            </a:solidFill>
          </p:spPr>
          <p:txBody>
            <a:bodyPr/>
            <a:lstStyle/>
            <a:p/>
          </p:txBody>
        </p:sp>
        <p:sp>
          <p:nvSpPr>
            <p:cNvPr id="55" name="rc55"/>
            <p:cNvSpPr/>
            <p:nvPr/>
          </p:nvSpPr>
          <p:spPr>
            <a:xfrm>
              <a:off x="5177741" y="2653280"/>
              <a:ext cx="249522" cy="14175"/>
            </a:xfrm>
            <a:prstGeom prst="rect">
              <a:avLst/>
            </a:prstGeom>
            <a:solidFill>
              <a:srgbClr val="E2231A">
                <a:alpha val="100000"/>
              </a:srgbClr>
            </a:solidFill>
          </p:spPr>
          <p:txBody>
            <a:bodyPr/>
            <a:lstStyle/>
            <a:p/>
          </p:txBody>
        </p:sp>
        <p:sp>
          <p:nvSpPr>
            <p:cNvPr id="56" name="rc56"/>
            <p:cNvSpPr/>
            <p:nvPr/>
          </p:nvSpPr>
          <p:spPr>
            <a:xfrm>
              <a:off x="5454988" y="2607211"/>
              <a:ext cx="249522" cy="1495485"/>
            </a:xfrm>
            <a:prstGeom prst="rect">
              <a:avLst/>
            </a:prstGeom>
            <a:solidFill>
              <a:srgbClr val="80BD41">
                <a:alpha val="100000"/>
              </a:srgbClr>
            </a:solidFill>
          </p:spPr>
          <p:txBody>
            <a:bodyPr/>
            <a:lstStyle/>
            <a:p/>
          </p:txBody>
        </p:sp>
        <p:sp>
          <p:nvSpPr>
            <p:cNvPr id="57" name="rc57"/>
            <p:cNvSpPr/>
            <p:nvPr/>
          </p:nvSpPr>
          <p:spPr>
            <a:xfrm>
              <a:off x="5454988" y="2591854"/>
              <a:ext cx="249522" cy="15356"/>
            </a:xfrm>
            <a:prstGeom prst="rect">
              <a:avLst/>
            </a:prstGeom>
            <a:solidFill>
              <a:srgbClr val="E2231A">
                <a:alpha val="100000"/>
              </a:srgbClr>
            </a:solidFill>
          </p:spPr>
          <p:txBody>
            <a:bodyPr/>
            <a:lstStyle/>
            <a:p/>
          </p:txBody>
        </p:sp>
        <p:sp>
          <p:nvSpPr>
            <p:cNvPr id="58" name="rc58"/>
            <p:cNvSpPr/>
            <p:nvPr/>
          </p:nvSpPr>
          <p:spPr>
            <a:xfrm>
              <a:off x="5732236" y="2595398"/>
              <a:ext cx="249522" cy="1507298"/>
            </a:xfrm>
            <a:prstGeom prst="rect">
              <a:avLst/>
            </a:prstGeom>
            <a:solidFill>
              <a:srgbClr val="80BD41">
                <a:alpha val="100000"/>
              </a:srgbClr>
            </a:solidFill>
          </p:spPr>
          <p:txBody>
            <a:bodyPr/>
            <a:lstStyle/>
            <a:p/>
          </p:txBody>
        </p:sp>
        <p:sp>
          <p:nvSpPr>
            <p:cNvPr id="59" name="rc59"/>
            <p:cNvSpPr/>
            <p:nvPr/>
          </p:nvSpPr>
          <p:spPr>
            <a:xfrm>
              <a:off x="5732236" y="2580042"/>
              <a:ext cx="249522" cy="15356"/>
            </a:xfrm>
            <a:prstGeom prst="rect">
              <a:avLst/>
            </a:prstGeom>
            <a:solidFill>
              <a:srgbClr val="E2231A">
                <a:alpha val="100000"/>
              </a:srgbClr>
            </a:solidFill>
          </p:spPr>
          <p:txBody>
            <a:bodyPr/>
            <a:lstStyle/>
            <a:p/>
          </p:txBody>
        </p:sp>
        <p:sp>
          <p:nvSpPr>
            <p:cNvPr id="60" name="rc60"/>
            <p:cNvSpPr/>
            <p:nvPr/>
          </p:nvSpPr>
          <p:spPr>
            <a:xfrm>
              <a:off x="6009484" y="2523341"/>
              <a:ext cx="249522" cy="1579355"/>
            </a:xfrm>
            <a:prstGeom prst="rect">
              <a:avLst/>
            </a:prstGeom>
            <a:solidFill>
              <a:srgbClr val="80BD41">
                <a:alpha val="100000"/>
              </a:srgbClr>
            </a:solidFill>
          </p:spPr>
          <p:txBody>
            <a:bodyPr/>
            <a:lstStyle/>
            <a:p/>
          </p:txBody>
        </p:sp>
        <p:sp>
          <p:nvSpPr>
            <p:cNvPr id="61" name="rc61"/>
            <p:cNvSpPr/>
            <p:nvPr/>
          </p:nvSpPr>
          <p:spPr>
            <a:xfrm>
              <a:off x="6009484" y="2507394"/>
              <a:ext cx="249522" cy="15947"/>
            </a:xfrm>
            <a:prstGeom prst="rect">
              <a:avLst/>
            </a:prstGeom>
            <a:solidFill>
              <a:srgbClr val="E2231A">
                <a:alpha val="100000"/>
              </a:srgbClr>
            </a:solidFill>
          </p:spPr>
          <p:txBody>
            <a:bodyPr/>
            <a:lstStyle/>
            <a:p/>
          </p:txBody>
        </p:sp>
        <p:sp>
          <p:nvSpPr>
            <p:cNvPr id="62" name="rc62"/>
            <p:cNvSpPr/>
            <p:nvPr/>
          </p:nvSpPr>
          <p:spPr>
            <a:xfrm>
              <a:off x="6286731" y="2508575"/>
              <a:ext cx="249522" cy="1594121"/>
            </a:xfrm>
            <a:prstGeom prst="rect">
              <a:avLst/>
            </a:prstGeom>
            <a:solidFill>
              <a:srgbClr val="80BD41">
                <a:alpha val="100000"/>
              </a:srgbClr>
            </a:solidFill>
          </p:spPr>
          <p:txBody>
            <a:bodyPr/>
            <a:lstStyle/>
            <a:p/>
          </p:txBody>
        </p:sp>
        <p:sp>
          <p:nvSpPr>
            <p:cNvPr id="63" name="rc63"/>
            <p:cNvSpPr/>
            <p:nvPr/>
          </p:nvSpPr>
          <p:spPr>
            <a:xfrm>
              <a:off x="6286731" y="2492628"/>
              <a:ext cx="249522" cy="15947"/>
            </a:xfrm>
            <a:prstGeom prst="rect">
              <a:avLst/>
            </a:prstGeom>
            <a:solidFill>
              <a:srgbClr val="E2231A">
                <a:alpha val="100000"/>
              </a:srgbClr>
            </a:solidFill>
          </p:spPr>
          <p:txBody>
            <a:bodyPr/>
            <a:lstStyle/>
            <a:p/>
          </p:txBody>
        </p:sp>
        <p:sp>
          <p:nvSpPr>
            <p:cNvPr id="64" name="rc64"/>
            <p:cNvSpPr/>
            <p:nvPr/>
          </p:nvSpPr>
          <p:spPr>
            <a:xfrm>
              <a:off x="6563979" y="2477271"/>
              <a:ext cx="249522" cy="1625425"/>
            </a:xfrm>
            <a:prstGeom prst="rect">
              <a:avLst/>
            </a:prstGeom>
            <a:solidFill>
              <a:srgbClr val="80BD41">
                <a:alpha val="100000"/>
              </a:srgbClr>
            </a:solidFill>
          </p:spPr>
          <p:txBody>
            <a:bodyPr/>
            <a:lstStyle/>
            <a:p/>
          </p:txBody>
        </p:sp>
        <p:sp>
          <p:nvSpPr>
            <p:cNvPr id="65" name="rc65"/>
            <p:cNvSpPr/>
            <p:nvPr/>
          </p:nvSpPr>
          <p:spPr>
            <a:xfrm>
              <a:off x="6563979" y="2460734"/>
              <a:ext cx="249522" cy="16537"/>
            </a:xfrm>
            <a:prstGeom prst="rect">
              <a:avLst/>
            </a:prstGeom>
            <a:solidFill>
              <a:srgbClr val="E2231A">
                <a:alpha val="100000"/>
              </a:srgbClr>
            </a:solidFill>
          </p:spPr>
          <p:txBody>
            <a:bodyPr/>
            <a:lstStyle/>
            <a:p/>
          </p:txBody>
        </p:sp>
        <p:sp>
          <p:nvSpPr>
            <p:cNvPr id="66" name="rc66"/>
            <p:cNvSpPr/>
            <p:nvPr/>
          </p:nvSpPr>
          <p:spPr>
            <a:xfrm>
              <a:off x="6841227" y="2611936"/>
              <a:ext cx="249522" cy="1490760"/>
            </a:xfrm>
            <a:prstGeom prst="rect">
              <a:avLst/>
            </a:prstGeom>
            <a:solidFill>
              <a:srgbClr val="80BD41">
                <a:alpha val="100000"/>
              </a:srgbClr>
            </a:solidFill>
          </p:spPr>
          <p:txBody>
            <a:bodyPr/>
            <a:lstStyle/>
            <a:p/>
          </p:txBody>
        </p:sp>
        <p:sp>
          <p:nvSpPr>
            <p:cNvPr id="67" name="rc67"/>
            <p:cNvSpPr/>
            <p:nvPr/>
          </p:nvSpPr>
          <p:spPr>
            <a:xfrm>
              <a:off x="6841227" y="2446558"/>
              <a:ext cx="249522" cy="165377"/>
            </a:xfrm>
            <a:prstGeom prst="rect">
              <a:avLst/>
            </a:prstGeom>
            <a:solidFill>
              <a:srgbClr val="E2231A">
                <a:alpha val="100000"/>
              </a:srgbClr>
            </a:solidFill>
          </p:spPr>
          <p:txBody>
            <a:bodyPr/>
            <a:lstStyle/>
            <a:p/>
          </p:txBody>
        </p:sp>
        <p:sp>
          <p:nvSpPr>
            <p:cNvPr id="68" name="rc68"/>
            <p:cNvSpPr/>
            <p:nvPr/>
          </p:nvSpPr>
          <p:spPr>
            <a:xfrm>
              <a:off x="7118474" y="2536335"/>
              <a:ext cx="249522" cy="1566362"/>
            </a:xfrm>
            <a:prstGeom prst="rect">
              <a:avLst/>
            </a:prstGeom>
            <a:solidFill>
              <a:srgbClr val="80BD41">
                <a:alpha val="100000"/>
              </a:srgbClr>
            </a:solidFill>
          </p:spPr>
          <p:txBody>
            <a:bodyPr/>
            <a:lstStyle/>
            <a:p/>
          </p:txBody>
        </p:sp>
        <p:sp>
          <p:nvSpPr>
            <p:cNvPr id="69" name="rc69"/>
            <p:cNvSpPr/>
            <p:nvPr/>
          </p:nvSpPr>
          <p:spPr>
            <a:xfrm>
              <a:off x="7118474" y="2520388"/>
              <a:ext cx="249522" cy="15947"/>
            </a:xfrm>
            <a:prstGeom prst="rect">
              <a:avLst/>
            </a:prstGeom>
            <a:solidFill>
              <a:srgbClr val="E2231A">
                <a:alpha val="100000"/>
              </a:srgbClr>
            </a:solidFill>
          </p:spPr>
          <p:txBody>
            <a:bodyPr/>
            <a:lstStyle/>
            <a:p/>
          </p:txBody>
        </p:sp>
        <p:sp>
          <p:nvSpPr>
            <p:cNvPr id="70" name="rc70"/>
            <p:cNvSpPr/>
            <p:nvPr/>
          </p:nvSpPr>
          <p:spPr>
            <a:xfrm>
              <a:off x="7395722" y="2401080"/>
              <a:ext cx="249522" cy="1701617"/>
            </a:xfrm>
            <a:prstGeom prst="rect">
              <a:avLst/>
            </a:prstGeom>
            <a:solidFill>
              <a:srgbClr val="80BD41">
                <a:alpha val="100000"/>
              </a:srgbClr>
            </a:solidFill>
          </p:spPr>
          <p:txBody>
            <a:bodyPr/>
            <a:lstStyle/>
            <a:p/>
          </p:txBody>
        </p:sp>
        <p:sp>
          <p:nvSpPr>
            <p:cNvPr id="71" name="rc71"/>
            <p:cNvSpPr/>
            <p:nvPr/>
          </p:nvSpPr>
          <p:spPr>
            <a:xfrm>
              <a:off x="7395722" y="2383951"/>
              <a:ext cx="249522" cy="17128"/>
            </a:xfrm>
            <a:prstGeom prst="rect">
              <a:avLst/>
            </a:prstGeom>
            <a:solidFill>
              <a:srgbClr val="E2231A">
                <a:alpha val="100000"/>
              </a:srgbClr>
            </a:solidFill>
          </p:spPr>
          <p:txBody>
            <a:bodyPr/>
            <a:lstStyle/>
            <a:p/>
          </p:txBody>
        </p:sp>
        <p:sp>
          <p:nvSpPr>
            <p:cNvPr id="72" name="rc72"/>
            <p:cNvSpPr/>
            <p:nvPr/>
          </p:nvSpPr>
          <p:spPr>
            <a:xfrm>
              <a:off x="7672970" y="2382770"/>
              <a:ext cx="249522" cy="1719926"/>
            </a:xfrm>
            <a:prstGeom prst="rect">
              <a:avLst/>
            </a:prstGeom>
            <a:solidFill>
              <a:srgbClr val="80BD41">
                <a:alpha val="100000"/>
              </a:srgbClr>
            </a:solidFill>
          </p:spPr>
          <p:txBody>
            <a:bodyPr/>
            <a:lstStyle/>
            <a:p/>
          </p:txBody>
        </p:sp>
        <p:sp>
          <p:nvSpPr>
            <p:cNvPr id="73" name="rc73"/>
            <p:cNvSpPr/>
            <p:nvPr/>
          </p:nvSpPr>
          <p:spPr>
            <a:xfrm>
              <a:off x="7672970" y="2365641"/>
              <a:ext cx="249522" cy="17128"/>
            </a:xfrm>
            <a:prstGeom prst="rect">
              <a:avLst/>
            </a:prstGeom>
            <a:solidFill>
              <a:srgbClr val="E2231A">
                <a:alpha val="100000"/>
              </a:srgbClr>
            </a:solidFill>
          </p:spPr>
          <p:txBody>
            <a:bodyPr/>
            <a:lstStyle/>
            <a:p/>
          </p:txBody>
        </p:sp>
        <p:sp>
          <p:nvSpPr>
            <p:cNvPr id="74" name="rc74"/>
            <p:cNvSpPr/>
            <p:nvPr/>
          </p:nvSpPr>
          <p:spPr>
            <a:xfrm>
              <a:off x="7950217" y="2413483"/>
              <a:ext cx="249522" cy="1689213"/>
            </a:xfrm>
            <a:prstGeom prst="rect">
              <a:avLst/>
            </a:prstGeom>
            <a:solidFill>
              <a:srgbClr val="80BD41">
                <a:alpha val="100000"/>
              </a:srgbClr>
            </a:solidFill>
          </p:spPr>
          <p:txBody>
            <a:bodyPr/>
            <a:lstStyle/>
            <a:p/>
          </p:txBody>
        </p:sp>
        <p:sp>
          <p:nvSpPr>
            <p:cNvPr id="75" name="rc75"/>
            <p:cNvSpPr/>
            <p:nvPr/>
          </p:nvSpPr>
          <p:spPr>
            <a:xfrm>
              <a:off x="7950217" y="2396354"/>
              <a:ext cx="249522" cy="17128"/>
            </a:xfrm>
            <a:prstGeom prst="rect">
              <a:avLst/>
            </a:prstGeom>
            <a:solidFill>
              <a:srgbClr val="E2231A">
                <a:alpha val="100000"/>
              </a:srgbClr>
            </a:solidFill>
          </p:spPr>
          <p:txBody>
            <a:bodyPr/>
            <a:lstStyle/>
            <a:p/>
          </p:txBody>
        </p:sp>
        <p:sp>
          <p:nvSpPr>
            <p:cNvPr id="76" name="pl76"/>
            <p:cNvSpPr/>
            <p:nvPr/>
          </p:nvSpPr>
          <p:spPr>
            <a:xfrm>
              <a:off x="1421035" y="1236556"/>
              <a:ext cx="6653943" cy="260558"/>
            </a:xfrm>
            <a:custGeom>
              <a:avLst/>
              <a:pathLst>
                <a:path w="6653943" h="260558">
                  <a:moveTo>
                    <a:pt x="0" y="231607"/>
                  </a:moveTo>
                  <a:lnTo>
                    <a:pt x="277247" y="202656"/>
                  </a:lnTo>
                  <a:lnTo>
                    <a:pt x="554495" y="0"/>
                  </a:lnTo>
                  <a:lnTo>
                    <a:pt x="831742" y="173705"/>
                  </a:lnTo>
                  <a:lnTo>
                    <a:pt x="1108990" y="0"/>
                  </a:lnTo>
                  <a:lnTo>
                    <a:pt x="1386238" y="0"/>
                  </a:lnTo>
                  <a:lnTo>
                    <a:pt x="1663485" y="0"/>
                  </a:lnTo>
                  <a:lnTo>
                    <a:pt x="1940733" y="202656"/>
                  </a:lnTo>
                  <a:lnTo>
                    <a:pt x="2217981" y="86852"/>
                  </a:lnTo>
                  <a:lnTo>
                    <a:pt x="2495228" y="0"/>
                  </a:lnTo>
                  <a:lnTo>
                    <a:pt x="2772476" y="0"/>
                  </a:lnTo>
                  <a:lnTo>
                    <a:pt x="3049724" y="28950"/>
                  </a:lnTo>
                  <a:lnTo>
                    <a:pt x="3326971" y="57901"/>
                  </a:lnTo>
                  <a:lnTo>
                    <a:pt x="3604219" y="57901"/>
                  </a:lnTo>
                  <a:lnTo>
                    <a:pt x="3881467" y="0"/>
                  </a:lnTo>
                  <a:lnTo>
                    <a:pt x="4158714" y="0"/>
                  </a:lnTo>
                  <a:lnTo>
                    <a:pt x="4435962" y="0"/>
                  </a:lnTo>
                  <a:lnTo>
                    <a:pt x="4713210" y="0"/>
                  </a:lnTo>
                  <a:lnTo>
                    <a:pt x="4990457" y="0"/>
                  </a:lnTo>
                  <a:lnTo>
                    <a:pt x="5267705" y="0"/>
                  </a:lnTo>
                  <a:lnTo>
                    <a:pt x="5544953" y="260558"/>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29607" y="331408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a:t>
              </a:r>
            </a:p>
          </p:txBody>
        </p:sp>
        <p:sp>
          <p:nvSpPr>
            <p:cNvPr id="88" name="tx88"/>
            <p:cNvSpPr/>
            <p:nvPr/>
          </p:nvSpPr>
          <p:spPr>
            <a:xfrm>
              <a:off x="2715845" y="32202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9" name="tx89"/>
            <p:cNvSpPr/>
            <p:nvPr/>
          </p:nvSpPr>
          <p:spPr>
            <a:xfrm>
              <a:off x="4102084" y="28410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19.1</a:t>
              </a:r>
            </a:p>
          </p:txBody>
        </p:sp>
        <p:sp>
          <p:nvSpPr>
            <p:cNvPr id="90" name="tx90"/>
            <p:cNvSpPr/>
            <p:nvPr/>
          </p:nvSpPr>
          <p:spPr>
            <a:xfrm>
              <a:off x="5488322" y="24559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a:t>
              </a:r>
            </a:p>
          </p:txBody>
        </p:sp>
        <p:sp>
          <p:nvSpPr>
            <p:cNvPr id="91" name="tx91"/>
            <p:cNvSpPr/>
            <p:nvPr/>
          </p:nvSpPr>
          <p:spPr>
            <a:xfrm>
              <a:off x="6597312" y="2325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92" name="tx92"/>
            <p:cNvSpPr/>
            <p:nvPr/>
          </p:nvSpPr>
          <p:spPr>
            <a:xfrm>
              <a:off x="6913737" y="23106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a:t>
              </a:r>
            </a:p>
          </p:txBody>
        </p:sp>
        <p:sp>
          <p:nvSpPr>
            <p:cNvPr id="93" name="tx93"/>
            <p:cNvSpPr/>
            <p:nvPr/>
          </p:nvSpPr>
          <p:spPr>
            <a:xfrm>
              <a:off x="7151808" y="23844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4" name="tx94"/>
            <p:cNvSpPr/>
            <p:nvPr/>
          </p:nvSpPr>
          <p:spPr>
            <a:xfrm>
              <a:off x="7429055" y="2248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a:t>
              </a:r>
            </a:p>
          </p:txBody>
        </p:sp>
        <p:sp>
          <p:nvSpPr>
            <p:cNvPr id="95" name="tx95"/>
            <p:cNvSpPr/>
            <p:nvPr/>
          </p:nvSpPr>
          <p:spPr>
            <a:xfrm>
              <a:off x="7706303"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a:t>
              </a:r>
            </a:p>
          </p:txBody>
        </p:sp>
        <p:sp>
          <p:nvSpPr>
            <p:cNvPr id="96" name="tx96"/>
            <p:cNvSpPr/>
            <p:nvPr/>
          </p:nvSpPr>
          <p:spPr>
            <a:xfrm>
              <a:off x="7983551" y="2260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28.9</a:t>
              </a:r>
            </a:p>
          </p:txBody>
        </p:sp>
        <p:sp>
          <p:nvSpPr>
            <p:cNvPr id="97" name="pl97"/>
            <p:cNvSpPr/>
            <p:nvPr/>
          </p:nvSpPr>
          <p:spPr>
            <a:xfrm>
              <a:off x="1421035"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7702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08" name="tx108"/>
            <p:cNvSpPr/>
            <p:nvPr/>
          </p:nvSpPr>
          <p:spPr>
            <a:xfrm>
              <a:off x="1394909" y="344449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9" name="tx109"/>
            <p:cNvSpPr/>
            <p:nvPr/>
          </p:nvSpPr>
          <p:spPr>
            <a:xfrm>
              <a:off x="2715845" y="3697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0" name="tx110"/>
            <p:cNvSpPr/>
            <p:nvPr/>
          </p:nvSpPr>
          <p:spPr>
            <a:xfrm>
              <a:off x="2753715" y="33254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02084" y="35106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12" name="tx112"/>
            <p:cNvSpPr/>
            <p:nvPr/>
          </p:nvSpPr>
          <p:spPr>
            <a:xfrm>
              <a:off x="4139953" y="29492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488322" y="33198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14" name="tx114"/>
            <p:cNvSpPr/>
            <p:nvPr/>
          </p:nvSpPr>
          <p:spPr>
            <a:xfrm>
              <a:off x="5526191" y="25656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597312" y="3254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a:t>
              </a:r>
            </a:p>
          </p:txBody>
        </p:sp>
        <p:sp>
          <p:nvSpPr>
            <p:cNvPr id="116" name="tx116"/>
            <p:cNvSpPr/>
            <p:nvPr/>
          </p:nvSpPr>
          <p:spPr>
            <a:xfrm>
              <a:off x="6635182" y="24351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874560" y="33222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18" name="tx118"/>
            <p:cNvSpPr/>
            <p:nvPr/>
          </p:nvSpPr>
          <p:spPr>
            <a:xfrm>
              <a:off x="6900686" y="24941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9" name="tx119"/>
            <p:cNvSpPr/>
            <p:nvPr/>
          </p:nvSpPr>
          <p:spPr>
            <a:xfrm>
              <a:off x="7151808" y="3284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a:t>
              </a:r>
            </a:p>
          </p:txBody>
        </p:sp>
        <p:sp>
          <p:nvSpPr>
            <p:cNvPr id="120" name="tx120"/>
            <p:cNvSpPr/>
            <p:nvPr/>
          </p:nvSpPr>
          <p:spPr>
            <a:xfrm>
              <a:off x="7189677" y="24944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29055" y="32168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2" name="tx122"/>
            <p:cNvSpPr/>
            <p:nvPr/>
          </p:nvSpPr>
          <p:spPr>
            <a:xfrm>
              <a:off x="7466925" y="23586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06303" y="32076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24" name="tx124"/>
            <p:cNvSpPr/>
            <p:nvPr/>
          </p:nvSpPr>
          <p:spPr>
            <a:xfrm>
              <a:off x="7744173" y="23403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983551" y="3223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26" name="tx126"/>
            <p:cNvSpPr/>
            <p:nvPr/>
          </p:nvSpPr>
          <p:spPr>
            <a:xfrm>
              <a:off x="8021420" y="23710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733081" y="3459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733081" y="28693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0" name="tx130"/>
            <p:cNvSpPr/>
            <p:nvPr/>
          </p:nvSpPr>
          <p:spPr>
            <a:xfrm>
              <a:off x="733081" y="227861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1" name="tx131"/>
            <p:cNvSpPr/>
            <p:nvPr/>
          </p:nvSpPr>
          <p:spPr>
            <a:xfrm>
              <a:off x="733081" y="16880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2" name="tx132"/>
            <p:cNvSpPr/>
            <p:nvPr/>
          </p:nvSpPr>
          <p:spPr>
            <a:xfrm>
              <a:off x="733081" y="10974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60122"/>
              <a:ext cx="1314107"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Qatar, 2000-2024</a:t>
              </a:r>
            </a:p>
          </p:txBody>
        </p:sp>
        <p:sp>
          <p:nvSpPr>
            <p:cNvPr id="158" name="pl158"/>
            <p:cNvSpPr/>
            <p:nvPr/>
          </p:nvSpPr>
          <p:spPr>
            <a:xfrm>
              <a:off x="24140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6495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8851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5318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7673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0029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152212" cy="167191"/>
            </a:xfrm>
            <a:prstGeom prst="rect">
              <a:avLst/>
            </a:prstGeom>
            <a:solidFill>
              <a:srgbClr val="80BD41">
                <a:alpha val="100000"/>
              </a:srgbClr>
            </a:solidFill>
          </p:spPr>
          <p:txBody>
            <a:bodyPr/>
            <a:lstStyle/>
            <a:p/>
          </p:txBody>
        </p:sp>
        <p:sp>
          <p:nvSpPr>
            <p:cNvPr id="169" name="rc169"/>
            <p:cNvSpPr/>
            <p:nvPr/>
          </p:nvSpPr>
          <p:spPr>
            <a:xfrm>
              <a:off x="7448486" y="5889059"/>
              <a:ext cx="62595" cy="167191"/>
            </a:xfrm>
            <a:prstGeom prst="rect">
              <a:avLst/>
            </a:prstGeom>
            <a:solidFill>
              <a:srgbClr val="E2231A">
                <a:alpha val="100000"/>
              </a:srgbClr>
            </a:solidFill>
          </p:spPr>
          <p:txBody>
            <a:bodyPr/>
            <a:lstStyle/>
            <a:p/>
          </p:txBody>
        </p:sp>
        <p:sp>
          <p:nvSpPr>
            <p:cNvPr id="170" name="rc170"/>
            <p:cNvSpPr/>
            <p:nvPr/>
          </p:nvSpPr>
          <p:spPr>
            <a:xfrm>
              <a:off x="1296273" y="5680069"/>
              <a:ext cx="6509899" cy="167191"/>
            </a:xfrm>
            <a:prstGeom prst="rect">
              <a:avLst/>
            </a:prstGeom>
            <a:solidFill>
              <a:srgbClr val="80BD41">
                <a:alpha val="100000"/>
              </a:srgbClr>
            </a:solidFill>
          </p:spPr>
          <p:txBody>
            <a:bodyPr/>
            <a:lstStyle/>
            <a:p/>
          </p:txBody>
        </p:sp>
        <p:sp>
          <p:nvSpPr>
            <p:cNvPr id="171" name="rc171"/>
            <p:cNvSpPr/>
            <p:nvPr/>
          </p:nvSpPr>
          <p:spPr>
            <a:xfrm>
              <a:off x="7806173" y="5680069"/>
              <a:ext cx="64830" cy="167191"/>
            </a:xfrm>
            <a:prstGeom prst="rect">
              <a:avLst/>
            </a:prstGeom>
            <a:solidFill>
              <a:srgbClr val="E2231A">
                <a:alpha val="100000"/>
              </a:srgbClr>
            </a:solidFill>
          </p:spPr>
          <p:txBody>
            <a:bodyPr/>
            <a:lstStyle/>
            <a:p/>
          </p:txBody>
        </p:sp>
        <p:sp>
          <p:nvSpPr>
            <p:cNvPr id="172" name="rc172"/>
            <p:cNvSpPr/>
            <p:nvPr/>
          </p:nvSpPr>
          <p:spPr>
            <a:xfrm>
              <a:off x="1296273" y="5471080"/>
              <a:ext cx="6393651" cy="167191"/>
            </a:xfrm>
            <a:prstGeom prst="rect">
              <a:avLst/>
            </a:prstGeom>
            <a:solidFill>
              <a:srgbClr val="80BD41">
                <a:alpha val="100000"/>
              </a:srgbClr>
            </a:solidFill>
          </p:spPr>
          <p:txBody>
            <a:bodyPr/>
            <a:lstStyle/>
            <a:p/>
          </p:txBody>
        </p:sp>
        <p:sp>
          <p:nvSpPr>
            <p:cNvPr id="173" name="rc173"/>
            <p:cNvSpPr/>
            <p:nvPr/>
          </p:nvSpPr>
          <p:spPr>
            <a:xfrm>
              <a:off x="7689925" y="5471080"/>
              <a:ext cx="64830" cy="167191"/>
            </a:xfrm>
            <a:prstGeom prst="rect">
              <a:avLst/>
            </a:prstGeom>
            <a:solidFill>
              <a:srgbClr val="E2231A">
                <a:alpha val="100000"/>
              </a:srgbClr>
            </a:solidFill>
          </p:spPr>
          <p:txBody>
            <a:bodyPr/>
            <a:lstStyle/>
            <a:p/>
          </p:txBody>
        </p:sp>
        <p:sp>
          <p:nvSpPr>
            <p:cNvPr id="174" name="tx174"/>
            <p:cNvSpPr/>
            <p:nvPr/>
          </p:nvSpPr>
          <p:spPr>
            <a:xfrm>
              <a:off x="7706948"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75" name="tx175"/>
            <p:cNvSpPr/>
            <p:nvPr/>
          </p:nvSpPr>
          <p:spPr>
            <a:xfrm>
              <a:off x="808721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29.4</a:t>
              </a:r>
            </a:p>
          </p:txBody>
        </p:sp>
        <p:sp>
          <p:nvSpPr>
            <p:cNvPr id="176" name="tx176"/>
            <p:cNvSpPr/>
            <p:nvPr/>
          </p:nvSpPr>
          <p:spPr>
            <a:xfrm>
              <a:off x="796515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28.9</a:t>
              </a:r>
            </a:p>
          </p:txBody>
        </p:sp>
        <p:sp>
          <p:nvSpPr>
            <p:cNvPr id="177" name="tx177"/>
            <p:cNvSpPr/>
            <p:nvPr/>
          </p:nvSpPr>
          <p:spPr>
            <a:xfrm>
              <a:off x="426688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a:t>
              </a:r>
            </a:p>
          </p:txBody>
        </p:sp>
        <p:sp>
          <p:nvSpPr>
            <p:cNvPr id="178" name="tx178"/>
            <p:cNvSpPr/>
            <p:nvPr/>
          </p:nvSpPr>
          <p:spPr>
            <a:xfrm>
              <a:off x="7417985"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44572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a:t>
              </a:r>
            </a:p>
          </p:txBody>
        </p:sp>
        <p:sp>
          <p:nvSpPr>
            <p:cNvPr id="180" name="tx180"/>
            <p:cNvSpPr/>
            <p:nvPr/>
          </p:nvSpPr>
          <p:spPr>
            <a:xfrm>
              <a:off x="7776790"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38760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82" name="tx182"/>
            <p:cNvSpPr/>
            <p:nvPr/>
          </p:nvSpPr>
          <p:spPr>
            <a:xfrm>
              <a:off x="7660542"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45412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8" name="tx188"/>
            <p:cNvSpPr/>
            <p:nvPr/>
          </p:nvSpPr>
          <p:spPr>
            <a:xfrm>
              <a:off x="568966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7925206"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increased 4% compared to in 2019.
The number of surviving infants increased approximately 4%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7202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26073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84944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37767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6638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55508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14379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1212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6129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1045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962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0878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5795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0711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5628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0544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5461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378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5294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02111"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5002" y="4065170"/>
              <a:ext cx="494248" cy="1312502"/>
            </a:xfrm>
            <a:prstGeom prst="rect">
              <a:avLst/>
            </a:prstGeom>
            <a:solidFill>
              <a:srgbClr val="1CABE2">
                <a:alpha val="100000"/>
              </a:srgbClr>
            </a:solidFill>
          </p:spPr>
          <p:txBody>
            <a:bodyPr/>
            <a:lstStyle/>
            <a:p/>
          </p:txBody>
        </p:sp>
        <p:sp>
          <p:nvSpPr>
            <p:cNvPr id="25" name="rc25"/>
            <p:cNvSpPr/>
            <p:nvPr/>
          </p:nvSpPr>
          <p:spPr>
            <a:xfrm>
              <a:off x="1414167" y="4897833"/>
              <a:ext cx="494248" cy="479839"/>
            </a:xfrm>
            <a:prstGeom prst="rect">
              <a:avLst/>
            </a:prstGeom>
            <a:solidFill>
              <a:srgbClr val="1CABE2">
                <a:alpha val="100000"/>
              </a:srgbClr>
            </a:solidFill>
          </p:spPr>
          <p:txBody>
            <a:bodyPr/>
            <a:lstStyle/>
            <a:p/>
          </p:txBody>
        </p:sp>
        <p:sp>
          <p:nvSpPr>
            <p:cNvPr id="26" name="rc26"/>
            <p:cNvSpPr/>
            <p:nvPr/>
          </p:nvSpPr>
          <p:spPr>
            <a:xfrm>
              <a:off x="1963333" y="4919003"/>
              <a:ext cx="494248" cy="458670"/>
            </a:xfrm>
            <a:prstGeom prst="rect">
              <a:avLst/>
            </a:prstGeom>
            <a:solidFill>
              <a:srgbClr val="1CABE2">
                <a:alpha val="100000"/>
              </a:srgbClr>
            </a:solidFill>
          </p:spPr>
          <p:txBody>
            <a:bodyPr/>
            <a:lstStyle/>
            <a:p/>
          </p:txBody>
        </p:sp>
        <p:sp>
          <p:nvSpPr>
            <p:cNvPr id="27" name="rc27"/>
            <p:cNvSpPr/>
            <p:nvPr/>
          </p:nvSpPr>
          <p:spPr>
            <a:xfrm>
              <a:off x="2512498" y="4777873"/>
              <a:ext cx="494248" cy="599799"/>
            </a:xfrm>
            <a:prstGeom prst="rect">
              <a:avLst/>
            </a:prstGeom>
            <a:solidFill>
              <a:srgbClr val="1CABE2">
                <a:alpha val="100000"/>
              </a:srgbClr>
            </a:solidFill>
          </p:spPr>
          <p:txBody>
            <a:bodyPr/>
            <a:lstStyle/>
            <a:p/>
          </p:txBody>
        </p:sp>
        <p:sp>
          <p:nvSpPr>
            <p:cNvPr id="28" name="rc28"/>
            <p:cNvSpPr/>
            <p:nvPr/>
          </p:nvSpPr>
          <p:spPr>
            <a:xfrm>
              <a:off x="3061663" y="5165979"/>
              <a:ext cx="494248" cy="211693"/>
            </a:xfrm>
            <a:prstGeom prst="rect">
              <a:avLst/>
            </a:prstGeom>
            <a:solidFill>
              <a:srgbClr val="1CABE2">
                <a:alpha val="100000"/>
              </a:srgbClr>
            </a:solidFill>
          </p:spPr>
          <p:txBody>
            <a:bodyPr/>
            <a:lstStyle/>
            <a:p/>
          </p:txBody>
        </p:sp>
        <p:sp>
          <p:nvSpPr>
            <p:cNvPr id="29" name="rc29"/>
            <p:cNvSpPr/>
            <p:nvPr/>
          </p:nvSpPr>
          <p:spPr>
            <a:xfrm>
              <a:off x="3610829" y="5229487"/>
              <a:ext cx="494248" cy="148185"/>
            </a:xfrm>
            <a:prstGeom prst="rect">
              <a:avLst/>
            </a:prstGeom>
            <a:solidFill>
              <a:srgbClr val="1CABE2">
                <a:alpha val="100000"/>
              </a:srgbClr>
            </a:solidFill>
          </p:spPr>
          <p:txBody>
            <a:bodyPr/>
            <a:lstStyle/>
            <a:p/>
          </p:txBody>
        </p:sp>
        <p:sp>
          <p:nvSpPr>
            <p:cNvPr id="30" name="rc30"/>
            <p:cNvSpPr/>
            <p:nvPr/>
          </p:nvSpPr>
          <p:spPr>
            <a:xfrm>
              <a:off x="4159994" y="5349447"/>
              <a:ext cx="494248" cy="28225"/>
            </a:xfrm>
            <a:prstGeom prst="rect">
              <a:avLst/>
            </a:prstGeom>
            <a:solidFill>
              <a:srgbClr val="1CABE2">
                <a:alpha val="100000"/>
              </a:srgbClr>
            </a:solidFill>
          </p:spPr>
          <p:txBody>
            <a:bodyPr/>
            <a:lstStyle/>
            <a:p/>
          </p:txBody>
        </p:sp>
        <p:sp>
          <p:nvSpPr>
            <p:cNvPr id="31" name="rc31"/>
            <p:cNvSpPr/>
            <p:nvPr/>
          </p:nvSpPr>
          <p:spPr>
            <a:xfrm>
              <a:off x="4709160" y="5257713"/>
              <a:ext cx="494248" cy="119959"/>
            </a:xfrm>
            <a:prstGeom prst="rect">
              <a:avLst/>
            </a:prstGeom>
            <a:solidFill>
              <a:srgbClr val="1CABE2">
                <a:alpha val="100000"/>
              </a:srgbClr>
            </a:solidFill>
          </p:spPr>
          <p:txBody>
            <a:bodyPr/>
            <a:lstStyle/>
            <a:p/>
          </p:txBody>
        </p:sp>
        <p:sp>
          <p:nvSpPr>
            <p:cNvPr id="32" name="rc32"/>
            <p:cNvSpPr/>
            <p:nvPr/>
          </p:nvSpPr>
          <p:spPr>
            <a:xfrm>
              <a:off x="5258325" y="5342391"/>
              <a:ext cx="494248" cy="35282"/>
            </a:xfrm>
            <a:prstGeom prst="rect">
              <a:avLst/>
            </a:prstGeom>
            <a:solidFill>
              <a:srgbClr val="1CABE2">
                <a:alpha val="100000"/>
              </a:srgbClr>
            </a:solidFill>
          </p:spPr>
          <p:txBody>
            <a:bodyPr/>
            <a:lstStyle/>
            <a:p/>
          </p:txBody>
        </p:sp>
        <p:sp>
          <p:nvSpPr>
            <p:cNvPr id="33" name="rc33"/>
            <p:cNvSpPr/>
            <p:nvPr/>
          </p:nvSpPr>
          <p:spPr>
            <a:xfrm>
              <a:off x="5807490" y="5370616"/>
              <a:ext cx="494248" cy="7056"/>
            </a:xfrm>
            <a:prstGeom prst="rect">
              <a:avLst/>
            </a:prstGeom>
            <a:solidFill>
              <a:srgbClr val="1CABE2">
                <a:alpha val="100000"/>
              </a:srgbClr>
            </a:solidFill>
          </p:spPr>
          <p:txBody>
            <a:bodyPr/>
            <a:lstStyle/>
            <a:p/>
          </p:txBody>
        </p:sp>
        <p:sp>
          <p:nvSpPr>
            <p:cNvPr id="34" name="rc34"/>
            <p:cNvSpPr/>
            <p:nvPr/>
          </p:nvSpPr>
          <p:spPr>
            <a:xfrm>
              <a:off x="6356656" y="5250657"/>
              <a:ext cx="494248" cy="127016"/>
            </a:xfrm>
            <a:prstGeom prst="rect">
              <a:avLst/>
            </a:prstGeom>
            <a:solidFill>
              <a:srgbClr val="1CABE2">
                <a:alpha val="100000"/>
              </a:srgbClr>
            </a:solidFill>
          </p:spPr>
          <p:txBody>
            <a:bodyPr/>
            <a:lstStyle/>
            <a:p/>
          </p:txBody>
        </p:sp>
        <p:sp>
          <p:nvSpPr>
            <p:cNvPr id="35" name="rc35"/>
            <p:cNvSpPr/>
            <p:nvPr/>
          </p:nvSpPr>
          <p:spPr>
            <a:xfrm>
              <a:off x="6905821" y="4559123"/>
              <a:ext cx="494248" cy="818550"/>
            </a:xfrm>
            <a:prstGeom prst="rect">
              <a:avLst/>
            </a:prstGeom>
            <a:solidFill>
              <a:srgbClr val="1CABE2">
                <a:alpha val="100000"/>
              </a:srgbClr>
            </a:solidFill>
          </p:spPr>
          <p:txBody>
            <a:bodyPr/>
            <a:lstStyle/>
            <a:p/>
          </p:txBody>
        </p:sp>
        <p:sp>
          <p:nvSpPr>
            <p:cNvPr id="36" name="rc36"/>
            <p:cNvSpPr/>
            <p:nvPr/>
          </p:nvSpPr>
          <p:spPr>
            <a:xfrm>
              <a:off x="7454986" y="5024850"/>
              <a:ext cx="494248" cy="352823"/>
            </a:xfrm>
            <a:prstGeom prst="rect">
              <a:avLst/>
            </a:prstGeom>
            <a:solidFill>
              <a:srgbClr val="1CABE2">
                <a:alpha val="100000"/>
              </a:srgbClr>
            </a:solidFill>
          </p:spPr>
          <p:txBody>
            <a:bodyPr/>
            <a:lstStyle/>
            <a:p/>
          </p:txBody>
        </p:sp>
        <p:sp>
          <p:nvSpPr>
            <p:cNvPr id="37" name="pl37"/>
            <p:cNvSpPr/>
            <p:nvPr/>
          </p:nvSpPr>
          <p:spPr>
            <a:xfrm>
              <a:off x="1112126" y="1046414"/>
              <a:ext cx="6589984" cy="393750"/>
            </a:xfrm>
            <a:custGeom>
              <a:avLst/>
              <a:pathLst>
                <a:path w="6589984" h="393750">
                  <a:moveTo>
                    <a:pt x="0" y="87500"/>
                  </a:moveTo>
                  <a:lnTo>
                    <a:pt x="549165" y="87500"/>
                  </a:lnTo>
                  <a:lnTo>
                    <a:pt x="1098330" y="0"/>
                  </a:lnTo>
                  <a:lnTo>
                    <a:pt x="1647496" y="0"/>
                  </a:lnTo>
                  <a:lnTo>
                    <a:pt x="2196661" y="0"/>
                  </a:lnTo>
                  <a:lnTo>
                    <a:pt x="2745826" y="0"/>
                  </a:lnTo>
                  <a:lnTo>
                    <a:pt x="3294992" y="0"/>
                  </a:lnTo>
                  <a:lnTo>
                    <a:pt x="3844157" y="0"/>
                  </a:lnTo>
                  <a:lnTo>
                    <a:pt x="4393322" y="393750"/>
                  </a:lnTo>
                  <a:lnTo>
                    <a:pt x="4942488" y="0"/>
                  </a:lnTo>
                  <a:lnTo>
                    <a:pt x="5491653" y="0"/>
                  </a:lnTo>
                  <a:lnTo>
                    <a:pt x="6040819" y="0"/>
                  </a:lnTo>
                  <a:lnTo>
                    <a:pt x="6589984" y="0"/>
                  </a:lnTo>
                </a:path>
              </a:pathLst>
            </a:custGeom>
            <a:ln w="27101" cap="flat">
              <a:solidFill>
                <a:srgbClr val="00833D">
                  <a:alpha val="100000"/>
                </a:srgbClr>
              </a:solidFill>
              <a:prstDash val="solid"/>
              <a:round/>
            </a:ln>
          </p:spPr>
          <p:txBody>
            <a:bodyPr/>
            <a:lstStyle/>
            <a:p/>
          </p:txBody>
        </p:sp>
        <p:sp>
          <p:nvSpPr>
            <p:cNvPr id="38" name="pl38"/>
            <p:cNvSpPr/>
            <p:nvPr/>
          </p:nvSpPr>
          <p:spPr>
            <a:xfrm>
              <a:off x="1112126" y="1046414"/>
              <a:ext cx="6589984" cy="481250"/>
            </a:xfrm>
            <a:custGeom>
              <a:avLst/>
              <a:pathLst>
                <a:path w="6589984" h="481250">
                  <a:moveTo>
                    <a:pt x="0" y="0"/>
                  </a:moveTo>
                  <a:lnTo>
                    <a:pt x="549165" y="0"/>
                  </a:lnTo>
                  <a:lnTo>
                    <a:pt x="1098330" y="175000"/>
                  </a:lnTo>
                  <a:lnTo>
                    <a:pt x="1647496" y="350000"/>
                  </a:lnTo>
                  <a:lnTo>
                    <a:pt x="2196661" y="306250"/>
                  </a:lnTo>
                  <a:lnTo>
                    <a:pt x="2745826" y="262500"/>
                  </a:lnTo>
                  <a:lnTo>
                    <a:pt x="3294992" y="175000"/>
                  </a:lnTo>
                  <a:lnTo>
                    <a:pt x="3844157" y="43750"/>
                  </a:lnTo>
                  <a:lnTo>
                    <a:pt x="4393322" y="481250"/>
                  </a:lnTo>
                  <a:lnTo>
                    <a:pt x="4942488" y="0"/>
                  </a:lnTo>
                  <a:lnTo>
                    <a:pt x="5491653" y="0"/>
                  </a:lnTo>
                  <a:lnTo>
                    <a:pt x="6040819" y="0"/>
                  </a:lnTo>
                  <a:lnTo>
                    <a:pt x="6589984" y="0"/>
                  </a:lnTo>
                </a:path>
              </a:pathLst>
            </a:custGeom>
            <a:ln w="27101" cap="flat">
              <a:solidFill>
                <a:srgbClr val="002759">
                  <a:alpha val="100000"/>
                </a:srgbClr>
              </a:solidFill>
              <a:prstDash val="solid"/>
              <a:round/>
            </a:ln>
          </p:spPr>
          <p:txBody>
            <a:bodyPr/>
            <a:lstStyle/>
            <a:p/>
          </p:txBody>
        </p:sp>
        <p:sp>
          <p:nvSpPr>
            <p:cNvPr id="39" name="pt39"/>
            <p:cNvSpPr/>
            <p:nvPr/>
          </p:nvSpPr>
          <p:spPr>
            <a:xfrm>
              <a:off x="1080525"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629690"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178856"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728021"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277187"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26352"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375517"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2468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473848" y="1408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2301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72179"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21344"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70510"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080525"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629690"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178856" y="1189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728021" y="1364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277187" y="132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26352" y="127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375517" y="1189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24683"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473848" y="1496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23013"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72179"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21344"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70510"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12648" y="39353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186</a:t>
              </a:r>
            </a:p>
          </p:txBody>
        </p:sp>
        <p:sp>
          <p:nvSpPr>
            <p:cNvPr id="66" name="tx66"/>
            <p:cNvSpPr/>
            <p:nvPr/>
          </p:nvSpPr>
          <p:spPr>
            <a:xfrm>
              <a:off x="1594973" y="476799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67" name="tx67"/>
            <p:cNvSpPr/>
            <p:nvPr/>
          </p:nvSpPr>
          <p:spPr>
            <a:xfrm>
              <a:off x="2144138" y="478916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a:t>
              </a:r>
            </a:p>
          </p:txBody>
        </p:sp>
        <p:sp>
          <p:nvSpPr>
            <p:cNvPr id="68" name="tx68"/>
            <p:cNvSpPr/>
            <p:nvPr/>
          </p:nvSpPr>
          <p:spPr>
            <a:xfrm>
              <a:off x="2693304" y="464803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a:t>
              </a:r>
            </a:p>
          </p:txBody>
        </p:sp>
        <p:sp>
          <p:nvSpPr>
            <p:cNvPr id="69" name="tx69"/>
            <p:cNvSpPr/>
            <p:nvPr/>
          </p:nvSpPr>
          <p:spPr>
            <a:xfrm>
              <a:off x="3242469" y="503607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70" name="tx70"/>
            <p:cNvSpPr/>
            <p:nvPr/>
          </p:nvSpPr>
          <p:spPr>
            <a:xfrm>
              <a:off x="3791635" y="510110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1" name="tx71"/>
            <p:cNvSpPr/>
            <p:nvPr/>
          </p:nvSpPr>
          <p:spPr>
            <a:xfrm>
              <a:off x="4373959" y="522141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2" name="tx72"/>
            <p:cNvSpPr/>
            <p:nvPr/>
          </p:nvSpPr>
          <p:spPr>
            <a:xfrm>
              <a:off x="4889965" y="512932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3" name="tx73"/>
            <p:cNvSpPr/>
            <p:nvPr/>
          </p:nvSpPr>
          <p:spPr>
            <a:xfrm>
              <a:off x="5472290" y="5214062"/>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4" name="tx74"/>
            <p:cNvSpPr/>
            <p:nvPr/>
          </p:nvSpPr>
          <p:spPr>
            <a:xfrm>
              <a:off x="6021455" y="524223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6537461" y="512081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6" name="tx76"/>
            <p:cNvSpPr/>
            <p:nvPr/>
          </p:nvSpPr>
          <p:spPr>
            <a:xfrm>
              <a:off x="7053467" y="442928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116</a:t>
              </a:r>
            </a:p>
          </p:txBody>
        </p:sp>
        <p:sp>
          <p:nvSpPr>
            <p:cNvPr id="77" name="tx77"/>
            <p:cNvSpPr/>
            <p:nvPr/>
          </p:nvSpPr>
          <p:spPr>
            <a:xfrm>
              <a:off x="7635792" y="489500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a:t>
              </a:r>
            </a:p>
          </p:txBody>
        </p:sp>
        <p:sp>
          <p:nvSpPr>
            <p:cNvPr id="78" name="pl78"/>
            <p:cNvSpPr/>
            <p:nvPr/>
          </p:nvSpPr>
          <p:spPr>
            <a:xfrm>
              <a:off x="7714520" y="938939"/>
              <a:ext cx="147783" cy="99150"/>
            </a:xfrm>
            <a:custGeom>
              <a:avLst/>
              <a:pathLst>
                <a:path w="147783" h="99150">
                  <a:moveTo>
                    <a:pt x="147783" y="0"/>
                  </a:moveTo>
                  <a:lnTo>
                    <a:pt x="0" y="99150"/>
                  </a:lnTo>
                </a:path>
              </a:pathLst>
            </a:custGeom>
          </p:spPr>
          <p:txBody>
            <a:bodyPr/>
            <a:lstStyle/>
            <a:p/>
          </p:txBody>
        </p:sp>
        <p:sp>
          <p:nvSpPr>
            <p:cNvPr id="79" name="pl79"/>
            <p:cNvSpPr/>
            <p:nvPr/>
          </p:nvSpPr>
          <p:spPr>
            <a:xfrm>
              <a:off x="7714976" y="1054459"/>
              <a:ext cx="147327" cy="92124"/>
            </a:xfrm>
            <a:custGeom>
              <a:avLst/>
              <a:pathLst>
                <a:path w="147327" h="92124">
                  <a:moveTo>
                    <a:pt x="147327" y="92124"/>
                  </a:moveTo>
                  <a:lnTo>
                    <a:pt x="0" y="0"/>
                  </a:lnTo>
                </a:path>
              </a:pathLst>
            </a:custGeom>
          </p:spPr>
          <p:txBody>
            <a:bodyPr/>
            <a:lstStyle/>
            <a:p/>
          </p:txBody>
        </p:sp>
        <p:sp>
          <p:nvSpPr>
            <p:cNvPr id="80" name="pg80"/>
            <p:cNvSpPr/>
            <p:nvPr/>
          </p:nvSpPr>
          <p:spPr>
            <a:xfrm>
              <a:off x="7793724" y="8203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86147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2" name="pg82"/>
            <p:cNvSpPr/>
            <p:nvPr/>
          </p:nvSpPr>
          <p:spPr>
            <a:xfrm>
              <a:off x="7793724" y="108788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12900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4" name="rc84"/>
            <p:cNvSpPr/>
            <p:nvPr/>
          </p:nvSpPr>
          <p:spPr>
            <a:xfrm>
              <a:off x="782627" y="646101"/>
              <a:ext cx="7853064" cy="495688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649366"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391900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7" name="tx87"/>
            <p:cNvSpPr/>
            <p:nvPr/>
          </p:nvSpPr>
          <p:spPr>
            <a:xfrm>
              <a:off x="508103" y="250771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8" name="tx88"/>
            <p:cNvSpPr/>
            <p:nvPr/>
          </p:nvSpPr>
          <p:spPr>
            <a:xfrm>
              <a:off x="508103" y="109641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9" name="tx89"/>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96990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519037"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068233"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61739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16656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1572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239594"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1406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337925"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1239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6155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10691"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59887"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2061916" y="401341"/>
              <a:ext cx="5294486"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Qatar,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50 confirmed measles cases in Qatar. In the same year, MCV1 coverage was 99% and MCV2 coverage was 99%.
The number of cases in 2024 was 57% lower than in 2023 (n=116).
The highest number of measles cases was reported in 2012 (n=186). In this year, MCV1 coverage was 97%.
Qatar reported measles vaccine stockouts in 2018 and 2020.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2172054"/>
              <a:ext cx="3520101" cy="2239082"/>
            </a:xfrm>
            <a:custGeom>
              <a:avLst/>
              <a:pathLst>
                <a:path w="3520101" h="2239082">
                  <a:moveTo>
                    <a:pt x="0" y="0"/>
                  </a:moveTo>
                  <a:lnTo>
                    <a:pt x="146670" y="1894607"/>
                  </a:lnTo>
                  <a:lnTo>
                    <a:pt x="293341" y="2239082"/>
                  </a:lnTo>
                  <a:lnTo>
                    <a:pt x="440012" y="1550133"/>
                  </a:lnTo>
                  <a:lnTo>
                    <a:pt x="586683" y="1722370"/>
                  </a:lnTo>
                  <a:lnTo>
                    <a:pt x="733354" y="1894607"/>
                  </a:lnTo>
                  <a:lnTo>
                    <a:pt x="880025" y="1722370"/>
                  </a:lnTo>
                  <a:lnTo>
                    <a:pt x="1026696" y="1894607"/>
                  </a:lnTo>
                  <a:lnTo>
                    <a:pt x="1173367" y="2239082"/>
                  </a:lnTo>
                  <a:lnTo>
                    <a:pt x="1320038" y="2239082"/>
                  </a:lnTo>
                  <a:lnTo>
                    <a:pt x="1466709" y="2066844"/>
                  </a:lnTo>
                  <a:lnTo>
                    <a:pt x="1613379" y="2066844"/>
                  </a:lnTo>
                  <a:lnTo>
                    <a:pt x="1760050" y="1722370"/>
                  </a:lnTo>
                  <a:lnTo>
                    <a:pt x="1906721" y="1894607"/>
                  </a:lnTo>
                  <a:lnTo>
                    <a:pt x="2053392" y="516711"/>
                  </a:lnTo>
                  <a:lnTo>
                    <a:pt x="2200063" y="2239082"/>
                  </a:lnTo>
                  <a:lnTo>
                    <a:pt x="2346734" y="2066844"/>
                  </a:lnTo>
                  <a:lnTo>
                    <a:pt x="2493405" y="2066844"/>
                  </a:lnTo>
                  <a:lnTo>
                    <a:pt x="2640076" y="2066844"/>
                  </a:lnTo>
                  <a:lnTo>
                    <a:pt x="2786747" y="2066844"/>
                  </a:lnTo>
                  <a:lnTo>
                    <a:pt x="2933418" y="2239082"/>
                  </a:lnTo>
                  <a:lnTo>
                    <a:pt x="3080089" y="2066844"/>
                  </a:lnTo>
                  <a:lnTo>
                    <a:pt x="3226759" y="2066844"/>
                  </a:lnTo>
                  <a:lnTo>
                    <a:pt x="3373430" y="1550133"/>
                  </a:lnTo>
                  <a:lnTo>
                    <a:pt x="3520101" y="1722370"/>
                  </a:lnTo>
                </a:path>
              </a:pathLst>
            </a:custGeom>
            <a:ln w="27101" cap="flat">
              <a:solidFill>
                <a:srgbClr val="0058AB">
                  <a:alpha val="80000"/>
                </a:srgbClr>
              </a:solidFill>
              <a:prstDash val="solid"/>
              <a:round/>
            </a:ln>
          </p:spPr>
          <p:txBody>
            <a:bodyPr/>
            <a:lstStyle/>
            <a:p/>
          </p:txBody>
        </p:sp>
        <p:sp>
          <p:nvSpPr>
            <p:cNvPr id="24" name="pl24"/>
            <p:cNvSpPr/>
            <p:nvPr/>
          </p:nvSpPr>
          <p:spPr>
            <a:xfrm>
              <a:off x="943464" y="2172054"/>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5" name="pl25"/>
            <p:cNvSpPr/>
            <p:nvPr/>
          </p:nvSpPr>
          <p:spPr>
            <a:xfrm>
              <a:off x="943464" y="3205477"/>
              <a:ext cx="3520101" cy="688948"/>
            </a:xfrm>
            <a:custGeom>
              <a:avLst/>
              <a:pathLst>
                <a:path w="3520101" h="688948">
                  <a:moveTo>
                    <a:pt x="0" y="172237"/>
                  </a:moveTo>
                  <a:lnTo>
                    <a:pt x="146670" y="172237"/>
                  </a:lnTo>
                  <a:lnTo>
                    <a:pt x="293341" y="0"/>
                  </a:lnTo>
                  <a:lnTo>
                    <a:pt x="440012" y="0"/>
                  </a:lnTo>
                  <a:lnTo>
                    <a:pt x="586683" y="172237"/>
                  </a:lnTo>
                  <a:lnTo>
                    <a:pt x="733354" y="172237"/>
                  </a:lnTo>
                  <a:lnTo>
                    <a:pt x="880025" y="172237"/>
                  </a:lnTo>
                  <a:lnTo>
                    <a:pt x="1026696" y="344474"/>
                  </a:lnTo>
                  <a:lnTo>
                    <a:pt x="1173367" y="344474"/>
                  </a:lnTo>
                  <a:lnTo>
                    <a:pt x="1320038" y="516711"/>
                  </a:lnTo>
                  <a:lnTo>
                    <a:pt x="1466709" y="516711"/>
                  </a:lnTo>
                  <a:lnTo>
                    <a:pt x="1613379" y="516711"/>
                  </a:lnTo>
                  <a:lnTo>
                    <a:pt x="1760050" y="172237"/>
                  </a:lnTo>
                  <a:lnTo>
                    <a:pt x="1906721" y="516711"/>
                  </a:lnTo>
                  <a:lnTo>
                    <a:pt x="2053392" y="516711"/>
                  </a:lnTo>
                  <a:lnTo>
                    <a:pt x="2200063" y="516711"/>
                  </a:lnTo>
                  <a:lnTo>
                    <a:pt x="2346734" y="688948"/>
                  </a:lnTo>
                  <a:lnTo>
                    <a:pt x="2493405" y="688948"/>
                  </a:lnTo>
                  <a:lnTo>
                    <a:pt x="2640076" y="516711"/>
                  </a:lnTo>
                  <a:lnTo>
                    <a:pt x="2786747" y="516711"/>
                  </a:lnTo>
                  <a:lnTo>
                    <a:pt x="2933418" y="172237"/>
                  </a:lnTo>
                  <a:lnTo>
                    <a:pt x="3080089" y="172237"/>
                  </a:lnTo>
                  <a:lnTo>
                    <a:pt x="3226759" y="172237"/>
                  </a:lnTo>
                  <a:lnTo>
                    <a:pt x="3373430" y="344474"/>
                  </a:lnTo>
                  <a:lnTo>
                    <a:pt x="3520101" y="172237"/>
                  </a:lnTo>
                </a:path>
              </a:pathLst>
            </a:custGeom>
            <a:ln w="27101" cap="flat">
              <a:solidFill>
                <a:srgbClr val="00833D">
                  <a:alpha val="80000"/>
                </a:srgbClr>
              </a:solidFill>
              <a:prstDash val="solid"/>
              <a:round/>
            </a:ln>
          </p:spPr>
          <p:txBody>
            <a:bodyPr/>
            <a:lstStyle/>
            <a:p/>
          </p:txBody>
        </p:sp>
        <p:sp>
          <p:nvSpPr>
            <p:cNvPr id="26" name="pl26"/>
            <p:cNvSpPr/>
            <p:nvPr/>
          </p:nvSpPr>
          <p:spPr>
            <a:xfrm>
              <a:off x="943464" y="2172054"/>
              <a:ext cx="3520101" cy="2239082"/>
            </a:xfrm>
            <a:custGeom>
              <a:avLst/>
              <a:pathLst>
                <a:path w="3520101" h="2239082">
                  <a:moveTo>
                    <a:pt x="0" y="0"/>
                  </a:moveTo>
                  <a:lnTo>
                    <a:pt x="146670" y="1894607"/>
                  </a:lnTo>
                  <a:lnTo>
                    <a:pt x="293341" y="2239082"/>
                  </a:lnTo>
                  <a:lnTo>
                    <a:pt x="440012" y="1550133"/>
                  </a:lnTo>
                  <a:lnTo>
                    <a:pt x="586683" y="1722370"/>
                  </a:lnTo>
                  <a:lnTo>
                    <a:pt x="733354" y="1894607"/>
                  </a:lnTo>
                  <a:lnTo>
                    <a:pt x="880025" y="1722370"/>
                  </a:lnTo>
                  <a:lnTo>
                    <a:pt x="1026696" y="1894607"/>
                  </a:lnTo>
                  <a:lnTo>
                    <a:pt x="1173367" y="2239082"/>
                  </a:lnTo>
                  <a:lnTo>
                    <a:pt x="1320038" y="2239082"/>
                  </a:lnTo>
                  <a:lnTo>
                    <a:pt x="1466709" y="2066844"/>
                  </a:lnTo>
                  <a:lnTo>
                    <a:pt x="1613379" y="2066844"/>
                  </a:lnTo>
                  <a:lnTo>
                    <a:pt x="1760050" y="1722370"/>
                  </a:lnTo>
                  <a:lnTo>
                    <a:pt x="1906721" y="1894607"/>
                  </a:lnTo>
                  <a:lnTo>
                    <a:pt x="2053392" y="516711"/>
                  </a:lnTo>
                  <a:lnTo>
                    <a:pt x="2200063" y="2239082"/>
                  </a:lnTo>
                  <a:lnTo>
                    <a:pt x="2346734" y="2066844"/>
                  </a:lnTo>
                  <a:lnTo>
                    <a:pt x="2493405" y="2066844"/>
                  </a:lnTo>
                  <a:lnTo>
                    <a:pt x="2640076" y="2066844"/>
                  </a:lnTo>
                  <a:lnTo>
                    <a:pt x="2786747" y="2066844"/>
                  </a:lnTo>
                  <a:lnTo>
                    <a:pt x="2933418" y="2239082"/>
                  </a:lnTo>
                  <a:lnTo>
                    <a:pt x="3080089" y="2066844"/>
                  </a:lnTo>
                  <a:lnTo>
                    <a:pt x="3226759" y="2066844"/>
                  </a:lnTo>
                  <a:lnTo>
                    <a:pt x="3373430" y="1550133"/>
                  </a:lnTo>
                  <a:lnTo>
                    <a:pt x="3520101" y="1722370"/>
                  </a:lnTo>
                </a:path>
              </a:pathLst>
            </a:custGeom>
            <a:ln w="43362" cap="flat">
              <a:solidFill>
                <a:srgbClr val="000000">
                  <a:alpha val="100000"/>
                </a:srgbClr>
              </a:solidFill>
              <a:prstDash val="solid"/>
              <a:round/>
            </a:ln>
          </p:spPr>
          <p:txBody>
            <a:bodyPr/>
            <a:lstStyle/>
            <a:p/>
          </p:txBody>
        </p:sp>
        <p:sp>
          <p:nvSpPr>
            <p:cNvPr id="27" name="pl27"/>
            <p:cNvSpPr/>
            <p:nvPr/>
          </p:nvSpPr>
          <p:spPr>
            <a:xfrm>
              <a:off x="943464" y="2172054"/>
              <a:ext cx="3520101" cy="2239082"/>
            </a:xfrm>
            <a:custGeom>
              <a:avLst/>
              <a:pathLst>
                <a:path w="3520101" h="2239082">
                  <a:moveTo>
                    <a:pt x="0" y="0"/>
                  </a:moveTo>
                  <a:lnTo>
                    <a:pt x="146670" y="1894607"/>
                  </a:lnTo>
                  <a:lnTo>
                    <a:pt x="293341" y="2239082"/>
                  </a:lnTo>
                  <a:lnTo>
                    <a:pt x="440012" y="1550133"/>
                  </a:lnTo>
                  <a:lnTo>
                    <a:pt x="586683" y="1722370"/>
                  </a:lnTo>
                  <a:lnTo>
                    <a:pt x="733354" y="1894607"/>
                  </a:lnTo>
                  <a:lnTo>
                    <a:pt x="880025" y="1722370"/>
                  </a:lnTo>
                  <a:lnTo>
                    <a:pt x="1026696" y="1894607"/>
                  </a:lnTo>
                  <a:lnTo>
                    <a:pt x="1173367" y="2239082"/>
                  </a:lnTo>
                  <a:lnTo>
                    <a:pt x="1320038" y="2239082"/>
                  </a:lnTo>
                  <a:lnTo>
                    <a:pt x="1466709" y="2066844"/>
                  </a:lnTo>
                  <a:lnTo>
                    <a:pt x="1613379" y="2066844"/>
                  </a:lnTo>
                  <a:lnTo>
                    <a:pt x="1760050" y="1722370"/>
                  </a:lnTo>
                  <a:lnTo>
                    <a:pt x="1906721" y="1894607"/>
                  </a:lnTo>
                  <a:lnTo>
                    <a:pt x="2053392" y="516711"/>
                  </a:lnTo>
                  <a:lnTo>
                    <a:pt x="2200063" y="2239082"/>
                  </a:lnTo>
                  <a:lnTo>
                    <a:pt x="2346734" y="2066844"/>
                  </a:lnTo>
                  <a:lnTo>
                    <a:pt x="2493405" y="2066844"/>
                  </a:lnTo>
                  <a:lnTo>
                    <a:pt x="2640076" y="2066844"/>
                  </a:lnTo>
                  <a:lnTo>
                    <a:pt x="2786747" y="2066844"/>
                  </a:lnTo>
                  <a:lnTo>
                    <a:pt x="2933418" y="2239082"/>
                  </a:lnTo>
                  <a:lnTo>
                    <a:pt x="3080089" y="2066844"/>
                  </a:lnTo>
                  <a:lnTo>
                    <a:pt x="3226759" y="2066844"/>
                  </a:lnTo>
                  <a:lnTo>
                    <a:pt x="3373430" y="1550133"/>
                  </a:lnTo>
                  <a:lnTo>
                    <a:pt x="3520101" y="1722370"/>
                  </a:lnTo>
                </a:path>
              </a:pathLst>
            </a:custGeom>
            <a:ln w="27101" cap="flat">
              <a:solidFill>
                <a:srgbClr val="0058AB">
                  <a:alpha val="100000"/>
                </a:srgbClr>
              </a:solidFill>
              <a:prstDash val="solid"/>
              <a:round/>
            </a:ln>
          </p:spPr>
          <p:txBody>
            <a:bodyPr/>
            <a:lstStyle/>
            <a:p/>
          </p:txBody>
        </p:sp>
        <p:sp>
          <p:nvSpPr>
            <p:cNvPr id="28" name="pl28"/>
            <p:cNvSpPr/>
            <p:nvPr/>
          </p:nvSpPr>
          <p:spPr>
            <a:xfrm>
              <a:off x="76745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1655343"/>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354995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3205477"/>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56840" y="15887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887193" y="161754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8" name="pg38"/>
            <p:cNvSpPr/>
            <p:nvPr/>
          </p:nvSpPr>
          <p:spPr>
            <a:xfrm>
              <a:off x="1618330" y="3483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3513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2351684"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085039"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671722"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258406" y="3138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316926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8" name="pg48"/>
            <p:cNvSpPr/>
            <p:nvPr/>
          </p:nvSpPr>
          <p:spPr>
            <a:xfrm>
              <a:off x="4405077"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33992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50" name="tx50"/>
            <p:cNvSpPr/>
            <p:nvPr/>
          </p:nvSpPr>
          <p:spPr>
            <a:xfrm>
              <a:off x="4523855" y="3510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337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2" name="tx52"/>
            <p:cNvSpPr/>
            <p:nvPr/>
          </p:nvSpPr>
          <p:spPr>
            <a:xfrm>
              <a:off x="603197"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64389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64389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35191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11436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910992" y="609470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71" name="tx71"/>
            <p:cNvSpPr/>
            <p:nvPr/>
          </p:nvSpPr>
          <p:spPr>
            <a:xfrm>
              <a:off x="261901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381467"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3" name="tx73"/>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3722188"/>
              <a:ext cx="3520101" cy="1377896"/>
            </a:xfrm>
            <a:custGeom>
              <a:avLst/>
              <a:pathLst>
                <a:path w="3520101" h="1377896">
                  <a:moveTo>
                    <a:pt x="0" y="516711"/>
                  </a:moveTo>
                  <a:lnTo>
                    <a:pt x="146670" y="172237"/>
                  </a:lnTo>
                  <a:lnTo>
                    <a:pt x="293341" y="1205659"/>
                  </a:lnTo>
                  <a:lnTo>
                    <a:pt x="440012" y="172237"/>
                  </a:lnTo>
                  <a:lnTo>
                    <a:pt x="586683" y="688948"/>
                  </a:lnTo>
                  <a:lnTo>
                    <a:pt x="733354" y="688948"/>
                  </a:lnTo>
                  <a:lnTo>
                    <a:pt x="880025" y="688948"/>
                  </a:lnTo>
                  <a:lnTo>
                    <a:pt x="1026696" y="0"/>
                  </a:lnTo>
                  <a:lnTo>
                    <a:pt x="1173367" y="516711"/>
                  </a:lnTo>
                  <a:lnTo>
                    <a:pt x="1320038" y="688948"/>
                  </a:lnTo>
                  <a:lnTo>
                    <a:pt x="1466709" y="861185"/>
                  </a:lnTo>
                  <a:lnTo>
                    <a:pt x="1613379" y="1377896"/>
                  </a:lnTo>
                  <a:lnTo>
                    <a:pt x="1760050" y="1033422"/>
                  </a:lnTo>
                  <a:lnTo>
                    <a:pt x="1906721" y="344474"/>
                  </a:lnTo>
                  <a:lnTo>
                    <a:pt x="2053392" y="688948"/>
                  </a:lnTo>
                  <a:lnTo>
                    <a:pt x="2200063" y="688948"/>
                  </a:lnTo>
                  <a:lnTo>
                    <a:pt x="2346734" y="688948"/>
                  </a:lnTo>
                  <a:lnTo>
                    <a:pt x="2493405" y="861185"/>
                  </a:lnTo>
                  <a:lnTo>
                    <a:pt x="2640076" y="688948"/>
                  </a:lnTo>
                  <a:lnTo>
                    <a:pt x="2786747" y="688948"/>
                  </a:lnTo>
                  <a:lnTo>
                    <a:pt x="2933418" y="861185"/>
                  </a:lnTo>
                  <a:lnTo>
                    <a:pt x="3080089" y="688948"/>
                  </a:lnTo>
                  <a:lnTo>
                    <a:pt x="3226759" y="688948"/>
                  </a:lnTo>
                  <a:lnTo>
                    <a:pt x="3373430" y="688948"/>
                  </a:lnTo>
                  <a:lnTo>
                    <a:pt x="3520101" y="688948"/>
                  </a:lnTo>
                </a:path>
              </a:pathLst>
            </a:custGeom>
            <a:ln w="27101" cap="flat">
              <a:solidFill>
                <a:srgbClr val="0058AB">
                  <a:alpha val="80000"/>
                </a:srgbClr>
              </a:solidFill>
              <a:prstDash val="solid"/>
              <a:round/>
            </a:ln>
          </p:spPr>
          <p:txBody>
            <a:bodyPr/>
            <a:lstStyle/>
            <a:p/>
          </p:txBody>
        </p:sp>
        <p:sp>
          <p:nvSpPr>
            <p:cNvPr id="93" name="pl93"/>
            <p:cNvSpPr/>
            <p:nvPr/>
          </p:nvSpPr>
          <p:spPr>
            <a:xfrm>
              <a:off x="5308715" y="1999817"/>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4" name="pl94"/>
            <p:cNvSpPr/>
            <p:nvPr/>
          </p:nvSpPr>
          <p:spPr>
            <a:xfrm>
              <a:off x="5308715" y="2861002"/>
              <a:ext cx="3520101" cy="1205659"/>
            </a:xfrm>
            <a:custGeom>
              <a:avLst/>
              <a:pathLst>
                <a:path w="3520101" h="1205659">
                  <a:moveTo>
                    <a:pt x="0" y="172237"/>
                  </a:moveTo>
                  <a:lnTo>
                    <a:pt x="146670" y="0"/>
                  </a:lnTo>
                  <a:lnTo>
                    <a:pt x="293341" y="172237"/>
                  </a:lnTo>
                  <a:lnTo>
                    <a:pt x="440012" y="172237"/>
                  </a:lnTo>
                  <a:lnTo>
                    <a:pt x="586683" y="0"/>
                  </a:lnTo>
                  <a:lnTo>
                    <a:pt x="733354" y="0"/>
                  </a:lnTo>
                  <a:lnTo>
                    <a:pt x="880025" y="172237"/>
                  </a:lnTo>
                  <a:lnTo>
                    <a:pt x="1026696" y="344474"/>
                  </a:lnTo>
                  <a:lnTo>
                    <a:pt x="1173367" y="172237"/>
                  </a:lnTo>
                  <a:lnTo>
                    <a:pt x="1320038" y="516711"/>
                  </a:lnTo>
                  <a:lnTo>
                    <a:pt x="1466709" y="688948"/>
                  </a:lnTo>
                  <a:lnTo>
                    <a:pt x="1613379" y="688948"/>
                  </a:lnTo>
                  <a:lnTo>
                    <a:pt x="1760050" y="516711"/>
                  </a:lnTo>
                  <a:lnTo>
                    <a:pt x="1906721" y="688948"/>
                  </a:lnTo>
                  <a:lnTo>
                    <a:pt x="2053392" y="516711"/>
                  </a:lnTo>
                  <a:lnTo>
                    <a:pt x="2200063" y="688948"/>
                  </a:lnTo>
                  <a:lnTo>
                    <a:pt x="2346734" y="1205659"/>
                  </a:lnTo>
                  <a:lnTo>
                    <a:pt x="2493405" y="861185"/>
                  </a:lnTo>
                  <a:lnTo>
                    <a:pt x="2640076" y="516711"/>
                  </a:lnTo>
                  <a:lnTo>
                    <a:pt x="2786747" y="688948"/>
                  </a:lnTo>
                  <a:lnTo>
                    <a:pt x="2933418" y="688948"/>
                  </a:lnTo>
                  <a:lnTo>
                    <a:pt x="3080089" y="516711"/>
                  </a:lnTo>
                  <a:lnTo>
                    <a:pt x="3226759" y="344474"/>
                  </a:lnTo>
                  <a:lnTo>
                    <a:pt x="3373430" y="1033422"/>
                  </a:lnTo>
                  <a:lnTo>
                    <a:pt x="3520101" y="861185"/>
                  </a:lnTo>
                </a:path>
              </a:pathLst>
            </a:custGeom>
            <a:ln w="27101" cap="flat">
              <a:solidFill>
                <a:srgbClr val="00833D">
                  <a:alpha val="80000"/>
                </a:srgbClr>
              </a:solidFill>
              <a:prstDash val="solid"/>
              <a:round/>
            </a:ln>
          </p:spPr>
          <p:txBody>
            <a:bodyPr/>
            <a:lstStyle/>
            <a:p/>
          </p:txBody>
        </p:sp>
        <p:sp>
          <p:nvSpPr>
            <p:cNvPr id="95" name="pl95"/>
            <p:cNvSpPr/>
            <p:nvPr/>
          </p:nvSpPr>
          <p:spPr>
            <a:xfrm>
              <a:off x="5308715" y="3722188"/>
              <a:ext cx="3520101" cy="1377896"/>
            </a:xfrm>
            <a:custGeom>
              <a:avLst/>
              <a:pathLst>
                <a:path w="3520101" h="1377896">
                  <a:moveTo>
                    <a:pt x="0" y="516711"/>
                  </a:moveTo>
                  <a:lnTo>
                    <a:pt x="146670" y="172237"/>
                  </a:lnTo>
                  <a:lnTo>
                    <a:pt x="293341" y="1205659"/>
                  </a:lnTo>
                  <a:lnTo>
                    <a:pt x="440012" y="172237"/>
                  </a:lnTo>
                  <a:lnTo>
                    <a:pt x="586683" y="688948"/>
                  </a:lnTo>
                  <a:lnTo>
                    <a:pt x="733354" y="688948"/>
                  </a:lnTo>
                  <a:lnTo>
                    <a:pt x="880025" y="688948"/>
                  </a:lnTo>
                  <a:lnTo>
                    <a:pt x="1026696" y="0"/>
                  </a:lnTo>
                  <a:lnTo>
                    <a:pt x="1173367" y="516711"/>
                  </a:lnTo>
                  <a:lnTo>
                    <a:pt x="1320038" y="688948"/>
                  </a:lnTo>
                  <a:lnTo>
                    <a:pt x="1466709" y="861185"/>
                  </a:lnTo>
                  <a:lnTo>
                    <a:pt x="1613379" y="1377896"/>
                  </a:lnTo>
                  <a:lnTo>
                    <a:pt x="1760050" y="1033422"/>
                  </a:lnTo>
                  <a:lnTo>
                    <a:pt x="1906721" y="344474"/>
                  </a:lnTo>
                  <a:lnTo>
                    <a:pt x="2053392" y="688948"/>
                  </a:lnTo>
                  <a:lnTo>
                    <a:pt x="2200063" y="688948"/>
                  </a:lnTo>
                  <a:lnTo>
                    <a:pt x="2346734" y="688948"/>
                  </a:lnTo>
                  <a:lnTo>
                    <a:pt x="2493405" y="861185"/>
                  </a:lnTo>
                  <a:lnTo>
                    <a:pt x="2640076" y="688948"/>
                  </a:lnTo>
                  <a:lnTo>
                    <a:pt x="2786747" y="688948"/>
                  </a:lnTo>
                  <a:lnTo>
                    <a:pt x="2933418" y="861185"/>
                  </a:lnTo>
                  <a:lnTo>
                    <a:pt x="3080089" y="688948"/>
                  </a:lnTo>
                  <a:lnTo>
                    <a:pt x="3226759" y="688948"/>
                  </a:lnTo>
                  <a:lnTo>
                    <a:pt x="3373430" y="688948"/>
                  </a:lnTo>
                  <a:lnTo>
                    <a:pt x="3520101" y="688948"/>
                  </a:lnTo>
                </a:path>
              </a:pathLst>
            </a:custGeom>
            <a:ln w="43362" cap="flat">
              <a:solidFill>
                <a:srgbClr val="000000">
                  <a:alpha val="100000"/>
                </a:srgbClr>
              </a:solidFill>
              <a:prstDash val="solid"/>
              <a:round/>
            </a:ln>
          </p:spPr>
          <p:txBody>
            <a:bodyPr/>
            <a:lstStyle/>
            <a:p/>
          </p:txBody>
        </p:sp>
        <p:sp>
          <p:nvSpPr>
            <p:cNvPr id="96" name="pl96"/>
            <p:cNvSpPr/>
            <p:nvPr/>
          </p:nvSpPr>
          <p:spPr>
            <a:xfrm>
              <a:off x="5308715" y="3722188"/>
              <a:ext cx="3520101" cy="1377896"/>
            </a:xfrm>
            <a:custGeom>
              <a:avLst/>
              <a:pathLst>
                <a:path w="3520101" h="1377896">
                  <a:moveTo>
                    <a:pt x="0" y="516711"/>
                  </a:moveTo>
                  <a:lnTo>
                    <a:pt x="146670" y="172237"/>
                  </a:lnTo>
                  <a:lnTo>
                    <a:pt x="293341" y="1205659"/>
                  </a:lnTo>
                  <a:lnTo>
                    <a:pt x="440012" y="172237"/>
                  </a:lnTo>
                  <a:lnTo>
                    <a:pt x="586683" y="688948"/>
                  </a:lnTo>
                  <a:lnTo>
                    <a:pt x="733354" y="688948"/>
                  </a:lnTo>
                  <a:lnTo>
                    <a:pt x="880025" y="688948"/>
                  </a:lnTo>
                  <a:lnTo>
                    <a:pt x="1026696" y="0"/>
                  </a:lnTo>
                  <a:lnTo>
                    <a:pt x="1173367" y="516711"/>
                  </a:lnTo>
                  <a:lnTo>
                    <a:pt x="1320038" y="688948"/>
                  </a:lnTo>
                  <a:lnTo>
                    <a:pt x="1466709" y="861185"/>
                  </a:lnTo>
                  <a:lnTo>
                    <a:pt x="1613379" y="1377896"/>
                  </a:lnTo>
                  <a:lnTo>
                    <a:pt x="1760050" y="1033422"/>
                  </a:lnTo>
                  <a:lnTo>
                    <a:pt x="1906721" y="344474"/>
                  </a:lnTo>
                  <a:lnTo>
                    <a:pt x="2053392" y="688948"/>
                  </a:lnTo>
                  <a:lnTo>
                    <a:pt x="2200063" y="688948"/>
                  </a:lnTo>
                  <a:lnTo>
                    <a:pt x="2346734" y="688948"/>
                  </a:lnTo>
                  <a:lnTo>
                    <a:pt x="2493405" y="861185"/>
                  </a:lnTo>
                  <a:lnTo>
                    <a:pt x="2640076" y="688948"/>
                  </a:lnTo>
                  <a:lnTo>
                    <a:pt x="2786747" y="688948"/>
                  </a:lnTo>
                  <a:lnTo>
                    <a:pt x="2933418" y="861185"/>
                  </a:lnTo>
                  <a:lnTo>
                    <a:pt x="3080089" y="688948"/>
                  </a:lnTo>
                  <a:lnTo>
                    <a:pt x="3226759" y="688948"/>
                  </a:lnTo>
                  <a:lnTo>
                    <a:pt x="3373430" y="688948"/>
                  </a:lnTo>
                  <a:lnTo>
                    <a:pt x="3520101" y="688948"/>
                  </a:lnTo>
                </a:path>
              </a:pathLst>
            </a:custGeom>
            <a:ln w="27101" cap="flat">
              <a:solidFill>
                <a:srgbClr val="0058AB">
                  <a:alpha val="100000"/>
                </a:srgbClr>
              </a:solidFill>
              <a:prstDash val="solid"/>
              <a:round/>
            </a:ln>
          </p:spPr>
          <p:txBody>
            <a:bodyPr/>
            <a:lstStyle/>
            <a:p/>
          </p:txBody>
        </p:sp>
        <p:sp>
          <p:nvSpPr>
            <p:cNvPr id="97" name="pl97"/>
            <p:cNvSpPr/>
            <p:nvPr/>
          </p:nvSpPr>
          <p:spPr>
            <a:xfrm>
              <a:off x="513270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069"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75424" y="406666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08778"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95462"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2145"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5983581"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6013934"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6700089" y="400009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30442" y="403015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pg111"/>
            <p:cNvSpPr/>
            <p:nvPr/>
          </p:nvSpPr>
          <p:spPr>
            <a:xfrm>
              <a:off x="7450290"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80643"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3" name="pg113"/>
            <p:cNvSpPr/>
            <p:nvPr/>
          </p:nvSpPr>
          <p:spPr>
            <a:xfrm>
              <a:off x="8036973"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67327"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5" name="pg115"/>
            <p:cNvSpPr/>
            <p:nvPr/>
          </p:nvSpPr>
          <p:spPr>
            <a:xfrm>
              <a:off x="8623657"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4010"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7" name="pg117"/>
            <p:cNvSpPr/>
            <p:nvPr/>
          </p:nvSpPr>
          <p:spPr>
            <a:xfrm>
              <a:off x="8770328"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9" name="tx119"/>
            <p:cNvSpPr/>
            <p:nvPr/>
          </p:nvSpPr>
          <p:spPr>
            <a:xfrm>
              <a:off x="8889106" y="3337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36833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1" name="tx121"/>
            <p:cNvSpPr/>
            <p:nvPr/>
          </p:nvSpPr>
          <p:spPr>
            <a:xfrm>
              <a:off x="4968448"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600914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600914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71716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47961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276243" y="609470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Qatar</a:t>
              </a:r>
            </a:p>
          </p:txBody>
        </p:sp>
        <p:sp>
          <p:nvSpPr>
            <p:cNvPr id="140" name="tx140"/>
            <p:cNvSpPr/>
            <p:nvPr/>
          </p:nvSpPr>
          <p:spPr>
            <a:xfrm>
              <a:off x="698426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746718"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42" name="tx14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3%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Qatar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11377"/>
            </a:xfrm>
            <a:custGeom>
              <a:avLst/>
              <a:pathLst>
                <a:path w="2123063" h="111377">
                  <a:moveTo>
                    <a:pt x="0" y="0"/>
                  </a:moveTo>
                  <a:lnTo>
                    <a:pt x="88460" y="0"/>
                  </a:lnTo>
                  <a:lnTo>
                    <a:pt x="176921" y="0"/>
                  </a:lnTo>
                  <a:lnTo>
                    <a:pt x="265382" y="0"/>
                  </a:lnTo>
                  <a:lnTo>
                    <a:pt x="353843" y="0"/>
                  </a:lnTo>
                  <a:lnTo>
                    <a:pt x="442304" y="0"/>
                  </a:lnTo>
                  <a:lnTo>
                    <a:pt x="530765" y="0"/>
                  </a:lnTo>
                  <a:lnTo>
                    <a:pt x="619226" y="37125"/>
                  </a:lnTo>
                  <a:lnTo>
                    <a:pt x="707687" y="24750"/>
                  </a:lnTo>
                  <a:lnTo>
                    <a:pt x="796148" y="12375"/>
                  </a:lnTo>
                  <a:lnTo>
                    <a:pt x="884609" y="0"/>
                  </a:lnTo>
                  <a:lnTo>
                    <a:pt x="973070" y="24750"/>
                  </a:lnTo>
                  <a:lnTo>
                    <a:pt x="1061531" y="24750"/>
                  </a:lnTo>
                  <a:lnTo>
                    <a:pt x="1149992" y="0"/>
                  </a:lnTo>
                  <a:lnTo>
                    <a:pt x="1238453" y="111377"/>
                  </a:lnTo>
                  <a:lnTo>
                    <a:pt x="1326914" y="24750"/>
                  </a:lnTo>
                  <a:lnTo>
                    <a:pt x="1415375" y="24750"/>
                  </a:lnTo>
                  <a:lnTo>
                    <a:pt x="1503836" y="0"/>
                  </a:lnTo>
                  <a:lnTo>
                    <a:pt x="1592297" y="0"/>
                  </a:lnTo>
                  <a:lnTo>
                    <a:pt x="1680758" y="0"/>
                  </a:lnTo>
                  <a:lnTo>
                    <a:pt x="1769219" y="12375"/>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123752"/>
            </a:xfrm>
            <a:custGeom>
              <a:avLst/>
              <a:pathLst>
                <a:path w="796148" h="123752">
                  <a:moveTo>
                    <a:pt x="0" y="37125"/>
                  </a:moveTo>
                  <a:lnTo>
                    <a:pt x="88460" y="0"/>
                  </a:lnTo>
                  <a:lnTo>
                    <a:pt x="176921" y="12375"/>
                  </a:lnTo>
                  <a:lnTo>
                    <a:pt x="265382" y="0"/>
                  </a:lnTo>
                  <a:lnTo>
                    <a:pt x="353843" y="0"/>
                  </a:lnTo>
                  <a:lnTo>
                    <a:pt x="442304" y="123752"/>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58354" y="4642979"/>
              <a:ext cx="1326914" cy="86626"/>
            </a:xfrm>
            <a:custGeom>
              <a:avLst/>
              <a:pathLst>
                <a:path w="1326914" h="86626">
                  <a:moveTo>
                    <a:pt x="0" y="0"/>
                  </a:moveTo>
                  <a:lnTo>
                    <a:pt x="88460" y="24750"/>
                  </a:lnTo>
                  <a:lnTo>
                    <a:pt x="176921" y="12375"/>
                  </a:lnTo>
                  <a:lnTo>
                    <a:pt x="265382" y="86626"/>
                  </a:lnTo>
                  <a:lnTo>
                    <a:pt x="353843" y="0"/>
                  </a:lnTo>
                  <a:lnTo>
                    <a:pt x="442304" y="61876"/>
                  </a:lnTo>
                  <a:lnTo>
                    <a:pt x="530765" y="49500"/>
                  </a:lnTo>
                  <a:lnTo>
                    <a:pt x="619226" y="24750"/>
                  </a:lnTo>
                  <a:lnTo>
                    <a:pt x="707687" y="12375"/>
                  </a:lnTo>
                  <a:lnTo>
                    <a:pt x="796148" y="12375"/>
                  </a:lnTo>
                  <a:lnTo>
                    <a:pt x="884609" y="12375"/>
                  </a:lnTo>
                  <a:lnTo>
                    <a:pt x="973070" y="12375"/>
                  </a:lnTo>
                  <a:lnTo>
                    <a:pt x="1061531" y="12375"/>
                  </a:lnTo>
                  <a:lnTo>
                    <a:pt x="1149992" y="24750"/>
                  </a:lnTo>
                  <a:lnTo>
                    <a:pt x="1238453" y="24750"/>
                  </a:lnTo>
                  <a:lnTo>
                    <a:pt x="1326914" y="37125"/>
                  </a:lnTo>
                </a:path>
              </a:pathLst>
            </a:custGeom>
            <a:ln w="27101" cap="flat">
              <a:solidFill>
                <a:srgbClr val="1CABE2">
                  <a:alpha val="100000"/>
                </a:srgbClr>
              </a:solidFill>
              <a:prstDash val="solid"/>
              <a:round/>
            </a:ln>
          </p:spPr>
          <p:txBody>
            <a:bodyPr/>
            <a:lstStyle/>
            <a:p/>
          </p:txBody>
        </p:sp>
        <p:sp>
          <p:nvSpPr>
            <p:cNvPr id="72" name="tx72"/>
            <p:cNvSpPr/>
            <p:nvPr/>
          </p:nvSpPr>
          <p:spPr>
            <a:xfrm>
              <a:off x="1706424"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4" name="tx74"/>
            <p:cNvSpPr/>
            <p:nvPr/>
          </p:nvSpPr>
          <p:spPr>
            <a:xfrm>
              <a:off x="2688703"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5" name="tx75"/>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23752"/>
            </a:xfrm>
            <a:custGeom>
              <a:avLst/>
              <a:pathLst>
                <a:path w="2123063" h="123752">
                  <a:moveTo>
                    <a:pt x="0" y="86626"/>
                  </a:moveTo>
                  <a:lnTo>
                    <a:pt x="88460" y="49500"/>
                  </a:lnTo>
                  <a:lnTo>
                    <a:pt x="176921" y="37125"/>
                  </a:lnTo>
                  <a:lnTo>
                    <a:pt x="265382" y="37125"/>
                  </a:lnTo>
                  <a:lnTo>
                    <a:pt x="353843" y="0"/>
                  </a:lnTo>
                  <a:lnTo>
                    <a:pt x="442304" y="0"/>
                  </a:lnTo>
                  <a:lnTo>
                    <a:pt x="530765" y="0"/>
                  </a:lnTo>
                  <a:lnTo>
                    <a:pt x="619226" y="37125"/>
                  </a:lnTo>
                  <a:lnTo>
                    <a:pt x="707687" y="24750"/>
                  </a:lnTo>
                  <a:lnTo>
                    <a:pt x="796148" y="0"/>
                  </a:lnTo>
                  <a:lnTo>
                    <a:pt x="884609" y="12375"/>
                  </a:lnTo>
                  <a:lnTo>
                    <a:pt x="973070" y="61876"/>
                  </a:lnTo>
                  <a:lnTo>
                    <a:pt x="1061531" y="49500"/>
                  </a:lnTo>
                  <a:lnTo>
                    <a:pt x="1149992" y="0"/>
                  </a:lnTo>
                  <a:lnTo>
                    <a:pt x="1238453" y="0"/>
                  </a:lnTo>
                  <a:lnTo>
                    <a:pt x="1326914" y="0"/>
                  </a:lnTo>
                  <a:lnTo>
                    <a:pt x="1415375" y="0"/>
                  </a:lnTo>
                  <a:lnTo>
                    <a:pt x="1503836" y="12375"/>
                  </a:lnTo>
                  <a:lnTo>
                    <a:pt x="1592297" y="0"/>
                  </a:lnTo>
                  <a:lnTo>
                    <a:pt x="1680758" y="0"/>
                  </a:lnTo>
                  <a:lnTo>
                    <a:pt x="1769219" y="123752"/>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111377"/>
            </a:xfrm>
            <a:custGeom>
              <a:avLst/>
              <a:pathLst>
                <a:path w="2123063" h="111377">
                  <a:moveTo>
                    <a:pt x="0" y="99001"/>
                  </a:moveTo>
                  <a:lnTo>
                    <a:pt x="88460" y="86626"/>
                  </a:lnTo>
                  <a:lnTo>
                    <a:pt x="176921" y="0"/>
                  </a:lnTo>
                  <a:lnTo>
                    <a:pt x="265382" y="74251"/>
                  </a:lnTo>
                  <a:lnTo>
                    <a:pt x="353843" y="0"/>
                  </a:lnTo>
                  <a:lnTo>
                    <a:pt x="442304" y="0"/>
                  </a:lnTo>
                  <a:lnTo>
                    <a:pt x="530765" y="0"/>
                  </a:lnTo>
                  <a:lnTo>
                    <a:pt x="619226" y="86626"/>
                  </a:lnTo>
                  <a:lnTo>
                    <a:pt x="707687" y="37125"/>
                  </a:lnTo>
                  <a:lnTo>
                    <a:pt x="796148" y="0"/>
                  </a:lnTo>
                  <a:lnTo>
                    <a:pt x="884609" y="0"/>
                  </a:lnTo>
                  <a:lnTo>
                    <a:pt x="973070" y="12375"/>
                  </a:lnTo>
                  <a:lnTo>
                    <a:pt x="1061531" y="24750"/>
                  </a:lnTo>
                  <a:lnTo>
                    <a:pt x="1149992" y="24750"/>
                  </a:lnTo>
                  <a:lnTo>
                    <a:pt x="1238453" y="0"/>
                  </a:lnTo>
                  <a:lnTo>
                    <a:pt x="1326914" y="0"/>
                  </a:lnTo>
                  <a:lnTo>
                    <a:pt x="1415375" y="0"/>
                  </a:lnTo>
                  <a:lnTo>
                    <a:pt x="1503836" y="0"/>
                  </a:lnTo>
                  <a:lnTo>
                    <a:pt x="1592297" y="0"/>
                  </a:lnTo>
                  <a:lnTo>
                    <a:pt x="1680758" y="0"/>
                  </a:lnTo>
                  <a:lnTo>
                    <a:pt x="1769219" y="111377"/>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23752"/>
            </a:xfrm>
            <a:custGeom>
              <a:avLst/>
              <a:pathLst>
                <a:path w="2123063" h="123752">
                  <a:moveTo>
                    <a:pt x="0" y="99001"/>
                  </a:moveTo>
                  <a:lnTo>
                    <a:pt x="88460" y="74251"/>
                  </a:lnTo>
                  <a:lnTo>
                    <a:pt x="176921" y="37125"/>
                  </a:lnTo>
                  <a:lnTo>
                    <a:pt x="265382" y="74251"/>
                  </a:lnTo>
                  <a:lnTo>
                    <a:pt x="353843" y="49500"/>
                  </a:lnTo>
                  <a:lnTo>
                    <a:pt x="442304" y="12375"/>
                  </a:lnTo>
                  <a:lnTo>
                    <a:pt x="530765" y="49500"/>
                  </a:lnTo>
                  <a:lnTo>
                    <a:pt x="619226" y="24750"/>
                  </a:lnTo>
                  <a:lnTo>
                    <a:pt x="707687" y="12375"/>
                  </a:lnTo>
                  <a:lnTo>
                    <a:pt x="796148" y="12375"/>
                  </a:lnTo>
                  <a:lnTo>
                    <a:pt x="884609" y="12375"/>
                  </a:lnTo>
                  <a:lnTo>
                    <a:pt x="973070" y="86626"/>
                  </a:lnTo>
                  <a:lnTo>
                    <a:pt x="1061531" y="74251"/>
                  </a:lnTo>
                  <a:lnTo>
                    <a:pt x="1149992" y="0"/>
                  </a:lnTo>
                  <a:lnTo>
                    <a:pt x="1238453" y="0"/>
                  </a:lnTo>
                  <a:lnTo>
                    <a:pt x="1326914" y="0"/>
                  </a:lnTo>
                  <a:lnTo>
                    <a:pt x="1415375" y="12375"/>
                  </a:lnTo>
                  <a:lnTo>
                    <a:pt x="1503836" y="24750"/>
                  </a:lnTo>
                  <a:lnTo>
                    <a:pt x="1592297" y="12375"/>
                  </a:lnTo>
                  <a:lnTo>
                    <a:pt x="1680758" y="0"/>
                  </a:lnTo>
                  <a:lnTo>
                    <a:pt x="1769219" y="123752"/>
                  </a:lnTo>
                  <a:lnTo>
                    <a:pt x="1857680" y="12375"/>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5" name="tx145"/>
            <p:cNvSpPr/>
            <p:nvPr/>
          </p:nvSpPr>
          <p:spPr>
            <a:xfrm>
              <a:off x="601201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6" name="tx146"/>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5836734"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235129"/>
            </a:xfrm>
            <a:custGeom>
              <a:avLst/>
              <a:pathLst>
                <a:path w="2123063" h="235129">
                  <a:moveTo>
                    <a:pt x="0" y="235129"/>
                  </a:moveTo>
                  <a:lnTo>
                    <a:pt x="88460" y="74251"/>
                  </a:lnTo>
                  <a:lnTo>
                    <a:pt x="176921" y="37125"/>
                  </a:lnTo>
                  <a:lnTo>
                    <a:pt x="265382" y="86626"/>
                  </a:lnTo>
                  <a:lnTo>
                    <a:pt x="353843" y="37125"/>
                  </a:lnTo>
                  <a:lnTo>
                    <a:pt x="442304" y="24750"/>
                  </a:lnTo>
                  <a:lnTo>
                    <a:pt x="530765" y="37125"/>
                  </a:lnTo>
                  <a:lnTo>
                    <a:pt x="619226" y="61876"/>
                  </a:lnTo>
                  <a:lnTo>
                    <a:pt x="707687" y="24750"/>
                  </a:lnTo>
                  <a:lnTo>
                    <a:pt x="796148" y="0"/>
                  </a:lnTo>
                  <a:lnTo>
                    <a:pt x="884609" y="24750"/>
                  </a:lnTo>
                  <a:lnTo>
                    <a:pt x="973070" y="74251"/>
                  </a:lnTo>
                  <a:lnTo>
                    <a:pt x="1061531" y="86626"/>
                  </a:lnTo>
                  <a:lnTo>
                    <a:pt x="1149992" y="24750"/>
                  </a:lnTo>
                  <a:lnTo>
                    <a:pt x="1238453" y="123752"/>
                  </a:lnTo>
                  <a:lnTo>
                    <a:pt x="1326914" y="0"/>
                  </a:lnTo>
                  <a:lnTo>
                    <a:pt x="1415375" y="12375"/>
                  </a:lnTo>
                  <a:lnTo>
                    <a:pt x="1503836" y="24750"/>
                  </a:lnTo>
                  <a:lnTo>
                    <a:pt x="1592297" y="12375"/>
                  </a:lnTo>
                  <a:lnTo>
                    <a:pt x="1680758" y="12375"/>
                  </a:lnTo>
                  <a:lnTo>
                    <a:pt x="1769219" y="123752"/>
                  </a:lnTo>
                  <a:lnTo>
                    <a:pt x="1857680" y="12375"/>
                  </a:lnTo>
                  <a:lnTo>
                    <a:pt x="1946141" y="12375"/>
                  </a:lnTo>
                  <a:lnTo>
                    <a:pt x="2034602" y="49500"/>
                  </a:lnTo>
                  <a:lnTo>
                    <a:pt x="2123063" y="3712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9" name="tx169"/>
            <p:cNvSpPr/>
            <p:nvPr/>
          </p:nvSpPr>
          <p:spPr>
            <a:xfrm>
              <a:off x="880620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8630921"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827502" y="2861125"/>
              <a:ext cx="1946141" cy="148502"/>
            </a:xfrm>
            <a:custGeom>
              <a:avLst/>
              <a:pathLst>
                <a:path w="1946141" h="148502">
                  <a:moveTo>
                    <a:pt x="0" y="99001"/>
                  </a:moveTo>
                  <a:lnTo>
                    <a:pt x="88460" y="99001"/>
                  </a:lnTo>
                  <a:lnTo>
                    <a:pt x="176921" y="49500"/>
                  </a:lnTo>
                  <a:lnTo>
                    <a:pt x="265382" y="12375"/>
                  </a:lnTo>
                  <a:lnTo>
                    <a:pt x="353843" y="148502"/>
                  </a:lnTo>
                  <a:lnTo>
                    <a:pt x="442304" y="99001"/>
                  </a:lnTo>
                  <a:lnTo>
                    <a:pt x="530765" y="49500"/>
                  </a:lnTo>
                  <a:lnTo>
                    <a:pt x="619226" y="0"/>
                  </a:lnTo>
                  <a:lnTo>
                    <a:pt x="707687" y="12375"/>
                  </a:lnTo>
                  <a:lnTo>
                    <a:pt x="796148" y="0"/>
                  </a:lnTo>
                  <a:lnTo>
                    <a:pt x="884609" y="0"/>
                  </a:lnTo>
                  <a:lnTo>
                    <a:pt x="973070" y="0"/>
                  </a:lnTo>
                  <a:lnTo>
                    <a:pt x="1061531" y="49500"/>
                  </a:lnTo>
                  <a:lnTo>
                    <a:pt x="1149992" y="99001"/>
                  </a:lnTo>
                  <a:lnTo>
                    <a:pt x="1238453" y="86626"/>
                  </a:lnTo>
                  <a:lnTo>
                    <a:pt x="1326914" y="74251"/>
                  </a:lnTo>
                  <a:lnTo>
                    <a:pt x="1415375" y="49500"/>
                  </a:lnTo>
                  <a:lnTo>
                    <a:pt x="1503836" y="12375"/>
                  </a:lnTo>
                  <a:lnTo>
                    <a:pt x="1592297" y="136127"/>
                  </a:lnTo>
                  <a:lnTo>
                    <a:pt x="1680758" y="0"/>
                  </a:lnTo>
                  <a:lnTo>
                    <a:pt x="1769219" y="0"/>
                  </a:lnTo>
                  <a:lnTo>
                    <a:pt x="1857680" y="0"/>
                  </a:lnTo>
                  <a:lnTo>
                    <a:pt x="1946141" y="0"/>
                  </a:lnTo>
                </a:path>
              </a:pathLst>
            </a:custGeom>
            <a:ln w="27101" cap="flat">
              <a:solidFill>
                <a:srgbClr val="1CABE2">
                  <a:alpha val="100000"/>
                </a:srgbClr>
              </a:solidFill>
              <a:prstDash val="solid"/>
              <a:round/>
            </a:ln>
          </p:spPr>
          <p:txBody>
            <a:bodyPr/>
            <a:lstStyle/>
            <a:p/>
          </p:txBody>
        </p:sp>
        <p:sp>
          <p:nvSpPr>
            <p:cNvPr id="192" name="tx192"/>
            <p:cNvSpPr/>
            <p:nvPr/>
          </p:nvSpPr>
          <p:spPr>
            <a:xfrm>
              <a:off x="6675571"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3" name="tx193"/>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4" name="tx194"/>
            <p:cNvSpPr/>
            <p:nvPr/>
          </p:nvSpPr>
          <p:spPr>
            <a:xfrm>
              <a:off x="827707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5" name="tx195"/>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446728" y="4642979"/>
              <a:ext cx="1326914" cy="544509"/>
            </a:xfrm>
            <a:custGeom>
              <a:avLst/>
              <a:pathLst>
                <a:path w="1326914" h="544509">
                  <a:moveTo>
                    <a:pt x="0" y="495009"/>
                  </a:moveTo>
                  <a:lnTo>
                    <a:pt x="88460" y="544509"/>
                  </a:lnTo>
                  <a:lnTo>
                    <a:pt x="176921" y="74251"/>
                  </a:lnTo>
                  <a:lnTo>
                    <a:pt x="265382" y="111377"/>
                  </a:lnTo>
                  <a:lnTo>
                    <a:pt x="353843" y="24750"/>
                  </a:lnTo>
                  <a:lnTo>
                    <a:pt x="442304" y="111377"/>
                  </a:lnTo>
                  <a:lnTo>
                    <a:pt x="530765" y="86626"/>
                  </a:lnTo>
                  <a:lnTo>
                    <a:pt x="619226" y="0"/>
                  </a:lnTo>
                  <a:lnTo>
                    <a:pt x="707687" y="74251"/>
                  </a:lnTo>
                  <a:lnTo>
                    <a:pt x="796148" y="49500"/>
                  </a:lnTo>
                  <a:lnTo>
                    <a:pt x="884609" y="12375"/>
                  </a:lnTo>
                  <a:lnTo>
                    <a:pt x="973070" y="160877"/>
                  </a:lnTo>
                  <a:lnTo>
                    <a:pt x="1061531" y="12375"/>
                  </a:lnTo>
                  <a:lnTo>
                    <a:pt x="1149992" y="49500"/>
                  </a:lnTo>
                  <a:lnTo>
                    <a:pt x="1238453" y="37125"/>
                  </a:lnTo>
                  <a:lnTo>
                    <a:pt x="1326914" y="49500"/>
                  </a:lnTo>
                </a:path>
              </a:pathLst>
            </a:custGeom>
            <a:ln w="27101" cap="flat">
              <a:solidFill>
                <a:srgbClr val="1CABE2">
                  <a:alpha val="100000"/>
                </a:srgbClr>
              </a:solidFill>
              <a:prstDash val="solid"/>
              <a:round/>
            </a:ln>
          </p:spPr>
          <p:txBody>
            <a:bodyPr/>
            <a:lstStyle/>
            <a:p/>
          </p:txBody>
        </p:sp>
        <p:sp>
          <p:nvSpPr>
            <p:cNvPr id="216" name="tx216"/>
            <p:cNvSpPr/>
            <p:nvPr/>
          </p:nvSpPr>
          <p:spPr>
            <a:xfrm>
              <a:off x="7294798" y="5045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17" name="tx217"/>
            <p:cNvSpPr/>
            <p:nvPr/>
          </p:nvSpPr>
          <p:spPr>
            <a:xfrm>
              <a:off x="8806200"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8" name="tx218"/>
            <p:cNvSpPr/>
            <p:nvPr/>
          </p:nvSpPr>
          <p:spPr>
            <a:xfrm>
              <a:off x="827707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9" name="tx219"/>
            <p:cNvSpPr/>
            <p:nvPr/>
          </p:nvSpPr>
          <p:spPr>
            <a:xfrm>
              <a:off x="8630921"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467049" y="397941"/>
              <a:ext cx="4901751"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Qatar,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(95%), followed by DTP3 and PCV3 (96%).
Compared to 2019, coverage of 4 vaccines remained constant (BCG, DTP1, IPV1 and MCV1), 4 vaccines decreased (DTP3, PCV3, POL3 and ROTAC), and one vaccine increased (MCV2).
Compared to 2023, coverage of 6 vaccines remained constant (BCG, DTP1, IPV1, MCV1, MCV2 and POL3), one vaccine increased (DTP3), and 2 vaccines decreased (PCV3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901542"/>
            </a:xfrm>
            <a:custGeom>
              <a:avLst/>
              <a:pathLst>
                <a:path w="6480943" h="901542">
                  <a:moveTo>
                    <a:pt x="0" y="901542"/>
                  </a:moveTo>
                  <a:lnTo>
                    <a:pt x="270039" y="284697"/>
                  </a:lnTo>
                  <a:lnTo>
                    <a:pt x="540078" y="142348"/>
                  </a:lnTo>
                  <a:lnTo>
                    <a:pt x="810117" y="332147"/>
                  </a:lnTo>
                  <a:lnTo>
                    <a:pt x="1080157" y="142348"/>
                  </a:lnTo>
                  <a:lnTo>
                    <a:pt x="1350196" y="94899"/>
                  </a:lnTo>
                  <a:lnTo>
                    <a:pt x="1620235" y="142348"/>
                  </a:lnTo>
                  <a:lnTo>
                    <a:pt x="1890275" y="237248"/>
                  </a:lnTo>
                  <a:lnTo>
                    <a:pt x="2160314" y="94899"/>
                  </a:lnTo>
                  <a:lnTo>
                    <a:pt x="2430353" y="0"/>
                  </a:lnTo>
                  <a:lnTo>
                    <a:pt x="2700393" y="94899"/>
                  </a:lnTo>
                  <a:lnTo>
                    <a:pt x="2970432" y="284697"/>
                  </a:lnTo>
                  <a:lnTo>
                    <a:pt x="3240471" y="332147"/>
                  </a:lnTo>
                  <a:lnTo>
                    <a:pt x="3510510" y="94899"/>
                  </a:lnTo>
                  <a:lnTo>
                    <a:pt x="3780550" y="474496"/>
                  </a:lnTo>
                  <a:lnTo>
                    <a:pt x="4050589" y="0"/>
                  </a:lnTo>
                  <a:lnTo>
                    <a:pt x="4320628" y="47449"/>
                  </a:lnTo>
                  <a:lnTo>
                    <a:pt x="4590668" y="94899"/>
                  </a:lnTo>
                  <a:lnTo>
                    <a:pt x="4860707" y="47449"/>
                  </a:lnTo>
                  <a:lnTo>
                    <a:pt x="5130746" y="47449"/>
                  </a:lnTo>
                  <a:lnTo>
                    <a:pt x="5400786" y="474496"/>
                  </a:lnTo>
                  <a:lnTo>
                    <a:pt x="5670825" y="47449"/>
                  </a:lnTo>
                  <a:lnTo>
                    <a:pt x="5940864" y="47449"/>
                  </a:lnTo>
                  <a:lnTo>
                    <a:pt x="6210904" y="18979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474496"/>
            </a:xfrm>
            <a:custGeom>
              <a:avLst/>
              <a:pathLst>
                <a:path w="6480943" h="474496">
                  <a:moveTo>
                    <a:pt x="0" y="474496"/>
                  </a:moveTo>
                  <a:lnTo>
                    <a:pt x="270039" y="284697"/>
                  </a:lnTo>
                  <a:lnTo>
                    <a:pt x="540078" y="47449"/>
                  </a:lnTo>
                  <a:lnTo>
                    <a:pt x="810117" y="284697"/>
                  </a:lnTo>
                  <a:lnTo>
                    <a:pt x="1080157" y="94899"/>
                  </a:lnTo>
                  <a:lnTo>
                    <a:pt x="1350196" y="94899"/>
                  </a:lnTo>
                  <a:lnTo>
                    <a:pt x="1620235" y="142348"/>
                  </a:lnTo>
                  <a:lnTo>
                    <a:pt x="1890275" y="237248"/>
                  </a:lnTo>
                  <a:lnTo>
                    <a:pt x="2160314" y="94899"/>
                  </a:lnTo>
                  <a:lnTo>
                    <a:pt x="2430353" y="0"/>
                  </a:lnTo>
                  <a:lnTo>
                    <a:pt x="2700393" y="94899"/>
                  </a:lnTo>
                  <a:lnTo>
                    <a:pt x="2970432" y="284697"/>
                  </a:lnTo>
                  <a:lnTo>
                    <a:pt x="3240471" y="284697"/>
                  </a:lnTo>
                  <a:lnTo>
                    <a:pt x="3510510" y="94899"/>
                  </a:lnTo>
                  <a:lnTo>
                    <a:pt x="3780550" y="474496"/>
                  </a:lnTo>
                  <a:lnTo>
                    <a:pt x="4050589" y="0"/>
                  </a:lnTo>
                  <a:lnTo>
                    <a:pt x="4320628" y="47449"/>
                  </a:lnTo>
                  <a:lnTo>
                    <a:pt x="4590668" y="94899"/>
                  </a:lnTo>
                  <a:lnTo>
                    <a:pt x="4860707" y="47449"/>
                  </a:lnTo>
                  <a:lnTo>
                    <a:pt x="5130746" y="47449"/>
                  </a:lnTo>
                  <a:lnTo>
                    <a:pt x="5400786" y="474496"/>
                  </a:lnTo>
                  <a:lnTo>
                    <a:pt x="5670825" y="47449"/>
                  </a:lnTo>
                  <a:lnTo>
                    <a:pt x="5940864" y="47449"/>
                  </a:lnTo>
                  <a:lnTo>
                    <a:pt x="6210904" y="189798"/>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901542"/>
            </a:xfrm>
            <a:custGeom>
              <a:avLst/>
              <a:pathLst>
                <a:path w="6480943" h="901542">
                  <a:moveTo>
                    <a:pt x="0" y="901542"/>
                  </a:moveTo>
                  <a:lnTo>
                    <a:pt x="270039" y="284697"/>
                  </a:lnTo>
                  <a:lnTo>
                    <a:pt x="540078" y="142348"/>
                  </a:lnTo>
                  <a:lnTo>
                    <a:pt x="810117" y="332147"/>
                  </a:lnTo>
                  <a:lnTo>
                    <a:pt x="1080157" y="142348"/>
                  </a:lnTo>
                  <a:lnTo>
                    <a:pt x="1350196" y="94899"/>
                  </a:lnTo>
                  <a:lnTo>
                    <a:pt x="1620235" y="142348"/>
                  </a:lnTo>
                  <a:lnTo>
                    <a:pt x="1890275" y="237248"/>
                  </a:lnTo>
                  <a:lnTo>
                    <a:pt x="2160314" y="94899"/>
                  </a:lnTo>
                  <a:lnTo>
                    <a:pt x="2430353" y="0"/>
                  </a:lnTo>
                  <a:lnTo>
                    <a:pt x="2700393" y="94899"/>
                  </a:lnTo>
                  <a:lnTo>
                    <a:pt x="2970432" y="284697"/>
                  </a:lnTo>
                  <a:lnTo>
                    <a:pt x="3240471" y="94899"/>
                  </a:lnTo>
                  <a:lnTo>
                    <a:pt x="3510510" y="284697"/>
                  </a:lnTo>
                  <a:lnTo>
                    <a:pt x="3780550" y="474496"/>
                  </a:lnTo>
                  <a:lnTo>
                    <a:pt x="4050589" y="0"/>
                  </a:lnTo>
                  <a:lnTo>
                    <a:pt x="4320628" y="47449"/>
                  </a:lnTo>
                  <a:lnTo>
                    <a:pt x="4590668" y="94899"/>
                  </a:lnTo>
                  <a:lnTo>
                    <a:pt x="4860707" y="47449"/>
                  </a:lnTo>
                  <a:lnTo>
                    <a:pt x="5130746" y="47449"/>
                  </a:lnTo>
                  <a:lnTo>
                    <a:pt x="5400786" y="474496"/>
                  </a:lnTo>
                  <a:lnTo>
                    <a:pt x="5670825" y="47449"/>
                  </a:lnTo>
                  <a:lnTo>
                    <a:pt x="5940864" y="47449"/>
                  </a:lnTo>
                  <a:lnTo>
                    <a:pt x="6210904" y="189798"/>
                  </a:lnTo>
                  <a:lnTo>
                    <a:pt x="6480943" y="142348"/>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474496"/>
            </a:xfrm>
            <a:custGeom>
              <a:avLst/>
              <a:pathLst>
                <a:path w="2430353" h="474496">
                  <a:moveTo>
                    <a:pt x="0" y="142348"/>
                  </a:moveTo>
                  <a:lnTo>
                    <a:pt x="270039" y="0"/>
                  </a:lnTo>
                  <a:lnTo>
                    <a:pt x="540078" y="47449"/>
                  </a:lnTo>
                  <a:lnTo>
                    <a:pt x="810117" y="0"/>
                  </a:lnTo>
                  <a:lnTo>
                    <a:pt x="1080157" y="0"/>
                  </a:lnTo>
                  <a:lnTo>
                    <a:pt x="1350196" y="474496"/>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1" name="pl41"/>
            <p:cNvSpPr/>
            <p:nvPr/>
          </p:nvSpPr>
          <p:spPr>
            <a:xfrm>
              <a:off x="1135255" y="930799"/>
              <a:ext cx="6480943" cy="427046"/>
            </a:xfrm>
            <a:custGeom>
              <a:avLst/>
              <a:pathLst>
                <a:path w="6480943" h="427046">
                  <a:moveTo>
                    <a:pt x="0" y="379596"/>
                  </a:moveTo>
                  <a:lnTo>
                    <a:pt x="270039" y="332147"/>
                  </a:lnTo>
                  <a:lnTo>
                    <a:pt x="540078" y="0"/>
                  </a:lnTo>
                  <a:lnTo>
                    <a:pt x="810117" y="284697"/>
                  </a:lnTo>
                  <a:lnTo>
                    <a:pt x="1080157" y="0"/>
                  </a:lnTo>
                  <a:lnTo>
                    <a:pt x="1350196" y="0"/>
                  </a:lnTo>
                  <a:lnTo>
                    <a:pt x="1620235" y="0"/>
                  </a:lnTo>
                  <a:lnTo>
                    <a:pt x="1890275" y="332147"/>
                  </a:lnTo>
                  <a:lnTo>
                    <a:pt x="2160314" y="142348"/>
                  </a:lnTo>
                  <a:lnTo>
                    <a:pt x="2430353" y="0"/>
                  </a:lnTo>
                  <a:lnTo>
                    <a:pt x="2700393" y="0"/>
                  </a:lnTo>
                  <a:lnTo>
                    <a:pt x="2970432" y="47449"/>
                  </a:lnTo>
                  <a:lnTo>
                    <a:pt x="3240471" y="94899"/>
                  </a:lnTo>
                  <a:lnTo>
                    <a:pt x="3510510" y="94899"/>
                  </a:lnTo>
                  <a:lnTo>
                    <a:pt x="3780550" y="0"/>
                  </a:lnTo>
                  <a:lnTo>
                    <a:pt x="4050589" y="0"/>
                  </a:lnTo>
                  <a:lnTo>
                    <a:pt x="4320628" y="0"/>
                  </a:lnTo>
                  <a:lnTo>
                    <a:pt x="4590668" y="0"/>
                  </a:lnTo>
                  <a:lnTo>
                    <a:pt x="4860707" y="0"/>
                  </a:lnTo>
                  <a:lnTo>
                    <a:pt x="5130746" y="0"/>
                  </a:lnTo>
                  <a:lnTo>
                    <a:pt x="5400786" y="427046"/>
                  </a:lnTo>
                  <a:lnTo>
                    <a:pt x="5670825" y="0"/>
                  </a:lnTo>
                  <a:lnTo>
                    <a:pt x="5940864" y="0"/>
                  </a:lnTo>
                  <a:lnTo>
                    <a:pt x="6210904" y="0"/>
                  </a:lnTo>
                  <a:lnTo>
                    <a:pt x="6480943" y="0"/>
                  </a:lnTo>
                </a:path>
              </a:pathLst>
            </a:custGeom>
            <a:ln w="27101" cap="flat">
              <a:solidFill>
                <a:srgbClr val="FF7F00">
                  <a:alpha val="100000"/>
                </a:srgbClr>
              </a:solidFill>
              <a:prstDash val="solid"/>
              <a:round/>
            </a:ln>
          </p:spPr>
          <p:txBody>
            <a:bodyPr/>
            <a:lstStyle/>
            <a:p/>
          </p:txBody>
        </p:sp>
        <p:sp>
          <p:nvSpPr>
            <p:cNvPr id="42" name="pl42"/>
            <p:cNvSpPr/>
            <p:nvPr/>
          </p:nvSpPr>
          <p:spPr>
            <a:xfrm>
              <a:off x="1675333" y="930799"/>
              <a:ext cx="5940864" cy="569395"/>
            </a:xfrm>
            <a:custGeom>
              <a:avLst/>
              <a:pathLst>
                <a:path w="5940864" h="569395">
                  <a:moveTo>
                    <a:pt x="0" y="379596"/>
                  </a:moveTo>
                  <a:lnTo>
                    <a:pt x="270039" y="379596"/>
                  </a:lnTo>
                  <a:lnTo>
                    <a:pt x="540078" y="189798"/>
                  </a:lnTo>
                  <a:lnTo>
                    <a:pt x="810117" y="47449"/>
                  </a:lnTo>
                  <a:lnTo>
                    <a:pt x="1080157" y="569395"/>
                  </a:lnTo>
                  <a:lnTo>
                    <a:pt x="1350196" y="379596"/>
                  </a:lnTo>
                  <a:lnTo>
                    <a:pt x="1620235" y="189798"/>
                  </a:lnTo>
                  <a:lnTo>
                    <a:pt x="1890275" y="0"/>
                  </a:lnTo>
                  <a:lnTo>
                    <a:pt x="2160314" y="47449"/>
                  </a:lnTo>
                  <a:lnTo>
                    <a:pt x="2430353" y="0"/>
                  </a:lnTo>
                  <a:lnTo>
                    <a:pt x="2700393" y="0"/>
                  </a:lnTo>
                  <a:lnTo>
                    <a:pt x="2970432" y="0"/>
                  </a:lnTo>
                  <a:lnTo>
                    <a:pt x="3240471" y="189798"/>
                  </a:lnTo>
                  <a:lnTo>
                    <a:pt x="3510510" y="379596"/>
                  </a:lnTo>
                  <a:lnTo>
                    <a:pt x="3780550" y="332147"/>
                  </a:lnTo>
                  <a:lnTo>
                    <a:pt x="4050589" y="284697"/>
                  </a:lnTo>
                  <a:lnTo>
                    <a:pt x="4320628" y="189798"/>
                  </a:lnTo>
                  <a:lnTo>
                    <a:pt x="4590668" y="47449"/>
                  </a:lnTo>
                  <a:lnTo>
                    <a:pt x="4860707" y="521945"/>
                  </a:lnTo>
                  <a:lnTo>
                    <a:pt x="5130746" y="0"/>
                  </a:lnTo>
                  <a:lnTo>
                    <a:pt x="5400786" y="0"/>
                  </a:lnTo>
                  <a:lnTo>
                    <a:pt x="5670825" y="0"/>
                  </a:lnTo>
                  <a:lnTo>
                    <a:pt x="5940864" y="0"/>
                  </a:lnTo>
                </a:path>
              </a:pathLst>
            </a:custGeom>
            <a:ln w="27101" cap="flat">
              <a:solidFill>
                <a:srgbClr val="FFC20E">
                  <a:alpha val="100000"/>
                </a:srgbClr>
              </a:solidFill>
              <a:prstDash val="solid"/>
              <a:round/>
            </a:ln>
          </p:spPr>
          <p:txBody>
            <a:bodyPr/>
            <a:lstStyle/>
            <a:p/>
          </p:txBody>
        </p:sp>
        <p:sp>
          <p:nvSpPr>
            <p:cNvPr id="43" name="pl43"/>
            <p:cNvSpPr/>
            <p:nvPr/>
          </p:nvSpPr>
          <p:spPr>
            <a:xfrm>
              <a:off x="3565609" y="930799"/>
              <a:ext cx="4050589" cy="332147"/>
            </a:xfrm>
            <a:custGeom>
              <a:avLst/>
              <a:pathLst>
                <a:path w="4050589" h="332147">
                  <a:moveTo>
                    <a:pt x="0" y="0"/>
                  </a:moveTo>
                  <a:lnTo>
                    <a:pt x="270039" y="94899"/>
                  </a:lnTo>
                  <a:lnTo>
                    <a:pt x="540078" y="47449"/>
                  </a:lnTo>
                  <a:lnTo>
                    <a:pt x="810117" y="332147"/>
                  </a:lnTo>
                  <a:lnTo>
                    <a:pt x="1080157" y="0"/>
                  </a:lnTo>
                  <a:lnTo>
                    <a:pt x="1350196" y="237248"/>
                  </a:lnTo>
                  <a:lnTo>
                    <a:pt x="1620235" y="189798"/>
                  </a:lnTo>
                  <a:lnTo>
                    <a:pt x="1890275" y="94899"/>
                  </a:lnTo>
                  <a:lnTo>
                    <a:pt x="2160314" y="47449"/>
                  </a:lnTo>
                  <a:lnTo>
                    <a:pt x="2430353" y="47449"/>
                  </a:lnTo>
                  <a:lnTo>
                    <a:pt x="2700393" y="47449"/>
                  </a:lnTo>
                  <a:lnTo>
                    <a:pt x="2970432" y="47449"/>
                  </a:lnTo>
                  <a:lnTo>
                    <a:pt x="3240471" y="47449"/>
                  </a:lnTo>
                  <a:lnTo>
                    <a:pt x="3510510" y="94899"/>
                  </a:lnTo>
                  <a:lnTo>
                    <a:pt x="3780550" y="94899"/>
                  </a:lnTo>
                  <a:lnTo>
                    <a:pt x="4050589" y="142348"/>
                  </a:lnTo>
                </a:path>
              </a:pathLst>
            </a:custGeom>
            <a:ln w="27101" cap="flat">
              <a:solidFill>
                <a:srgbClr val="008B00">
                  <a:alpha val="100000"/>
                </a:srgbClr>
              </a:solidFill>
              <a:prstDash val="solid"/>
              <a:round/>
            </a:ln>
          </p:spPr>
          <p:txBody>
            <a:bodyPr/>
            <a:lstStyle/>
            <a:p/>
          </p:txBody>
        </p:sp>
        <p:sp>
          <p:nvSpPr>
            <p:cNvPr id="44" name="pl44"/>
            <p:cNvSpPr/>
            <p:nvPr/>
          </p:nvSpPr>
          <p:spPr>
            <a:xfrm>
              <a:off x="1135255" y="930799"/>
              <a:ext cx="6480943" cy="474496"/>
            </a:xfrm>
            <a:custGeom>
              <a:avLst/>
              <a:pathLst>
                <a:path w="6480943" h="474496">
                  <a:moveTo>
                    <a:pt x="0" y="379596"/>
                  </a:moveTo>
                  <a:lnTo>
                    <a:pt x="270039" y="284697"/>
                  </a:lnTo>
                  <a:lnTo>
                    <a:pt x="540078" y="142348"/>
                  </a:lnTo>
                  <a:lnTo>
                    <a:pt x="810117" y="284697"/>
                  </a:lnTo>
                  <a:lnTo>
                    <a:pt x="1080157" y="189798"/>
                  </a:lnTo>
                  <a:lnTo>
                    <a:pt x="1350196" y="47449"/>
                  </a:lnTo>
                  <a:lnTo>
                    <a:pt x="1620235" y="189798"/>
                  </a:lnTo>
                  <a:lnTo>
                    <a:pt x="1890275" y="94899"/>
                  </a:lnTo>
                  <a:lnTo>
                    <a:pt x="2160314" y="47449"/>
                  </a:lnTo>
                  <a:lnTo>
                    <a:pt x="2430353" y="47449"/>
                  </a:lnTo>
                  <a:lnTo>
                    <a:pt x="2700393" y="47449"/>
                  </a:lnTo>
                  <a:lnTo>
                    <a:pt x="2970432" y="332147"/>
                  </a:lnTo>
                  <a:lnTo>
                    <a:pt x="3240471" y="284697"/>
                  </a:lnTo>
                  <a:lnTo>
                    <a:pt x="3510510" y="0"/>
                  </a:lnTo>
                  <a:lnTo>
                    <a:pt x="3780550" y="0"/>
                  </a:lnTo>
                  <a:lnTo>
                    <a:pt x="4050589" y="0"/>
                  </a:lnTo>
                  <a:lnTo>
                    <a:pt x="4320628" y="47449"/>
                  </a:lnTo>
                  <a:lnTo>
                    <a:pt x="4590668" y="94899"/>
                  </a:lnTo>
                  <a:lnTo>
                    <a:pt x="4860707" y="47449"/>
                  </a:lnTo>
                  <a:lnTo>
                    <a:pt x="5130746" y="0"/>
                  </a:lnTo>
                  <a:lnTo>
                    <a:pt x="5400786" y="474496"/>
                  </a:lnTo>
                  <a:lnTo>
                    <a:pt x="5670825" y="47449"/>
                  </a:lnTo>
                  <a:lnTo>
                    <a:pt x="5940864" y="0"/>
                  </a:lnTo>
                  <a:lnTo>
                    <a:pt x="6210904" y="47449"/>
                  </a:lnTo>
                  <a:lnTo>
                    <a:pt x="6480943" y="47449"/>
                  </a:lnTo>
                </a:path>
              </a:pathLst>
            </a:custGeom>
            <a:ln w="27101" cap="flat">
              <a:solidFill>
                <a:srgbClr val="9A32CD">
                  <a:alpha val="100000"/>
                </a:srgbClr>
              </a:solidFill>
              <a:prstDash val="solid"/>
              <a:round/>
            </a:ln>
          </p:spPr>
          <p:txBody>
            <a:bodyPr/>
            <a:lstStyle/>
            <a:p/>
          </p:txBody>
        </p:sp>
        <p:sp>
          <p:nvSpPr>
            <p:cNvPr id="45" name="pl45"/>
            <p:cNvSpPr/>
            <p:nvPr/>
          </p:nvSpPr>
          <p:spPr>
            <a:xfrm>
              <a:off x="3565609" y="930799"/>
              <a:ext cx="4050589" cy="2087782"/>
            </a:xfrm>
            <a:custGeom>
              <a:avLst/>
              <a:pathLst>
                <a:path w="4050589" h="2087782">
                  <a:moveTo>
                    <a:pt x="0" y="1897984"/>
                  </a:moveTo>
                  <a:lnTo>
                    <a:pt x="270039" y="2087782"/>
                  </a:lnTo>
                  <a:lnTo>
                    <a:pt x="540078" y="284697"/>
                  </a:lnTo>
                  <a:lnTo>
                    <a:pt x="810117" y="427046"/>
                  </a:lnTo>
                  <a:lnTo>
                    <a:pt x="1080157" y="94899"/>
                  </a:lnTo>
                  <a:lnTo>
                    <a:pt x="1350196" y="427046"/>
                  </a:lnTo>
                  <a:lnTo>
                    <a:pt x="1620235" y="332147"/>
                  </a:lnTo>
                  <a:lnTo>
                    <a:pt x="1890275" y="0"/>
                  </a:lnTo>
                  <a:lnTo>
                    <a:pt x="2160314" y="284697"/>
                  </a:lnTo>
                  <a:lnTo>
                    <a:pt x="2430353" y="189798"/>
                  </a:lnTo>
                  <a:lnTo>
                    <a:pt x="2700393" y="47449"/>
                  </a:lnTo>
                  <a:lnTo>
                    <a:pt x="2970432" y="616844"/>
                  </a:lnTo>
                  <a:lnTo>
                    <a:pt x="3240471" y="47449"/>
                  </a:lnTo>
                  <a:lnTo>
                    <a:pt x="3510510" y="189798"/>
                  </a:lnTo>
                  <a:lnTo>
                    <a:pt x="3780550" y="142348"/>
                  </a:lnTo>
                  <a:lnTo>
                    <a:pt x="4050589" y="189798"/>
                  </a:lnTo>
                </a:path>
              </a:pathLst>
            </a:custGeom>
            <a:ln w="27101" cap="flat">
              <a:solidFill>
                <a:srgbClr val="836FFF">
                  <a:alpha val="100000"/>
                </a:srgbClr>
              </a:solidFill>
              <a:prstDash val="solid"/>
              <a:round/>
            </a:ln>
          </p:spPr>
          <p:txBody>
            <a:bodyPr/>
            <a:lstStyle/>
            <a:p/>
          </p:txBody>
        </p:sp>
        <p:sp>
          <p:nvSpPr>
            <p:cNvPr id="46" name="pl46"/>
            <p:cNvSpPr/>
            <p:nvPr/>
          </p:nvSpPr>
          <p:spPr>
            <a:xfrm>
              <a:off x="1135255" y="930799"/>
              <a:ext cx="6480943" cy="427046"/>
            </a:xfrm>
            <a:custGeom>
              <a:avLst/>
              <a:pathLst>
                <a:path w="6480943" h="427046">
                  <a:moveTo>
                    <a:pt x="0" y="379596"/>
                  </a:moveTo>
                  <a:lnTo>
                    <a:pt x="270039" y="332147"/>
                  </a:lnTo>
                  <a:lnTo>
                    <a:pt x="540078" y="0"/>
                  </a:lnTo>
                  <a:lnTo>
                    <a:pt x="810117" y="284697"/>
                  </a:lnTo>
                  <a:lnTo>
                    <a:pt x="1080157" y="0"/>
                  </a:lnTo>
                  <a:lnTo>
                    <a:pt x="1350196" y="0"/>
                  </a:lnTo>
                  <a:lnTo>
                    <a:pt x="1620235" y="0"/>
                  </a:lnTo>
                  <a:lnTo>
                    <a:pt x="1890275" y="332147"/>
                  </a:lnTo>
                  <a:lnTo>
                    <a:pt x="2160314" y="142348"/>
                  </a:lnTo>
                  <a:lnTo>
                    <a:pt x="2430353" y="0"/>
                  </a:lnTo>
                  <a:lnTo>
                    <a:pt x="2700393" y="0"/>
                  </a:lnTo>
                  <a:lnTo>
                    <a:pt x="2970432" y="47449"/>
                  </a:lnTo>
                  <a:lnTo>
                    <a:pt x="3240471" y="94899"/>
                  </a:lnTo>
                  <a:lnTo>
                    <a:pt x="3510510" y="94899"/>
                  </a:lnTo>
                  <a:lnTo>
                    <a:pt x="3780550" y="0"/>
                  </a:lnTo>
                  <a:lnTo>
                    <a:pt x="4050589" y="0"/>
                  </a:lnTo>
                  <a:lnTo>
                    <a:pt x="4320628" y="0"/>
                  </a:lnTo>
                  <a:lnTo>
                    <a:pt x="4590668" y="0"/>
                  </a:lnTo>
                  <a:lnTo>
                    <a:pt x="4860707" y="0"/>
                  </a:lnTo>
                  <a:lnTo>
                    <a:pt x="5130746" y="0"/>
                  </a:lnTo>
                  <a:lnTo>
                    <a:pt x="5400786" y="427046"/>
                  </a:lnTo>
                  <a:lnTo>
                    <a:pt x="5670825" y="0"/>
                  </a:lnTo>
                  <a:lnTo>
                    <a:pt x="5940864" y="0"/>
                  </a:lnTo>
                  <a:lnTo>
                    <a:pt x="6210904" y="0"/>
                  </a:lnTo>
                  <a:lnTo>
                    <a:pt x="6480943" y="0"/>
                  </a:lnTo>
                </a:path>
              </a:pathLst>
            </a:custGeom>
            <a:ln w="27101" cap="flat">
              <a:solidFill>
                <a:srgbClr val="FB9A99">
                  <a:alpha val="100000"/>
                </a:srgbClr>
              </a:solidFill>
              <a:prstDash val="solid"/>
              <a:round/>
            </a:ln>
          </p:spPr>
          <p:txBody>
            <a:bodyPr/>
            <a:lstStyle/>
            <a:p/>
          </p:txBody>
        </p:sp>
        <p:sp>
          <p:nvSpPr>
            <p:cNvPr id="47" name="pl47"/>
            <p:cNvSpPr/>
            <p:nvPr/>
          </p:nvSpPr>
          <p:spPr>
            <a:xfrm>
              <a:off x="7633955" y="933127"/>
              <a:ext cx="791070" cy="103704"/>
            </a:xfrm>
            <a:custGeom>
              <a:avLst/>
              <a:pathLst>
                <a:path w="791070" h="103704">
                  <a:moveTo>
                    <a:pt x="791070" y="103704"/>
                  </a:moveTo>
                  <a:lnTo>
                    <a:pt x="0" y="0"/>
                  </a:lnTo>
                </a:path>
              </a:pathLst>
            </a:custGeom>
          </p:spPr>
          <p:txBody>
            <a:bodyPr/>
            <a:lstStyle/>
            <a:p/>
          </p:txBody>
        </p:sp>
        <p:sp>
          <p:nvSpPr>
            <p:cNvPr id="48" name="pl48"/>
            <p:cNvSpPr/>
            <p:nvPr/>
          </p:nvSpPr>
          <p:spPr>
            <a:xfrm>
              <a:off x="7633458" y="780004"/>
              <a:ext cx="725403" cy="147289"/>
            </a:xfrm>
            <a:custGeom>
              <a:avLst/>
              <a:pathLst>
                <a:path w="725403" h="147289">
                  <a:moveTo>
                    <a:pt x="725403" y="0"/>
                  </a:moveTo>
                  <a:lnTo>
                    <a:pt x="0" y="147289"/>
                  </a:lnTo>
                </a:path>
              </a:pathLst>
            </a:custGeom>
          </p:spPr>
          <p:txBody>
            <a:bodyPr/>
            <a:lstStyle/>
            <a:p/>
          </p:txBody>
        </p:sp>
        <p:sp>
          <p:nvSpPr>
            <p:cNvPr id="49" name="pl49"/>
            <p:cNvSpPr/>
            <p:nvPr/>
          </p:nvSpPr>
          <p:spPr>
            <a:xfrm>
              <a:off x="7627063" y="939915"/>
              <a:ext cx="731797" cy="614023"/>
            </a:xfrm>
            <a:custGeom>
              <a:avLst/>
              <a:pathLst>
                <a:path w="731797" h="614023">
                  <a:moveTo>
                    <a:pt x="731797" y="614023"/>
                  </a:moveTo>
                  <a:lnTo>
                    <a:pt x="0" y="0"/>
                  </a:lnTo>
                </a:path>
              </a:pathLst>
            </a:custGeom>
          </p:spPr>
          <p:txBody>
            <a:bodyPr/>
            <a:lstStyle/>
            <a:p/>
          </p:txBody>
        </p:sp>
        <p:sp>
          <p:nvSpPr>
            <p:cNvPr id="50" name="pl50"/>
            <p:cNvSpPr/>
            <p:nvPr/>
          </p:nvSpPr>
          <p:spPr>
            <a:xfrm>
              <a:off x="7629988" y="938195"/>
              <a:ext cx="662443" cy="355303"/>
            </a:xfrm>
            <a:custGeom>
              <a:avLst/>
              <a:pathLst>
                <a:path w="662443" h="355303">
                  <a:moveTo>
                    <a:pt x="662443" y="355303"/>
                  </a:moveTo>
                  <a:lnTo>
                    <a:pt x="0" y="0"/>
                  </a:lnTo>
                </a:path>
              </a:pathLst>
            </a:custGeom>
          </p:spPr>
          <p:txBody>
            <a:bodyPr/>
            <a:lstStyle/>
            <a:p/>
          </p:txBody>
        </p:sp>
        <p:sp>
          <p:nvSpPr>
            <p:cNvPr id="51" name="pl51"/>
            <p:cNvSpPr/>
            <p:nvPr/>
          </p:nvSpPr>
          <p:spPr>
            <a:xfrm>
              <a:off x="7625053" y="988184"/>
              <a:ext cx="733649" cy="823226"/>
            </a:xfrm>
            <a:custGeom>
              <a:avLst/>
              <a:pathLst>
                <a:path w="733649" h="823226">
                  <a:moveTo>
                    <a:pt x="733649" y="823226"/>
                  </a:moveTo>
                  <a:lnTo>
                    <a:pt x="0" y="0"/>
                  </a:lnTo>
                </a:path>
              </a:pathLst>
            </a:custGeom>
          </p:spPr>
          <p:txBody>
            <a:bodyPr/>
            <a:lstStyle/>
            <a:p/>
          </p:txBody>
        </p:sp>
        <p:sp>
          <p:nvSpPr>
            <p:cNvPr id="52" name="pl52"/>
            <p:cNvSpPr/>
            <p:nvPr/>
          </p:nvSpPr>
          <p:spPr>
            <a:xfrm>
              <a:off x="7622933" y="1083718"/>
              <a:ext cx="1071232" cy="1681412"/>
            </a:xfrm>
            <a:custGeom>
              <a:avLst/>
              <a:pathLst>
                <a:path w="1071232" h="1681412">
                  <a:moveTo>
                    <a:pt x="1071232" y="1681412"/>
                  </a:moveTo>
                  <a:lnTo>
                    <a:pt x="0" y="0"/>
                  </a:lnTo>
                </a:path>
              </a:pathLst>
            </a:custGeom>
          </p:spPr>
          <p:txBody>
            <a:bodyPr/>
            <a:lstStyle/>
            <a:p/>
          </p:txBody>
        </p:sp>
        <p:sp>
          <p:nvSpPr>
            <p:cNvPr id="53" name="pl53"/>
            <p:cNvSpPr/>
            <p:nvPr/>
          </p:nvSpPr>
          <p:spPr>
            <a:xfrm>
              <a:off x="7622277" y="1083873"/>
              <a:ext cx="706307" cy="1246330"/>
            </a:xfrm>
            <a:custGeom>
              <a:avLst/>
              <a:pathLst>
                <a:path w="706307" h="1246330">
                  <a:moveTo>
                    <a:pt x="706307" y="1246330"/>
                  </a:moveTo>
                  <a:lnTo>
                    <a:pt x="0" y="0"/>
                  </a:lnTo>
                </a:path>
              </a:pathLst>
            </a:custGeom>
          </p:spPr>
          <p:txBody>
            <a:bodyPr/>
            <a:lstStyle/>
            <a:p/>
          </p:txBody>
        </p:sp>
        <p:sp>
          <p:nvSpPr>
            <p:cNvPr id="54" name="pl54"/>
            <p:cNvSpPr/>
            <p:nvPr/>
          </p:nvSpPr>
          <p:spPr>
            <a:xfrm>
              <a:off x="7624081" y="1083401"/>
              <a:ext cx="1095419" cy="1424762"/>
            </a:xfrm>
            <a:custGeom>
              <a:avLst/>
              <a:pathLst>
                <a:path w="1095419" h="1424762">
                  <a:moveTo>
                    <a:pt x="1095419" y="1424762"/>
                  </a:moveTo>
                  <a:lnTo>
                    <a:pt x="0" y="0"/>
                  </a:lnTo>
                </a:path>
              </a:pathLst>
            </a:custGeom>
          </p:spPr>
          <p:txBody>
            <a:bodyPr/>
            <a:lstStyle/>
            <a:p/>
          </p:txBody>
        </p:sp>
        <p:sp>
          <p:nvSpPr>
            <p:cNvPr id="55" name="pl55"/>
            <p:cNvSpPr/>
            <p:nvPr/>
          </p:nvSpPr>
          <p:spPr>
            <a:xfrm>
              <a:off x="7624229" y="1083355"/>
              <a:ext cx="776713" cy="987246"/>
            </a:xfrm>
            <a:custGeom>
              <a:avLst/>
              <a:pathLst>
                <a:path w="776713" h="987246">
                  <a:moveTo>
                    <a:pt x="776713" y="987246"/>
                  </a:moveTo>
                  <a:lnTo>
                    <a:pt x="0" y="0"/>
                  </a:lnTo>
                </a:path>
              </a:pathLst>
            </a:custGeom>
          </p:spPr>
          <p:txBody>
            <a:bodyPr/>
            <a:lstStyle/>
            <a:p/>
          </p:txBody>
        </p:sp>
        <p:sp>
          <p:nvSpPr>
            <p:cNvPr id="56" name="pl56"/>
            <p:cNvSpPr/>
            <p:nvPr/>
          </p:nvSpPr>
          <p:spPr>
            <a:xfrm>
              <a:off x="7622197" y="1131341"/>
              <a:ext cx="1058420" cy="1895475"/>
            </a:xfrm>
            <a:custGeom>
              <a:avLst/>
              <a:pathLst>
                <a:path w="1058420" h="1895475">
                  <a:moveTo>
                    <a:pt x="1058420" y="1895475"/>
                  </a:moveTo>
                  <a:lnTo>
                    <a:pt x="0" y="0"/>
                  </a:lnTo>
                </a:path>
              </a:pathLst>
            </a:custGeom>
          </p:spPr>
          <p:txBody>
            <a:bodyPr/>
            <a:lstStyle/>
            <a:p/>
          </p:txBody>
        </p:sp>
        <p:sp>
          <p:nvSpPr>
            <p:cNvPr id="57" name="pl57"/>
            <p:cNvSpPr/>
            <p:nvPr/>
          </p:nvSpPr>
          <p:spPr>
            <a:xfrm>
              <a:off x="7634339" y="5580861"/>
              <a:ext cx="808896" cy="6"/>
            </a:xfrm>
            <a:custGeom>
              <a:avLst/>
              <a:pathLst>
                <a:path w="808896" h="6">
                  <a:moveTo>
                    <a:pt x="808896" y="6"/>
                  </a:moveTo>
                  <a:lnTo>
                    <a:pt x="0" y="0"/>
                  </a:lnTo>
                </a:path>
              </a:pathLst>
            </a:custGeom>
          </p:spPr>
          <p:txBody>
            <a:bodyPr/>
            <a:lstStyle/>
            <a:p/>
          </p:txBody>
        </p:sp>
        <p:sp>
          <p:nvSpPr>
            <p:cNvPr id="58" name="pg58"/>
            <p:cNvSpPr/>
            <p:nvPr/>
          </p:nvSpPr>
          <p:spPr>
            <a:xfrm>
              <a:off x="8356446" y="95406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99560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0" name="pg60"/>
            <p:cNvSpPr/>
            <p:nvPr/>
          </p:nvSpPr>
          <p:spPr>
            <a:xfrm>
              <a:off x="8290281" y="6921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1" name="tx61"/>
            <p:cNvSpPr/>
            <p:nvPr/>
          </p:nvSpPr>
          <p:spPr>
            <a:xfrm>
              <a:off x="8313141" y="7336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2" name="pg62"/>
            <p:cNvSpPr/>
            <p:nvPr/>
          </p:nvSpPr>
          <p:spPr>
            <a:xfrm>
              <a:off x="8290281" y="14765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5180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64" name="pg64"/>
            <p:cNvSpPr/>
            <p:nvPr/>
          </p:nvSpPr>
          <p:spPr>
            <a:xfrm>
              <a:off x="8223851" y="121672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25826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66" name="pg66"/>
            <p:cNvSpPr/>
            <p:nvPr/>
          </p:nvSpPr>
          <p:spPr>
            <a:xfrm>
              <a:off x="8290122" y="173331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12982" y="177485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98%</a:t>
              </a:r>
            </a:p>
          </p:txBody>
        </p:sp>
        <p:sp>
          <p:nvSpPr>
            <p:cNvPr id="68" name="pg68"/>
            <p:cNvSpPr/>
            <p:nvPr/>
          </p:nvSpPr>
          <p:spPr>
            <a:xfrm>
              <a:off x="8314365" y="276513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80666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70" name="pg70"/>
            <p:cNvSpPr/>
            <p:nvPr/>
          </p:nvSpPr>
          <p:spPr>
            <a:xfrm>
              <a:off x="8260004" y="225069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27354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72" name="pg72"/>
            <p:cNvSpPr/>
            <p:nvPr/>
          </p:nvSpPr>
          <p:spPr>
            <a:xfrm>
              <a:off x="8368515" y="250816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54970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74" name="pg74"/>
            <p:cNvSpPr/>
            <p:nvPr/>
          </p:nvSpPr>
          <p:spPr>
            <a:xfrm>
              <a:off x="8332362" y="199177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55222" y="203330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96%</a:t>
              </a:r>
            </a:p>
          </p:txBody>
        </p:sp>
        <p:sp>
          <p:nvSpPr>
            <p:cNvPr id="76" name="pg76"/>
            <p:cNvSpPr/>
            <p:nvPr/>
          </p:nvSpPr>
          <p:spPr>
            <a:xfrm>
              <a:off x="8284194" y="302681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306835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95%</a:t>
              </a:r>
            </a:p>
          </p:txBody>
        </p:sp>
        <p:sp>
          <p:nvSpPr>
            <p:cNvPr id="78" name="pg78"/>
            <p:cNvSpPr/>
            <p:nvPr/>
          </p:nvSpPr>
          <p:spPr>
            <a:xfrm>
              <a:off x="8374655" y="5496348"/>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97515" y="5537886"/>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a:t>
              </a:r>
            </a:p>
          </p:txBody>
        </p:sp>
        <p:sp>
          <p:nvSpPr>
            <p:cNvPr id="80" name="pl8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1" name="pt81"/>
            <p:cNvSpPr/>
            <p:nvPr/>
          </p:nvSpPr>
          <p:spPr>
            <a:xfrm>
              <a:off x="7584597" y="5549259"/>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30736" y="401341"/>
              <a:ext cx="2770137"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Qatar,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(95%), followed by DTP3 and PCV3 (96%).
Coverage of 6 vaccines decreased (DTP3, HepB3, Hib3, PcV3, Polio3 and RotaC), 3 vaccines were the same (IPV1, MCV1 and Rubella), and 1 vaccine increased (MCV2) compared to respective coverage in 2019.
Coverage of 3 vaccines increased (DTP3, HepB3 and Hib3), 5 vaccines were the same (IPV1, MCV1, MCV2, Polio3 and Rubella), and 2 vaccines decreased (PcV3 and RotaC)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68896" y="870398"/>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220700"/>
              <a:ext cx="722164" cy="0"/>
            </a:xfrm>
            <a:custGeom>
              <a:avLst/>
              <a:pathLst>
                <a:path w="722164" h="0">
                  <a:moveTo>
                    <a:pt x="0" y="0"/>
                  </a:moveTo>
                  <a:lnTo>
                    <a:pt x="722164" y="0"/>
                  </a:lnTo>
                  <a:lnTo>
                    <a:pt x="722164"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1571001"/>
              <a:ext cx="649947" cy="0"/>
            </a:xfrm>
            <a:custGeom>
              <a:avLst/>
              <a:pathLst>
                <a:path w="649947" h="0">
                  <a:moveTo>
                    <a:pt x="0" y="0"/>
                  </a:moveTo>
                  <a:lnTo>
                    <a:pt x="433298" y="0"/>
                  </a:lnTo>
                  <a:lnTo>
                    <a:pt x="505514"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1921302"/>
              <a:ext cx="649947" cy="0"/>
            </a:xfrm>
            <a:custGeom>
              <a:avLst/>
              <a:pathLst>
                <a:path w="649947" h="0">
                  <a:moveTo>
                    <a:pt x="0" y="0"/>
                  </a:moveTo>
                  <a:lnTo>
                    <a:pt x="433298" y="0"/>
                  </a:lnTo>
                  <a:lnTo>
                    <a:pt x="505514"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2271604"/>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7918948" y="2621905"/>
              <a:ext cx="649947" cy="0"/>
            </a:xfrm>
            <a:custGeom>
              <a:avLst/>
              <a:pathLst>
                <a:path w="649947" h="0">
                  <a:moveTo>
                    <a:pt x="0" y="0"/>
                  </a:moveTo>
                  <a:lnTo>
                    <a:pt x="433298" y="0"/>
                  </a:lnTo>
                  <a:lnTo>
                    <a:pt x="505514"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2972206"/>
              <a:ext cx="722164" cy="0"/>
            </a:xfrm>
            <a:custGeom>
              <a:avLst/>
              <a:pathLst>
                <a:path w="722164" h="0">
                  <a:moveTo>
                    <a:pt x="0" y="0"/>
                  </a:moveTo>
                  <a:lnTo>
                    <a:pt x="722164" y="0"/>
                  </a:lnTo>
                  <a:lnTo>
                    <a:pt x="722164"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9" name="pl29"/>
            <p:cNvSpPr/>
            <p:nvPr/>
          </p:nvSpPr>
          <p:spPr>
            <a:xfrm>
              <a:off x="7991164" y="3322508"/>
              <a:ext cx="649947" cy="0"/>
            </a:xfrm>
            <a:custGeom>
              <a:avLst/>
              <a:pathLst>
                <a:path w="649947" h="0">
                  <a:moveTo>
                    <a:pt x="0" y="0"/>
                  </a:moveTo>
                  <a:lnTo>
                    <a:pt x="649947"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7846732" y="3672809"/>
              <a:ext cx="794380" cy="0"/>
            </a:xfrm>
            <a:custGeom>
              <a:avLst/>
              <a:pathLst>
                <a:path w="794380" h="0">
                  <a:moveTo>
                    <a:pt x="0" y="0"/>
                  </a:moveTo>
                  <a:lnTo>
                    <a:pt x="722164"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31" name="pl31"/>
            <p:cNvSpPr/>
            <p:nvPr/>
          </p:nvSpPr>
          <p:spPr>
            <a:xfrm>
              <a:off x="8424463" y="4023110"/>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2" name="pl32"/>
            <p:cNvSpPr/>
            <p:nvPr/>
          </p:nvSpPr>
          <p:spPr>
            <a:xfrm>
              <a:off x="7918948" y="4373412"/>
              <a:ext cx="722164" cy="0"/>
            </a:xfrm>
            <a:custGeom>
              <a:avLst/>
              <a:pathLst>
                <a:path w="722164" h="0">
                  <a:moveTo>
                    <a:pt x="0" y="0"/>
                  </a:moveTo>
                  <a:lnTo>
                    <a:pt x="649947" y="0"/>
                  </a:lnTo>
                  <a:lnTo>
                    <a:pt x="649947"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33" name="pl33"/>
            <p:cNvSpPr/>
            <p:nvPr/>
          </p:nvSpPr>
          <p:spPr>
            <a:xfrm>
              <a:off x="7991164" y="4723713"/>
              <a:ext cx="649947" cy="0"/>
            </a:xfrm>
            <a:custGeom>
              <a:avLst/>
              <a:pathLst>
                <a:path w="649947" h="0">
                  <a:moveTo>
                    <a:pt x="0" y="0"/>
                  </a:moveTo>
                  <a:lnTo>
                    <a:pt x="649947"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34" name="pl34"/>
            <p:cNvSpPr/>
            <p:nvPr/>
          </p:nvSpPr>
          <p:spPr>
            <a:xfrm>
              <a:off x="7702299" y="5074015"/>
              <a:ext cx="866596" cy="0"/>
            </a:xfrm>
            <a:custGeom>
              <a:avLst/>
              <a:pathLst>
                <a:path w="866596" h="0">
                  <a:moveTo>
                    <a:pt x="0" y="0"/>
                  </a:moveTo>
                  <a:lnTo>
                    <a:pt x="649947" y="0"/>
                  </a:lnTo>
                  <a:lnTo>
                    <a:pt x="649947" y="0"/>
                  </a:lnTo>
                  <a:lnTo>
                    <a:pt x="722164" y="0"/>
                  </a:lnTo>
                  <a:lnTo>
                    <a:pt x="866596" y="0"/>
                  </a:lnTo>
                  <a:lnTo>
                    <a:pt x="866596"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1444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1444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4223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643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643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9217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144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56439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56439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3477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3477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7834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78344"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7834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78344"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506128"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289479"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361695"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506128"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289479"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361695"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506128"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578344"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578344"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506128"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289479"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361695"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578344"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578344"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578344"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506128"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8578344"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578344"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506128"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433912"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361695"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578344"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506128"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506128"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578344"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578344"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578344"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506128"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361695"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289479"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7941"/>
              <a:ext cx="3047151"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Qatar,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remained the same in 2024 (99%) compared to 2023, and was the same as in 2019. In 2019-2024, DTP1 coverage was at it's lowest level in 2020 (89%).
In 2023, 6 vaccines had lower coverage than in 2019.
In 2024, 6 vaccines had lower coverage than in 2019.
In 2024, 2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t18"/>
            <p:cNvSpPr/>
            <p:nvPr/>
          </p:nvSpPr>
          <p:spPr>
            <a:xfrm>
              <a:off x="2794279"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 name="pt19"/>
            <p:cNvSpPr/>
            <p:nvPr/>
          </p:nvSpPr>
          <p:spPr>
            <a:xfrm>
              <a:off x="2794279"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0" name="tx20"/>
            <p:cNvSpPr/>
            <p:nvPr/>
          </p:nvSpPr>
          <p:spPr>
            <a:xfrm>
              <a:off x="2819105"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21" name="tx21"/>
            <p:cNvSpPr/>
            <p:nvPr/>
          </p:nvSpPr>
          <p:spPr>
            <a:xfrm>
              <a:off x="2819105"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22" name="pl2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23" name="rc2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24" name="pl2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5" name="pl2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6" name="pl2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7" name="pl2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8" name="pl2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9" name="pl2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0" name="pl3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1" name="pl3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2" name="pl3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3" name="pl3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4" name="pl3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5" name="pl3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6" name="pl3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7" name="pl37"/>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8" name="pt38"/>
            <p:cNvSpPr/>
            <p:nvPr/>
          </p:nvSpPr>
          <p:spPr>
            <a:xfrm>
              <a:off x="6987679"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6987679"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7012505"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41" name="tx41"/>
            <p:cNvSpPr/>
            <p:nvPr/>
          </p:nvSpPr>
          <p:spPr>
            <a:xfrm>
              <a:off x="7012505"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42" name="pl4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3" name="rc4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44" name="tx4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5" name="tx4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46" name="tx46"/>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7" name="tx47"/>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8" name="tx4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9" name="tx4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 name="tx5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 name="tx5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 name="tx5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 name="tx5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 name="tx5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6" name="pl5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7" name="tx5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8" name="tx5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9" name="tx59"/>
            <p:cNvSpPr/>
            <p:nvPr/>
          </p:nvSpPr>
          <p:spPr>
            <a:xfrm>
              <a:off x="757200" y="397941"/>
              <a:ext cx="5227126"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Qatar, 2024-2024</a:t>
              </a:r>
            </a:p>
          </p:txBody>
        </p:sp>
        <p:sp>
          <p:nvSpPr>
            <p:cNvPr id="60" name="tx6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1" name="tx6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Qatar was 2024.
In 2024, first dose (HPV1) programme coverage among girls was 4% and last dose (HPVc) programme coverage was 1%.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760997"/>
            </a:xfrm>
            <a:custGeom>
              <a:avLst/>
              <a:pathLst>
                <a:path w="6444618" h="760997">
                  <a:moveTo>
                    <a:pt x="0" y="760997"/>
                  </a:moveTo>
                  <a:lnTo>
                    <a:pt x="268525" y="240315"/>
                  </a:lnTo>
                  <a:lnTo>
                    <a:pt x="537051" y="120157"/>
                  </a:lnTo>
                  <a:lnTo>
                    <a:pt x="805577" y="280367"/>
                  </a:lnTo>
                  <a:lnTo>
                    <a:pt x="1074103" y="120157"/>
                  </a:lnTo>
                  <a:lnTo>
                    <a:pt x="1342628" y="80105"/>
                  </a:lnTo>
                  <a:lnTo>
                    <a:pt x="1611154" y="120157"/>
                  </a:lnTo>
                  <a:lnTo>
                    <a:pt x="1879680" y="200262"/>
                  </a:lnTo>
                  <a:lnTo>
                    <a:pt x="2148206" y="80105"/>
                  </a:lnTo>
                  <a:lnTo>
                    <a:pt x="2416732" y="0"/>
                  </a:lnTo>
                  <a:lnTo>
                    <a:pt x="2685257" y="80105"/>
                  </a:lnTo>
                  <a:lnTo>
                    <a:pt x="2953783" y="240315"/>
                  </a:lnTo>
                  <a:lnTo>
                    <a:pt x="3222309" y="280367"/>
                  </a:lnTo>
                  <a:lnTo>
                    <a:pt x="3490835" y="80105"/>
                  </a:lnTo>
                  <a:lnTo>
                    <a:pt x="3759360" y="400525"/>
                  </a:lnTo>
                  <a:lnTo>
                    <a:pt x="4027886" y="0"/>
                  </a:lnTo>
                  <a:lnTo>
                    <a:pt x="4296412" y="40052"/>
                  </a:lnTo>
                  <a:lnTo>
                    <a:pt x="4564938" y="80105"/>
                  </a:lnTo>
                  <a:lnTo>
                    <a:pt x="4833464" y="40052"/>
                  </a:lnTo>
                  <a:lnTo>
                    <a:pt x="5101989" y="40052"/>
                  </a:lnTo>
                  <a:lnTo>
                    <a:pt x="5370515" y="400525"/>
                  </a:lnTo>
                  <a:lnTo>
                    <a:pt x="5639041" y="40052"/>
                  </a:lnTo>
                  <a:lnTo>
                    <a:pt x="5907567" y="40052"/>
                  </a:lnTo>
                  <a:lnTo>
                    <a:pt x="6176092" y="160210"/>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1985330" y="1081584"/>
              <a:ext cx="5907567" cy="480630"/>
            </a:xfrm>
            <a:custGeom>
              <a:avLst/>
              <a:pathLst>
                <a:path w="5907567" h="480630">
                  <a:moveTo>
                    <a:pt x="0" y="320420"/>
                  </a:moveTo>
                  <a:lnTo>
                    <a:pt x="268525" y="320420"/>
                  </a:lnTo>
                  <a:lnTo>
                    <a:pt x="537051" y="160210"/>
                  </a:lnTo>
                  <a:lnTo>
                    <a:pt x="805577" y="40052"/>
                  </a:lnTo>
                  <a:lnTo>
                    <a:pt x="1074103" y="480630"/>
                  </a:lnTo>
                  <a:lnTo>
                    <a:pt x="1342628" y="320420"/>
                  </a:lnTo>
                  <a:lnTo>
                    <a:pt x="1611154" y="160210"/>
                  </a:lnTo>
                  <a:lnTo>
                    <a:pt x="1879680" y="0"/>
                  </a:lnTo>
                  <a:lnTo>
                    <a:pt x="2148206" y="40052"/>
                  </a:lnTo>
                  <a:lnTo>
                    <a:pt x="2416732" y="0"/>
                  </a:lnTo>
                  <a:lnTo>
                    <a:pt x="2685257" y="0"/>
                  </a:lnTo>
                  <a:lnTo>
                    <a:pt x="2953783" y="0"/>
                  </a:lnTo>
                  <a:lnTo>
                    <a:pt x="3222309" y="160210"/>
                  </a:lnTo>
                  <a:lnTo>
                    <a:pt x="3490835" y="320420"/>
                  </a:lnTo>
                  <a:lnTo>
                    <a:pt x="3759360" y="280367"/>
                  </a:lnTo>
                  <a:lnTo>
                    <a:pt x="4027886" y="240315"/>
                  </a:lnTo>
                  <a:lnTo>
                    <a:pt x="4296412" y="160210"/>
                  </a:lnTo>
                  <a:lnTo>
                    <a:pt x="4564938" y="40052"/>
                  </a:lnTo>
                  <a:lnTo>
                    <a:pt x="4833464" y="440577"/>
                  </a:lnTo>
                  <a:lnTo>
                    <a:pt x="5101989" y="0"/>
                  </a:lnTo>
                  <a:lnTo>
                    <a:pt x="5370515" y="0"/>
                  </a:lnTo>
                  <a:lnTo>
                    <a:pt x="5639041" y="0"/>
                  </a:lnTo>
                  <a:lnTo>
                    <a:pt x="5907567" y="0"/>
                  </a:lnTo>
                </a:path>
              </a:pathLst>
            </a:custGeom>
            <a:ln w="27101" cap="flat">
              <a:solidFill>
                <a:srgbClr val="7CAE00">
                  <a:alpha val="100000"/>
                </a:srgbClr>
              </a:solidFill>
              <a:prstDash val="solid"/>
              <a:round/>
            </a:ln>
          </p:spPr>
          <p:txBody>
            <a:bodyPr/>
            <a:lstStyle/>
            <a:p/>
          </p:txBody>
        </p:sp>
        <p:sp>
          <p:nvSpPr>
            <p:cNvPr id="28" name="pl28"/>
            <p:cNvSpPr/>
            <p:nvPr/>
          </p:nvSpPr>
          <p:spPr>
            <a:xfrm>
              <a:off x="3865010" y="1081584"/>
              <a:ext cx="4027886" cy="280367"/>
            </a:xfrm>
            <a:custGeom>
              <a:avLst/>
              <a:pathLst>
                <a:path w="4027886" h="280367">
                  <a:moveTo>
                    <a:pt x="0" y="0"/>
                  </a:moveTo>
                  <a:lnTo>
                    <a:pt x="268525" y="80105"/>
                  </a:lnTo>
                  <a:lnTo>
                    <a:pt x="537051" y="40052"/>
                  </a:lnTo>
                  <a:lnTo>
                    <a:pt x="805577" y="280367"/>
                  </a:lnTo>
                  <a:lnTo>
                    <a:pt x="1074103" y="0"/>
                  </a:lnTo>
                  <a:lnTo>
                    <a:pt x="1342628" y="200262"/>
                  </a:lnTo>
                  <a:lnTo>
                    <a:pt x="1611154" y="160210"/>
                  </a:lnTo>
                  <a:lnTo>
                    <a:pt x="1879680" y="80105"/>
                  </a:lnTo>
                  <a:lnTo>
                    <a:pt x="2148206" y="40052"/>
                  </a:lnTo>
                  <a:lnTo>
                    <a:pt x="2416732" y="40052"/>
                  </a:lnTo>
                  <a:lnTo>
                    <a:pt x="2685257" y="40052"/>
                  </a:lnTo>
                  <a:lnTo>
                    <a:pt x="2953783" y="40052"/>
                  </a:lnTo>
                  <a:lnTo>
                    <a:pt x="3222309" y="40052"/>
                  </a:lnTo>
                  <a:lnTo>
                    <a:pt x="3490835" y="80105"/>
                  </a:lnTo>
                  <a:lnTo>
                    <a:pt x="3759360" y="80105"/>
                  </a:lnTo>
                  <a:lnTo>
                    <a:pt x="4027886" y="120157"/>
                  </a:lnTo>
                </a:path>
              </a:pathLst>
            </a:custGeom>
            <a:ln w="27101" cap="flat">
              <a:solidFill>
                <a:srgbClr val="00BFC4">
                  <a:alpha val="100000"/>
                </a:srgbClr>
              </a:solidFill>
              <a:prstDash val="solid"/>
              <a:round/>
            </a:ln>
          </p:spPr>
          <p:txBody>
            <a:bodyPr/>
            <a:lstStyle/>
            <a:p/>
          </p:txBody>
        </p:sp>
        <p:sp>
          <p:nvSpPr>
            <p:cNvPr id="29" name="pl29"/>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54520" y="11633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7854520" y="496835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1409902" y="180420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946953" y="13636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3826634"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7854520" y="496835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09105" y="996942"/>
              <a:ext cx="252317" cy="79532"/>
            </a:xfrm>
            <a:custGeom>
              <a:avLst/>
              <a:pathLst>
                <a:path w="252317" h="79532">
                  <a:moveTo>
                    <a:pt x="252317" y="0"/>
                  </a:moveTo>
                  <a:lnTo>
                    <a:pt x="0" y="79532"/>
                  </a:lnTo>
                </a:path>
              </a:pathLst>
            </a:custGeom>
          </p:spPr>
          <p:txBody>
            <a:bodyPr/>
            <a:lstStyle/>
            <a:p/>
          </p:txBody>
        </p:sp>
        <p:sp>
          <p:nvSpPr>
            <p:cNvPr id="39" name="pl39"/>
            <p:cNvSpPr/>
            <p:nvPr/>
          </p:nvSpPr>
          <p:spPr>
            <a:xfrm>
              <a:off x="7900896" y="1210824"/>
              <a:ext cx="260526" cy="295822"/>
            </a:xfrm>
            <a:custGeom>
              <a:avLst/>
              <a:pathLst>
                <a:path w="260526" h="295822">
                  <a:moveTo>
                    <a:pt x="260526" y="295822"/>
                  </a:moveTo>
                  <a:lnTo>
                    <a:pt x="0" y="0"/>
                  </a:lnTo>
                </a:path>
              </a:pathLst>
            </a:custGeom>
          </p:spPr>
          <p:txBody>
            <a:bodyPr/>
            <a:lstStyle/>
            <a:p/>
          </p:txBody>
        </p:sp>
        <p:sp>
          <p:nvSpPr>
            <p:cNvPr id="40" name="pl40"/>
            <p:cNvSpPr/>
            <p:nvPr/>
          </p:nvSpPr>
          <p:spPr>
            <a:xfrm>
              <a:off x="7910729" y="1204968"/>
              <a:ext cx="250693" cy="45362"/>
            </a:xfrm>
            <a:custGeom>
              <a:avLst/>
              <a:pathLst>
                <a:path w="250693" h="45362">
                  <a:moveTo>
                    <a:pt x="250693" y="45362"/>
                  </a:moveTo>
                  <a:lnTo>
                    <a:pt x="0" y="0"/>
                  </a:lnTo>
                </a:path>
              </a:pathLst>
            </a:custGeom>
          </p:spPr>
          <p:txBody>
            <a:bodyPr/>
            <a:lstStyle/>
            <a:p/>
          </p:txBody>
        </p:sp>
        <p:sp>
          <p:nvSpPr>
            <p:cNvPr id="41" name="pl41"/>
            <p:cNvSpPr/>
            <p:nvPr/>
          </p:nvSpPr>
          <p:spPr>
            <a:xfrm>
              <a:off x="7911730" y="5006730"/>
              <a:ext cx="249692" cy="3"/>
            </a:xfrm>
            <a:custGeom>
              <a:avLst/>
              <a:pathLst>
                <a:path w="249692" h="3">
                  <a:moveTo>
                    <a:pt x="249692" y="3"/>
                  </a:moveTo>
                  <a:lnTo>
                    <a:pt x="0" y="0"/>
                  </a:lnTo>
                </a:path>
              </a:pathLst>
            </a:custGeom>
          </p:spPr>
          <p:txBody>
            <a:bodyPr/>
            <a:lstStyle/>
            <a:p/>
          </p:txBody>
        </p:sp>
        <p:sp>
          <p:nvSpPr>
            <p:cNvPr id="42" name="pg42"/>
            <p:cNvSpPr/>
            <p:nvPr/>
          </p:nvSpPr>
          <p:spPr>
            <a:xfrm>
              <a:off x="8092843" y="88944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3" name="tx43"/>
            <p:cNvSpPr/>
            <p:nvPr/>
          </p:nvSpPr>
          <p:spPr>
            <a:xfrm>
              <a:off x="8115703" y="93028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4" name="pg44"/>
            <p:cNvSpPr/>
            <p:nvPr/>
          </p:nvSpPr>
          <p:spPr>
            <a:xfrm>
              <a:off x="8092843" y="143634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47718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092843" y="116241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20325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96%</a:t>
              </a:r>
            </a:p>
          </p:txBody>
        </p:sp>
        <p:sp>
          <p:nvSpPr>
            <p:cNvPr id="48" name="pg48"/>
            <p:cNvSpPr/>
            <p:nvPr/>
          </p:nvSpPr>
          <p:spPr>
            <a:xfrm>
              <a:off x="8092843" y="4915748"/>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4956590"/>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a:t>
              </a:r>
            </a:p>
          </p:txBody>
        </p:sp>
        <p:sp>
          <p:nvSpPr>
            <p:cNvPr id="50" name="tx5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 name="pl6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9" name="pl6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0" name="pl7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1" name="pl7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2" name="tx7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6" name="tx7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7" name="tx77"/>
            <p:cNvSpPr/>
            <p:nvPr/>
          </p:nvSpPr>
          <p:spPr>
            <a:xfrm>
              <a:off x="3215155" y="578992"/>
              <a:ext cx="3447916"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Qatar, 2000-2024</a:t>
              </a:r>
            </a:p>
          </p:txBody>
        </p:sp>
        <p:sp>
          <p:nvSpPr>
            <p:cNvPr id="78" name="tx7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9" name="tx7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0" name="tx80"/>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Qatar has all 4 of the  SDG vaccines.
In 2024, Qatar had achieved at least 90% coverage of 3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increased 1 percentage point from 95% in 2023 to 96% in 2024.
• There were there were approximately the same number of zero-dose children in 2024. This leaves &lt;500 children without vaccination, vulnerable to vaccine-preventable diseases and a further &lt;1,000 with incomplete protection.
• Qatar accounted for &lt;0.1% of zero-dose children in Middle East and North Africa (MENA) and &lt;0.1% of zero-dose children globally.
• MCV1 coverage remained constant at 99% between 2023 and 2024. There were &lt;500 children who missed out on the first measles vaccination.
• MCV2 coverage remained constant at 99% between 2023 and 2024.
• Last dose coverage of HPV vaccination (HPVc) among girls remained constant at 1%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Qatar,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Qatar.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DAPMHHIV-502652578-1605375</_dlc_DocId>
    <_dlc_DocIdUrl xmlns="9e17fbd9-fb4c-4d20-9ec4-18aa77a91b0d">
      <Url>https://unicef.sharepoint.com/teams/DAPM-Health-HIV/_layouts/15/DocIdRedir.aspx?ID=DAPMHHIV-502652578-1605375</Url>
      <Description>DAPMHHIV-502652578-1605375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3f8175ca-30b8-4159-a112-9d8c2855c603</vt:lpwstr>
  </property>
  <property fmtid="{D5CDD505-2E9C-101B-9397-08002B2CF9AE}" pid="4" name="MediaServiceImageTags">
    <vt:lpwstr/>
  </property>
</Properties>
</file>