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36ec5fcdfc1a9738f60d072552aaad8747c149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159610"/>
                  </a:moveTo>
                  <a:lnTo>
                    <a:pt x="268525" y="79805"/>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39902"/>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438929"/>
                  </a:lnTo>
                  <a:lnTo>
                    <a:pt x="6444618" y="43892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438929"/>
            </a:xfrm>
            <a:custGeom>
              <a:avLst/>
              <a:pathLst>
                <a:path w="6444618" h="438929">
                  <a:moveTo>
                    <a:pt x="0" y="239416"/>
                  </a:moveTo>
                  <a:lnTo>
                    <a:pt x="268525" y="79805"/>
                  </a:lnTo>
                  <a:lnTo>
                    <a:pt x="537051" y="79805"/>
                  </a:lnTo>
                  <a:lnTo>
                    <a:pt x="805577" y="39902"/>
                  </a:lnTo>
                  <a:lnTo>
                    <a:pt x="1074103" y="119708"/>
                  </a:lnTo>
                  <a:lnTo>
                    <a:pt x="1342628" y="119708"/>
                  </a:lnTo>
                  <a:lnTo>
                    <a:pt x="1611154" y="119708"/>
                  </a:lnTo>
                  <a:lnTo>
                    <a:pt x="1879680" y="0"/>
                  </a:lnTo>
                  <a:lnTo>
                    <a:pt x="2148206" y="119708"/>
                  </a:lnTo>
                  <a:lnTo>
                    <a:pt x="2416732" y="79805"/>
                  </a:lnTo>
                  <a:lnTo>
                    <a:pt x="2685257" y="0"/>
                  </a:lnTo>
                  <a:lnTo>
                    <a:pt x="2953783" y="0"/>
                  </a:lnTo>
                  <a:lnTo>
                    <a:pt x="3222309" y="79805"/>
                  </a:lnTo>
                  <a:lnTo>
                    <a:pt x="3490835" y="0"/>
                  </a:lnTo>
                  <a:lnTo>
                    <a:pt x="3759360" y="0"/>
                  </a:lnTo>
                  <a:lnTo>
                    <a:pt x="4027886" y="0"/>
                  </a:lnTo>
                  <a:lnTo>
                    <a:pt x="4296412" y="0"/>
                  </a:lnTo>
                  <a:lnTo>
                    <a:pt x="4564938" y="0"/>
                  </a:lnTo>
                  <a:lnTo>
                    <a:pt x="4833464" y="0"/>
                  </a:lnTo>
                  <a:lnTo>
                    <a:pt x="5101989" y="0"/>
                  </a:lnTo>
                  <a:lnTo>
                    <a:pt x="5370515" y="39902"/>
                  </a:lnTo>
                  <a:lnTo>
                    <a:pt x="5639041" y="159610"/>
                  </a:lnTo>
                  <a:lnTo>
                    <a:pt x="5907567" y="39902"/>
                  </a:lnTo>
                  <a:lnTo>
                    <a:pt x="6176092" y="438929"/>
                  </a:lnTo>
                  <a:lnTo>
                    <a:pt x="6444618" y="43892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99027"/>
            </a:xfrm>
            <a:custGeom>
              <a:avLst/>
              <a:pathLst>
                <a:path w="6444618" h="399027">
                  <a:moveTo>
                    <a:pt x="0" y="239416"/>
                  </a:moveTo>
                  <a:lnTo>
                    <a:pt x="268525" y="39902"/>
                  </a:lnTo>
                  <a:lnTo>
                    <a:pt x="537051" y="199513"/>
                  </a:lnTo>
                  <a:lnTo>
                    <a:pt x="805577" y="0"/>
                  </a:lnTo>
                  <a:lnTo>
                    <a:pt x="1074103" y="119708"/>
                  </a:lnTo>
                  <a:lnTo>
                    <a:pt x="1342628" y="39902"/>
                  </a:lnTo>
                  <a:lnTo>
                    <a:pt x="1611154" y="0"/>
                  </a:lnTo>
                  <a:lnTo>
                    <a:pt x="1879680" y="39902"/>
                  </a:lnTo>
                  <a:lnTo>
                    <a:pt x="2148206" y="119708"/>
                  </a:lnTo>
                  <a:lnTo>
                    <a:pt x="2416732" y="79805"/>
                  </a:lnTo>
                  <a:lnTo>
                    <a:pt x="2685257" y="39902"/>
                  </a:lnTo>
                  <a:lnTo>
                    <a:pt x="2953783" y="0"/>
                  </a:lnTo>
                  <a:lnTo>
                    <a:pt x="3222309" y="39902"/>
                  </a:lnTo>
                  <a:lnTo>
                    <a:pt x="3490835" y="0"/>
                  </a:lnTo>
                  <a:lnTo>
                    <a:pt x="3759360" y="0"/>
                  </a:lnTo>
                  <a:lnTo>
                    <a:pt x="4027886" y="0"/>
                  </a:lnTo>
                  <a:lnTo>
                    <a:pt x="4296412" y="0"/>
                  </a:lnTo>
                  <a:lnTo>
                    <a:pt x="4564938" y="0"/>
                  </a:lnTo>
                  <a:lnTo>
                    <a:pt x="4833464" y="0"/>
                  </a:lnTo>
                  <a:lnTo>
                    <a:pt x="5101989" y="0"/>
                  </a:lnTo>
                  <a:lnTo>
                    <a:pt x="5370515" y="0"/>
                  </a:lnTo>
                  <a:lnTo>
                    <a:pt x="5639041" y="39902"/>
                  </a:lnTo>
                  <a:lnTo>
                    <a:pt x="5907567" y="79805"/>
                  </a:lnTo>
                  <a:lnTo>
                    <a:pt x="6176092" y="399027"/>
                  </a:lnTo>
                  <a:lnTo>
                    <a:pt x="6444618" y="399027"/>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478832"/>
            </a:xfrm>
            <a:custGeom>
              <a:avLst/>
              <a:pathLst>
                <a:path w="6444618" h="478832">
                  <a:moveTo>
                    <a:pt x="0" y="159610"/>
                  </a:moveTo>
                  <a:lnTo>
                    <a:pt x="268525" y="199513"/>
                  </a:lnTo>
                  <a:lnTo>
                    <a:pt x="537051" y="239416"/>
                  </a:lnTo>
                  <a:lnTo>
                    <a:pt x="805577" y="199513"/>
                  </a:lnTo>
                  <a:lnTo>
                    <a:pt x="1074103" y="199513"/>
                  </a:lnTo>
                  <a:lnTo>
                    <a:pt x="1342628" y="79805"/>
                  </a:lnTo>
                  <a:lnTo>
                    <a:pt x="1611154" y="279319"/>
                  </a:lnTo>
                  <a:lnTo>
                    <a:pt x="1879680" y="478832"/>
                  </a:lnTo>
                  <a:lnTo>
                    <a:pt x="2148206" y="0"/>
                  </a:lnTo>
                  <a:lnTo>
                    <a:pt x="2416732" y="79805"/>
                  </a:lnTo>
                  <a:lnTo>
                    <a:pt x="2685257" y="199513"/>
                  </a:lnTo>
                  <a:lnTo>
                    <a:pt x="2953783" y="159610"/>
                  </a:lnTo>
                  <a:lnTo>
                    <a:pt x="3222309" y="79805"/>
                  </a:lnTo>
                  <a:lnTo>
                    <a:pt x="3490835" y="39902"/>
                  </a:lnTo>
                  <a:lnTo>
                    <a:pt x="3759360" y="0"/>
                  </a:lnTo>
                  <a:lnTo>
                    <a:pt x="4027886" y="0"/>
                  </a:lnTo>
                  <a:lnTo>
                    <a:pt x="4296412" y="0"/>
                  </a:lnTo>
                  <a:lnTo>
                    <a:pt x="4564938" y="0"/>
                  </a:lnTo>
                  <a:lnTo>
                    <a:pt x="4833464" y="0"/>
                  </a:lnTo>
                  <a:lnTo>
                    <a:pt x="5101989" y="0"/>
                  </a:lnTo>
                  <a:lnTo>
                    <a:pt x="5370515" y="0"/>
                  </a:lnTo>
                  <a:lnTo>
                    <a:pt x="5639041" y="0"/>
                  </a:lnTo>
                  <a:lnTo>
                    <a:pt x="5907567" y="239416"/>
                  </a:lnTo>
                  <a:lnTo>
                    <a:pt x="6176092" y="399027"/>
                  </a:lnTo>
                  <a:lnTo>
                    <a:pt x="6444618" y="399027"/>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771" y="1601913"/>
              <a:ext cx="253651" cy="109316"/>
            </a:xfrm>
            <a:custGeom>
              <a:avLst/>
              <a:pathLst>
                <a:path w="253651" h="109316">
                  <a:moveTo>
                    <a:pt x="253651" y="0"/>
                  </a:moveTo>
                  <a:lnTo>
                    <a:pt x="0" y="109316"/>
                  </a:lnTo>
                </a:path>
              </a:pathLst>
            </a:custGeom>
          </p:spPr>
          <p:txBody>
            <a:bodyPr/>
            <a:lstStyle/>
            <a:p/>
          </p:txBody>
        </p:sp>
        <p:sp>
          <p:nvSpPr>
            <p:cNvPr id="41" name="pl41"/>
            <p:cNvSpPr/>
            <p:nvPr/>
          </p:nvSpPr>
          <p:spPr>
            <a:xfrm>
              <a:off x="7899802" y="1328305"/>
              <a:ext cx="261620" cy="379322"/>
            </a:xfrm>
            <a:custGeom>
              <a:avLst/>
              <a:pathLst>
                <a:path w="261620" h="379322">
                  <a:moveTo>
                    <a:pt x="261620" y="0"/>
                  </a:moveTo>
                  <a:lnTo>
                    <a:pt x="0" y="379322"/>
                  </a:lnTo>
                </a:path>
              </a:pathLst>
            </a:custGeom>
          </p:spPr>
          <p:txBody>
            <a:bodyPr/>
            <a:lstStyle/>
            <a:p/>
          </p:txBody>
        </p:sp>
        <p:sp>
          <p:nvSpPr>
            <p:cNvPr id="42" name="pl42"/>
            <p:cNvSpPr/>
            <p:nvPr/>
          </p:nvSpPr>
          <p:spPr>
            <a:xfrm>
              <a:off x="7909184" y="1762649"/>
              <a:ext cx="252238" cy="79088"/>
            </a:xfrm>
            <a:custGeom>
              <a:avLst/>
              <a:pathLst>
                <a:path w="252238" h="79088">
                  <a:moveTo>
                    <a:pt x="252238" y="79088"/>
                  </a:moveTo>
                  <a:lnTo>
                    <a:pt x="0" y="0"/>
                  </a:lnTo>
                </a:path>
              </a:pathLst>
            </a:custGeom>
          </p:spPr>
          <p:txBody>
            <a:bodyPr/>
            <a:lstStyle/>
            <a:p/>
          </p:txBody>
        </p:sp>
        <p:sp>
          <p:nvSpPr>
            <p:cNvPr id="43" name="pl43"/>
            <p:cNvSpPr/>
            <p:nvPr/>
          </p:nvSpPr>
          <p:spPr>
            <a:xfrm>
              <a:off x="7900427" y="1767399"/>
              <a:ext cx="260995" cy="341630"/>
            </a:xfrm>
            <a:custGeom>
              <a:avLst/>
              <a:pathLst>
                <a:path w="260995" h="341630">
                  <a:moveTo>
                    <a:pt x="260995" y="341630"/>
                  </a:moveTo>
                  <a:lnTo>
                    <a:pt x="0" y="0"/>
                  </a:lnTo>
                </a:path>
              </a:pathLst>
            </a:custGeom>
          </p:spPr>
          <p:txBody>
            <a:bodyPr/>
            <a:lstStyle/>
            <a:p/>
          </p:txBody>
        </p:sp>
        <p:sp>
          <p:nvSpPr>
            <p:cNvPr id="44" name="pg44"/>
            <p:cNvSpPr/>
            <p:nvPr/>
          </p:nvSpPr>
          <p:spPr>
            <a:xfrm>
              <a:off x="8092843" y="14915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53238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6" name="pg46"/>
            <p:cNvSpPr/>
            <p:nvPr/>
          </p:nvSpPr>
          <p:spPr>
            <a:xfrm>
              <a:off x="8092843" y="12199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12607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89%</a:t>
              </a:r>
            </a:p>
          </p:txBody>
        </p:sp>
        <p:sp>
          <p:nvSpPr>
            <p:cNvPr id="48" name="pg48"/>
            <p:cNvSpPr/>
            <p:nvPr/>
          </p:nvSpPr>
          <p:spPr>
            <a:xfrm>
              <a:off x="8092843" y="176449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180534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88%</a:t>
              </a:r>
            </a:p>
          </p:txBody>
        </p:sp>
        <p:sp>
          <p:nvSpPr>
            <p:cNvPr id="50" name="pg50"/>
            <p:cNvSpPr/>
            <p:nvPr/>
          </p:nvSpPr>
          <p:spPr>
            <a:xfrm>
              <a:off x="8092843" y="203656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0774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2931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State of Palestine,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80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934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066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868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0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132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88067"/>
              <a:ext cx="249522" cy="585572"/>
            </a:xfrm>
            <a:prstGeom prst="rect">
              <a:avLst/>
            </a:prstGeom>
            <a:solidFill>
              <a:srgbClr val="1CABE2">
                <a:alpha val="100000"/>
              </a:srgbClr>
            </a:solidFill>
          </p:spPr>
          <p:txBody>
            <a:bodyPr/>
            <a:lstStyle/>
            <a:p/>
          </p:txBody>
        </p:sp>
        <p:sp>
          <p:nvSpPr>
            <p:cNvPr id="23" name="rc23"/>
            <p:cNvSpPr/>
            <p:nvPr/>
          </p:nvSpPr>
          <p:spPr>
            <a:xfrm>
              <a:off x="1573521" y="3516612"/>
              <a:ext cx="249522" cy="357027"/>
            </a:xfrm>
            <a:prstGeom prst="rect">
              <a:avLst/>
            </a:prstGeom>
            <a:solidFill>
              <a:srgbClr val="1CABE2">
                <a:alpha val="100000"/>
              </a:srgbClr>
            </a:solidFill>
          </p:spPr>
          <p:txBody>
            <a:bodyPr/>
            <a:lstStyle/>
            <a:p/>
          </p:txBody>
        </p:sp>
        <p:sp>
          <p:nvSpPr>
            <p:cNvPr id="24" name="rc24"/>
            <p:cNvSpPr/>
            <p:nvPr/>
          </p:nvSpPr>
          <p:spPr>
            <a:xfrm>
              <a:off x="1850769" y="3753545"/>
              <a:ext cx="249522" cy="120094"/>
            </a:xfrm>
            <a:prstGeom prst="rect">
              <a:avLst/>
            </a:prstGeom>
            <a:solidFill>
              <a:srgbClr val="1CABE2">
                <a:alpha val="100000"/>
              </a:srgbClr>
            </a:solidFill>
          </p:spPr>
          <p:txBody>
            <a:bodyPr/>
            <a:lstStyle/>
            <a:p/>
          </p:txBody>
        </p:sp>
        <p:sp>
          <p:nvSpPr>
            <p:cNvPr id="25" name="rc25"/>
            <p:cNvSpPr/>
            <p:nvPr/>
          </p:nvSpPr>
          <p:spPr>
            <a:xfrm>
              <a:off x="2128016" y="3753446"/>
              <a:ext cx="249522" cy="120193"/>
            </a:xfrm>
            <a:prstGeom prst="rect">
              <a:avLst/>
            </a:prstGeom>
            <a:solidFill>
              <a:srgbClr val="1CABE2">
                <a:alpha val="100000"/>
              </a:srgbClr>
            </a:solidFill>
          </p:spPr>
          <p:txBody>
            <a:bodyPr/>
            <a:lstStyle/>
            <a:p/>
          </p:txBody>
        </p:sp>
        <p:sp>
          <p:nvSpPr>
            <p:cNvPr id="26" name="rc26"/>
            <p:cNvSpPr/>
            <p:nvPr/>
          </p:nvSpPr>
          <p:spPr>
            <a:xfrm>
              <a:off x="2405264" y="3752262"/>
              <a:ext cx="249522" cy="121377"/>
            </a:xfrm>
            <a:prstGeom prst="rect">
              <a:avLst/>
            </a:prstGeom>
            <a:solidFill>
              <a:srgbClr val="1CABE2">
                <a:alpha val="100000"/>
              </a:srgbClr>
            </a:solidFill>
          </p:spPr>
          <p:txBody>
            <a:bodyPr/>
            <a:lstStyle/>
            <a:p/>
          </p:txBody>
        </p:sp>
        <p:sp>
          <p:nvSpPr>
            <p:cNvPr id="27" name="rc27"/>
            <p:cNvSpPr/>
            <p:nvPr/>
          </p:nvSpPr>
          <p:spPr>
            <a:xfrm>
              <a:off x="2682512" y="3751275"/>
              <a:ext cx="249522" cy="122364"/>
            </a:xfrm>
            <a:prstGeom prst="rect">
              <a:avLst/>
            </a:prstGeom>
            <a:solidFill>
              <a:srgbClr val="1CABE2">
                <a:alpha val="100000"/>
              </a:srgbClr>
            </a:solidFill>
          </p:spPr>
          <p:txBody>
            <a:bodyPr/>
            <a:lstStyle/>
            <a:p/>
          </p:txBody>
        </p:sp>
        <p:sp>
          <p:nvSpPr>
            <p:cNvPr id="28" name="rc28"/>
            <p:cNvSpPr/>
            <p:nvPr/>
          </p:nvSpPr>
          <p:spPr>
            <a:xfrm>
              <a:off x="2959759" y="3750585"/>
              <a:ext cx="249522" cy="123055"/>
            </a:xfrm>
            <a:prstGeom prst="rect">
              <a:avLst/>
            </a:prstGeom>
            <a:solidFill>
              <a:srgbClr val="1CABE2">
                <a:alpha val="100000"/>
              </a:srgbClr>
            </a:solidFill>
          </p:spPr>
          <p:txBody>
            <a:bodyPr/>
            <a:lstStyle/>
            <a:p/>
          </p:txBody>
        </p:sp>
        <p:sp>
          <p:nvSpPr>
            <p:cNvPr id="29" name="rc29"/>
            <p:cNvSpPr/>
            <p:nvPr/>
          </p:nvSpPr>
          <p:spPr>
            <a:xfrm>
              <a:off x="3237007" y="3750387"/>
              <a:ext cx="249522" cy="123252"/>
            </a:xfrm>
            <a:prstGeom prst="rect">
              <a:avLst/>
            </a:prstGeom>
            <a:solidFill>
              <a:srgbClr val="1CABE2">
                <a:alpha val="100000"/>
              </a:srgbClr>
            </a:solidFill>
          </p:spPr>
          <p:txBody>
            <a:bodyPr/>
            <a:lstStyle/>
            <a:p/>
          </p:txBody>
        </p:sp>
        <p:sp>
          <p:nvSpPr>
            <p:cNvPr id="30" name="rc30"/>
            <p:cNvSpPr/>
            <p:nvPr/>
          </p:nvSpPr>
          <p:spPr>
            <a:xfrm>
              <a:off x="3514255" y="3747920"/>
              <a:ext cx="249522" cy="125719"/>
            </a:xfrm>
            <a:prstGeom prst="rect">
              <a:avLst/>
            </a:prstGeom>
            <a:solidFill>
              <a:srgbClr val="1CABE2">
                <a:alpha val="100000"/>
              </a:srgbClr>
            </a:solidFill>
          </p:spPr>
          <p:txBody>
            <a:bodyPr/>
            <a:lstStyle/>
            <a:p/>
          </p:txBody>
        </p:sp>
        <p:sp>
          <p:nvSpPr>
            <p:cNvPr id="31" name="rc31"/>
            <p:cNvSpPr/>
            <p:nvPr/>
          </p:nvSpPr>
          <p:spPr>
            <a:xfrm>
              <a:off x="3791502" y="3744368"/>
              <a:ext cx="249522" cy="129271"/>
            </a:xfrm>
            <a:prstGeom prst="rect">
              <a:avLst/>
            </a:prstGeom>
            <a:solidFill>
              <a:srgbClr val="1CABE2">
                <a:alpha val="100000"/>
              </a:srgbClr>
            </a:solidFill>
          </p:spPr>
          <p:txBody>
            <a:bodyPr/>
            <a:lstStyle/>
            <a:p/>
          </p:txBody>
        </p:sp>
        <p:sp>
          <p:nvSpPr>
            <p:cNvPr id="32" name="rc32"/>
            <p:cNvSpPr/>
            <p:nvPr/>
          </p:nvSpPr>
          <p:spPr>
            <a:xfrm>
              <a:off x="4068750" y="3739039"/>
              <a:ext cx="249522" cy="134600"/>
            </a:xfrm>
            <a:prstGeom prst="rect">
              <a:avLst/>
            </a:prstGeom>
            <a:solidFill>
              <a:srgbClr val="1CABE2">
                <a:alpha val="100000"/>
              </a:srgbClr>
            </a:solidFill>
          </p:spPr>
          <p:txBody>
            <a:bodyPr/>
            <a:lstStyle/>
            <a:p/>
          </p:txBody>
        </p:sp>
        <p:sp>
          <p:nvSpPr>
            <p:cNvPr id="33" name="rc33"/>
            <p:cNvSpPr/>
            <p:nvPr/>
          </p:nvSpPr>
          <p:spPr>
            <a:xfrm>
              <a:off x="4345998" y="3737460"/>
              <a:ext cx="249522" cy="136179"/>
            </a:xfrm>
            <a:prstGeom prst="rect">
              <a:avLst/>
            </a:prstGeom>
            <a:solidFill>
              <a:srgbClr val="1CABE2">
                <a:alpha val="100000"/>
              </a:srgbClr>
            </a:solidFill>
          </p:spPr>
          <p:txBody>
            <a:bodyPr/>
            <a:lstStyle/>
            <a:p/>
          </p:txBody>
        </p:sp>
        <p:sp>
          <p:nvSpPr>
            <p:cNvPr id="34" name="rc34"/>
            <p:cNvSpPr/>
            <p:nvPr/>
          </p:nvSpPr>
          <p:spPr>
            <a:xfrm>
              <a:off x="4623245" y="3600392"/>
              <a:ext cx="249522" cy="273247"/>
            </a:xfrm>
            <a:prstGeom prst="rect">
              <a:avLst/>
            </a:prstGeom>
            <a:solidFill>
              <a:srgbClr val="1CABE2">
                <a:alpha val="100000"/>
              </a:srgbClr>
            </a:solidFill>
          </p:spPr>
          <p:txBody>
            <a:bodyPr/>
            <a:lstStyle/>
            <a:p/>
          </p:txBody>
        </p:sp>
        <p:sp>
          <p:nvSpPr>
            <p:cNvPr id="35" name="rc35"/>
            <p:cNvSpPr/>
            <p:nvPr/>
          </p:nvSpPr>
          <p:spPr>
            <a:xfrm>
              <a:off x="4900493" y="3735684"/>
              <a:ext cx="249522" cy="137955"/>
            </a:xfrm>
            <a:prstGeom prst="rect">
              <a:avLst/>
            </a:prstGeom>
            <a:solidFill>
              <a:srgbClr val="1CABE2">
                <a:alpha val="100000"/>
              </a:srgbClr>
            </a:solidFill>
          </p:spPr>
          <p:txBody>
            <a:bodyPr/>
            <a:lstStyle/>
            <a:p/>
          </p:txBody>
        </p:sp>
        <p:sp>
          <p:nvSpPr>
            <p:cNvPr id="36" name="rc36"/>
            <p:cNvSpPr/>
            <p:nvPr/>
          </p:nvSpPr>
          <p:spPr>
            <a:xfrm>
              <a:off x="5177741" y="3733019"/>
              <a:ext cx="249522" cy="140620"/>
            </a:xfrm>
            <a:prstGeom prst="rect">
              <a:avLst/>
            </a:prstGeom>
            <a:solidFill>
              <a:srgbClr val="1CABE2">
                <a:alpha val="100000"/>
              </a:srgbClr>
            </a:solidFill>
          </p:spPr>
          <p:txBody>
            <a:bodyPr/>
            <a:lstStyle/>
            <a:p/>
          </p:txBody>
        </p:sp>
        <p:sp>
          <p:nvSpPr>
            <p:cNvPr id="37" name="rc37"/>
            <p:cNvSpPr/>
            <p:nvPr/>
          </p:nvSpPr>
          <p:spPr>
            <a:xfrm>
              <a:off x="5454988" y="3729072"/>
              <a:ext cx="249522" cy="144567"/>
            </a:xfrm>
            <a:prstGeom prst="rect">
              <a:avLst/>
            </a:prstGeom>
            <a:solidFill>
              <a:srgbClr val="1CABE2">
                <a:alpha val="100000"/>
              </a:srgbClr>
            </a:solidFill>
          </p:spPr>
          <p:txBody>
            <a:bodyPr/>
            <a:lstStyle/>
            <a:p/>
          </p:txBody>
        </p:sp>
        <p:sp>
          <p:nvSpPr>
            <p:cNvPr id="38" name="rc38"/>
            <p:cNvSpPr/>
            <p:nvPr/>
          </p:nvSpPr>
          <p:spPr>
            <a:xfrm>
              <a:off x="5732236" y="3728184"/>
              <a:ext cx="249522" cy="145455"/>
            </a:xfrm>
            <a:prstGeom prst="rect">
              <a:avLst/>
            </a:prstGeom>
            <a:solidFill>
              <a:srgbClr val="1CABE2">
                <a:alpha val="100000"/>
              </a:srgbClr>
            </a:solidFill>
          </p:spPr>
          <p:txBody>
            <a:bodyPr/>
            <a:lstStyle/>
            <a:p/>
          </p:txBody>
        </p:sp>
        <p:sp>
          <p:nvSpPr>
            <p:cNvPr id="39" name="rc39"/>
            <p:cNvSpPr/>
            <p:nvPr/>
          </p:nvSpPr>
          <p:spPr>
            <a:xfrm>
              <a:off x="6009484" y="3728480"/>
              <a:ext cx="249522" cy="145159"/>
            </a:xfrm>
            <a:prstGeom prst="rect">
              <a:avLst/>
            </a:prstGeom>
            <a:solidFill>
              <a:srgbClr val="1CABE2">
                <a:alpha val="100000"/>
              </a:srgbClr>
            </a:solidFill>
          </p:spPr>
          <p:txBody>
            <a:bodyPr/>
            <a:lstStyle/>
            <a:p/>
          </p:txBody>
        </p:sp>
        <p:sp>
          <p:nvSpPr>
            <p:cNvPr id="40" name="rc40"/>
            <p:cNvSpPr/>
            <p:nvPr/>
          </p:nvSpPr>
          <p:spPr>
            <a:xfrm>
              <a:off x="6286731" y="3729368"/>
              <a:ext cx="249522" cy="144271"/>
            </a:xfrm>
            <a:prstGeom prst="rect">
              <a:avLst/>
            </a:prstGeom>
            <a:solidFill>
              <a:srgbClr val="1CABE2">
                <a:alpha val="100000"/>
              </a:srgbClr>
            </a:solidFill>
          </p:spPr>
          <p:txBody>
            <a:bodyPr/>
            <a:lstStyle/>
            <a:p/>
          </p:txBody>
        </p:sp>
        <p:sp>
          <p:nvSpPr>
            <p:cNvPr id="41" name="rc41"/>
            <p:cNvSpPr/>
            <p:nvPr/>
          </p:nvSpPr>
          <p:spPr>
            <a:xfrm>
              <a:off x="6563979" y="3730158"/>
              <a:ext cx="249522" cy="143482"/>
            </a:xfrm>
            <a:prstGeom prst="rect">
              <a:avLst/>
            </a:prstGeom>
            <a:solidFill>
              <a:srgbClr val="1CABE2">
                <a:alpha val="100000"/>
              </a:srgbClr>
            </a:solidFill>
          </p:spPr>
          <p:txBody>
            <a:bodyPr/>
            <a:lstStyle/>
            <a:p/>
          </p:txBody>
        </p:sp>
        <p:sp>
          <p:nvSpPr>
            <p:cNvPr id="42" name="rc42"/>
            <p:cNvSpPr/>
            <p:nvPr/>
          </p:nvSpPr>
          <p:spPr>
            <a:xfrm>
              <a:off x="6841227" y="3730947"/>
              <a:ext cx="249522" cy="142692"/>
            </a:xfrm>
            <a:prstGeom prst="rect">
              <a:avLst/>
            </a:prstGeom>
            <a:solidFill>
              <a:srgbClr val="1CABE2">
                <a:alpha val="100000"/>
              </a:srgbClr>
            </a:solidFill>
          </p:spPr>
          <p:txBody>
            <a:bodyPr/>
            <a:lstStyle/>
            <a:p/>
          </p:txBody>
        </p:sp>
        <p:sp>
          <p:nvSpPr>
            <p:cNvPr id="43" name="rc43"/>
            <p:cNvSpPr/>
            <p:nvPr/>
          </p:nvSpPr>
          <p:spPr>
            <a:xfrm>
              <a:off x="7118474" y="3730947"/>
              <a:ext cx="249522" cy="142692"/>
            </a:xfrm>
            <a:prstGeom prst="rect">
              <a:avLst/>
            </a:prstGeom>
            <a:solidFill>
              <a:srgbClr val="1CABE2">
                <a:alpha val="100000"/>
              </a:srgbClr>
            </a:solidFill>
          </p:spPr>
          <p:txBody>
            <a:bodyPr/>
            <a:lstStyle/>
            <a:p/>
          </p:txBody>
        </p:sp>
        <p:sp>
          <p:nvSpPr>
            <p:cNvPr id="44" name="rc44"/>
            <p:cNvSpPr/>
            <p:nvPr/>
          </p:nvSpPr>
          <p:spPr>
            <a:xfrm>
              <a:off x="7395722" y="3730947"/>
              <a:ext cx="249522" cy="142692"/>
            </a:xfrm>
            <a:prstGeom prst="rect">
              <a:avLst/>
            </a:prstGeom>
            <a:solidFill>
              <a:srgbClr val="1CABE2">
                <a:alpha val="100000"/>
              </a:srgbClr>
            </a:solidFill>
          </p:spPr>
          <p:txBody>
            <a:bodyPr/>
            <a:lstStyle/>
            <a:p/>
          </p:txBody>
        </p:sp>
        <p:sp>
          <p:nvSpPr>
            <p:cNvPr id="45" name="rc45"/>
            <p:cNvSpPr/>
            <p:nvPr/>
          </p:nvSpPr>
          <p:spPr>
            <a:xfrm>
              <a:off x="7672970" y="2162710"/>
              <a:ext cx="249522" cy="1710929"/>
            </a:xfrm>
            <a:prstGeom prst="rect">
              <a:avLst/>
            </a:prstGeom>
            <a:solidFill>
              <a:srgbClr val="1CABE2">
                <a:alpha val="100000"/>
              </a:srgbClr>
            </a:solidFill>
          </p:spPr>
          <p:txBody>
            <a:bodyPr/>
            <a:lstStyle/>
            <a:p/>
          </p:txBody>
        </p:sp>
        <p:sp>
          <p:nvSpPr>
            <p:cNvPr id="46" name="rc46"/>
            <p:cNvSpPr/>
            <p:nvPr/>
          </p:nvSpPr>
          <p:spPr>
            <a:xfrm>
              <a:off x="7950217" y="2187578"/>
              <a:ext cx="249522" cy="1686062"/>
            </a:xfrm>
            <a:prstGeom prst="rect">
              <a:avLst/>
            </a:prstGeom>
            <a:solidFill>
              <a:srgbClr val="1CABE2">
                <a:alpha val="100000"/>
              </a:srgbClr>
            </a:solidFill>
          </p:spPr>
          <p:txBody>
            <a:bodyPr/>
            <a:lstStyle/>
            <a:p/>
          </p:txBody>
        </p:sp>
        <p:sp>
          <p:nvSpPr>
            <p:cNvPr id="47" name="rc47"/>
            <p:cNvSpPr/>
            <p:nvPr/>
          </p:nvSpPr>
          <p:spPr>
            <a:xfrm>
              <a:off x="1296273" y="3053799"/>
              <a:ext cx="249522" cy="234268"/>
            </a:xfrm>
            <a:prstGeom prst="rect">
              <a:avLst/>
            </a:prstGeom>
            <a:solidFill>
              <a:srgbClr val="B3B3B3">
                <a:alpha val="100000"/>
              </a:srgbClr>
            </a:solidFill>
          </p:spPr>
          <p:txBody>
            <a:bodyPr/>
            <a:lstStyle/>
            <a:p/>
          </p:txBody>
        </p:sp>
        <p:sp>
          <p:nvSpPr>
            <p:cNvPr id="48" name="rc48"/>
            <p:cNvSpPr/>
            <p:nvPr/>
          </p:nvSpPr>
          <p:spPr>
            <a:xfrm>
              <a:off x="1573521" y="3516612"/>
              <a:ext cx="249522" cy="0"/>
            </a:xfrm>
            <a:prstGeom prst="rect">
              <a:avLst/>
            </a:prstGeom>
            <a:solidFill>
              <a:srgbClr val="B3B3B3">
                <a:alpha val="100000"/>
              </a:srgbClr>
            </a:solidFill>
          </p:spPr>
          <p:txBody>
            <a:bodyPr/>
            <a:lstStyle/>
            <a:p/>
          </p:txBody>
        </p:sp>
        <p:sp>
          <p:nvSpPr>
            <p:cNvPr id="49" name="rc49"/>
            <p:cNvSpPr/>
            <p:nvPr/>
          </p:nvSpPr>
          <p:spPr>
            <a:xfrm>
              <a:off x="1850769" y="3513257"/>
              <a:ext cx="249522" cy="240288"/>
            </a:xfrm>
            <a:prstGeom prst="rect">
              <a:avLst/>
            </a:prstGeom>
            <a:solidFill>
              <a:srgbClr val="B3B3B3">
                <a:alpha val="100000"/>
              </a:srgbClr>
            </a:solidFill>
          </p:spPr>
          <p:txBody>
            <a:bodyPr/>
            <a:lstStyle/>
            <a:p/>
          </p:txBody>
        </p:sp>
        <p:sp>
          <p:nvSpPr>
            <p:cNvPr id="50" name="rc50"/>
            <p:cNvSpPr/>
            <p:nvPr/>
          </p:nvSpPr>
          <p:spPr>
            <a:xfrm>
              <a:off x="2128016" y="3633253"/>
              <a:ext cx="249522" cy="120193"/>
            </a:xfrm>
            <a:prstGeom prst="rect">
              <a:avLst/>
            </a:prstGeom>
            <a:solidFill>
              <a:srgbClr val="B3B3B3">
                <a:alpha val="100000"/>
              </a:srgbClr>
            </a:solidFill>
          </p:spPr>
          <p:txBody>
            <a:bodyPr/>
            <a:lstStyle/>
            <a:p/>
          </p:txBody>
        </p:sp>
        <p:sp>
          <p:nvSpPr>
            <p:cNvPr id="51" name="rc51"/>
            <p:cNvSpPr/>
            <p:nvPr/>
          </p:nvSpPr>
          <p:spPr>
            <a:xfrm>
              <a:off x="2405264" y="3388130"/>
              <a:ext cx="249522" cy="364132"/>
            </a:xfrm>
            <a:prstGeom prst="rect">
              <a:avLst/>
            </a:prstGeom>
            <a:solidFill>
              <a:srgbClr val="B3B3B3">
                <a:alpha val="100000"/>
              </a:srgbClr>
            </a:solidFill>
          </p:spPr>
          <p:txBody>
            <a:bodyPr/>
            <a:lstStyle/>
            <a:p/>
          </p:txBody>
        </p:sp>
        <p:sp>
          <p:nvSpPr>
            <p:cNvPr id="52" name="rc52"/>
            <p:cNvSpPr/>
            <p:nvPr/>
          </p:nvSpPr>
          <p:spPr>
            <a:xfrm>
              <a:off x="2682512" y="3384084"/>
              <a:ext cx="249522" cy="367191"/>
            </a:xfrm>
            <a:prstGeom prst="rect">
              <a:avLst/>
            </a:prstGeom>
            <a:solidFill>
              <a:srgbClr val="B3B3B3">
                <a:alpha val="100000"/>
              </a:srgbClr>
            </a:solidFill>
          </p:spPr>
          <p:txBody>
            <a:bodyPr/>
            <a:lstStyle/>
            <a:p/>
          </p:txBody>
        </p:sp>
        <p:sp>
          <p:nvSpPr>
            <p:cNvPr id="53" name="rc53"/>
            <p:cNvSpPr/>
            <p:nvPr/>
          </p:nvSpPr>
          <p:spPr>
            <a:xfrm>
              <a:off x="2959759" y="3381321"/>
              <a:ext cx="249522" cy="369263"/>
            </a:xfrm>
            <a:prstGeom prst="rect">
              <a:avLst/>
            </a:prstGeom>
            <a:solidFill>
              <a:srgbClr val="B3B3B3">
                <a:alpha val="100000"/>
              </a:srgbClr>
            </a:solidFill>
          </p:spPr>
          <p:txBody>
            <a:bodyPr/>
            <a:lstStyle/>
            <a:p/>
          </p:txBody>
        </p:sp>
        <p:sp>
          <p:nvSpPr>
            <p:cNvPr id="54" name="rc54"/>
            <p:cNvSpPr/>
            <p:nvPr/>
          </p:nvSpPr>
          <p:spPr>
            <a:xfrm>
              <a:off x="3237007" y="3750387"/>
              <a:ext cx="249522" cy="0"/>
            </a:xfrm>
            <a:prstGeom prst="rect">
              <a:avLst/>
            </a:prstGeom>
            <a:solidFill>
              <a:srgbClr val="B3B3B3">
                <a:alpha val="100000"/>
              </a:srgbClr>
            </a:solidFill>
          </p:spPr>
          <p:txBody>
            <a:bodyPr/>
            <a:lstStyle/>
            <a:p/>
          </p:txBody>
        </p:sp>
        <p:sp>
          <p:nvSpPr>
            <p:cNvPr id="55" name="rc55"/>
            <p:cNvSpPr/>
            <p:nvPr/>
          </p:nvSpPr>
          <p:spPr>
            <a:xfrm>
              <a:off x="3514255" y="3370860"/>
              <a:ext cx="249522" cy="377059"/>
            </a:xfrm>
            <a:prstGeom prst="rect">
              <a:avLst/>
            </a:prstGeom>
            <a:solidFill>
              <a:srgbClr val="B3B3B3">
                <a:alpha val="100000"/>
              </a:srgbClr>
            </a:solidFill>
          </p:spPr>
          <p:txBody>
            <a:bodyPr/>
            <a:lstStyle/>
            <a:p/>
          </p:txBody>
        </p:sp>
        <p:sp>
          <p:nvSpPr>
            <p:cNvPr id="56" name="rc56"/>
            <p:cNvSpPr/>
            <p:nvPr/>
          </p:nvSpPr>
          <p:spPr>
            <a:xfrm>
              <a:off x="3791502" y="3485824"/>
              <a:ext cx="249522" cy="258543"/>
            </a:xfrm>
            <a:prstGeom prst="rect">
              <a:avLst/>
            </a:prstGeom>
            <a:solidFill>
              <a:srgbClr val="B3B3B3">
                <a:alpha val="100000"/>
              </a:srgbClr>
            </a:solidFill>
          </p:spPr>
          <p:txBody>
            <a:bodyPr/>
            <a:lstStyle/>
            <a:p/>
          </p:txBody>
        </p:sp>
        <p:sp>
          <p:nvSpPr>
            <p:cNvPr id="57" name="rc57"/>
            <p:cNvSpPr/>
            <p:nvPr/>
          </p:nvSpPr>
          <p:spPr>
            <a:xfrm>
              <a:off x="4068750" y="3739039"/>
              <a:ext cx="249522" cy="0"/>
            </a:xfrm>
            <a:prstGeom prst="rect">
              <a:avLst/>
            </a:prstGeom>
            <a:solidFill>
              <a:srgbClr val="B3B3B3">
                <a:alpha val="100000"/>
              </a:srgbClr>
            </a:solidFill>
          </p:spPr>
          <p:txBody>
            <a:bodyPr/>
            <a:lstStyle/>
            <a:p/>
          </p:txBody>
        </p:sp>
        <p:sp>
          <p:nvSpPr>
            <p:cNvPr id="58" name="rc58"/>
            <p:cNvSpPr/>
            <p:nvPr/>
          </p:nvSpPr>
          <p:spPr>
            <a:xfrm>
              <a:off x="4345998" y="3737460"/>
              <a:ext cx="249522" cy="0"/>
            </a:xfrm>
            <a:prstGeom prst="rect">
              <a:avLst/>
            </a:prstGeom>
            <a:solidFill>
              <a:srgbClr val="B3B3B3">
                <a:alpha val="100000"/>
              </a:srgbClr>
            </a:solidFill>
          </p:spPr>
          <p:txBody>
            <a:bodyPr/>
            <a:lstStyle/>
            <a:p/>
          </p:txBody>
        </p:sp>
        <p:sp>
          <p:nvSpPr>
            <p:cNvPr id="59" name="rc59"/>
            <p:cNvSpPr/>
            <p:nvPr/>
          </p:nvSpPr>
          <p:spPr>
            <a:xfrm>
              <a:off x="4623245" y="3463818"/>
              <a:ext cx="249522" cy="136574"/>
            </a:xfrm>
            <a:prstGeom prst="rect">
              <a:avLst/>
            </a:prstGeom>
            <a:solidFill>
              <a:srgbClr val="B3B3B3">
                <a:alpha val="100000"/>
              </a:srgbClr>
            </a:solidFill>
          </p:spPr>
          <p:txBody>
            <a:bodyPr/>
            <a:lstStyle/>
            <a:p/>
          </p:txBody>
        </p:sp>
        <p:sp>
          <p:nvSpPr>
            <p:cNvPr id="60" name="rc60"/>
            <p:cNvSpPr/>
            <p:nvPr/>
          </p:nvSpPr>
          <p:spPr>
            <a:xfrm>
              <a:off x="4900493" y="3735684"/>
              <a:ext cx="249522" cy="0"/>
            </a:xfrm>
            <a:prstGeom prst="rect">
              <a:avLst/>
            </a:prstGeom>
            <a:solidFill>
              <a:srgbClr val="B3B3B3">
                <a:alpha val="100000"/>
              </a:srgbClr>
            </a:solidFill>
          </p:spPr>
          <p:txBody>
            <a:bodyPr/>
            <a:lstStyle/>
            <a:p/>
          </p:txBody>
        </p:sp>
        <p:sp>
          <p:nvSpPr>
            <p:cNvPr id="61" name="rc61"/>
            <p:cNvSpPr/>
            <p:nvPr/>
          </p:nvSpPr>
          <p:spPr>
            <a:xfrm>
              <a:off x="5177741" y="3733019"/>
              <a:ext cx="249522" cy="0"/>
            </a:xfrm>
            <a:prstGeom prst="rect">
              <a:avLst/>
            </a:prstGeom>
            <a:solidFill>
              <a:srgbClr val="B3B3B3">
                <a:alpha val="100000"/>
              </a:srgbClr>
            </a:solidFill>
          </p:spPr>
          <p:txBody>
            <a:bodyPr/>
            <a:lstStyle/>
            <a:p/>
          </p:txBody>
        </p:sp>
        <p:sp>
          <p:nvSpPr>
            <p:cNvPr id="62" name="rc62"/>
            <p:cNvSpPr/>
            <p:nvPr/>
          </p:nvSpPr>
          <p:spPr>
            <a:xfrm>
              <a:off x="5454988" y="3729072"/>
              <a:ext cx="249522" cy="0"/>
            </a:xfrm>
            <a:prstGeom prst="rect">
              <a:avLst/>
            </a:prstGeom>
            <a:solidFill>
              <a:srgbClr val="B3B3B3">
                <a:alpha val="100000"/>
              </a:srgbClr>
            </a:solidFill>
          </p:spPr>
          <p:txBody>
            <a:bodyPr/>
            <a:lstStyle/>
            <a:p/>
          </p:txBody>
        </p:sp>
        <p:sp>
          <p:nvSpPr>
            <p:cNvPr id="63" name="rc63"/>
            <p:cNvSpPr/>
            <p:nvPr/>
          </p:nvSpPr>
          <p:spPr>
            <a:xfrm>
              <a:off x="5732236" y="3728184"/>
              <a:ext cx="249522" cy="0"/>
            </a:xfrm>
            <a:prstGeom prst="rect">
              <a:avLst/>
            </a:prstGeom>
            <a:solidFill>
              <a:srgbClr val="B3B3B3">
                <a:alpha val="100000"/>
              </a:srgbClr>
            </a:solidFill>
          </p:spPr>
          <p:txBody>
            <a:bodyPr/>
            <a:lstStyle/>
            <a:p/>
          </p:txBody>
        </p:sp>
        <p:sp>
          <p:nvSpPr>
            <p:cNvPr id="64" name="rc64"/>
            <p:cNvSpPr/>
            <p:nvPr/>
          </p:nvSpPr>
          <p:spPr>
            <a:xfrm>
              <a:off x="6009484" y="3728480"/>
              <a:ext cx="249522" cy="0"/>
            </a:xfrm>
            <a:prstGeom prst="rect">
              <a:avLst/>
            </a:prstGeom>
            <a:solidFill>
              <a:srgbClr val="B3B3B3">
                <a:alpha val="100000"/>
              </a:srgbClr>
            </a:solidFill>
          </p:spPr>
          <p:txBody>
            <a:bodyPr/>
            <a:lstStyle/>
            <a:p/>
          </p:txBody>
        </p:sp>
        <p:sp>
          <p:nvSpPr>
            <p:cNvPr id="65" name="rc65"/>
            <p:cNvSpPr/>
            <p:nvPr/>
          </p:nvSpPr>
          <p:spPr>
            <a:xfrm>
              <a:off x="6286731" y="3729368"/>
              <a:ext cx="249522" cy="0"/>
            </a:xfrm>
            <a:prstGeom prst="rect">
              <a:avLst/>
            </a:prstGeom>
            <a:solidFill>
              <a:srgbClr val="B3B3B3">
                <a:alpha val="100000"/>
              </a:srgbClr>
            </a:solidFill>
          </p:spPr>
          <p:txBody>
            <a:bodyPr/>
            <a:lstStyle/>
            <a:p/>
          </p:txBody>
        </p:sp>
        <p:sp>
          <p:nvSpPr>
            <p:cNvPr id="66" name="rc66"/>
            <p:cNvSpPr/>
            <p:nvPr/>
          </p:nvSpPr>
          <p:spPr>
            <a:xfrm>
              <a:off x="6563979" y="3730158"/>
              <a:ext cx="249522" cy="0"/>
            </a:xfrm>
            <a:prstGeom prst="rect">
              <a:avLst/>
            </a:prstGeom>
            <a:solidFill>
              <a:srgbClr val="B3B3B3">
                <a:alpha val="100000"/>
              </a:srgbClr>
            </a:solidFill>
          </p:spPr>
          <p:txBody>
            <a:bodyPr/>
            <a:lstStyle/>
            <a:p/>
          </p:txBody>
        </p:sp>
        <p:sp>
          <p:nvSpPr>
            <p:cNvPr id="67" name="rc67"/>
            <p:cNvSpPr/>
            <p:nvPr/>
          </p:nvSpPr>
          <p:spPr>
            <a:xfrm>
              <a:off x="6841227" y="3588156"/>
              <a:ext cx="249522" cy="142791"/>
            </a:xfrm>
            <a:prstGeom prst="rect">
              <a:avLst/>
            </a:prstGeom>
            <a:solidFill>
              <a:srgbClr val="B3B3B3">
                <a:alpha val="100000"/>
              </a:srgbClr>
            </a:solidFill>
          </p:spPr>
          <p:txBody>
            <a:bodyPr/>
            <a:lstStyle/>
            <a:p/>
          </p:txBody>
        </p:sp>
        <p:sp>
          <p:nvSpPr>
            <p:cNvPr id="68" name="rc68"/>
            <p:cNvSpPr/>
            <p:nvPr/>
          </p:nvSpPr>
          <p:spPr>
            <a:xfrm>
              <a:off x="7118474" y="3160078"/>
              <a:ext cx="249522" cy="570869"/>
            </a:xfrm>
            <a:prstGeom prst="rect">
              <a:avLst/>
            </a:prstGeom>
            <a:solidFill>
              <a:srgbClr val="B3B3B3">
                <a:alpha val="100000"/>
              </a:srgbClr>
            </a:solidFill>
          </p:spPr>
          <p:txBody>
            <a:bodyPr/>
            <a:lstStyle/>
            <a:p/>
          </p:txBody>
        </p:sp>
        <p:sp>
          <p:nvSpPr>
            <p:cNvPr id="69" name="rc69"/>
            <p:cNvSpPr/>
            <p:nvPr/>
          </p:nvSpPr>
          <p:spPr>
            <a:xfrm>
              <a:off x="7395722" y="3588156"/>
              <a:ext cx="249522" cy="142791"/>
            </a:xfrm>
            <a:prstGeom prst="rect">
              <a:avLst/>
            </a:prstGeom>
            <a:solidFill>
              <a:srgbClr val="B3B3B3">
                <a:alpha val="100000"/>
              </a:srgbClr>
            </a:solidFill>
          </p:spPr>
          <p:txBody>
            <a:bodyPr/>
            <a:lstStyle/>
            <a:p/>
          </p:txBody>
        </p:sp>
        <p:sp>
          <p:nvSpPr>
            <p:cNvPr id="70" name="rc70"/>
            <p:cNvSpPr/>
            <p:nvPr/>
          </p:nvSpPr>
          <p:spPr>
            <a:xfrm>
              <a:off x="7672970" y="2162710"/>
              <a:ext cx="249522" cy="0"/>
            </a:xfrm>
            <a:prstGeom prst="rect">
              <a:avLst/>
            </a:prstGeom>
            <a:solidFill>
              <a:srgbClr val="B3B3B3">
                <a:alpha val="100000"/>
              </a:srgbClr>
            </a:solidFill>
          </p:spPr>
          <p:txBody>
            <a:bodyPr/>
            <a:lstStyle/>
            <a:p/>
          </p:txBody>
        </p:sp>
        <p:sp>
          <p:nvSpPr>
            <p:cNvPr id="71" name="rc71"/>
            <p:cNvSpPr/>
            <p:nvPr/>
          </p:nvSpPr>
          <p:spPr>
            <a:xfrm>
              <a:off x="7950217" y="2187578"/>
              <a:ext cx="249522" cy="0"/>
            </a:xfrm>
            <a:prstGeom prst="rect">
              <a:avLst/>
            </a:prstGeom>
            <a:solidFill>
              <a:srgbClr val="B3B3B3">
                <a:alpha val="100000"/>
              </a:srgbClr>
            </a:solidFill>
          </p:spPr>
          <p:txBody>
            <a:bodyPr/>
            <a:lstStyle/>
            <a:p/>
          </p:txBody>
        </p:sp>
        <p:sp>
          <p:nvSpPr>
            <p:cNvPr id="72" name="pl72"/>
            <p:cNvSpPr/>
            <p:nvPr/>
          </p:nvSpPr>
          <p:spPr>
            <a:xfrm>
              <a:off x="1421035" y="1050606"/>
              <a:ext cx="6653943" cy="313670"/>
            </a:xfrm>
            <a:custGeom>
              <a:avLst/>
              <a:pathLst>
                <a:path w="6653943" h="313670">
                  <a:moveTo>
                    <a:pt x="0" y="114061"/>
                  </a:moveTo>
                  <a:lnTo>
                    <a:pt x="277247" y="5703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28515"/>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313670"/>
                  </a:lnTo>
                  <a:lnTo>
                    <a:pt x="6653943" y="313670"/>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313670"/>
            </a:xfrm>
            <a:custGeom>
              <a:avLst/>
              <a:pathLst>
                <a:path w="6653943" h="313670">
                  <a:moveTo>
                    <a:pt x="0" y="171092"/>
                  </a:moveTo>
                  <a:lnTo>
                    <a:pt x="277247" y="57030"/>
                  </a:lnTo>
                  <a:lnTo>
                    <a:pt x="554495" y="57030"/>
                  </a:lnTo>
                  <a:lnTo>
                    <a:pt x="831742" y="28515"/>
                  </a:lnTo>
                  <a:lnTo>
                    <a:pt x="1108990" y="85546"/>
                  </a:lnTo>
                  <a:lnTo>
                    <a:pt x="1386238" y="85546"/>
                  </a:lnTo>
                  <a:lnTo>
                    <a:pt x="1663485" y="85546"/>
                  </a:lnTo>
                  <a:lnTo>
                    <a:pt x="1940733" y="0"/>
                  </a:lnTo>
                  <a:lnTo>
                    <a:pt x="2217981" y="85546"/>
                  </a:lnTo>
                  <a:lnTo>
                    <a:pt x="2495228" y="57030"/>
                  </a:lnTo>
                  <a:lnTo>
                    <a:pt x="2772476" y="0"/>
                  </a:lnTo>
                  <a:lnTo>
                    <a:pt x="3049724" y="0"/>
                  </a:lnTo>
                  <a:lnTo>
                    <a:pt x="3326971" y="57030"/>
                  </a:lnTo>
                  <a:lnTo>
                    <a:pt x="3604219" y="0"/>
                  </a:lnTo>
                  <a:lnTo>
                    <a:pt x="3881467" y="0"/>
                  </a:lnTo>
                  <a:lnTo>
                    <a:pt x="4158714" y="0"/>
                  </a:lnTo>
                  <a:lnTo>
                    <a:pt x="4435962" y="0"/>
                  </a:lnTo>
                  <a:lnTo>
                    <a:pt x="4713210" y="0"/>
                  </a:lnTo>
                  <a:lnTo>
                    <a:pt x="4990457" y="0"/>
                  </a:lnTo>
                  <a:lnTo>
                    <a:pt x="5267705" y="0"/>
                  </a:lnTo>
                  <a:lnTo>
                    <a:pt x="5544953" y="28515"/>
                  </a:lnTo>
                  <a:lnTo>
                    <a:pt x="5822200" y="114061"/>
                  </a:lnTo>
                  <a:lnTo>
                    <a:pt x="6099448" y="28515"/>
                  </a:lnTo>
                  <a:lnTo>
                    <a:pt x="6376696" y="313670"/>
                  </a:lnTo>
                  <a:lnTo>
                    <a:pt x="6653943" y="313670"/>
                  </a:lnTo>
                </a:path>
              </a:pathLst>
            </a:custGeom>
            <a:ln w="27101" cap="flat">
              <a:solidFill>
                <a:srgbClr val="333333">
                  <a:alpha val="50196"/>
                </a:srgbClr>
              </a:solidFill>
              <a:prstDash val="solid"/>
              <a:round/>
            </a:ln>
          </p:spPr>
          <p:txBody>
            <a:bodyPr/>
            <a:lstStyle/>
            <a:p/>
          </p:txBody>
        </p:sp>
        <p:sp>
          <p:nvSpPr>
            <p:cNvPr id="74" name="tx74"/>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7441"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8014689"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73744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5" name="tx85"/>
            <p:cNvSpPr/>
            <p:nvPr/>
          </p:nvSpPr>
          <p:spPr>
            <a:xfrm>
              <a:off x="8014689"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6" name="tx86"/>
            <p:cNvSpPr/>
            <p:nvPr/>
          </p:nvSpPr>
          <p:spPr>
            <a:xfrm>
              <a:off x="1345686" y="35404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7" name="tx87"/>
            <p:cNvSpPr/>
            <p:nvPr/>
          </p:nvSpPr>
          <p:spPr>
            <a:xfrm>
              <a:off x="2731924" y="37733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4118163" y="37672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9" name="tx89"/>
            <p:cNvSpPr/>
            <p:nvPr/>
          </p:nvSpPr>
          <p:spPr>
            <a:xfrm>
              <a:off x="5504401" y="37609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0" name="tx90"/>
            <p:cNvSpPr/>
            <p:nvPr/>
          </p:nvSpPr>
          <p:spPr>
            <a:xfrm>
              <a:off x="6613391" y="37627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6890639" y="37631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7167887" y="37631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445134" y="37631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7692237" y="29776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95" name="tx95"/>
            <p:cNvSpPr/>
            <p:nvPr/>
          </p:nvSpPr>
          <p:spPr>
            <a:xfrm>
              <a:off x="7969485" y="299149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96" name="tx96"/>
            <p:cNvSpPr/>
            <p:nvPr/>
          </p:nvSpPr>
          <p:spPr>
            <a:xfrm>
              <a:off x="1345686" y="31318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7" name="tx97"/>
            <p:cNvSpPr/>
            <p:nvPr/>
          </p:nvSpPr>
          <p:spPr>
            <a:xfrm>
              <a:off x="2731924" y="35271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8" name="tx98"/>
            <p:cNvSpPr/>
            <p:nvPr/>
          </p:nvSpPr>
          <p:spPr>
            <a:xfrm>
              <a:off x="6890639" y="36204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7167887" y="3405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0" name="tx100"/>
            <p:cNvSpPr/>
            <p:nvPr/>
          </p:nvSpPr>
          <p:spPr>
            <a:xfrm>
              <a:off x="7445134" y="36204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1345686" y="29357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2" name="tx102"/>
            <p:cNvSpPr/>
            <p:nvPr/>
          </p:nvSpPr>
          <p:spPr>
            <a:xfrm>
              <a:off x="2777128" y="32674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3" name="tx103"/>
            <p:cNvSpPr/>
            <p:nvPr/>
          </p:nvSpPr>
          <p:spPr>
            <a:xfrm>
              <a:off x="4118163" y="36223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4" name="tx104"/>
            <p:cNvSpPr/>
            <p:nvPr/>
          </p:nvSpPr>
          <p:spPr>
            <a:xfrm>
              <a:off x="5504401" y="36110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5" name="tx105"/>
            <p:cNvSpPr/>
            <p:nvPr/>
          </p:nvSpPr>
          <p:spPr>
            <a:xfrm>
              <a:off x="6613391" y="36134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6" name="tx106"/>
            <p:cNvSpPr/>
            <p:nvPr/>
          </p:nvSpPr>
          <p:spPr>
            <a:xfrm>
              <a:off x="6890639" y="34701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7" name="tx107"/>
            <p:cNvSpPr/>
            <p:nvPr/>
          </p:nvSpPr>
          <p:spPr>
            <a:xfrm>
              <a:off x="7167887" y="30433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8" name="tx108"/>
            <p:cNvSpPr/>
            <p:nvPr/>
          </p:nvSpPr>
          <p:spPr>
            <a:xfrm>
              <a:off x="7445134" y="34701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9" name="tx109"/>
            <p:cNvSpPr/>
            <p:nvPr/>
          </p:nvSpPr>
          <p:spPr>
            <a:xfrm>
              <a:off x="7692237"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10" name="tx110"/>
            <p:cNvSpPr/>
            <p:nvPr/>
          </p:nvSpPr>
          <p:spPr>
            <a:xfrm>
              <a:off x="7969485" y="207086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1" name="tx111"/>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39902" y="28347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3" name="tx113"/>
            <p:cNvSpPr/>
            <p:nvPr/>
          </p:nvSpPr>
          <p:spPr>
            <a:xfrm>
              <a:off x="639902" y="18479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4" name="tx114"/>
            <p:cNvSpPr/>
            <p:nvPr/>
          </p:nvSpPr>
          <p:spPr>
            <a:xfrm>
              <a:off x="639902" y="861029"/>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778716"/>
              <a:ext cx="201456" cy="201456"/>
            </a:xfrm>
            <a:prstGeom prst="rect">
              <a:avLst/>
            </a:prstGeom>
            <a:solidFill>
              <a:srgbClr val="B3B3B3">
                <a:alpha val="100000"/>
              </a:srgbClr>
            </a:solidFill>
          </p:spPr>
          <p:txBody>
            <a:bodyPr/>
            <a:lstStyle/>
            <a:p/>
          </p:txBody>
        </p:sp>
        <p:sp>
          <p:nvSpPr>
            <p:cNvPr id="137" name="rc137"/>
            <p:cNvSpPr/>
            <p:nvPr/>
          </p:nvSpPr>
          <p:spPr>
            <a:xfrm>
              <a:off x="5565324" y="4778716"/>
              <a:ext cx="201456" cy="201456"/>
            </a:xfrm>
            <a:prstGeom prst="rect">
              <a:avLst/>
            </a:prstGeom>
            <a:solidFill>
              <a:srgbClr val="1CABE2">
                <a:alpha val="100000"/>
              </a:srgbClr>
            </a:solidFill>
          </p:spPr>
          <p:txBody>
            <a:bodyPr/>
            <a:lstStyle/>
            <a:p/>
          </p:txBody>
        </p:sp>
        <p:sp>
          <p:nvSpPr>
            <p:cNvPr id="138" name="tx138"/>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467611"/>
              <a:ext cx="81167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State of Palestine, 2000-2024</a:t>
              </a:r>
            </a:p>
          </p:txBody>
        </p:sp>
        <p:sp>
          <p:nvSpPr>
            <p:cNvPr id="141" name="pl141"/>
            <p:cNvSpPr/>
            <p:nvPr/>
          </p:nvSpPr>
          <p:spPr>
            <a:xfrm>
              <a:off x="22916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2825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2733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26424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2871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2779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2688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650800"/>
              <a:ext cx="578938" cy="164676"/>
            </a:xfrm>
            <a:prstGeom prst="rect">
              <a:avLst/>
            </a:prstGeom>
            <a:solidFill>
              <a:srgbClr val="1CABE2">
                <a:alpha val="100000"/>
              </a:srgbClr>
            </a:solidFill>
          </p:spPr>
          <p:txBody>
            <a:bodyPr/>
            <a:lstStyle/>
            <a:p/>
          </p:txBody>
        </p:sp>
        <p:sp>
          <p:nvSpPr>
            <p:cNvPr id="153" name="rc153"/>
            <p:cNvSpPr/>
            <p:nvPr/>
          </p:nvSpPr>
          <p:spPr>
            <a:xfrm>
              <a:off x="1296273" y="5444954"/>
              <a:ext cx="6903466" cy="164676"/>
            </a:xfrm>
            <a:prstGeom prst="rect">
              <a:avLst/>
            </a:prstGeom>
            <a:solidFill>
              <a:srgbClr val="1CABE2">
                <a:alpha val="100000"/>
              </a:srgbClr>
            </a:solidFill>
          </p:spPr>
          <p:txBody>
            <a:bodyPr/>
            <a:lstStyle/>
            <a:p/>
          </p:txBody>
        </p:sp>
        <p:sp>
          <p:nvSpPr>
            <p:cNvPr id="154" name="rc154"/>
            <p:cNvSpPr/>
            <p:nvPr/>
          </p:nvSpPr>
          <p:spPr>
            <a:xfrm>
              <a:off x="1296273" y="5239108"/>
              <a:ext cx="6803127" cy="164676"/>
            </a:xfrm>
            <a:prstGeom prst="rect">
              <a:avLst/>
            </a:prstGeom>
            <a:solidFill>
              <a:srgbClr val="1CABE2">
                <a:alpha val="100000"/>
              </a:srgbClr>
            </a:solidFill>
          </p:spPr>
          <p:txBody>
            <a:bodyPr/>
            <a:lstStyle/>
            <a:p/>
          </p:txBody>
        </p:sp>
        <p:sp>
          <p:nvSpPr>
            <p:cNvPr id="155" name="rc155"/>
            <p:cNvSpPr/>
            <p:nvPr/>
          </p:nvSpPr>
          <p:spPr>
            <a:xfrm>
              <a:off x="1875212" y="5650800"/>
              <a:ext cx="0" cy="164676"/>
            </a:xfrm>
            <a:prstGeom prst="rect">
              <a:avLst/>
            </a:prstGeom>
            <a:solidFill>
              <a:srgbClr val="B3B3B3">
                <a:alpha val="100000"/>
              </a:srgbClr>
            </a:solidFill>
          </p:spPr>
          <p:txBody>
            <a:bodyPr/>
            <a:lstStyle/>
            <a:p/>
          </p:txBody>
        </p:sp>
        <p:sp>
          <p:nvSpPr>
            <p:cNvPr id="156" name="rc156"/>
            <p:cNvSpPr/>
            <p:nvPr/>
          </p:nvSpPr>
          <p:spPr>
            <a:xfrm>
              <a:off x="8199740" y="5444954"/>
              <a:ext cx="0" cy="164676"/>
            </a:xfrm>
            <a:prstGeom prst="rect">
              <a:avLst/>
            </a:prstGeom>
            <a:solidFill>
              <a:srgbClr val="B3B3B3">
                <a:alpha val="100000"/>
              </a:srgbClr>
            </a:solidFill>
          </p:spPr>
          <p:txBody>
            <a:bodyPr/>
            <a:lstStyle/>
            <a:p/>
          </p:txBody>
        </p:sp>
        <p:sp>
          <p:nvSpPr>
            <p:cNvPr id="157" name="rc157"/>
            <p:cNvSpPr/>
            <p:nvPr/>
          </p:nvSpPr>
          <p:spPr>
            <a:xfrm>
              <a:off x="8099401" y="5239108"/>
              <a:ext cx="0" cy="164676"/>
            </a:xfrm>
            <a:prstGeom prst="rect">
              <a:avLst/>
            </a:prstGeom>
            <a:solidFill>
              <a:srgbClr val="B3B3B3">
                <a:alpha val="100000"/>
              </a:srgbClr>
            </a:solidFill>
          </p:spPr>
          <p:txBody>
            <a:bodyPr/>
            <a:lstStyle/>
            <a:p/>
          </p:txBody>
        </p:sp>
        <p:sp>
          <p:nvSpPr>
            <p:cNvPr id="158" name="tx158"/>
            <p:cNvSpPr/>
            <p:nvPr/>
          </p:nvSpPr>
          <p:spPr>
            <a:xfrm>
              <a:off x="1955584"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59" name="tx159"/>
            <p:cNvSpPr/>
            <p:nvPr/>
          </p:nvSpPr>
          <p:spPr>
            <a:xfrm>
              <a:off x="831226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60" name="tx160"/>
            <p:cNvSpPr/>
            <p:nvPr/>
          </p:nvSpPr>
          <p:spPr>
            <a:xfrm>
              <a:off x="8211928"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a:t>
              </a:r>
            </a:p>
          </p:txBody>
        </p:sp>
        <p:sp>
          <p:nvSpPr>
            <p:cNvPr id="161" name="tx161"/>
            <p:cNvSpPr/>
            <p:nvPr/>
          </p:nvSpPr>
          <p:spPr>
            <a:xfrm>
              <a:off x="1505371"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2" name="tx162"/>
            <p:cNvSpPr/>
            <p:nvPr/>
          </p:nvSpPr>
          <p:spPr>
            <a:xfrm>
              <a:off x="4635480"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63" name="tx163"/>
            <p:cNvSpPr/>
            <p:nvPr/>
          </p:nvSpPr>
          <p:spPr>
            <a:xfrm>
              <a:off x="4585311"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17.1</a:t>
              </a:r>
            </a:p>
          </p:txBody>
        </p:sp>
        <p:sp>
          <p:nvSpPr>
            <p:cNvPr id="164" name="tx164"/>
            <p:cNvSpPr/>
            <p:nvPr/>
          </p:nvSpPr>
          <p:spPr>
            <a:xfrm>
              <a:off x="1761076"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808560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7985266"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201685"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2" name="tx172"/>
            <p:cNvSpPr/>
            <p:nvPr/>
          </p:nvSpPr>
          <p:spPr>
            <a:xfrm>
              <a:off x="515368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714453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4" name="tx174"/>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State of Palestine.
In 2024, DTP1 coverage in State of Palestine remained constant 88%. The number of children missing out on any DTP vaccination (zero-dose children) remained constant at from 17,000 in 2023 to 17,000 in 2024.
DTP3 coverage remained constant 88% in 2024, leaving 17,000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114281"/>
                  </a:moveTo>
                  <a:lnTo>
                    <a:pt x="141553" y="5714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2857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114281"/>
                  </a:moveTo>
                  <a:lnTo>
                    <a:pt x="141553" y="5714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2857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314272"/>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114281"/>
                  </a:moveTo>
                  <a:lnTo>
                    <a:pt x="141553" y="5714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2857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2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271" y="4830005"/>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0" name="tx60"/>
            <p:cNvSpPr/>
            <p:nvPr/>
          </p:nvSpPr>
          <p:spPr>
            <a:xfrm>
              <a:off x="31079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38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243819" y="471005"/>
              <a:ext cx="31515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State of Palestine, 2000-2024</a:t>
              </a:r>
            </a:p>
          </p:txBody>
        </p:sp>
        <p:sp>
          <p:nvSpPr>
            <p:cNvPr id="63" name="pl63"/>
            <p:cNvSpPr/>
            <p:nvPr/>
          </p:nvSpPr>
          <p:spPr>
            <a:xfrm>
              <a:off x="5267799" y="34280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031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781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53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28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40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906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40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490617"/>
              <a:ext cx="3397293" cy="1374943"/>
            </a:xfrm>
            <a:custGeom>
              <a:avLst/>
              <a:pathLst>
                <a:path w="3397293" h="1374943">
                  <a:moveTo>
                    <a:pt x="0" y="499979"/>
                  </a:moveTo>
                  <a:lnTo>
                    <a:pt x="141553" y="249989"/>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124994"/>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374943"/>
                  </a:lnTo>
                  <a:lnTo>
                    <a:pt x="3397293" y="137494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90617"/>
              <a:ext cx="3397293" cy="999958"/>
            </a:xfrm>
            <a:custGeom>
              <a:avLst/>
              <a:pathLst>
                <a:path w="3397293" h="999958">
                  <a:moveTo>
                    <a:pt x="0" y="999958"/>
                  </a:moveTo>
                  <a:lnTo>
                    <a:pt x="141553" y="874963"/>
                  </a:lnTo>
                  <a:lnTo>
                    <a:pt x="283107" y="874963"/>
                  </a:lnTo>
                  <a:lnTo>
                    <a:pt x="424661" y="749969"/>
                  </a:lnTo>
                  <a:lnTo>
                    <a:pt x="566215" y="624974"/>
                  </a:lnTo>
                  <a:lnTo>
                    <a:pt x="707769" y="499979"/>
                  </a:lnTo>
                  <a:lnTo>
                    <a:pt x="849323" y="374984"/>
                  </a:lnTo>
                  <a:lnTo>
                    <a:pt x="990877" y="374984"/>
                  </a:lnTo>
                  <a:lnTo>
                    <a:pt x="1132431" y="249989"/>
                  </a:lnTo>
                  <a:lnTo>
                    <a:pt x="1273984" y="124994"/>
                  </a:lnTo>
                  <a:lnTo>
                    <a:pt x="1415538" y="124994"/>
                  </a:lnTo>
                  <a:lnTo>
                    <a:pt x="1557092" y="124994"/>
                  </a:lnTo>
                  <a:lnTo>
                    <a:pt x="1698646" y="124994"/>
                  </a:lnTo>
                  <a:lnTo>
                    <a:pt x="1840200" y="124994"/>
                  </a:lnTo>
                  <a:lnTo>
                    <a:pt x="1981754" y="124994"/>
                  </a:lnTo>
                  <a:lnTo>
                    <a:pt x="2123308" y="124994"/>
                  </a:lnTo>
                  <a:lnTo>
                    <a:pt x="2264862" y="0"/>
                  </a:lnTo>
                  <a:lnTo>
                    <a:pt x="2406416" y="0"/>
                  </a:lnTo>
                  <a:lnTo>
                    <a:pt x="2547969" y="0"/>
                  </a:lnTo>
                  <a:lnTo>
                    <a:pt x="2689523" y="0"/>
                  </a:lnTo>
                  <a:lnTo>
                    <a:pt x="2831077" y="249989"/>
                  </a:lnTo>
                  <a:lnTo>
                    <a:pt x="2972631" y="374984"/>
                  </a:lnTo>
                  <a:lnTo>
                    <a:pt x="3114185" y="124994"/>
                  </a:lnTo>
                  <a:lnTo>
                    <a:pt x="3255739" y="124994"/>
                  </a:lnTo>
                  <a:lnTo>
                    <a:pt x="3397293" y="124994"/>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15632"/>
              <a:ext cx="3397293" cy="1374943"/>
            </a:xfrm>
            <a:custGeom>
              <a:avLst/>
              <a:pathLst>
                <a:path w="3397293" h="1374943">
                  <a:moveTo>
                    <a:pt x="0" y="374984"/>
                  </a:moveTo>
                  <a:lnTo>
                    <a:pt x="141553" y="249989"/>
                  </a:lnTo>
                  <a:lnTo>
                    <a:pt x="283107" y="499979"/>
                  </a:lnTo>
                  <a:lnTo>
                    <a:pt x="424661" y="374984"/>
                  </a:lnTo>
                  <a:lnTo>
                    <a:pt x="566215" y="249989"/>
                  </a:lnTo>
                  <a:lnTo>
                    <a:pt x="707769" y="124994"/>
                  </a:lnTo>
                  <a:lnTo>
                    <a:pt x="849323" y="124994"/>
                  </a:lnTo>
                  <a:lnTo>
                    <a:pt x="990877" y="124994"/>
                  </a:lnTo>
                  <a:lnTo>
                    <a:pt x="1132431" y="0"/>
                  </a:lnTo>
                  <a:lnTo>
                    <a:pt x="1273984" y="0"/>
                  </a:lnTo>
                  <a:lnTo>
                    <a:pt x="1415538" y="0"/>
                  </a:lnTo>
                  <a:lnTo>
                    <a:pt x="1557092" y="0"/>
                  </a:lnTo>
                  <a:lnTo>
                    <a:pt x="1698646" y="124994"/>
                  </a:lnTo>
                  <a:lnTo>
                    <a:pt x="1840200" y="249989"/>
                  </a:lnTo>
                  <a:lnTo>
                    <a:pt x="1981754" y="249989"/>
                  </a:lnTo>
                  <a:lnTo>
                    <a:pt x="2123308" y="374984"/>
                  </a:lnTo>
                  <a:lnTo>
                    <a:pt x="2264862" y="499979"/>
                  </a:lnTo>
                  <a:lnTo>
                    <a:pt x="2406416" y="374984"/>
                  </a:lnTo>
                  <a:lnTo>
                    <a:pt x="2547969" y="374984"/>
                  </a:lnTo>
                  <a:lnTo>
                    <a:pt x="2689523" y="374984"/>
                  </a:lnTo>
                  <a:lnTo>
                    <a:pt x="2831077" y="624974"/>
                  </a:lnTo>
                  <a:lnTo>
                    <a:pt x="2972631" y="624974"/>
                  </a:lnTo>
                  <a:lnTo>
                    <a:pt x="3114185" y="374984"/>
                  </a:lnTo>
                  <a:lnTo>
                    <a:pt x="3255739" y="1249948"/>
                  </a:lnTo>
                  <a:lnTo>
                    <a:pt x="3397293" y="137494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906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490617"/>
              <a:ext cx="3397293" cy="1374943"/>
            </a:xfrm>
            <a:custGeom>
              <a:avLst/>
              <a:pathLst>
                <a:path w="3397293" h="1374943">
                  <a:moveTo>
                    <a:pt x="0" y="499979"/>
                  </a:moveTo>
                  <a:lnTo>
                    <a:pt x="141553" y="249989"/>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124994"/>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374943"/>
                  </a:lnTo>
                  <a:lnTo>
                    <a:pt x="3397293" y="137494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790646"/>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790646"/>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790646"/>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790646"/>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790646"/>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790646"/>
              <a:ext cx="0" cy="2074914"/>
            </a:xfrm>
            <a:custGeom>
              <a:avLst/>
              <a:pathLst>
                <a:path w="0" h="2074914">
                  <a:moveTo>
                    <a:pt x="0" y="207491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790646"/>
              <a:ext cx="0" cy="2074914"/>
            </a:xfrm>
            <a:custGeom>
              <a:avLst/>
              <a:pathLst>
                <a:path w="0" h="2074914">
                  <a:moveTo>
                    <a:pt x="0" y="207491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490617"/>
              <a:ext cx="3397293" cy="1374943"/>
            </a:xfrm>
            <a:custGeom>
              <a:avLst/>
              <a:pathLst>
                <a:path w="3397293" h="1374943">
                  <a:moveTo>
                    <a:pt x="0" y="499979"/>
                  </a:moveTo>
                  <a:lnTo>
                    <a:pt x="141553" y="249989"/>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124994"/>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374943"/>
                  </a:lnTo>
                  <a:lnTo>
                    <a:pt x="3397293" y="1374943"/>
                  </a:lnTo>
                </a:path>
              </a:pathLst>
            </a:custGeom>
            <a:ln w="27101" cap="flat">
              <a:solidFill>
                <a:srgbClr val="0058AB">
                  <a:alpha val="100000"/>
                </a:srgbClr>
              </a:solidFill>
              <a:prstDash val="solid"/>
              <a:round/>
            </a:ln>
          </p:spPr>
          <p:txBody>
            <a:bodyPr/>
            <a:lstStyle/>
            <a:p/>
          </p:txBody>
        </p:sp>
        <p:sp>
          <p:nvSpPr>
            <p:cNvPr id="93" name="tx93"/>
            <p:cNvSpPr/>
            <p:nvPr/>
          </p:nvSpPr>
          <p:spPr>
            <a:xfrm>
              <a:off x="5389469" y="17018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115288" y="1700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23058" y="1700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700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700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7015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9" name="tx99"/>
            <p:cNvSpPr/>
            <p:nvPr/>
          </p:nvSpPr>
          <p:spPr>
            <a:xfrm>
              <a:off x="8756617" y="17015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0" name="tx100"/>
            <p:cNvSpPr/>
            <p:nvPr/>
          </p:nvSpPr>
          <p:spPr>
            <a:xfrm>
              <a:off x="8902429" y="25764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5013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2" name="tx102"/>
            <p:cNvSpPr/>
            <p:nvPr/>
          </p:nvSpPr>
          <p:spPr>
            <a:xfrm>
              <a:off x="5003259" y="36884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06525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4385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18153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188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03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03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15752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9199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70970" y="4830005"/>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20" name="tx120"/>
            <p:cNvSpPr/>
            <p:nvPr/>
          </p:nvSpPr>
          <p:spPr>
            <a:xfrm>
              <a:off x="74246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18708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728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843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957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071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286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400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514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614001"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7215149"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7900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51127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722415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State of Palestine (88%) was 1 percentage point lower than the global average (89%) and 4 percentage points higher than the average across all MENA countries (84%).
National DTP1 coverage was 11 percentage points lower than in 2019 (99%).
This equates to 17,000 zero-dose children in 2024 compared to 1,000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F26A21">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State of Palestine ranked number 6 out of 20 countries for lowest DTP1 coverage (based on tied ranks).
State of Palestine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State of Palestine ranked number 16 out of 20 countries with 1,000 zero-dose children.
In 2024, State of Palestine ranked number 8 out of 20 countries with 17,000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3765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618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6861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4977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7401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09825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327767"/>
              <a:ext cx="203168" cy="1297767"/>
            </a:xfrm>
            <a:prstGeom prst="rect">
              <a:avLst/>
            </a:prstGeom>
            <a:solidFill>
              <a:srgbClr val="80BD41">
                <a:alpha val="100000"/>
              </a:srgbClr>
            </a:solidFill>
          </p:spPr>
          <p:txBody>
            <a:bodyPr/>
            <a:lstStyle/>
            <a:p/>
          </p:txBody>
        </p:sp>
        <p:sp>
          <p:nvSpPr>
            <p:cNvPr id="25" name="rc25"/>
            <p:cNvSpPr/>
            <p:nvPr/>
          </p:nvSpPr>
          <p:spPr>
            <a:xfrm>
              <a:off x="1332670" y="3230085"/>
              <a:ext cx="203168" cy="69769"/>
            </a:xfrm>
            <a:prstGeom prst="rect">
              <a:avLst/>
            </a:prstGeom>
            <a:solidFill>
              <a:srgbClr val="0058AB">
                <a:alpha val="100000"/>
              </a:srgbClr>
            </a:solidFill>
          </p:spPr>
          <p:txBody>
            <a:bodyPr/>
            <a:lstStyle/>
            <a:p/>
          </p:txBody>
        </p:sp>
        <p:sp>
          <p:nvSpPr>
            <p:cNvPr id="26" name="rc26"/>
            <p:cNvSpPr/>
            <p:nvPr/>
          </p:nvSpPr>
          <p:spPr>
            <a:xfrm>
              <a:off x="1332670" y="3299855"/>
              <a:ext cx="203168" cy="27912"/>
            </a:xfrm>
            <a:prstGeom prst="rect">
              <a:avLst/>
            </a:prstGeom>
            <a:solidFill>
              <a:srgbClr val="1CABE2">
                <a:alpha val="100000"/>
              </a:srgbClr>
            </a:solidFill>
          </p:spPr>
          <p:txBody>
            <a:bodyPr/>
            <a:lstStyle/>
            <a:p/>
          </p:txBody>
        </p:sp>
        <p:sp>
          <p:nvSpPr>
            <p:cNvPr id="27" name="rc27"/>
            <p:cNvSpPr/>
            <p:nvPr/>
          </p:nvSpPr>
          <p:spPr>
            <a:xfrm>
              <a:off x="1558413" y="3250214"/>
              <a:ext cx="203168" cy="1375320"/>
            </a:xfrm>
            <a:prstGeom prst="rect">
              <a:avLst/>
            </a:prstGeom>
            <a:solidFill>
              <a:srgbClr val="80BD41">
                <a:alpha val="100000"/>
              </a:srgbClr>
            </a:solidFill>
          </p:spPr>
          <p:txBody>
            <a:bodyPr/>
            <a:lstStyle/>
            <a:p/>
          </p:txBody>
        </p:sp>
        <p:sp>
          <p:nvSpPr>
            <p:cNvPr id="28" name="rc28"/>
            <p:cNvSpPr/>
            <p:nvPr/>
          </p:nvSpPr>
          <p:spPr>
            <a:xfrm>
              <a:off x="1558413" y="3207675"/>
              <a:ext cx="203168" cy="42538"/>
            </a:xfrm>
            <a:prstGeom prst="rect">
              <a:avLst/>
            </a:prstGeom>
            <a:solidFill>
              <a:srgbClr val="0058AB">
                <a:alpha val="100000"/>
              </a:srgbClr>
            </a:solidFill>
          </p:spPr>
          <p:txBody>
            <a:bodyPr/>
            <a:lstStyle/>
            <a:p/>
          </p:txBody>
        </p:sp>
        <p:sp>
          <p:nvSpPr>
            <p:cNvPr id="29" name="rc29"/>
            <p:cNvSpPr/>
            <p:nvPr/>
          </p:nvSpPr>
          <p:spPr>
            <a:xfrm>
              <a:off x="1558413" y="3250214"/>
              <a:ext cx="203168" cy="0"/>
            </a:xfrm>
            <a:prstGeom prst="rect">
              <a:avLst/>
            </a:prstGeom>
            <a:solidFill>
              <a:srgbClr val="1CABE2">
                <a:alpha val="100000"/>
              </a:srgbClr>
            </a:solidFill>
          </p:spPr>
          <p:txBody>
            <a:bodyPr/>
            <a:lstStyle/>
            <a:p/>
          </p:txBody>
        </p:sp>
        <p:sp>
          <p:nvSpPr>
            <p:cNvPr id="30" name="rc30"/>
            <p:cNvSpPr/>
            <p:nvPr/>
          </p:nvSpPr>
          <p:spPr>
            <a:xfrm>
              <a:off x="1784155" y="3237363"/>
              <a:ext cx="203168" cy="1388172"/>
            </a:xfrm>
            <a:prstGeom prst="rect">
              <a:avLst/>
            </a:prstGeom>
            <a:solidFill>
              <a:srgbClr val="80BD41">
                <a:alpha val="100000"/>
              </a:srgbClr>
            </a:solidFill>
          </p:spPr>
          <p:txBody>
            <a:bodyPr/>
            <a:lstStyle/>
            <a:p/>
          </p:txBody>
        </p:sp>
        <p:sp>
          <p:nvSpPr>
            <p:cNvPr id="31" name="rc31"/>
            <p:cNvSpPr/>
            <p:nvPr/>
          </p:nvSpPr>
          <p:spPr>
            <a:xfrm>
              <a:off x="1784155" y="3194424"/>
              <a:ext cx="203168" cy="14308"/>
            </a:xfrm>
            <a:prstGeom prst="rect">
              <a:avLst/>
            </a:prstGeom>
            <a:solidFill>
              <a:srgbClr val="0058AB">
                <a:alpha val="100000"/>
              </a:srgbClr>
            </a:solidFill>
          </p:spPr>
          <p:txBody>
            <a:bodyPr/>
            <a:lstStyle/>
            <a:p/>
          </p:txBody>
        </p:sp>
        <p:sp>
          <p:nvSpPr>
            <p:cNvPr id="32" name="rc32"/>
            <p:cNvSpPr/>
            <p:nvPr/>
          </p:nvSpPr>
          <p:spPr>
            <a:xfrm>
              <a:off x="1784155" y="3208733"/>
              <a:ext cx="203168" cy="28629"/>
            </a:xfrm>
            <a:prstGeom prst="rect">
              <a:avLst/>
            </a:prstGeom>
            <a:solidFill>
              <a:srgbClr val="1CABE2">
                <a:alpha val="100000"/>
              </a:srgbClr>
            </a:solidFill>
          </p:spPr>
          <p:txBody>
            <a:bodyPr/>
            <a:lstStyle/>
            <a:p/>
          </p:txBody>
        </p:sp>
        <p:sp>
          <p:nvSpPr>
            <p:cNvPr id="33" name="rc33"/>
            <p:cNvSpPr/>
            <p:nvPr/>
          </p:nvSpPr>
          <p:spPr>
            <a:xfrm>
              <a:off x="2009898" y="3221961"/>
              <a:ext cx="203168" cy="1403574"/>
            </a:xfrm>
            <a:prstGeom prst="rect">
              <a:avLst/>
            </a:prstGeom>
            <a:solidFill>
              <a:srgbClr val="80BD41">
                <a:alpha val="100000"/>
              </a:srgbClr>
            </a:solidFill>
          </p:spPr>
          <p:txBody>
            <a:bodyPr/>
            <a:lstStyle/>
            <a:p/>
          </p:txBody>
        </p:sp>
        <p:sp>
          <p:nvSpPr>
            <p:cNvPr id="34" name="rc34"/>
            <p:cNvSpPr/>
            <p:nvPr/>
          </p:nvSpPr>
          <p:spPr>
            <a:xfrm>
              <a:off x="2009898" y="3193319"/>
              <a:ext cx="203168" cy="14320"/>
            </a:xfrm>
            <a:prstGeom prst="rect">
              <a:avLst/>
            </a:prstGeom>
            <a:solidFill>
              <a:srgbClr val="0058AB">
                <a:alpha val="100000"/>
              </a:srgbClr>
            </a:solidFill>
          </p:spPr>
          <p:txBody>
            <a:bodyPr/>
            <a:lstStyle/>
            <a:p/>
          </p:txBody>
        </p:sp>
        <p:sp>
          <p:nvSpPr>
            <p:cNvPr id="35" name="rc35"/>
            <p:cNvSpPr/>
            <p:nvPr/>
          </p:nvSpPr>
          <p:spPr>
            <a:xfrm>
              <a:off x="2009898" y="3207640"/>
              <a:ext cx="203168" cy="14320"/>
            </a:xfrm>
            <a:prstGeom prst="rect">
              <a:avLst/>
            </a:prstGeom>
            <a:solidFill>
              <a:srgbClr val="1CABE2">
                <a:alpha val="100000"/>
              </a:srgbClr>
            </a:solidFill>
          </p:spPr>
          <p:txBody>
            <a:bodyPr/>
            <a:lstStyle/>
            <a:p/>
          </p:txBody>
        </p:sp>
        <p:sp>
          <p:nvSpPr>
            <p:cNvPr id="36" name="rc36"/>
            <p:cNvSpPr/>
            <p:nvPr/>
          </p:nvSpPr>
          <p:spPr>
            <a:xfrm>
              <a:off x="2235640" y="3237210"/>
              <a:ext cx="203168" cy="1388324"/>
            </a:xfrm>
            <a:prstGeom prst="rect">
              <a:avLst/>
            </a:prstGeom>
            <a:solidFill>
              <a:srgbClr val="80BD41">
                <a:alpha val="100000"/>
              </a:srgbClr>
            </a:solidFill>
          </p:spPr>
          <p:txBody>
            <a:bodyPr/>
            <a:lstStyle/>
            <a:p/>
          </p:txBody>
        </p:sp>
        <p:sp>
          <p:nvSpPr>
            <p:cNvPr id="37" name="rc37"/>
            <p:cNvSpPr/>
            <p:nvPr/>
          </p:nvSpPr>
          <p:spPr>
            <a:xfrm>
              <a:off x="2235640" y="3179363"/>
              <a:ext cx="203168" cy="14461"/>
            </a:xfrm>
            <a:prstGeom prst="rect">
              <a:avLst/>
            </a:prstGeom>
            <a:solidFill>
              <a:srgbClr val="0058AB">
                <a:alpha val="100000"/>
              </a:srgbClr>
            </a:solidFill>
          </p:spPr>
          <p:txBody>
            <a:bodyPr/>
            <a:lstStyle/>
            <a:p/>
          </p:txBody>
        </p:sp>
        <p:sp>
          <p:nvSpPr>
            <p:cNvPr id="38" name="rc38"/>
            <p:cNvSpPr/>
            <p:nvPr/>
          </p:nvSpPr>
          <p:spPr>
            <a:xfrm>
              <a:off x="2235640" y="3193825"/>
              <a:ext cx="203168" cy="43385"/>
            </a:xfrm>
            <a:prstGeom prst="rect">
              <a:avLst/>
            </a:prstGeom>
            <a:solidFill>
              <a:srgbClr val="1CABE2">
                <a:alpha val="100000"/>
              </a:srgbClr>
            </a:solidFill>
          </p:spPr>
          <p:txBody>
            <a:bodyPr/>
            <a:lstStyle/>
            <a:p/>
          </p:txBody>
        </p:sp>
        <p:sp>
          <p:nvSpPr>
            <p:cNvPr id="39" name="rc39"/>
            <p:cNvSpPr/>
            <p:nvPr/>
          </p:nvSpPr>
          <p:spPr>
            <a:xfrm>
              <a:off x="2461382" y="3225523"/>
              <a:ext cx="203168" cy="1400011"/>
            </a:xfrm>
            <a:prstGeom prst="rect">
              <a:avLst/>
            </a:prstGeom>
            <a:solidFill>
              <a:srgbClr val="80BD41">
                <a:alpha val="100000"/>
              </a:srgbClr>
            </a:solidFill>
          </p:spPr>
          <p:txBody>
            <a:bodyPr/>
            <a:lstStyle/>
            <a:p/>
          </p:txBody>
        </p:sp>
        <p:sp>
          <p:nvSpPr>
            <p:cNvPr id="40" name="rc40"/>
            <p:cNvSpPr/>
            <p:nvPr/>
          </p:nvSpPr>
          <p:spPr>
            <a:xfrm>
              <a:off x="2461382" y="3167194"/>
              <a:ext cx="203168" cy="14579"/>
            </a:xfrm>
            <a:prstGeom prst="rect">
              <a:avLst/>
            </a:prstGeom>
            <a:solidFill>
              <a:srgbClr val="0058AB">
                <a:alpha val="100000"/>
              </a:srgbClr>
            </a:solidFill>
          </p:spPr>
          <p:txBody>
            <a:bodyPr/>
            <a:lstStyle/>
            <a:p/>
          </p:txBody>
        </p:sp>
        <p:sp>
          <p:nvSpPr>
            <p:cNvPr id="41" name="rc41"/>
            <p:cNvSpPr/>
            <p:nvPr/>
          </p:nvSpPr>
          <p:spPr>
            <a:xfrm>
              <a:off x="2461382" y="3181773"/>
              <a:ext cx="203168" cy="43750"/>
            </a:xfrm>
            <a:prstGeom prst="rect">
              <a:avLst/>
            </a:prstGeom>
            <a:solidFill>
              <a:srgbClr val="1CABE2">
                <a:alpha val="100000"/>
              </a:srgbClr>
            </a:solidFill>
          </p:spPr>
          <p:txBody>
            <a:bodyPr/>
            <a:lstStyle/>
            <a:p/>
          </p:txBody>
        </p:sp>
        <p:sp>
          <p:nvSpPr>
            <p:cNvPr id="42" name="rc42"/>
            <p:cNvSpPr/>
            <p:nvPr/>
          </p:nvSpPr>
          <p:spPr>
            <a:xfrm>
              <a:off x="2687125" y="3217857"/>
              <a:ext cx="203168" cy="1407677"/>
            </a:xfrm>
            <a:prstGeom prst="rect">
              <a:avLst/>
            </a:prstGeom>
            <a:solidFill>
              <a:srgbClr val="80BD41">
                <a:alpha val="100000"/>
              </a:srgbClr>
            </a:solidFill>
          </p:spPr>
          <p:txBody>
            <a:bodyPr/>
            <a:lstStyle/>
            <a:p/>
          </p:txBody>
        </p:sp>
        <p:sp>
          <p:nvSpPr>
            <p:cNvPr id="43" name="rc43"/>
            <p:cNvSpPr/>
            <p:nvPr/>
          </p:nvSpPr>
          <p:spPr>
            <a:xfrm>
              <a:off x="2687125" y="3159199"/>
              <a:ext cx="203168" cy="14661"/>
            </a:xfrm>
            <a:prstGeom prst="rect">
              <a:avLst/>
            </a:prstGeom>
            <a:solidFill>
              <a:srgbClr val="0058AB">
                <a:alpha val="100000"/>
              </a:srgbClr>
            </a:solidFill>
          </p:spPr>
          <p:txBody>
            <a:bodyPr/>
            <a:lstStyle/>
            <a:p/>
          </p:txBody>
        </p:sp>
        <p:sp>
          <p:nvSpPr>
            <p:cNvPr id="44" name="rc44"/>
            <p:cNvSpPr/>
            <p:nvPr/>
          </p:nvSpPr>
          <p:spPr>
            <a:xfrm>
              <a:off x="2687125" y="3173860"/>
              <a:ext cx="203168" cy="43996"/>
            </a:xfrm>
            <a:prstGeom prst="rect">
              <a:avLst/>
            </a:prstGeom>
            <a:solidFill>
              <a:srgbClr val="1CABE2">
                <a:alpha val="100000"/>
              </a:srgbClr>
            </a:solidFill>
          </p:spPr>
          <p:txBody>
            <a:bodyPr/>
            <a:lstStyle/>
            <a:p/>
          </p:txBody>
        </p:sp>
        <p:sp>
          <p:nvSpPr>
            <p:cNvPr id="45" name="rc45"/>
            <p:cNvSpPr/>
            <p:nvPr/>
          </p:nvSpPr>
          <p:spPr>
            <a:xfrm>
              <a:off x="2912867" y="3171156"/>
              <a:ext cx="203168" cy="1454379"/>
            </a:xfrm>
            <a:prstGeom prst="rect">
              <a:avLst/>
            </a:prstGeom>
            <a:solidFill>
              <a:srgbClr val="80BD41">
                <a:alpha val="100000"/>
              </a:srgbClr>
            </a:solidFill>
          </p:spPr>
          <p:txBody>
            <a:bodyPr/>
            <a:lstStyle/>
            <a:p/>
          </p:txBody>
        </p:sp>
        <p:sp>
          <p:nvSpPr>
            <p:cNvPr id="46" name="rc46"/>
            <p:cNvSpPr/>
            <p:nvPr/>
          </p:nvSpPr>
          <p:spPr>
            <a:xfrm>
              <a:off x="2912867" y="3156471"/>
              <a:ext cx="203168" cy="14685"/>
            </a:xfrm>
            <a:prstGeom prst="rect">
              <a:avLst/>
            </a:prstGeom>
            <a:solidFill>
              <a:srgbClr val="0058AB">
                <a:alpha val="100000"/>
              </a:srgbClr>
            </a:solidFill>
          </p:spPr>
          <p:txBody>
            <a:bodyPr/>
            <a:lstStyle/>
            <a:p/>
          </p:txBody>
        </p:sp>
        <p:sp>
          <p:nvSpPr>
            <p:cNvPr id="47" name="rc47"/>
            <p:cNvSpPr/>
            <p:nvPr/>
          </p:nvSpPr>
          <p:spPr>
            <a:xfrm>
              <a:off x="2912867" y="3171156"/>
              <a:ext cx="203168" cy="0"/>
            </a:xfrm>
            <a:prstGeom prst="rect">
              <a:avLst/>
            </a:prstGeom>
            <a:solidFill>
              <a:srgbClr val="1CABE2">
                <a:alpha val="100000"/>
              </a:srgbClr>
            </a:solidFill>
          </p:spPr>
          <p:txBody>
            <a:bodyPr/>
            <a:lstStyle/>
            <a:p/>
          </p:txBody>
        </p:sp>
        <p:sp>
          <p:nvSpPr>
            <p:cNvPr id="48" name="rc48"/>
            <p:cNvSpPr/>
            <p:nvPr/>
          </p:nvSpPr>
          <p:spPr>
            <a:xfrm>
              <a:off x="3138609" y="3187828"/>
              <a:ext cx="203168" cy="1437706"/>
            </a:xfrm>
            <a:prstGeom prst="rect">
              <a:avLst/>
            </a:prstGeom>
            <a:solidFill>
              <a:srgbClr val="80BD41">
                <a:alpha val="100000"/>
              </a:srgbClr>
            </a:solidFill>
          </p:spPr>
          <p:txBody>
            <a:bodyPr/>
            <a:lstStyle/>
            <a:p/>
          </p:txBody>
        </p:sp>
        <p:sp>
          <p:nvSpPr>
            <p:cNvPr id="49" name="rc49"/>
            <p:cNvSpPr/>
            <p:nvPr/>
          </p:nvSpPr>
          <p:spPr>
            <a:xfrm>
              <a:off x="3138609" y="3127923"/>
              <a:ext cx="203168" cy="14979"/>
            </a:xfrm>
            <a:prstGeom prst="rect">
              <a:avLst/>
            </a:prstGeom>
            <a:solidFill>
              <a:srgbClr val="0058AB">
                <a:alpha val="100000"/>
              </a:srgbClr>
            </a:solidFill>
          </p:spPr>
          <p:txBody>
            <a:bodyPr/>
            <a:lstStyle/>
            <a:p/>
          </p:txBody>
        </p:sp>
        <p:sp>
          <p:nvSpPr>
            <p:cNvPr id="50" name="rc50"/>
            <p:cNvSpPr/>
            <p:nvPr/>
          </p:nvSpPr>
          <p:spPr>
            <a:xfrm>
              <a:off x="3138609" y="3142903"/>
              <a:ext cx="203168" cy="44925"/>
            </a:xfrm>
            <a:prstGeom prst="rect">
              <a:avLst/>
            </a:prstGeom>
            <a:solidFill>
              <a:srgbClr val="1CABE2">
                <a:alpha val="100000"/>
              </a:srgbClr>
            </a:solidFill>
          </p:spPr>
          <p:txBody>
            <a:bodyPr/>
            <a:lstStyle/>
            <a:p/>
          </p:txBody>
        </p:sp>
        <p:sp>
          <p:nvSpPr>
            <p:cNvPr id="51" name="rc51"/>
            <p:cNvSpPr/>
            <p:nvPr/>
          </p:nvSpPr>
          <p:spPr>
            <a:xfrm>
              <a:off x="3364352" y="3131474"/>
              <a:ext cx="203168" cy="1494060"/>
            </a:xfrm>
            <a:prstGeom prst="rect">
              <a:avLst/>
            </a:prstGeom>
            <a:solidFill>
              <a:srgbClr val="80BD41">
                <a:alpha val="100000"/>
              </a:srgbClr>
            </a:solidFill>
          </p:spPr>
          <p:txBody>
            <a:bodyPr/>
            <a:lstStyle/>
            <a:p/>
          </p:txBody>
        </p:sp>
        <p:sp>
          <p:nvSpPr>
            <p:cNvPr id="52" name="rc52"/>
            <p:cNvSpPr/>
            <p:nvPr/>
          </p:nvSpPr>
          <p:spPr>
            <a:xfrm>
              <a:off x="3364352" y="3085267"/>
              <a:ext cx="203168" cy="15402"/>
            </a:xfrm>
            <a:prstGeom prst="rect">
              <a:avLst/>
            </a:prstGeom>
            <a:solidFill>
              <a:srgbClr val="0058AB">
                <a:alpha val="100000"/>
              </a:srgbClr>
            </a:solidFill>
          </p:spPr>
          <p:txBody>
            <a:bodyPr/>
            <a:lstStyle/>
            <a:p/>
          </p:txBody>
        </p:sp>
        <p:sp>
          <p:nvSpPr>
            <p:cNvPr id="53" name="rc53"/>
            <p:cNvSpPr/>
            <p:nvPr/>
          </p:nvSpPr>
          <p:spPr>
            <a:xfrm>
              <a:off x="3364352" y="3100669"/>
              <a:ext cx="203168" cy="30804"/>
            </a:xfrm>
            <a:prstGeom prst="rect">
              <a:avLst/>
            </a:prstGeom>
            <a:solidFill>
              <a:srgbClr val="1CABE2">
                <a:alpha val="100000"/>
              </a:srgbClr>
            </a:solidFill>
          </p:spPr>
          <p:txBody>
            <a:bodyPr/>
            <a:lstStyle/>
            <a:p/>
          </p:txBody>
        </p:sp>
        <p:sp>
          <p:nvSpPr>
            <p:cNvPr id="54" name="rc54"/>
            <p:cNvSpPr/>
            <p:nvPr/>
          </p:nvSpPr>
          <p:spPr>
            <a:xfrm>
              <a:off x="3590094" y="3037613"/>
              <a:ext cx="203168" cy="1587921"/>
            </a:xfrm>
            <a:prstGeom prst="rect">
              <a:avLst/>
            </a:prstGeom>
            <a:solidFill>
              <a:srgbClr val="80BD41">
                <a:alpha val="100000"/>
              </a:srgbClr>
            </a:solidFill>
          </p:spPr>
          <p:txBody>
            <a:bodyPr/>
            <a:lstStyle/>
            <a:p/>
          </p:txBody>
        </p:sp>
        <p:sp>
          <p:nvSpPr>
            <p:cNvPr id="55" name="rc55"/>
            <p:cNvSpPr/>
            <p:nvPr/>
          </p:nvSpPr>
          <p:spPr>
            <a:xfrm>
              <a:off x="3590094" y="3021576"/>
              <a:ext cx="203168" cy="16037"/>
            </a:xfrm>
            <a:prstGeom prst="rect">
              <a:avLst/>
            </a:prstGeom>
            <a:solidFill>
              <a:srgbClr val="0058AB">
                <a:alpha val="100000"/>
              </a:srgbClr>
            </a:solidFill>
          </p:spPr>
          <p:txBody>
            <a:bodyPr/>
            <a:lstStyle/>
            <a:p/>
          </p:txBody>
        </p:sp>
        <p:sp>
          <p:nvSpPr>
            <p:cNvPr id="56" name="rc56"/>
            <p:cNvSpPr/>
            <p:nvPr/>
          </p:nvSpPr>
          <p:spPr>
            <a:xfrm>
              <a:off x="3590094" y="3037613"/>
              <a:ext cx="203168" cy="0"/>
            </a:xfrm>
            <a:prstGeom prst="rect">
              <a:avLst/>
            </a:prstGeom>
            <a:solidFill>
              <a:srgbClr val="1CABE2">
                <a:alpha val="100000"/>
              </a:srgbClr>
            </a:solidFill>
          </p:spPr>
          <p:txBody>
            <a:bodyPr/>
            <a:lstStyle/>
            <a:p/>
          </p:txBody>
        </p:sp>
        <p:sp>
          <p:nvSpPr>
            <p:cNvPr id="57" name="rc57"/>
            <p:cNvSpPr/>
            <p:nvPr/>
          </p:nvSpPr>
          <p:spPr>
            <a:xfrm>
              <a:off x="3815836" y="3019271"/>
              <a:ext cx="203168" cy="1606263"/>
            </a:xfrm>
            <a:prstGeom prst="rect">
              <a:avLst/>
            </a:prstGeom>
            <a:solidFill>
              <a:srgbClr val="80BD41">
                <a:alpha val="100000"/>
              </a:srgbClr>
            </a:solidFill>
          </p:spPr>
          <p:txBody>
            <a:bodyPr/>
            <a:lstStyle/>
            <a:p/>
          </p:txBody>
        </p:sp>
        <p:sp>
          <p:nvSpPr>
            <p:cNvPr id="58" name="rc58"/>
            <p:cNvSpPr/>
            <p:nvPr/>
          </p:nvSpPr>
          <p:spPr>
            <a:xfrm>
              <a:off x="3815836" y="3003046"/>
              <a:ext cx="203168" cy="16225"/>
            </a:xfrm>
            <a:prstGeom prst="rect">
              <a:avLst/>
            </a:prstGeom>
            <a:solidFill>
              <a:srgbClr val="0058AB">
                <a:alpha val="100000"/>
              </a:srgbClr>
            </a:solidFill>
          </p:spPr>
          <p:txBody>
            <a:bodyPr/>
            <a:lstStyle/>
            <a:p/>
          </p:txBody>
        </p:sp>
        <p:sp>
          <p:nvSpPr>
            <p:cNvPr id="59" name="rc59"/>
            <p:cNvSpPr/>
            <p:nvPr/>
          </p:nvSpPr>
          <p:spPr>
            <a:xfrm>
              <a:off x="3815836" y="3019271"/>
              <a:ext cx="203168" cy="0"/>
            </a:xfrm>
            <a:prstGeom prst="rect">
              <a:avLst/>
            </a:prstGeom>
            <a:solidFill>
              <a:srgbClr val="1CABE2">
                <a:alpha val="100000"/>
              </a:srgbClr>
            </a:solidFill>
          </p:spPr>
          <p:txBody>
            <a:bodyPr/>
            <a:lstStyle/>
            <a:p/>
          </p:txBody>
        </p:sp>
        <p:sp>
          <p:nvSpPr>
            <p:cNvPr id="60" name="rc60"/>
            <p:cNvSpPr/>
            <p:nvPr/>
          </p:nvSpPr>
          <p:spPr>
            <a:xfrm>
              <a:off x="4041579" y="3046620"/>
              <a:ext cx="203168" cy="1578915"/>
            </a:xfrm>
            <a:prstGeom prst="rect">
              <a:avLst/>
            </a:prstGeom>
            <a:solidFill>
              <a:srgbClr val="80BD41">
                <a:alpha val="100000"/>
              </a:srgbClr>
            </a:solidFill>
          </p:spPr>
          <p:txBody>
            <a:bodyPr/>
            <a:lstStyle/>
            <a:p/>
          </p:txBody>
        </p:sp>
        <p:sp>
          <p:nvSpPr>
            <p:cNvPr id="61" name="rc61"/>
            <p:cNvSpPr/>
            <p:nvPr/>
          </p:nvSpPr>
          <p:spPr>
            <a:xfrm>
              <a:off x="4041579" y="2997790"/>
              <a:ext cx="203168" cy="32556"/>
            </a:xfrm>
            <a:prstGeom prst="rect">
              <a:avLst/>
            </a:prstGeom>
            <a:solidFill>
              <a:srgbClr val="0058AB">
                <a:alpha val="100000"/>
              </a:srgbClr>
            </a:solidFill>
          </p:spPr>
          <p:txBody>
            <a:bodyPr/>
            <a:lstStyle/>
            <a:p/>
          </p:txBody>
        </p:sp>
        <p:sp>
          <p:nvSpPr>
            <p:cNvPr id="62" name="rc62"/>
            <p:cNvSpPr/>
            <p:nvPr/>
          </p:nvSpPr>
          <p:spPr>
            <a:xfrm>
              <a:off x="4041579" y="3030347"/>
              <a:ext cx="203168" cy="16272"/>
            </a:xfrm>
            <a:prstGeom prst="rect">
              <a:avLst/>
            </a:prstGeom>
            <a:solidFill>
              <a:srgbClr val="1CABE2">
                <a:alpha val="100000"/>
              </a:srgbClr>
            </a:solidFill>
          </p:spPr>
          <p:txBody>
            <a:bodyPr/>
            <a:lstStyle/>
            <a:p/>
          </p:txBody>
        </p:sp>
        <p:sp>
          <p:nvSpPr>
            <p:cNvPr id="63" name="rc63"/>
            <p:cNvSpPr/>
            <p:nvPr/>
          </p:nvSpPr>
          <p:spPr>
            <a:xfrm>
              <a:off x="4267321" y="2998272"/>
              <a:ext cx="203168" cy="1627262"/>
            </a:xfrm>
            <a:prstGeom prst="rect">
              <a:avLst/>
            </a:prstGeom>
            <a:solidFill>
              <a:srgbClr val="80BD41">
                <a:alpha val="100000"/>
              </a:srgbClr>
            </a:solidFill>
          </p:spPr>
          <p:txBody>
            <a:bodyPr/>
            <a:lstStyle/>
            <a:p/>
          </p:txBody>
        </p:sp>
        <p:sp>
          <p:nvSpPr>
            <p:cNvPr id="64" name="rc64"/>
            <p:cNvSpPr/>
            <p:nvPr/>
          </p:nvSpPr>
          <p:spPr>
            <a:xfrm>
              <a:off x="4267321" y="2981835"/>
              <a:ext cx="203168" cy="16437"/>
            </a:xfrm>
            <a:prstGeom prst="rect">
              <a:avLst/>
            </a:prstGeom>
            <a:solidFill>
              <a:srgbClr val="0058AB">
                <a:alpha val="100000"/>
              </a:srgbClr>
            </a:solidFill>
          </p:spPr>
          <p:txBody>
            <a:bodyPr/>
            <a:lstStyle/>
            <a:p/>
          </p:txBody>
        </p:sp>
        <p:sp>
          <p:nvSpPr>
            <p:cNvPr id="65" name="rc65"/>
            <p:cNvSpPr/>
            <p:nvPr/>
          </p:nvSpPr>
          <p:spPr>
            <a:xfrm>
              <a:off x="4267321" y="2998272"/>
              <a:ext cx="203168" cy="0"/>
            </a:xfrm>
            <a:prstGeom prst="rect">
              <a:avLst/>
            </a:prstGeom>
            <a:solidFill>
              <a:srgbClr val="1CABE2">
                <a:alpha val="100000"/>
              </a:srgbClr>
            </a:solidFill>
          </p:spPr>
          <p:txBody>
            <a:bodyPr/>
            <a:lstStyle/>
            <a:p/>
          </p:txBody>
        </p:sp>
        <p:sp>
          <p:nvSpPr>
            <p:cNvPr id="66" name="rc66"/>
            <p:cNvSpPr/>
            <p:nvPr/>
          </p:nvSpPr>
          <p:spPr>
            <a:xfrm>
              <a:off x="4493063" y="2967162"/>
              <a:ext cx="203168" cy="1658373"/>
            </a:xfrm>
            <a:prstGeom prst="rect">
              <a:avLst/>
            </a:prstGeom>
            <a:solidFill>
              <a:srgbClr val="80BD41">
                <a:alpha val="100000"/>
              </a:srgbClr>
            </a:solidFill>
          </p:spPr>
          <p:txBody>
            <a:bodyPr/>
            <a:lstStyle/>
            <a:p/>
          </p:txBody>
        </p:sp>
        <p:sp>
          <p:nvSpPr>
            <p:cNvPr id="67" name="rc67"/>
            <p:cNvSpPr/>
            <p:nvPr/>
          </p:nvSpPr>
          <p:spPr>
            <a:xfrm>
              <a:off x="4493063" y="2950407"/>
              <a:ext cx="203168" cy="16754"/>
            </a:xfrm>
            <a:prstGeom prst="rect">
              <a:avLst/>
            </a:prstGeom>
            <a:solidFill>
              <a:srgbClr val="0058AB">
                <a:alpha val="100000"/>
              </a:srgbClr>
            </a:solidFill>
          </p:spPr>
          <p:txBody>
            <a:bodyPr/>
            <a:lstStyle/>
            <a:p/>
          </p:txBody>
        </p:sp>
        <p:sp>
          <p:nvSpPr>
            <p:cNvPr id="68" name="rc68"/>
            <p:cNvSpPr/>
            <p:nvPr/>
          </p:nvSpPr>
          <p:spPr>
            <a:xfrm>
              <a:off x="4493063" y="2967162"/>
              <a:ext cx="203168" cy="0"/>
            </a:xfrm>
            <a:prstGeom prst="rect">
              <a:avLst/>
            </a:prstGeom>
            <a:solidFill>
              <a:srgbClr val="1CABE2">
                <a:alpha val="100000"/>
              </a:srgbClr>
            </a:solidFill>
          </p:spPr>
          <p:txBody>
            <a:bodyPr/>
            <a:lstStyle/>
            <a:p/>
          </p:txBody>
        </p:sp>
        <p:sp>
          <p:nvSpPr>
            <p:cNvPr id="69" name="rc69"/>
            <p:cNvSpPr/>
            <p:nvPr/>
          </p:nvSpPr>
          <p:spPr>
            <a:xfrm>
              <a:off x="4718806" y="2920472"/>
              <a:ext cx="203168" cy="1705062"/>
            </a:xfrm>
            <a:prstGeom prst="rect">
              <a:avLst/>
            </a:prstGeom>
            <a:solidFill>
              <a:srgbClr val="80BD41">
                <a:alpha val="100000"/>
              </a:srgbClr>
            </a:solidFill>
          </p:spPr>
          <p:txBody>
            <a:bodyPr/>
            <a:lstStyle/>
            <a:p/>
          </p:txBody>
        </p:sp>
        <p:sp>
          <p:nvSpPr>
            <p:cNvPr id="70" name="rc70"/>
            <p:cNvSpPr/>
            <p:nvPr/>
          </p:nvSpPr>
          <p:spPr>
            <a:xfrm>
              <a:off x="4718806" y="2903248"/>
              <a:ext cx="203168" cy="17224"/>
            </a:xfrm>
            <a:prstGeom prst="rect">
              <a:avLst/>
            </a:prstGeom>
            <a:solidFill>
              <a:srgbClr val="0058AB">
                <a:alpha val="100000"/>
              </a:srgbClr>
            </a:solidFill>
          </p:spPr>
          <p:txBody>
            <a:bodyPr/>
            <a:lstStyle/>
            <a:p/>
          </p:txBody>
        </p:sp>
        <p:sp>
          <p:nvSpPr>
            <p:cNvPr id="71" name="rc71"/>
            <p:cNvSpPr/>
            <p:nvPr/>
          </p:nvSpPr>
          <p:spPr>
            <a:xfrm>
              <a:off x="4718806" y="2920472"/>
              <a:ext cx="203168" cy="0"/>
            </a:xfrm>
            <a:prstGeom prst="rect">
              <a:avLst/>
            </a:prstGeom>
            <a:solidFill>
              <a:srgbClr val="1CABE2">
                <a:alpha val="100000"/>
              </a:srgbClr>
            </a:solidFill>
          </p:spPr>
          <p:txBody>
            <a:bodyPr/>
            <a:lstStyle/>
            <a:p/>
          </p:txBody>
        </p:sp>
        <p:sp>
          <p:nvSpPr>
            <p:cNvPr id="72" name="rc72"/>
            <p:cNvSpPr/>
            <p:nvPr/>
          </p:nvSpPr>
          <p:spPr>
            <a:xfrm>
              <a:off x="4944548" y="2909314"/>
              <a:ext cx="203168" cy="1716220"/>
            </a:xfrm>
            <a:prstGeom prst="rect">
              <a:avLst/>
            </a:prstGeom>
            <a:solidFill>
              <a:srgbClr val="80BD41">
                <a:alpha val="100000"/>
              </a:srgbClr>
            </a:solidFill>
          </p:spPr>
          <p:txBody>
            <a:bodyPr/>
            <a:lstStyle/>
            <a:p/>
          </p:txBody>
        </p:sp>
        <p:sp>
          <p:nvSpPr>
            <p:cNvPr id="73" name="rc73"/>
            <p:cNvSpPr/>
            <p:nvPr/>
          </p:nvSpPr>
          <p:spPr>
            <a:xfrm>
              <a:off x="4944548" y="2891984"/>
              <a:ext cx="203168" cy="17330"/>
            </a:xfrm>
            <a:prstGeom prst="rect">
              <a:avLst/>
            </a:prstGeom>
            <a:solidFill>
              <a:srgbClr val="0058AB">
                <a:alpha val="100000"/>
              </a:srgbClr>
            </a:solidFill>
          </p:spPr>
          <p:txBody>
            <a:bodyPr/>
            <a:lstStyle/>
            <a:p/>
          </p:txBody>
        </p:sp>
        <p:sp>
          <p:nvSpPr>
            <p:cNvPr id="74" name="rc74"/>
            <p:cNvSpPr/>
            <p:nvPr/>
          </p:nvSpPr>
          <p:spPr>
            <a:xfrm>
              <a:off x="4944548" y="2909314"/>
              <a:ext cx="203168" cy="0"/>
            </a:xfrm>
            <a:prstGeom prst="rect">
              <a:avLst/>
            </a:prstGeom>
            <a:solidFill>
              <a:srgbClr val="1CABE2">
                <a:alpha val="100000"/>
              </a:srgbClr>
            </a:solidFill>
          </p:spPr>
          <p:txBody>
            <a:bodyPr/>
            <a:lstStyle/>
            <a:p/>
          </p:txBody>
        </p:sp>
        <p:sp>
          <p:nvSpPr>
            <p:cNvPr id="75" name="rc75"/>
            <p:cNvSpPr/>
            <p:nvPr/>
          </p:nvSpPr>
          <p:spPr>
            <a:xfrm>
              <a:off x="5170291" y="2913524"/>
              <a:ext cx="203168" cy="1712011"/>
            </a:xfrm>
            <a:prstGeom prst="rect">
              <a:avLst/>
            </a:prstGeom>
            <a:solidFill>
              <a:srgbClr val="80BD41">
                <a:alpha val="100000"/>
              </a:srgbClr>
            </a:solidFill>
          </p:spPr>
          <p:txBody>
            <a:bodyPr/>
            <a:lstStyle/>
            <a:p/>
          </p:txBody>
        </p:sp>
        <p:sp>
          <p:nvSpPr>
            <p:cNvPr id="76" name="rc76"/>
            <p:cNvSpPr/>
            <p:nvPr/>
          </p:nvSpPr>
          <p:spPr>
            <a:xfrm>
              <a:off x="5170291" y="2896228"/>
              <a:ext cx="203168" cy="17295"/>
            </a:xfrm>
            <a:prstGeom prst="rect">
              <a:avLst/>
            </a:prstGeom>
            <a:solidFill>
              <a:srgbClr val="0058AB">
                <a:alpha val="100000"/>
              </a:srgbClr>
            </a:solidFill>
          </p:spPr>
          <p:txBody>
            <a:bodyPr/>
            <a:lstStyle/>
            <a:p/>
          </p:txBody>
        </p:sp>
        <p:sp>
          <p:nvSpPr>
            <p:cNvPr id="77" name="rc77"/>
            <p:cNvSpPr/>
            <p:nvPr/>
          </p:nvSpPr>
          <p:spPr>
            <a:xfrm>
              <a:off x="5170291" y="2913524"/>
              <a:ext cx="203168" cy="0"/>
            </a:xfrm>
            <a:prstGeom prst="rect">
              <a:avLst/>
            </a:prstGeom>
            <a:solidFill>
              <a:srgbClr val="1CABE2">
                <a:alpha val="100000"/>
              </a:srgbClr>
            </a:solidFill>
          </p:spPr>
          <p:txBody>
            <a:bodyPr/>
            <a:lstStyle/>
            <a:p/>
          </p:txBody>
        </p:sp>
        <p:sp>
          <p:nvSpPr>
            <p:cNvPr id="78" name="rc78"/>
            <p:cNvSpPr/>
            <p:nvPr/>
          </p:nvSpPr>
          <p:spPr>
            <a:xfrm>
              <a:off x="5396033" y="2924305"/>
              <a:ext cx="203168" cy="1701229"/>
            </a:xfrm>
            <a:prstGeom prst="rect">
              <a:avLst/>
            </a:prstGeom>
            <a:solidFill>
              <a:srgbClr val="80BD41">
                <a:alpha val="100000"/>
              </a:srgbClr>
            </a:solidFill>
          </p:spPr>
          <p:txBody>
            <a:bodyPr/>
            <a:lstStyle/>
            <a:p/>
          </p:txBody>
        </p:sp>
        <p:sp>
          <p:nvSpPr>
            <p:cNvPr id="79" name="rc79"/>
            <p:cNvSpPr/>
            <p:nvPr/>
          </p:nvSpPr>
          <p:spPr>
            <a:xfrm>
              <a:off x="5396033" y="2907116"/>
              <a:ext cx="203168" cy="17189"/>
            </a:xfrm>
            <a:prstGeom prst="rect">
              <a:avLst/>
            </a:prstGeom>
            <a:solidFill>
              <a:srgbClr val="0058AB">
                <a:alpha val="100000"/>
              </a:srgbClr>
            </a:solidFill>
          </p:spPr>
          <p:txBody>
            <a:bodyPr/>
            <a:lstStyle/>
            <a:p/>
          </p:txBody>
        </p:sp>
        <p:sp>
          <p:nvSpPr>
            <p:cNvPr id="80" name="rc80"/>
            <p:cNvSpPr/>
            <p:nvPr/>
          </p:nvSpPr>
          <p:spPr>
            <a:xfrm>
              <a:off x="5396033" y="2924305"/>
              <a:ext cx="203168" cy="0"/>
            </a:xfrm>
            <a:prstGeom prst="rect">
              <a:avLst/>
            </a:prstGeom>
            <a:solidFill>
              <a:srgbClr val="1CABE2">
                <a:alpha val="100000"/>
              </a:srgbClr>
            </a:solidFill>
          </p:spPr>
          <p:txBody>
            <a:bodyPr/>
            <a:lstStyle/>
            <a:p/>
          </p:txBody>
        </p:sp>
        <p:sp>
          <p:nvSpPr>
            <p:cNvPr id="81" name="rc81"/>
            <p:cNvSpPr/>
            <p:nvPr/>
          </p:nvSpPr>
          <p:spPr>
            <a:xfrm>
              <a:off x="5621775" y="2932547"/>
              <a:ext cx="203168" cy="1692987"/>
            </a:xfrm>
            <a:prstGeom prst="rect">
              <a:avLst/>
            </a:prstGeom>
            <a:solidFill>
              <a:srgbClr val="80BD41">
                <a:alpha val="100000"/>
              </a:srgbClr>
            </a:solidFill>
          </p:spPr>
          <p:txBody>
            <a:bodyPr/>
            <a:lstStyle/>
            <a:p/>
          </p:txBody>
        </p:sp>
        <p:sp>
          <p:nvSpPr>
            <p:cNvPr id="82" name="rc82"/>
            <p:cNvSpPr/>
            <p:nvPr/>
          </p:nvSpPr>
          <p:spPr>
            <a:xfrm>
              <a:off x="5621775" y="2915452"/>
              <a:ext cx="203168" cy="17095"/>
            </a:xfrm>
            <a:prstGeom prst="rect">
              <a:avLst/>
            </a:prstGeom>
            <a:solidFill>
              <a:srgbClr val="0058AB">
                <a:alpha val="100000"/>
              </a:srgbClr>
            </a:solidFill>
          </p:spPr>
          <p:txBody>
            <a:bodyPr/>
            <a:lstStyle/>
            <a:p/>
          </p:txBody>
        </p:sp>
        <p:sp>
          <p:nvSpPr>
            <p:cNvPr id="83" name="rc83"/>
            <p:cNvSpPr/>
            <p:nvPr/>
          </p:nvSpPr>
          <p:spPr>
            <a:xfrm>
              <a:off x="5621775" y="2932547"/>
              <a:ext cx="203168" cy="0"/>
            </a:xfrm>
            <a:prstGeom prst="rect">
              <a:avLst/>
            </a:prstGeom>
            <a:solidFill>
              <a:srgbClr val="1CABE2">
                <a:alpha val="100000"/>
              </a:srgbClr>
            </a:solidFill>
          </p:spPr>
          <p:txBody>
            <a:bodyPr/>
            <a:lstStyle/>
            <a:p/>
          </p:txBody>
        </p:sp>
        <p:sp>
          <p:nvSpPr>
            <p:cNvPr id="84" name="rc84"/>
            <p:cNvSpPr/>
            <p:nvPr/>
          </p:nvSpPr>
          <p:spPr>
            <a:xfrm>
              <a:off x="5847518" y="2959026"/>
              <a:ext cx="203168" cy="1666509"/>
            </a:xfrm>
            <a:prstGeom prst="rect">
              <a:avLst/>
            </a:prstGeom>
            <a:solidFill>
              <a:srgbClr val="80BD41">
                <a:alpha val="100000"/>
              </a:srgbClr>
            </a:solidFill>
          </p:spPr>
          <p:txBody>
            <a:bodyPr/>
            <a:lstStyle/>
            <a:p/>
          </p:txBody>
        </p:sp>
        <p:sp>
          <p:nvSpPr>
            <p:cNvPr id="85" name="rc85"/>
            <p:cNvSpPr/>
            <p:nvPr/>
          </p:nvSpPr>
          <p:spPr>
            <a:xfrm>
              <a:off x="5847518" y="2925011"/>
              <a:ext cx="203168" cy="17001"/>
            </a:xfrm>
            <a:prstGeom prst="rect">
              <a:avLst/>
            </a:prstGeom>
            <a:solidFill>
              <a:srgbClr val="0058AB">
                <a:alpha val="100000"/>
              </a:srgbClr>
            </a:solidFill>
          </p:spPr>
          <p:txBody>
            <a:bodyPr/>
            <a:lstStyle/>
            <a:p/>
          </p:txBody>
        </p:sp>
        <p:sp>
          <p:nvSpPr>
            <p:cNvPr id="86" name="rc86"/>
            <p:cNvSpPr/>
            <p:nvPr/>
          </p:nvSpPr>
          <p:spPr>
            <a:xfrm>
              <a:off x="5847518" y="2942012"/>
              <a:ext cx="203168" cy="17013"/>
            </a:xfrm>
            <a:prstGeom prst="rect">
              <a:avLst/>
            </a:prstGeom>
            <a:solidFill>
              <a:srgbClr val="1CABE2">
                <a:alpha val="100000"/>
              </a:srgbClr>
            </a:solidFill>
          </p:spPr>
          <p:txBody>
            <a:bodyPr/>
            <a:lstStyle/>
            <a:p/>
          </p:txBody>
        </p:sp>
        <p:sp>
          <p:nvSpPr>
            <p:cNvPr id="87" name="rc87"/>
            <p:cNvSpPr/>
            <p:nvPr/>
          </p:nvSpPr>
          <p:spPr>
            <a:xfrm>
              <a:off x="6073260" y="3010065"/>
              <a:ext cx="203168" cy="1615469"/>
            </a:xfrm>
            <a:prstGeom prst="rect">
              <a:avLst/>
            </a:prstGeom>
            <a:solidFill>
              <a:srgbClr val="80BD41">
                <a:alpha val="100000"/>
              </a:srgbClr>
            </a:solidFill>
          </p:spPr>
          <p:txBody>
            <a:bodyPr/>
            <a:lstStyle/>
            <a:p/>
          </p:txBody>
        </p:sp>
        <p:sp>
          <p:nvSpPr>
            <p:cNvPr id="88" name="rc88"/>
            <p:cNvSpPr/>
            <p:nvPr/>
          </p:nvSpPr>
          <p:spPr>
            <a:xfrm>
              <a:off x="6073260" y="2925046"/>
              <a:ext cx="203168" cy="17001"/>
            </a:xfrm>
            <a:prstGeom prst="rect">
              <a:avLst/>
            </a:prstGeom>
            <a:solidFill>
              <a:srgbClr val="0058AB">
                <a:alpha val="100000"/>
              </a:srgbClr>
            </a:solidFill>
          </p:spPr>
          <p:txBody>
            <a:bodyPr/>
            <a:lstStyle/>
            <a:p/>
          </p:txBody>
        </p:sp>
        <p:sp>
          <p:nvSpPr>
            <p:cNvPr id="89" name="rc89"/>
            <p:cNvSpPr/>
            <p:nvPr/>
          </p:nvSpPr>
          <p:spPr>
            <a:xfrm>
              <a:off x="6073260" y="2942048"/>
              <a:ext cx="203168" cy="68017"/>
            </a:xfrm>
            <a:prstGeom prst="rect">
              <a:avLst/>
            </a:prstGeom>
            <a:solidFill>
              <a:srgbClr val="1CABE2">
                <a:alpha val="100000"/>
              </a:srgbClr>
            </a:solidFill>
          </p:spPr>
          <p:txBody>
            <a:bodyPr/>
            <a:lstStyle/>
            <a:p/>
          </p:txBody>
        </p:sp>
        <p:sp>
          <p:nvSpPr>
            <p:cNvPr id="90" name="rc90"/>
            <p:cNvSpPr/>
            <p:nvPr/>
          </p:nvSpPr>
          <p:spPr>
            <a:xfrm>
              <a:off x="6299002" y="2959084"/>
              <a:ext cx="203168" cy="1666450"/>
            </a:xfrm>
            <a:prstGeom prst="rect">
              <a:avLst/>
            </a:prstGeom>
            <a:solidFill>
              <a:srgbClr val="80BD41">
                <a:alpha val="100000"/>
              </a:srgbClr>
            </a:solidFill>
          </p:spPr>
          <p:txBody>
            <a:bodyPr/>
            <a:lstStyle/>
            <a:p/>
          </p:txBody>
        </p:sp>
        <p:sp>
          <p:nvSpPr>
            <p:cNvPr id="91" name="rc91"/>
            <p:cNvSpPr/>
            <p:nvPr/>
          </p:nvSpPr>
          <p:spPr>
            <a:xfrm>
              <a:off x="6299002" y="2925070"/>
              <a:ext cx="203168" cy="17001"/>
            </a:xfrm>
            <a:prstGeom prst="rect">
              <a:avLst/>
            </a:prstGeom>
            <a:solidFill>
              <a:srgbClr val="0058AB">
                <a:alpha val="100000"/>
              </a:srgbClr>
            </a:solidFill>
          </p:spPr>
          <p:txBody>
            <a:bodyPr/>
            <a:lstStyle/>
            <a:p/>
          </p:txBody>
        </p:sp>
        <p:sp>
          <p:nvSpPr>
            <p:cNvPr id="92" name="rc92"/>
            <p:cNvSpPr/>
            <p:nvPr/>
          </p:nvSpPr>
          <p:spPr>
            <a:xfrm>
              <a:off x="6299002" y="2942071"/>
              <a:ext cx="203168" cy="17013"/>
            </a:xfrm>
            <a:prstGeom prst="rect">
              <a:avLst/>
            </a:prstGeom>
            <a:solidFill>
              <a:srgbClr val="1CABE2">
                <a:alpha val="100000"/>
              </a:srgbClr>
            </a:solidFill>
          </p:spPr>
          <p:txBody>
            <a:bodyPr/>
            <a:lstStyle/>
            <a:p/>
          </p:txBody>
        </p:sp>
        <p:sp>
          <p:nvSpPr>
            <p:cNvPr id="93" name="rc93"/>
            <p:cNvSpPr/>
            <p:nvPr/>
          </p:nvSpPr>
          <p:spPr>
            <a:xfrm>
              <a:off x="6524745" y="3130639"/>
              <a:ext cx="203168" cy="1494895"/>
            </a:xfrm>
            <a:prstGeom prst="rect">
              <a:avLst/>
            </a:prstGeom>
            <a:solidFill>
              <a:srgbClr val="80BD41">
                <a:alpha val="100000"/>
              </a:srgbClr>
            </a:solidFill>
          </p:spPr>
          <p:txBody>
            <a:bodyPr/>
            <a:lstStyle/>
            <a:p/>
          </p:txBody>
        </p:sp>
        <p:sp>
          <p:nvSpPr>
            <p:cNvPr id="94" name="rc94"/>
            <p:cNvSpPr/>
            <p:nvPr/>
          </p:nvSpPr>
          <p:spPr>
            <a:xfrm>
              <a:off x="6524745" y="2926786"/>
              <a:ext cx="203168" cy="203853"/>
            </a:xfrm>
            <a:prstGeom prst="rect">
              <a:avLst/>
            </a:prstGeom>
            <a:solidFill>
              <a:srgbClr val="0058AB">
                <a:alpha val="100000"/>
              </a:srgbClr>
            </a:solidFill>
          </p:spPr>
          <p:txBody>
            <a:bodyPr/>
            <a:lstStyle/>
            <a:p/>
          </p:txBody>
        </p:sp>
        <p:sp>
          <p:nvSpPr>
            <p:cNvPr id="95" name="rc95"/>
            <p:cNvSpPr/>
            <p:nvPr/>
          </p:nvSpPr>
          <p:spPr>
            <a:xfrm>
              <a:off x="6524745" y="3130639"/>
              <a:ext cx="203168" cy="0"/>
            </a:xfrm>
            <a:prstGeom prst="rect">
              <a:avLst/>
            </a:prstGeom>
            <a:solidFill>
              <a:srgbClr val="1CABE2">
                <a:alpha val="100000"/>
              </a:srgbClr>
            </a:solidFill>
          </p:spPr>
          <p:txBody>
            <a:bodyPr/>
            <a:lstStyle/>
            <a:p/>
          </p:txBody>
        </p:sp>
        <p:sp>
          <p:nvSpPr>
            <p:cNvPr id="96" name="rc96"/>
            <p:cNvSpPr/>
            <p:nvPr/>
          </p:nvSpPr>
          <p:spPr>
            <a:xfrm>
              <a:off x="6750487" y="3152356"/>
              <a:ext cx="203168" cy="1473179"/>
            </a:xfrm>
            <a:prstGeom prst="rect">
              <a:avLst/>
            </a:prstGeom>
            <a:solidFill>
              <a:srgbClr val="80BD41">
                <a:alpha val="100000"/>
              </a:srgbClr>
            </a:solidFill>
          </p:spPr>
          <p:txBody>
            <a:bodyPr/>
            <a:lstStyle/>
            <a:p/>
          </p:txBody>
        </p:sp>
        <p:sp>
          <p:nvSpPr>
            <p:cNvPr id="97" name="rc97"/>
            <p:cNvSpPr/>
            <p:nvPr/>
          </p:nvSpPr>
          <p:spPr>
            <a:xfrm>
              <a:off x="6750487" y="2951465"/>
              <a:ext cx="203168" cy="200890"/>
            </a:xfrm>
            <a:prstGeom prst="rect">
              <a:avLst/>
            </a:prstGeom>
            <a:solidFill>
              <a:srgbClr val="0058AB">
                <a:alpha val="100000"/>
              </a:srgbClr>
            </a:solidFill>
          </p:spPr>
          <p:txBody>
            <a:bodyPr/>
            <a:lstStyle/>
            <a:p/>
          </p:txBody>
        </p:sp>
        <p:sp>
          <p:nvSpPr>
            <p:cNvPr id="98" name="rc98"/>
            <p:cNvSpPr/>
            <p:nvPr/>
          </p:nvSpPr>
          <p:spPr>
            <a:xfrm>
              <a:off x="6750487" y="3152356"/>
              <a:ext cx="203168" cy="0"/>
            </a:xfrm>
            <a:prstGeom prst="rect">
              <a:avLst/>
            </a:prstGeom>
            <a:solidFill>
              <a:srgbClr val="1CABE2">
                <a:alpha val="100000"/>
              </a:srgbClr>
            </a:solidFill>
          </p:spPr>
          <p:txBody>
            <a:bodyPr/>
            <a:lstStyle/>
            <a:p/>
          </p:txBody>
        </p:sp>
        <p:sp>
          <p:nvSpPr>
            <p:cNvPr id="99" name="rc99"/>
            <p:cNvSpPr/>
            <p:nvPr/>
          </p:nvSpPr>
          <p:spPr>
            <a:xfrm>
              <a:off x="6976229" y="2948455"/>
              <a:ext cx="203168" cy="118697"/>
            </a:xfrm>
            <a:prstGeom prst="rect">
              <a:avLst/>
            </a:prstGeom>
            <a:solidFill>
              <a:srgbClr val="F26A21">
                <a:alpha val="100000"/>
              </a:srgbClr>
            </a:solidFill>
          </p:spPr>
          <p:txBody>
            <a:bodyPr/>
            <a:lstStyle/>
            <a:p/>
          </p:txBody>
        </p:sp>
        <p:sp>
          <p:nvSpPr>
            <p:cNvPr id="100" name="rc100"/>
            <p:cNvSpPr/>
            <p:nvPr/>
          </p:nvSpPr>
          <p:spPr>
            <a:xfrm>
              <a:off x="6976229" y="3067153"/>
              <a:ext cx="203168" cy="1558382"/>
            </a:xfrm>
            <a:prstGeom prst="rect">
              <a:avLst/>
            </a:prstGeom>
            <a:solidFill>
              <a:srgbClr val="FFC20E">
                <a:alpha val="100000"/>
              </a:srgbClr>
            </a:solidFill>
          </p:spPr>
          <p:txBody>
            <a:bodyPr/>
            <a:lstStyle/>
            <a:p/>
          </p:txBody>
        </p:sp>
        <p:sp>
          <p:nvSpPr>
            <p:cNvPr id="101" name="rc101"/>
            <p:cNvSpPr/>
            <p:nvPr/>
          </p:nvSpPr>
          <p:spPr>
            <a:xfrm>
              <a:off x="7201972" y="2943694"/>
              <a:ext cx="203168" cy="70133"/>
            </a:xfrm>
            <a:prstGeom prst="rect">
              <a:avLst/>
            </a:prstGeom>
            <a:solidFill>
              <a:srgbClr val="F26A21">
                <a:alpha val="100000"/>
              </a:srgbClr>
            </a:solidFill>
          </p:spPr>
          <p:txBody>
            <a:bodyPr/>
            <a:lstStyle/>
            <a:p/>
          </p:txBody>
        </p:sp>
        <p:sp>
          <p:nvSpPr>
            <p:cNvPr id="102" name="rc102"/>
            <p:cNvSpPr/>
            <p:nvPr/>
          </p:nvSpPr>
          <p:spPr>
            <a:xfrm>
              <a:off x="7201972" y="3013827"/>
              <a:ext cx="203168" cy="1611708"/>
            </a:xfrm>
            <a:prstGeom prst="rect">
              <a:avLst/>
            </a:prstGeom>
            <a:solidFill>
              <a:srgbClr val="FFC20E">
                <a:alpha val="100000"/>
              </a:srgbClr>
            </a:solidFill>
          </p:spPr>
          <p:txBody>
            <a:bodyPr/>
            <a:lstStyle/>
            <a:p/>
          </p:txBody>
        </p:sp>
        <p:sp>
          <p:nvSpPr>
            <p:cNvPr id="103" name="rc103"/>
            <p:cNvSpPr/>
            <p:nvPr/>
          </p:nvSpPr>
          <p:spPr>
            <a:xfrm>
              <a:off x="7427714" y="2944187"/>
              <a:ext cx="203168" cy="41438"/>
            </a:xfrm>
            <a:prstGeom prst="rect">
              <a:avLst/>
            </a:prstGeom>
            <a:solidFill>
              <a:srgbClr val="F26A21">
                <a:alpha val="100000"/>
              </a:srgbClr>
            </a:solidFill>
          </p:spPr>
          <p:txBody>
            <a:bodyPr/>
            <a:lstStyle/>
            <a:p/>
          </p:txBody>
        </p:sp>
        <p:sp>
          <p:nvSpPr>
            <p:cNvPr id="104" name="rc104"/>
            <p:cNvSpPr/>
            <p:nvPr/>
          </p:nvSpPr>
          <p:spPr>
            <a:xfrm>
              <a:off x="7427714" y="2985626"/>
              <a:ext cx="203168" cy="1639908"/>
            </a:xfrm>
            <a:prstGeom prst="rect">
              <a:avLst/>
            </a:prstGeom>
            <a:solidFill>
              <a:srgbClr val="FFC20E">
                <a:alpha val="100000"/>
              </a:srgbClr>
            </a:solidFill>
          </p:spPr>
          <p:txBody>
            <a:bodyPr/>
            <a:lstStyle/>
            <a:p/>
          </p:txBody>
        </p:sp>
        <p:sp>
          <p:nvSpPr>
            <p:cNvPr id="105" name="rc105"/>
            <p:cNvSpPr/>
            <p:nvPr/>
          </p:nvSpPr>
          <p:spPr>
            <a:xfrm>
              <a:off x="7653457" y="2940590"/>
              <a:ext cx="203168" cy="24484"/>
            </a:xfrm>
            <a:prstGeom prst="rect">
              <a:avLst/>
            </a:prstGeom>
            <a:solidFill>
              <a:srgbClr val="F26A21">
                <a:alpha val="100000"/>
              </a:srgbClr>
            </a:solidFill>
          </p:spPr>
          <p:txBody>
            <a:bodyPr/>
            <a:lstStyle/>
            <a:p/>
          </p:txBody>
        </p:sp>
        <p:sp>
          <p:nvSpPr>
            <p:cNvPr id="106" name="rc106"/>
            <p:cNvSpPr/>
            <p:nvPr/>
          </p:nvSpPr>
          <p:spPr>
            <a:xfrm>
              <a:off x="7653457" y="2965074"/>
              <a:ext cx="203168" cy="1660461"/>
            </a:xfrm>
            <a:prstGeom prst="rect">
              <a:avLst/>
            </a:prstGeom>
            <a:solidFill>
              <a:srgbClr val="FFC20E">
                <a:alpha val="100000"/>
              </a:srgbClr>
            </a:solidFill>
          </p:spPr>
          <p:txBody>
            <a:bodyPr/>
            <a:lstStyle/>
            <a:p/>
          </p:txBody>
        </p:sp>
        <p:sp>
          <p:nvSpPr>
            <p:cNvPr id="107" name="rc107"/>
            <p:cNvSpPr/>
            <p:nvPr/>
          </p:nvSpPr>
          <p:spPr>
            <a:xfrm>
              <a:off x="7879199" y="2935969"/>
              <a:ext cx="203168" cy="14466"/>
            </a:xfrm>
            <a:prstGeom prst="rect">
              <a:avLst/>
            </a:prstGeom>
            <a:solidFill>
              <a:srgbClr val="F26A21">
                <a:alpha val="100000"/>
              </a:srgbClr>
            </a:solidFill>
          </p:spPr>
          <p:txBody>
            <a:bodyPr/>
            <a:lstStyle/>
            <a:p/>
          </p:txBody>
        </p:sp>
        <p:sp>
          <p:nvSpPr>
            <p:cNvPr id="108" name="rc108"/>
            <p:cNvSpPr/>
            <p:nvPr/>
          </p:nvSpPr>
          <p:spPr>
            <a:xfrm>
              <a:off x="7879199" y="2950436"/>
              <a:ext cx="203168" cy="1675099"/>
            </a:xfrm>
            <a:prstGeom prst="rect">
              <a:avLst/>
            </a:prstGeom>
            <a:solidFill>
              <a:srgbClr val="FFC20E">
                <a:alpha val="100000"/>
              </a:srgbClr>
            </a:solidFill>
          </p:spPr>
          <p:txBody>
            <a:bodyPr/>
            <a:lstStyle/>
            <a:p/>
          </p:txBody>
        </p:sp>
        <p:sp>
          <p:nvSpPr>
            <p:cNvPr id="109" name="rc109"/>
            <p:cNvSpPr/>
            <p:nvPr/>
          </p:nvSpPr>
          <p:spPr>
            <a:xfrm>
              <a:off x="8104941" y="2928738"/>
              <a:ext cx="203168" cy="8547"/>
            </a:xfrm>
            <a:prstGeom prst="rect">
              <a:avLst/>
            </a:prstGeom>
            <a:solidFill>
              <a:srgbClr val="F26A21">
                <a:alpha val="100000"/>
              </a:srgbClr>
            </a:solidFill>
          </p:spPr>
          <p:txBody>
            <a:bodyPr/>
            <a:lstStyle/>
            <a:p/>
          </p:txBody>
        </p:sp>
        <p:sp>
          <p:nvSpPr>
            <p:cNvPr id="110" name="rc110"/>
            <p:cNvSpPr/>
            <p:nvPr/>
          </p:nvSpPr>
          <p:spPr>
            <a:xfrm>
              <a:off x="8104941" y="2937286"/>
              <a:ext cx="203168" cy="1688249"/>
            </a:xfrm>
            <a:prstGeom prst="rect">
              <a:avLst/>
            </a:prstGeom>
            <a:solidFill>
              <a:srgbClr val="FFC20E">
                <a:alpha val="100000"/>
              </a:srgbClr>
            </a:solidFill>
          </p:spPr>
          <p:txBody>
            <a:bodyPr/>
            <a:lstStyle/>
            <a:p/>
          </p:txBody>
        </p:sp>
        <p:sp>
          <p:nvSpPr>
            <p:cNvPr id="111" name="pl111"/>
            <p:cNvSpPr/>
            <p:nvPr/>
          </p:nvSpPr>
          <p:spPr>
            <a:xfrm>
              <a:off x="1434255" y="1227418"/>
              <a:ext cx="5417816" cy="377568"/>
            </a:xfrm>
            <a:custGeom>
              <a:avLst/>
              <a:pathLst>
                <a:path w="5417816" h="377568">
                  <a:moveTo>
                    <a:pt x="0" y="137297"/>
                  </a:moveTo>
                  <a:lnTo>
                    <a:pt x="225742" y="68648"/>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34324"/>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377568"/>
                  </a:lnTo>
                  <a:lnTo>
                    <a:pt x="5417816" y="377568"/>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377568"/>
            </a:xfrm>
            <a:custGeom>
              <a:avLst/>
              <a:pathLst>
                <a:path w="5417816" h="377568">
                  <a:moveTo>
                    <a:pt x="0" y="205946"/>
                  </a:moveTo>
                  <a:lnTo>
                    <a:pt x="225742" y="68648"/>
                  </a:lnTo>
                  <a:lnTo>
                    <a:pt x="451484" y="68648"/>
                  </a:lnTo>
                  <a:lnTo>
                    <a:pt x="677227" y="34324"/>
                  </a:lnTo>
                  <a:lnTo>
                    <a:pt x="902969" y="102973"/>
                  </a:lnTo>
                  <a:lnTo>
                    <a:pt x="1128711" y="102973"/>
                  </a:lnTo>
                  <a:lnTo>
                    <a:pt x="1354454" y="102973"/>
                  </a:lnTo>
                  <a:lnTo>
                    <a:pt x="1580196" y="0"/>
                  </a:lnTo>
                  <a:lnTo>
                    <a:pt x="1805938" y="102973"/>
                  </a:lnTo>
                  <a:lnTo>
                    <a:pt x="2031681" y="68648"/>
                  </a:lnTo>
                  <a:lnTo>
                    <a:pt x="2257423" y="0"/>
                  </a:lnTo>
                  <a:lnTo>
                    <a:pt x="2483165" y="0"/>
                  </a:lnTo>
                  <a:lnTo>
                    <a:pt x="2708908" y="68648"/>
                  </a:lnTo>
                  <a:lnTo>
                    <a:pt x="2934650" y="0"/>
                  </a:lnTo>
                  <a:lnTo>
                    <a:pt x="3160393" y="0"/>
                  </a:lnTo>
                  <a:lnTo>
                    <a:pt x="3386135" y="0"/>
                  </a:lnTo>
                  <a:lnTo>
                    <a:pt x="3611877" y="0"/>
                  </a:lnTo>
                  <a:lnTo>
                    <a:pt x="3837620" y="0"/>
                  </a:lnTo>
                  <a:lnTo>
                    <a:pt x="4063362" y="0"/>
                  </a:lnTo>
                  <a:lnTo>
                    <a:pt x="4289104" y="0"/>
                  </a:lnTo>
                  <a:lnTo>
                    <a:pt x="4514847" y="34324"/>
                  </a:lnTo>
                  <a:lnTo>
                    <a:pt x="4740589" y="137297"/>
                  </a:lnTo>
                  <a:lnTo>
                    <a:pt x="4966331" y="34324"/>
                  </a:lnTo>
                  <a:lnTo>
                    <a:pt x="5192074" y="377568"/>
                  </a:lnTo>
                  <a:lnTo>
                    <a:pt x="5417816" y="377568"/>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4" name="tx114"/>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58000"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783743"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3" name="tx123"/>
            <p:cNvSpPr/>
            <p:nvPr/>
          </p:nvSpPr>
          <p:spPr>
            <a:xfrm>
              <a:off x="1365926"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4" name="tx124"/>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5" name="tx125"/>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8077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55800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6783743"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923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21658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10408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79074"/>
              <a:ext cx="49861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State of Palestine</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State of Palestine is projected to have a  small increase (&lt;10,000) in the number of surviving infants by 2030. Therefore, to achieve the IA2030 ZD target, more (~2.3%)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9606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0667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1728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8278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0137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119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2259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579193"/>
              <a:ext cx="215906" cy="1411567"/>
            </a:xfrm>
            <a:prstGeom prst="rect">
              <a:avLst/>
            </a:prstGeom>
            <a:solidFill>
              <a:srgbClr val="0058AB">
                <a:alpha val="100000"/>
              </a:srgbClr>
            </a:solidFill>
          </p:spPr>
          <p:txBody>
            <a:bodyPr/>
            <a:lstStyle/>
            <a:p/>
          </p:txBody>
        </p:sp>
        <p:sp>
          <p:nvSpPr>
            <p:cNvPr id="40" name="rc40"/>
            <p:cNvSpPr/>
            <p:nvPr/>
          </p:nvSpPr>
          <p:spPr>
            <a:xfrm>
              <a:off x="1530867" y="4130118"/>
              <a:ext cx="215906" cy="860642"/>
            </a:xfrm>
            <a:prstGeom prst="rect">
              <a:avLst/>
            </a:prstGeom>
            <a:solidFill>
              <a:srgbClr val="0058AB">
                <a:alpha val="100000"/>
              </a:srgbClr>
            </a:solidFill>
          </p:spPr>
          <p:txBody>
            <a:bodyPr/>
            <a:lstStyle/>
            <a:p/>
          </p:txBody>
        </p:sp>
        <p:sp>
          <p:nvSpPr>
            <p:cNvPr id="41" name="rc41"/>
            <p:cNvSpPr/>
            <p:nvPr/>
          </p:nvSpPr>
          <p:spPr>
            <a:xfrm>
              <a:off x="1770763" y="4701262"/>
              <a:ext cx="215906" cy="289497"/>
            </a:xfrm>
            <a:prstGeom prst="rect">
              <a:avLst/>
            </a:prstGeom>
            <a:solidFill>
              <a:srgbClr val="0058AB">
                <a:alpha val="100000"/>
              </a:srgbClr>
            </a:solidFill>
          </p:spPr>
          <p:txBody>
            <a:bodyPr/>
            <a:lstStyle/>
            <a:p/>
          </p:txBody>
        </p:sp>
        <p:sp>
          <p:nvSpPr>
            <p:cNvPr id="42" name="rc42"/>
            <p:cNvSpPr/>
            <p:nvPr/>
          </p:nvSpPr>
          <p:spPr>
            <a:xfrm>
              <a:off x="2010660" y="4701024"/>
              <a:ext cx="215906" cy="289735"/>
            </a:xfrm>
            <a:prstGeom prst="rect">
              <a:avLst/>
            </a:prstGeom>
            <a:solidFill>
              <a:srgbClr val="0058AB">
                <a:alpha val="100000"/>
              </a:srgbClr>
            </a:solidFill>
          </p:spPr>
          <p:txBody>
            <a:bodyPr/>
            <a:lstStyle/>
            <a:p/>
          </p:txBody>
        </p:sp>
        <p:sp>
          <p:nvSpPr>
            <p:cNvPr id="43" name="rc43"/>
            <p:cNvSpPr/>
            <p:nvPr/>
          </p:nvSpPr>
          <p:spPr>
            <a:xfrm>
              <a:off x="2250556" y="4698170"/>
              <a:ext cx="215906" cy="292589"/>
            </a:xfrm>
            <a:prstGeom prst="rect">
              <a:avLst/>
            </a:prstGeom>
            <a:solidFill>
              <a:srgbClr val="0058AB">
                <a:alpha val="100000"/>
              </a:srgbClr>
            </a:solidFill>
          </p:spPr>
          <p:txBody>
            <a:bodyPr/>
            <a:lstStyle/>
            <a:p/>
          </p:txBody>
        </p:sp>
        <p:sp>
          <p:nvSpPr>
            <p:cNvPr id="44" name="rc44"/>
            <p:cNvSpPr/>
            <p:nvPr/>
          </p:nvSpPr>
          <p:spPr>
            <a:xfrm>
              <a:off x="2490453" y="4695791"/>
              <a:ext cx="215906" cy="294968"/>
            </a:xfrm>
            <a:prstGeom prst="rect">
              <a:avLst/>
            </a:prstGeom>
            <a:solidFill>
              <a:srgbClr val="0058AB">
                <a:alpha val="100000"/>
              </a:srgbClr>
            </a:solidFill>
          </p:spPr>
          <p:txBody>
            <a:bodyPr/>
            <a:lstStyle/>
            <a:p/>
          </p:txBody>
        </p:sp>
        <p:sp>
          <p:nvSpPr>
            <p:cNvPr id="45" name="rc45"/>
            <p:cNvSpPr/>
            <p:nvPr/>
          </p:nvSpPr>
          <p:spPr>
            <a:xfrm>
              <a:off x="2730349" y="4694126"/>
              <a:ext cx="215906" cy="296633"/>
            </a:xfrm>
            <a:prstGeom prst="rect">
              <a:avLst/>
            </a:prstGeom>
            <a:solidFill>
              <a:srgbClr val="0058AB">
                <a:alpha val="100000"/>
              </a:srgbClr>
            </a:solidFill>
          </p:spPr>
          <p:txBody>
            <a:bodyPr/>
            <a:lstStyle/>
            <a:p/>
          </p:txBody>
        </p:sp>
        <p:sp>
          <p:nvSpPr>
            <p:cNvPr id="46" name="rc46"/>
            <p:cNvSpPr/>
            <p:nvPr/>
          </p:nvSpPr>
          <p:spPr>
            <a:xfrm>
              <a:off x="2970245" y="4693650"/>
              <a:ext cx="215906" cy="297109"/>
            </a:xfrm>
            <a:prstGeom prst="rect">
              <a:avLst/>
            </a:prstGeom>
            <a:solidFill>
              <a:srgbClr val="0058AB">
                <a:alpha val="100000"/>
              </a:srgbClr>
            </a:solidFill>
          </p:spPr>
          <p:txBody>
            <a:bodyPr/>
            <a:lstStyle/>
            <a:p/>
          </p:txBody>
        </p:sp>
        <p:sp>
          <p:nvSpPr>
            <p:cNvPr id="47" name="rc47"/>
            <p:cNvSpPr/>
            <p:nvPr/>
          </p:nvSpPr>
          <p:spPr>
            <a:xfrm>
              <a:off x="3210142" y="4687703"/>
              <a:ext cx="215906" cy="303056"/>
            </a:xfrm>
            <a:prstGeom prst="rect">
              <a:avLst/>
            </a:prstGeom>
            <a:solidFill>
              <a:srgbClr val="0058AB">
                <a:alpha val="100000"/>
              </a:srgbClr>
            </a:solidFill>
          </p:spPr>
          <p:txBody>
            <a:bodyPr/>
            <a:lstStyle/>
            <a:p/>
          </p:txBody>
        </p:sp>
        <p:sp>
          <p:nvSpPr>
            <p:cNvPr id="48" name="rc48"/>
            <p:cNvSpPr/>
            <p:nvPr/>
          </p:nvSpPr>
          <p:spPr>
            <a:xfrm>
              <a:off x="3450038" y="4679140"/>
              <a:ext cx="215906" cy="311619"/>
            </a:xfrm>
            <a:prstGeom prst="rect">
              <a:avLst/>
            </a:prstGeom>
            <a:solidFill>
              <a:srgbClr val="0058AB">
                <a:alpha val="100000"/>
              </a:srgbClr>
            </a:solidFill>
          </p:spPr>
          <p:txBody>
            <a:bodyPr/>
            <a:lstStyle/>
            <a:p/>
          </p:txBody>
        </p:sp>
        <p:sp>
          <p:nvSpPr>
            <p:cNvPr id="49" name="rc49"/>
            <p:cNvSpPr/>
            <p:nvPr/>
          </p:nvSpPr>
          <p:spPr>
            <a:xfrm>
              <a:off x="3689935" y="4666294"/>
              <a:ext cx="215906" cy="324465"/>
            </a:xfrm>
            <a:prstGeom prst="rect">
              <a:avLst/>
            </a:prstGeom>
            <a:solidFill>
              <a:srgbClr val="0058AB">
                <a:alpha val="100000"/>
              </a:srgbClr>
            </a:solidFill>
          </p:spPr>
          <p:txBody>
            <a:bodyPr/>
            <a:lstStyle/>
            <a:p/>
          </p:txBody>
        </p:sp>
        <p:sp>
          <p:nvSpPr>
            <p:cNvPr id="50" name="rc50"/>
            <p:cNvSpPr/>
            <p:nvPr/>
          </p:nvSpPr>
          <p:spPr>
            <a:xfrm>
              <a:off x="3929831" y="4662488"/>
              <a:ext cx="215906" cy="328271"/>
            </a:xfrm>
            <a:prstGeom prst="rect">
              <a:avLst/>
            </a:prstGeom>
            <a:solidFill>
              <a:srgbClr val="0058AB">
                <a:alpha val="100000"/>
              </a:srgbClr>
            </a:solidFill>
          </p:spPr>
          <p:txBody>
            <a:bodyPr/>
            <a:lstStyle/>
            <a:p/>
          </p:txBody>
        </p:sp>
        <p:sp>
          <p:nvSpPr>
            <p:cNvPr id="51" name="rc51"/>
            <p:cNvSpPr/>
            <p:nvPr/>
          </p:nvSpPr>
          <p:spPr>
            <a:xfrm>
              <a:off x="4169728" y="4332076"/>
              <a:ext cx="215906" cy="658683"/>
            </a:xfrm>
            <a:prstGeom prst="rect">
              <a:avLst/>
            </a:prstGeom>
            <a:solidFill>
              <a:srgbClr val="0058AB">
                <a:alpha val="100000"/>
              </a:srgbClr>
            </a:solidFill>
          </p:spPr>
          <p:txBody>
            <a:bodyPr/>
            <a:lstStyle/>
            <a:p/>
          </p:txBody>
        </p:sp>
        <p:sp>
          <p:nvSpPr>
            <p:cNvPr id="52" name="rc52"/>
            <p:cNvSpPr/>
            <p:nvPr/>
          </p:nvSpPr>
          <p:spPr>
            <a:xfrm>
              <a:off x="4409624" y="4658206"/>
              <a:ext cx="215906" cy="332553"/>
            </a:xfrm>
            <a:prstGeom prst="rect">
              <a:avLst/>
            </a:prstGeom>
            <a:solidFill>
              <a:srgbClr val="0058AB">
                <a:alpha val="100000"/>
              </a:srgbClr>
            </a:solidFill>
          </p:spPr>
          <p:txBody>
            <a:bodyPr/>
            <a:lstStyle/>
            <a:p/>
          </p:txBody>
        </p:sp>
        <p:sp>
          <p:nvSpPr>
            <p:cNvPr id="53" name="rc53"/>
            <p:cNvSpPr/>
            <p:nvPr/>
          </p:nvSpPr>
          <p:spPr>
            <a:xfrm>
              <a:off x="4649521" y="4651784"/>
              <a:ext cx="215906" cy="338975"/>
            </a:xfrm>
            <a:prstGeom prst="rect">
              <a:avLst/>
            </a:prstGeom>
            <a:solidFill>
              <a:srgbClr val="0058AB">
                <a:alpha val="100000"/>
              </a:srgbClr>
            </a:solidFill>
          </p:spPr>
          <p:txBody>
            <a:bodyPr/>
            <a:lstStyle/>
            <a:p/>
          </p:txBody>
        </p:sp>
        <p:sp>
          <p:nvSpPr>
            <p:cNvPr id="54" name="rc54"/>
            <p:cNvSpPr/>
            <p:nvPr/>
          </p:nvSpPr>
          <p:spPr>
            <a:xfrm>
              <a:off x="4889417" y="4642269"/>
              <a:ext cx="215906" cy="348491"/>
            </a:xfrm>
            <a:prstGeom prst="rect">
              <a:avLst/>
            </a:prstGeom>
            <a:solidFill>
              <a:srgbClr val="0058AB">
                <a:alpha val="100000"/>
              </a:srgbClr>
            </a:solidFill>
          </p:spPr>
          <p:txBody>
            <a:bodyPr/>
            <a:lstStyle/>
            <a:p/>
          </p:txBody>
        </p:sp>
        <p:sp>
          <p:nvSpPr>
            <p:cNvPr id="55" name="rc55"/>
            <p:cNvSpPr/>
            <p:nvPr/>
          </p:nvSpPr>
          <p:spPr>
            <a:xfrm>
              <a:off x="5129313" y="4640128"/>
              <a:ext cx="215906" cy="350631"/>
            </a:xfrm>
            <a:prstGeom prst="rect">
              <a:avLst/>
            </a:prstGeom>
            <a:solidFill>
              <a:srgbClr val="0058AB">
                <a:alpha val="100000"/>
              </a:srgbClr>
            </a:solidFill>
          </p:spPr>
          <p:txBody>
            <a:bodyPr/>
            <a:lstStyle/>
            <a:p/>
          </p:txBody>
        </p:sp>
        <p:sp>
          <p:nvSpPr>
            <p:cNvPr id="56" name="rc56"/>
            <p:cNvSpPr/>
            <p:nvPr/>
          </p:nvSpPr>
          <p:spPr>
            <a:xfrm>
              <a:off x="5369210" y="4640841"/>
              <a:ext cx="215906" cy="349918"/>
            </a:xfrm>
            <a:prstGeom prst="rect">
              <a:avLst/>
            </a:prstGeom>
            <a:solidFill>
              <a:srgbClr val="0058AB">
                <a:alpha val="100000"/>
              </a:srgbClr>
            </a:solidFill>
          </p:spPr>
          <p:txBody>
            <a:bodyPr/>
            <a:lstStyle/>
            <a:p/>
          </p:txBody>
        </p:sp>
        <p:sp>
          <p:nvSpPr>
            <p:cNvPr id="57" name="rc57"/>
            <p:cNvSpPr/>
            <p:nvPr/>
          </p:nvSpPr>
          <p:spPr>
            <a:xfrm>
              <a:off x="5609106" y="4642982"/>
              <a:ext cx="215906" cy="347777"/>
            </a:xfrm>
            <a:prstGeom prst="rect">
              <a:avLst/>
            </a:prstGeom>
            <a:solidFill>
              <a:srgbClr val="0058AB">
                <a:alpha val="100000"/>
              </a:srgbClr>
            </a:solidFill>
          </p:spPr>
          <p:txBody>
            <a:bodyPr/>
            <a:lstStyle/>
            <a:p/>
          </p:txBody>
        </p:sp>
        <p:sp>
          <p:nvSpPr>
            <p:cNvPr id="58" name="rc58"/>
            <p:cNvSpPr/>
            <p:nvPr/>
          </p:nvSpPr>
          <p:spPr>
            <a:xfrm>
              <a:off x="5849003" y="4644885"/>
              <a:ext cx="215906" cy="345874"/>
            </a:xfrm>
            <a:prstGeom prst="rect">
              <a:avLst/>
            </a:prstGeom>
            <a:solidFill>
              <a:srgbClr val="0058AB">
                <a:alpha val="100000"/>
              </a:srgbClr>
            </a:solidFill>
          </p:spPr>
          <p:txBody>
            <a:bodyPr/>
            <a:lstStyle/>
            <a:p/>
          </p:txBody>
        </p:sp>
        <p:sp>
          <p:nvSpPr>
            <p:cNvPr id="59" name="rc59"/>
            <p:cNvSpPr/>
            <p:nvPr/>
          </p:nvSpPr>
          <p:spPr>
            <a:xfrm>
              <a:off x="6088899" y="4646788"/>
              <a:ext cx="215906" cy="343971"/>
            </a:xfrm>
            <a:prstGeom prst="rect">
              <a:avLst/>
            </a:prstGeom>
            <a:solidFill>
              <a:srgbClr val="0058AB">
                <a:alpha val="100000"/>
              </a:srgbClr>
            </a:solidFill>
          </p:spPr>
          <p:txBody>
            <a:bodyPr/>
            <a:lstStyle/>
            <a:p/>
          </p:txBody>
        </p:sp>
        <p:sp>
          <p:nvSpPr>
            <p:cNvPr id="60" name="rc60"/>
            <p:cNvSpPr/>
            <p:nvPr/>
          </p:nvSpPr>
          <p:spPr>
            <a:xfrm>
              <a:off x="6328796" y="4646788"/>
              <a:ext cx="215906" cy="343971"/>
            </a:xfrm>
            <a:prstGeom prst="rect">
              <a:avLst/>
            </a:prstGeom>
            <a:solidFill>
              <a:srgbClr val="0058AB">
                <a:alpha val="100000"/>
              </a:srgbClr>
            </a:solidFill>
          </p:spPr>
          <p:txBody>
            <a:bodyPr/>
            <a:lstStyle/>
            <a:p/>
          </p:txBody>
        </p:sp>
        <p:sp>
          <p:nvSpPr>
            <p:cNvPr id="61" name="rc61"/>
            <p:cNvSpPr/>
            <p:nvPr/>
          </p:nvSpPr>
          <p:spPr>
            <a:xfrm>
              <a:off x="6568692" y="4646788"/>
              <a:ext cx="215906" cy="343971"/>
            </a:xfrm>
            <a:prstGeom prst="rect">
              <a:avLst/>
            </a:prstGeom>
            <a:solidFill>
              <a:srgbClr val="0058AB">
                <a:alpha val="100000"/>
              </a:srgbClr>
            </a:solidFill>
          </p:spPr>
          <p:txBody>
            <a:bodyPr/>
            <a:lstStyle/>
            <a:p/>
          </p:txBody>
        </p:sp>
        <p:sp>
          <p:nvSpPr>
            <p:cNvPr id="62" name="rc62"/>
            <p:cNvSpPr/>
            <p:nvPr/>
          </p:nvSpPr>
          <p:spPr>
            <a:xfrm>
              <a:off x="6808589" y="866434"/>
              <a:ext cx="215906" cy="4124325"/>
            </a:xfrm>
            <a:prstGeom prst="rect">
              <a:avLst/>
            </a:prstGeom>
            <a:solidFill>
              <a:srgbClr val="0058AB">
                <a:alpha val="100000"/>
              </a:srgbClr>
            </a:solidFill>
          </p:spPr>
          <p:txBody>
            <a:bodyPr/>
            <a:lstStyle/>
            <a:p/>
          </p:txBody>
        </p:sp>
        <p:sp>
          <p:nvSpPr>
            <p:cNvPr id="63" name="rc63"/>
            <p:cNvSpPr/>
            <p:nvPr/>
          </p:nvSpPr>
          <p:spPr>
            <a:xfrm>
              <a:off x="7048485" y="926379"/>
              <a:ext cx="215906" cy="4064380"/>
            </a:xfrm>
            <a:prstGeom prst="rect">
              <a:avLst/>
            </a:prstGeom>
            <a:solidFill>
              <a:srgbClr val="0058AB">
                <a:alpha val="100000"/>
              </a:srgbClr>
            </a:solidFill>
          </p:spPr>
          <p:txBody>
            <a:bodyPr/>
            <a:lstStyle/>
            <a:p/>
          </p:txBody>
        </p:sp>
        <p:sp>
          <p:nvSpPr>
            <p:cNvPr id="64" name="rc64"/>
            <p:cNvSpPr/>
            <p:nvPr/>
          </p:nvSpPr>
          <p:spPr>
            <a:xfrm>
              <a:off x="8487864" y="4817822"/>
              <a:ext cx="215906" cy="172937"/>
            </a:xfrm>
            <a:prstGeom prst="rect">
              <a:avLst/>
            </a:prstGeom>
            <a:solidFill>
              <a:srgbClr val="69DBFF">
                <a:alpha val="100000"/>
              </a:srgbClr>
            </a:solidFill>
          </p:spPr>
          <p:txBody>
            <a:bodyPr/>
            <a:lstStyle/>
            <a:p/>
          </p:txBody>
        </p:sp>
        <p:sp>
          <p:nvSpPr>
            <p:cNvPr id="65" name="pl65"/>
            <p:cNvSpPr/>
            <p:nvPr/>
          </p:nvSpPr>
          <p:spPr>
            <a:xfrm>
              <a:off x="6196853" y="4644885"/>
              <a:ext cx="2398964" cy="172937"/>
            </a:xfrm>
            <a:custGeom>
              <a:avLst/>
              <a:pathLst>
                <a:path w="2398964" h="172937">
                  <a:moveTo>
                    <a:pt x="0" y="0"/>
                  </a:moveTo>
                  <a:lnTo>
                    <a:pt x="239896" y="17293"/>
                  </a:lnTo>
                  <a:lnTo>
                    <a:pt x="479792" y="34587"/>
                  </a:lnTo>
                  <a:lnTo>
                    <a:pt x="719689" y="51881"/>
                  </a:lnTo>
                  <a:lnTo>
                    <a:pt x="959585" y="69174"/>
                  </a:lnTo>
                  <a:lnTo>
                    <a:pt x="1199482" y="86468"/>
                  </a:lnTo>
                  <a:lnTo>
                    <a:pt x="1439378" y="103762"/>
                  </a:lnTo>
                  <a:lnTo>
                    <a:pt x="1679275" y="121056"/>
                  </a:lnTo>
                  <a:lnTo>
                    <a:pt x="1919171" y="138349"/>
                  </a:lnTo>
                  <a:lnTo>
                    <a:pt x="2159067" y="155643"/>
                  </a:lnTo>
                  <a:lnTo>
                    <a:pt x="2398964" y="172937"/>
                  </a:lnTo>
                </a:path>
              </a:pathLst>
            </a:custGeom>
            <a:ln w="13550" cap="flat">
              <a:solidFill>
                <a:srgbClr val="000000">
                  <a:alpha val="100000"/>
                </a:srgbClr>
              </a:solidFill>
              <a:prstDash val="solid"/>
              <a:round/>
            </a:ln>
          </p:spPr>
          <p:txBody>
            <a:bodyPr/>
            <a:lstStyle/>
            <a:p/>
          </p:txBody>
        </p:sp>
        <p:sp>
          <p:nvSpPr>
            <p:cNvPr id="66" name="pt66"/>
            <p:cNvSpPr/>
            <p:nvPr/>
          </p:nvSpPr>
          <p:spPr>
            <a:xfrm>
              <a:off x="6172027" y="46200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6373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6546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6719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6892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706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7238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7411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7584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7757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792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439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5545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13651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637817" y="398022"/>
              <a:ext cx="67191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State of Palestine</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1369%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3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54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57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4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464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74349"/>
              <a:ext cx="249522" cy="1328348"/>
            </a:xfrm>
            <a:prstGeom prst="rect">
              <a:avLst/>
            </a:prstGeom>
            <a:solidFill>
              <a:srgbClr val="80BD41">
                <a:alpha val="100000"/>
              </a:srgbClr>
            </a:solidFill>
          </p:spPr>
          <p:txBody>
            <a:bodyPr/>
            <a:lstStyle/>
            <a:p/>
          </p:txBody>
        </p:sp>
        <p:sp>
          <p:nvSpPr>
            <p:cNvPr id="22" name="rc22"/>
            <p:cNvSpPr/>
            <p:nvPr/>
          </p:nvSpPr>
          <p:spPr>
            <a:xfrm>
              <a:off x="1296273" y="2704485"/>
              <a:ext cx="249522" cy="69863"/>
            </a:xfrm>
            <a:prstGeom prst="rect">
              <a:avLst/>
            </a:prstGeom>
            <a:solidFill>
              <a:srgbClr val="1CABE2">
                <a:alpha val="100000"/>
              </a:srgbClr>
            </a:solidFill>
          </p:spPr>
          <p:txBody>
            <a:bodyPr/>
            <a:lstStyle/>
            <a:p/>
          </p:txBody>
        </p:sp>
        <p:sp>
          <p:nvSpPr>
            <p:cNvPr id="23" name="rc23"/>
            <p:cNvSpPr/>
            <p:nvPr/>
          </p:nvSpPr>
          <p:spPr>
            <a:xfrm>
              <a:off x="1573521" y="2724631"/>
              <a:ext cx="249522" cy="1378065"/>
            </a:xfrm>
            <a:prstGeom prst="rect">
              <a:avLst/>
            </a:prstGeom>
            <a:solidFill>
              <a:srgbClr val="80BD41">
                <a:alpha val="100000"/>
              </a:srgbClr>
            </a:solidFill>
          </p:spPr>
          <p:txBody>
            <a:bodyPr/>
            <a:lstStyle/>
            <a:p/>
          </p:txBody>
        </p:sp>
        <p:sp>
          <p:nvSpPr>
            <p:cNvPr id="24" name="rc24"/>
            <p:cNvSpPr/>
            <p:nvPr/>
          </p:nvSpPr>
          <p:spPr>
            <a:xfrm>
              <a:off x="1573521" y="2681983"/>
              <a:ext cx="249522" cy="42648"/>
            </a:xfrm>
            <a:prstGeom prst="rect">
              <a:avLst/>
            </a:prstGeom>
            <a:solidFill>
              <a:srgbClr val="1CABE2">
                <a:alpha val="100000"/>
              </a:srgbClr>
            </a:solidFill>
          </p:spPr>
          <p:txBody>
            <a:bodyPr/>
            <a:lstStyle/>
            <a:p/>
          </p:txBody>
        </p:sp>
        <p:sp>
          <p:nvSpPr>
            <p:cNvPr id="25" name="rc25"/>
            <p:cNvSpPr/>
            <p:nvPr/>
          </p:nvSpPr>
          <p:spPr>
            <a:xfrm>
              <a:off x="1850769" y="2683043"/>
              <a:ext cx="249522" cy="1419653"/>
            </a:xfrm>
            <a:prstGeom prst="rect">
              <a:avLst/>
            </a:prstGeom>
            <a:solidFill>
              <a:srgbClr val="80BD41">
                <a:alpha val="100000"/>
              </a:srgbClr>
            </a:solidFill>
          </p:spPr>
          <p:txBody>
            <a:bodyPr/>
            <a:lstStyle/>
            <a:p/>
          </p:txBody>
        </p:sp>
        <p:sp>
          <p:nvSpPr>
            <p:cNvPr id="26" name="rc26"/>
            <p:cNvSpPr/>
            <p:nvPr/>
          </p:nvSpPr>
          <p:spPr>
            <a:xfrm>
              <a:off x="1850769" y="2668670"/>
              <a:ext cx="249522" cy="14373"/>
            </a:xfrm>
            <a:prstGeom prst="rect">
              <a:avLst/>
            </a:prstGeom>
            <a:solidFill>
              <a:srgbClr val="1CABE2">
                <a:alpha val="100000"/>
              </a:srgbClr>
            </a:solidFill>
          </p:spPr>
          <p:txBody>
            <a:bodyPr/>
            <a:lstStyle/>
            <a:p/>
          </p:txBody>
        </p:sp>
        <p:sp>
          <p:nvSpPr>
            <p:cNvPr id="27" name="rc27"/>
            <p:cNvSpPr/>
            <p:nvPr/>
          </p:nvSpPr>
          <p:spPr>
            <a:xfrm>
              <a:off x="2128016" y="2681983"/>
              <a:ext cx="249522" cy="1420714"/>
            </a:xfrm>
            <a:prstGeom prst="rect">
              <a:avLst/>
            </a:prstGeom>
            <a:solidFill>
              <a:srgbClr val="80BD41">
                <a:alpha val="100000"/>
              </a:srgbClr>
            </a:solidFill>
          </p:spPr>
          <p:txBody>
            <a:bodyPr/>
            <a:lstStyle/>
            <a:p/>
          </p:txBody>
        </p:sp>
        <p:sp>
          <p:nvSpPr>
            <p:cNvPr id="28" name="rc28"/>
            <p:cNvSpPr/>
            <p:nvPr/>
          </p:nvSpPr>
          <p:spPr>
            <a:xfrm>
              <a:off x="2128016" y="2667609"/>
              <a:ext cx="249522" cy="14373"/>
            </a:xfrm>
            <a:prstGeom prst="rect">
              <a:avLst/>
            </a:prstGeom>
            <a:solidFill>
              <a:srgbClr val="1CABE2">
                <a:alpha val="100000"/>
              </a:srgbClr>
            </a:solidFill>
          </p:spPr>
          <p:txBody>
            <a:bodyPr/>
            <a:lstStyle/>
            <a:p/>
          </p:txBody>
        </p:sp>
        <p:sp>
          <p:nvSpPr>
            <p:cNvPr id="29" name="rc29"/>
            <p:cNvSpPr/>
            <p:nvPr/>
          </p:nvSpPr>
          <p:spPr>
            <a:xfrm>
              <a:off x="2405264" y="2668081"/>
              <a:ext cx="249522" cy="1434616"/>
            </a:xfrm>
            <a:prstGeom prst="rect">
              <a:avLst/>
            </a:prstGeom>
            <a:solidFill>
              <a:srgbClr val="80BD41">
                <a:alpha val="100000"/>
              </a:srgbClr>
            </a:solidFill>
          </p:spPr>
          <p:txBody>
            <a:bodyPr/>
            <a:lstStyle/>
            <a:p/>
          </p:txBody>
        </p:sp>
        <p:sp>
          <p:nvSpPr>
            <p:cNvPr id="30" name="rc30"/>
            <p:cNvSpPr/>
            <p:nvPr/>
          </p:nvSpPr>
          <p:spPr>
            <a:xfrm>
              <a:off x="2405264" y="2653590"/>
              <a:ext cx="249522" cy="14491"/>
            </a:xfrm>
            <a:prstGeom prst="rect">
              <a:avLst/>
            </a:prstGeom>
            <a:solidFill>
              <a:srgbClr val="1CABE2">
                <a:alpha val="100000"/>
              </a:srgbClr>
            </a:solidFill>
          </p:spPr>
          <p:txBody>
            <a:bodyPr/>
            <a:lstStyle/>
            <a:p/>
          </p:txBody>
        </p:sp>
        <p:sp>
          <p:nvSpPr>
            <p:cNvPr id="31" name="rc31"/>
            <p:cNvSpPr/>
            <p:nvPr/>
          </p:nvSpPr>
          <p:spPr>
            <a:xfrm>
              <a:off x="2682512" y="2656064"/>
              <a:ext cx="249522" cy="1446633"/>
            </a:xfrm>
            <a:prstGeom prst="rect">
              <a:avLst/>
            </a:prstGeom>
            <a:solidFill>
              <a:srgbClr val="80BD41">
                <a:alpha val="100000"/>
              </a:srgbClr>
            </a:solidFill>
          </p:spPr>
          <p:txBody>
            <a:bodyPr/>
            <a:lstStyle/>
            <a:p/>
          </p:txBody>
        </p:sp>
        <p:sp>
          <p:nvSpPr>
            <p:cNvPr id="32" name="rc32"/>
            <p:cNvSpPr/>
            <p:nvPr/>
          </p:nvSpPr>
          <p:spPr>
            <a:xfrm>
              <a:off x="2682512" y="2641455"/>
              <a:ext cx="249522" cy="14608"/>
            </a:xfrm>
            <a:prstGeom prst="rect">
              <a:avLst/>
            </a:prstGeom>
            <a:solidFill>
              <a:srgbClr val="1CABE2">
                <a:alpha val="100000"/>
              </a:srgbClr>
            </a:solidFill>
          </p:spPr>
          <p:txBody>
            <a:bodyPr/>
            <a:lstStyle/>
            <a:p/>
          </p:txBody>
        </p:sp>
        <p:sp>
          <p:nvSpPr>
            <p:cNvPr id="33" name="rc33"/>
            <p:cNvSpPr/>
            <p:nvPr/>
          </p:nvSpPr>
          <p:spPr>
            <a:xfrm>
              <a:off x="2959759" y="2648052"/>
              <a:ext cx="249522" cy="1454644"/>
            </a:xfrm>
            <a:prstGeom prst="rect">
              <a:avLst/>
            </a:prstGeom>
            <a:solidFill>
              <a:srgbClr val="80BD41">
                <a:alpha val="100000"/>
              </a:srgbClr>
            </a:solidFill>
          </p:spPr>
          <p:txBody>
            <a:bodyPr/>
            <a:lstStyle/>
            <a:p/>
          </p:txBody>
        </p:sp>
        <p:sp>
          <p:nvSpPr>
            <p:cNvPr id="34" name="rc34"/>
            <p:cNvSpPr/>
            <p:nvPr/>
          </p:nvSpPr>
          <p:spPr>
            <a:xfrm>
              <a:off x="2959759" y="2633326"/>
              <a:ext cx="249522" cy="14726"/>
            </a:xfrm>
            <a:prstGeom prst="rect">
              <a:avLst/>
            </a:prstGeom>
            <a:solidFill>
              <a:srgbClr val="1CABE2">
                <a:alpha val="100000"/>
              </a:srgbClr>
            </a:solidFill>
          </p:spPr>
          <p:txBody>
            <a:bodyPr/>
            <a:lstStyle/>
            <a:p/>
          </p:txBody>
        </p:sp>
        <p:sp>
          <p:nvSpPr>
            <p:cNvPr id="35" name="rc35"/>
            <p:cNvSpPr/>
            <p:nvPr/>
          </p:nvSpPr>
          <p:spPr>
            <a:xfrm>
              <a:off x="3237007" y="2645343"/>
              <a:ext cx="249522" cy="1457354"/>
            </a:xfrm>
            <a:prstGeom prst="rect">
              <a:avLst/>
            </a:prstGeom>
            <a:solidFill>
              <a:srgbClr val="80BD41">
                <a:alpha val="100000"/>
              </a:srgbClr>
            </a:solidFill>
          </p:spPr>
          <p:txBody>
            <a:bodyPr/>
            <a:lstStyle/>
            <a:p/>
          </p:txBody>
        </p:sp>
        <p:sp>
          <p:nvSpPr>
            <p:cNvPr id="36" name="rc36"/>
            <p:cNvSpPr/>
            <p:nvPr/>
          </p:nvSpPr>
          <p:spPr>
            <a:xfrm>
              <a:off x="3237007" y="2630616"/>
              <a:ext cx="249522" cy="14726"/>
            </a:xfrm>
            <a:prstGeom prst="rect">
              <a:avLst/>
            </a:prstGeom>
            <a:solidFill>
              <a:srgbClr val="1CABE2">
                <a:alpha val="100000"/>
              </a:srgbClr>
            </a:solidFill>
          </p:spPr>
          <p:txBody>
            <a:bodyPr/>
            <a:lstStyle/>
            <a:p/>
          </p:txBody>
        </p:sp>
        <p:sp>
          <p:nvSpPr>
            <p:cNvPr id="37" name="rc37"/>
            <p:cNvSpPr/>
            <p:nvPr/>
          </p:nvSpPr>
          <p:spPr>
            <a:xfrm>
              <a:off x="3514255" y="2617067"/>
              <a:ext cx="249522" cy="1485629"/>
            </a:xfrm>
            <a:prstGeom prst="rect">
              <a:avLst/>
            </a:prstGeom>
            <a:solidFill>
              <a:srgbClr val="80BD41">
                <a:alpha val="100000"/>
              </a:srgbClr>
            </a:solidFill>
          </p:spPr>
          <p:txBody>
            <a:bodyPr/>
            <a:lstStyle/>
            <a:p/>
          </p:txBody>
        </p:sp>
        <p:sp>
          <p:nvSpPr>
            <p:cNvPr id="38" name="rc38"/>
            <p:cNvSpPr/>
            <p:nvPr/>
          </p:nvSpPr>
          <p:spPr>
            <a:xfrm>
              <a:off x="3514255" y="2602105"/>
              <a:ext cx="249522" cy="14962"/>
            </a:xfrm>
            <a:prstGeom prst="rect">
              <a:avLst/>
            </a:prstGeom>
            <a:solidFill>
              <a:srgbClr val="1CABE2">
                <a:alpha val="100000"/>
              </a:srgbClr>
            </a:solidFill>
          </p:spPr>
          <p:txBody>
            <a:bodyPr/>
            <a:lstStyle/>
            <a:p/>
          </p:txBody>
        </p:sp>
        <p:sp>
          <p:nvSpPr>
            <p:cNvPr id="39" name="rc39"/>
            <p:cNvSpPr/>
            <p:nvPr/>
          </p:nvSpPr>
          <p:spPr>
            <a:xfrm>
              <a:off x="3791502" y="2574772"/>
              <a:ext cx="249522" cy="1527924"/>
            </a:xfrm>
            <a:prstGeom prst="rect">
              <a:avLst/>
            </a:prstGeom>
            <a:solidFill>
              <a:srgbClr val="80BD41">
                <a:alpha val="100000"/>
              </a:srgbClr>
            </a:solidFill>
          </p:spPr>
          <p:txBody>
            <a:bodyPr/>
            <a:lstStyle/>
            <a:p/>
          </p:txBody>
        </p:sp>
        <p:sp>
          <p:nvSpPr>
            <p:cNvPr id="40" name="rc40"/>
            <p:cNvSpPr/>
            <p:nvPr/>
          </p:nvSpPr>
          <p:spPr>
            <a:xfrm>
              <a:off x="3791502" y="2559339"/>
              <a:ext cx="249522" cy="15433"/>
            </a:xfrm>
            <a:prstGeom prst="rect">
              <a:avLst/>
            </a:prstGeom>
            <a:solidFill>
              <a:srgbClr val="1CABE2">
                <a:alpha val="100000"/>
              </a:srgbClr>
            </a:solidFill>
          </p:spPr>
          <p:txBody>
            <a:bodyPr/>
            <a:lstStyle/>
            <a:p/>
          </p:txBody>
        </p:sp>
        <p:sp>
          <p:nvSpPr>
            <p:cNvPr id="41" name="rc41"/>
            <p:cNvSpPr/>
            <p:nvPr/>
          </p:nvSpPr>
          <p:spPr>
            <a:xfrm>
              <a:off x="4068750" y="2511506"/>
              <a:ext cx="249522" cy="1591190"/>
            </a:xfrm>
            <a:prstGeom prst="rect">
              <a:avLst/>
            </a:prstGeom>
            <a:solidFill>
              <a:srgbClr val="80BD41">
                <a:alpha val="100000"/>
              </a:srgbClr>
            </a:solidFill>
          </p:spPr>
          <p:txBody>
            <a:bodyPr/>
            <a:lstStyle/>
            <a:p/>
          </p:txBody>
        </p:sp>
        <p:sp>
          <p:nvSpPr>
            <p:cNvPr id="42" name="rc42"/>
            <p:cNvSpPr/>
            <p:nvPr/>
          </p:nvSpPr>
          <p:spPr>
            <a:xfrm>
              <a:off x="4068750" y="2495484"/>
              <a:ext cx="249522" cy="16022"/>
            </a:xfrm>
            <a:prstGeom prst="rect">
              <a:avLst/>
            </a:prstGeom>
            <a:solidFill>
              <a:srgbClr val="1CABE2">
                <a:alpha val="100000"/>
              </a:srgbClr>
            </a:solidFill>
          </p:spPr>
          <p:txBody>
            <a:bodyPr/>
            <a:lstStyle/>
            <a:p/>
          </p:txBody>
        </p:sp>
        <p:sp>
          <p:nvSpPr>
            <p:cNvPr id="43" name="rc43"/>
            <p:cNvSpPr/>
            <p:nvPr/>
          </p:nvSpPr>
          <p:spPr>
            <a:xfrm>
              <a:off x="4345998" y="2493128"/>
              <a:ext cx="249522" cy="1609569"/>
            </a:xfrm>
            <a:prstGeom prst="rect">
              <a:avLst/>
            </a:prstGeom>
            <a:solidFill>
              <a:srgbClr val="80BD41">
                <a:alpha val="100000"/>
              </a:srgbClr>
            </a:solidFill>
          </p:spPr>
          <p:txBody>
            <a:bodyPr/>
            <a:lstStyle/>
            <a:p/>
          </p:txBody>
        </p:sp>
        <p:sp>
          <p:nvSpPr>
            <p:cNvPr id="44" name="rc44"/>
            <p:cNvSpPr/>
            <p:nvPr/>
          </p:nvSpPr>
          <p:spPr>
            <a:xfrm>
              <a:off x="4345998" y="2476869"/>
              <a:ext cx="249522" cy="16258"/>
            </a:xfrm>
            <a:prstGeom prst="rect">
              <a:avLst/>
            </a:prstGeom>
            <a:solidFill>
              <a:srgbClr val="1CABE2">
                <a:alpha val="100000"/>
              </a:srgbClr>
            </a:solidFill>
          </p:spPr>
          <p:txBody>
            <a:bodyPr/>
            <a:lstStyle/>
            <a:p/>
          </p:txBody>
        </p:sp>
        <p:sp>
          <p:nvSpPr>
            <p:cNvPr id="45" name="rc45"/>
            <p:cNvSpPr/>
            <p:nvPr/>
          </p:nvSpPr>
          <p:spPr>
            <a:xfrm>
              <a:off x="4623245" y="2504320"/>
              <a:ext cx="249522" cy="1598376"/>
            </a:xfrm>
            <a:prstGeom prst="rect">
              <a:avLst/>
            </a:prstGeom>
            <a:solidFill>
              <a:srgbClr val="80BD41">
                <a:alpha val="100000"/>
              </a:srgbClr>
            </a:solidFill>
          </p:spPr>
          <p:txBody>
            <a:bodyPr/>
            <a:lstStyle/>
            <a:p/>
          </p:txBody>
        </p:sp>
        <p:sp>
          <p:nvSpPr>
            <p:cNvPr id="46" name="rc46"/>
            <p:cNvSpPr/>
            <p:nvPr/>
          </p:nvSpPr>
          <p:spPr>
            <a:xfrm>
              <a:off x="4623245" y="2471685"/>
              <a:ext cx="249522" cy="32634"/>
            </a:xfrm>
            <a:prstGeom prst="rect">
              <a:avLst/>
            </a:prstGeom>
            <a:solidFill>
              <a:srgbClr val="1CABE2">
                <a:alpha val="100000"/>
              </a:srgbClr>
            </a:solidFill>
          </p:spPr>
          <p:txBody>
            <a:bodyPr/>
            <a:lstStyle/>
            <a:p/>
          </p:txBody>
        </p:sp>
        <p:sp>
          <p:nvSpPr>
            <p:cNvPr id="47" name="rc47"/>
            <p:cNvSpPr/>
            <p:nvPr/>
          </p:nvSpPr>
          <p:spPr>
            <a:xfrm>
              <a:off x="4900493" y="2472157"/>
              <a:ext cx="249522" cy="1630540"/>
            </a:xfrm>
            <a:prstGeom prst="rect">
              <a:avLst/>
            </a:prstGeom>
            <a:solidFill>
              <a:srgbClr val="80BD41">
                <a:alpha val="100000"/>
              </a:srgbClr>
            </a:solidFill>
          </p:spPr>
          <p:txBody>
            <a:bodyPr/>
            <a:lstStyle/>
            <a:p/>
          </p:txBody>
        </p:sp>
        <p:sp>
          <p:nvSpPr>
            <p:cNvPr id="48" name="rc48"/>
            <p:cNvSpPr/>
            <p:nvPr/>
          </p:nvSpPr>
          <p:spPr>
            <a:xfrm>
              <a:off x="4900493" y="2455663"/>
              <a:ext cx="249522" cy="16493"/>
            </a:xfrm>
            <a:prstGeom prst="rect">
              <a:avLst/>
            </a:prstGeom>
            <a:solidFill>
              <a:srgbClr val="1CABE2">
                <a:alpha val="100000"/>
              </a:srgbClr>
            </a:solidFill>
          </p:spPr>
          <p:txBody>
            <a:bodyPr/>
            <a:lstStyle/>
            <a:p/>
          </p:txBody>
        </p:sp>
        <p:sp>
          <p:nvSpPr>
            <p:cNvPr id="49" name="rc49"/>
            <p:cNvSpPr/>
            <p:nvPr/>
          </p:nvSpPr>
          <p:spPr>
            <a:xfrm>
              <a:off x="5177741" y="2440936"/>
              <a:ext cx="249522" cy="1661760"/>
            </a:xfrm>
            <a:prstGeom prst="rect">
              <a:avLst/>
            </a:prstGeom>
            <a:solidFill>
              <a:srgbClr val="80BD41">
                <a:alpha val="100000"/>
              </a:srgbClr>
            </a:solidFill>
          </p:spPr>
          <p:txBody>
            <a:bodyPr/>
            <a:lstStyle/>
            <a:p/>
          </p:txBody>
        </p:sp>
        <p:sp>
          <p:nvSpPr>
            <p:cNvPr id="50" name="rc50"/>
            <p:cNvSpPr/>
            <p:nvPr/>
          </p:nvSpPr>
          <p:spPr>
            <a:xfrm>
              <a:off x="5177741" y="2424089"/>
              <a:ext cx="249522" cy="16847"/>
            </a:xfrm>
            <a:prstGeom prst="rect">
              <a:avLst/>
            </a:prstGeom>
            <a:solidFill>
              <a:srgbClr val="1CABE2">
                <a:alpha val="100000"/>
              </a:srgbClr>
            </a:solidFill>
          </p:spPr>
          <p:txBody>
            <a:bodyPr/>
            <a:lstStyle/>
            <a:p/>
          </p:txBody>
        </p:sp>
        <p:sp>
          <p:nvSpPr>
            <p:cNvPr id="51" name="rc51"/>
            <p:cNvSpPr/>
            <p:nvPr/>
          </p:nvSpPr>
          <p:spPr>
            <a:xfrm>
              <a:off x="5454988" y="2394164"/>
              <a:ext cx="249522" cy="1708532"/>
            </a:xfrm>
            <a:prstGeom prst="rect">
              <a:avLst/>
            </a:prstGeom>
            <a:solidFill>
              <a:srgbClr val="80BD41">
                <a:alpha val="100000"/>
              </a:srgbClr>
            </a:solidFill>
          </p:spPr>
          <p:txBody>
            <a:bodyPr/>
            <a:lstStyle/>
            <a:p/>
          </p:txBody>
        </p:sp>
        <p:sp>
          <p:nvSpPr>
            <p:cNvPr id="52" name="rc52"/>
            <p:cNvSpPr/>
            <p:nvPr/>
          </p:nvSpPr>
          <p:spPr>
            <a:xfrm>
              <a:off x="5454988" y="2376846"/>
              <a:ext cx="249522" cy="17318"/>
            </a:xfrm>
            <a:prstGeom prst="rect">
              <a:avLst/>
            </a:prstGeom>
            <a:solidFill>
              <a:srgbClr val="1CABE2">
                <a:alpha val="100000"/>
              </a:srgbClr>
            </a:solidFill>
          </p:spPr>
          <p:txBody>
            <a:bodyPr/>
            <a:lstStyle/>
            <a:p/>
          </p:txBody>
        </p:sp>
        <p:sp>
          <p:nvSpPr>
            <p:cNvPr id="53" name="rc53"/>
            <p:cNvSpPr/>
            <p:nvPr/>
          </p:nvSpPr>
          <p:spPr>
            <a:xfrm>
              <a:off x="5732236" y="2382972"/>
              <a:ext cx="249522" cy="1719724"/>
            </a:xfrm>
            <a:prstGeom prst="rect">
              <a:avLst/>
            </a:prstGeom>
            <a:solidFill>
              <a:srgbClr val="80BD41">
                <a:alpha val="100000"/>
              </a:srgbClr>
            </a:solidFill>
          </p:spPr>
          <p:txBody>
            <a:bodyPr/>
            <a:lstStyle/>
            <a:p/>
          </p:txBody>
        </p:sp>
        <p:sp>
          <p:nvSpPr>
            <p:cNvPr id="54" name="rc54"/>
            <p:cNvSpPr/>
            <p:nvPr/>
          </p:nvSpPr>
          <p:spPr>
            <a:xfrm>
              <a:off x="5732236" y="2365653"/>
              <a:ext cx="249522" cy="17318"/>
            </a:xfrm>
            <a:prstGeom prst="rect">
              <a:avLst/>
            </a:prstGeom>
            <a:solidFill>
              <a:srgbClr val="1CABE2">
                <a:alpha val="100000"/>
              </a:srgbClr>
            </a:solidFill>
          </p:spPr>
          <p:txBody>
            <a:bodyPr/>
            <a:lstStyle/>
            <a:p/>
          </p:txBody>
        </p:sp>
        <p:sp>
          <p:nvSpPr>
            <p:cNvPr id="55" name="rc55"/>
            <p:cNvSpPr/>
            <p:nvPr/>
          </p:nvSpPr>
          <p:spPr>
            <a:xfrm>
              <a:off x="6009484" y="2387213"/>
              <a:ext cx="249522" cy="1715483"/>
            </a:xfrm>
            <a:prstGeom prst="rect">
              <a:avLst/>
            </a:prstGeom>
            <a:solidFill>
              <a:srgbClr val="80BD41">
                <a:alpha val="100000"/>
              </a:srgbClr>
            </a:solidFill>
          </p:spPr>
          <p:txBody>
            <a:bodyPr/>
            <a:lstStyle/>
            <a:p/>
          </p:txBody>
        </p:sp>
        <p:sp>
          <p:nvSpPr>
            <p:cNvPr id="56" name="rc56"/>
            <p:cNvSpPr/>
            <p:nvPr/>
          </p:nvSpPr>
          <p:spPr>
            <a:xfrm>
              <a:off x="6009484" y="2369895"/>
              <a:ext cx="249522" cy="17318"/>
            </a:xfrm>
            <a:prstGeom prst="rect">
              <a:avLst/>
            </a:prstGeom>
            <a:solidFill>
              <a:srgbClr val="1CABE2">
                <a:alpha val="100000"/>
              </a:srgbClr>
            </a:solidFill>
          </p:spPr>
          <p:txBody>
            <a:bodyPr/>
            <a:lstStyle/>
            <a:p/>
          </p:txBody>
        </p:sp>
        <p:sp>
          <p:nvSpPr>
            <p:cNvPr id="57" name="rc57"/>
            <p:cNvSpPr/>
            <p:nvPr/>
          </p:nvSpPr>
          <p:spPr>
            <a:xfrm>
              <a:off x="6286731" y="2398052"/>
              <a:ext cx="249522" cy="1704644"/>
            </a:xfrm>
            <a:prstGeom prst="rect">
              <a:avLst/>
            </a:prstGeom>
            <a:solidFill>
              <a:srgbClr val="80BD41">
                <a:alpha val="100000"/>
              </a:srgbClr>
            </a:solidFill>
          </p:spPr>
          <p:txBody>
            <a:bodyPr/>
            <a:lstStyle/>
            <a:p/>
          </p:txBody>
        </p:sp>
        <p:sp>
          <p:nvSpPr>
            <p:cNvPr id="58" name="rc58"/>
            <p:cNvSpPr/>
            <p:nvPr/>
          </p:nvSpPr>
          <p:spPr>
            <a:xfrm>
              <a:off x="6286731" y="2380851"/>
              <a:ext cx="249522" cy="17200"/>
            </a:xfrm>
            <a:prstGeom prst="rect">
              <a:avLst/>
            </a:prstGeom>
            <a:solidFill>
              <a:srgbClr val="1CABE2">
                <a:alpha val="100000"/>
              </a:srgbClr>
            </a:solidFill>
          </p:spPr>
          <p:txBody>
            <a:bodyPr/>
            <a:lstStyle/>
            <a:p/>
          </p:txBody>
        </p:sp>
        <p:sp>
          <p:nvSpPr>
            <p:cNvPr id="59" name="rc59"/>
            <p:cNvSpPr/>
            <p:nvPr/>
          </p:nvSpPr>
          <p:spPr>
            <a:xfrm>
              <a:off x="6563979" y="2406299"/>
              <a:ext cx="249522" cy="1696397"/>
            </a:xfrm>
            <a:prstGeom prst="rect">
              <a:avLst/>
            </a:prstGeom>
            <a:solidFill>
              <a:srgbClr val="80BD41">
                <a:alpha val="100000"/>
              </a:srgbClr>
            </a:solidFill>
          </p:spPr>
          <p:txBody>
            <a:bodyPr/>
            <a:lstStyle/>
            <a:p/>
          </p:txBody>
        </p:sp>
        <p:sp>
          <p:nvSpPr>
            <p:cNvPr id="60" name="rc60"/>
            <p:cNvSpPr/>
            <p:nvPr/>
          </p:nvSpPr>
          <p:spPr>
            <a:xfrm>
              <a:off x="6563979" y="2389216"/>
              <a:ext cx="249522" cy="17082"/>
            </a:xfrm>
            <a:prstGeom prst="rect">
              <a:avLst/>
            </a:prstGeom>
            <a:solidFill>
              <a:srgbClr val="1CABE2">
                <a:alpha val="100000"/>
              </a:srgbClr>
            </a:solidFill>
          </p:spPr>
          <p:txBody>
            <a:bodyPr/>
            <a:lstStyle/>
            <a:p/>
          </p:txBody>
        </p:sp>
        <p:sp>
          <p:nvSpPr>
            <p:cNvPr id="61" name="rc61"/>
            <p:cNvSpPr/>
            <p:nvPr/>
          </p:nvSpPr>
          <p:spPr>
            <a:xfrm>
              <a:off x="6841227" y="2415724"/>
              <a:ext cx="249522" cy="1686972"/>
            </a:xfrm>
            <a:prstGeom prst="rect">
              <a:avLst/>
            </a:prstGeom>
            <a:solidFill>
              <a:srgbClr val="80BD41">
                <a:alpha val="100000"/>
              </a:srgbClr>
            </a:solidFill>
          </p:spPr>
          <p:txBody>
            <a:bodyPr/>
            <a:lstStyle/>
            <a:p/>
          </p:txBody>
        </p:sp>
        <p:sp>
          <p:nvSpPr>
            <p:cNvPr id="62" name="rc62"/>
            <p:cNvSpPr/>
            <p:nvPr/>
          </p:nvSpPr>
          <p:spPr>
            <a:xfrm>
              <a:off x="6841227" y="2398641"/>
              <a:ext cx="249522" cy="17082"/>
            </a:xfrm>
            <a:prstGeom prst="rect">
              <a:avLst/>
            </a:prstGeom>
            <a:solidFill>
              <a:srgbClr val="1CABE2">
                <a:alpha val="100000"/>
              </a:srgbClr>
            </a:solidFill>
          </p:spPr>
          <p:txBody>
            <a:bodyPr/>
            <a:lstStyle/>
            <a:p/>
          </p:txBody>
        </p:sp>
        <p:sp>
          <p:nvSpPr>
            <p:cNvPr id="63" name="rc63"/>
            <p:cNvSpPr/>
            <p:nvPr/>
          </p:nvSpPr>
          <p:spPr>
            <a:xfrm>
              <a:off x="7118474" y="2415842"/>
              <a:ext cx="249522" cy="1686854"/>
            </a:xfrm>
            <a:prstGeom prst="rect">
              <a:avLst/>
            </a:prstGeom>
            <a:solidFill>
              <a:srgbClr val="80BD41">
                <a:alpha val="100000"/>
              </a:srgbClr>
            </a:solidFill>
          </p:spPr>
          <p:txBody>
            <a:bodyPr/>
            <a:lstStyle/>
            <a:p/>
          </p:txBody>
        </p:sp>
        <p:sp>
          <p:nvSpPr>
            <p:cNvPr id="64" name="rc64"/>
            <p:cNvSpPr/>
            <p:nvPr/>
          </p:nvSpPr>
          <p:spPr>
            <a:xfrm>
              <a:off x="7118474" y="2398759"/>
              <a:ext cx="249522" cy="17082"/>
            </a:xfrm>
            <a:prstGeom prst="rect">
              <a:avLst/>
            </a:prstGeom>
            <a:solidFill>
              <a:srgbClr val="1CABE2">
                <a:alpha val="100000"/>
              </a:srgbClr>
            </a:solidFill>
          </p:spPr>
          <p:txBody>
            <a:bodyPr/>
            <a:lstStyle/>
            <a:p/>
          </p:txBody>
        </p:sp>
        <p:sp>
          <p:nvSpPr>
            <p:cNvPr id="65" name="rc65"/>
            <p:cNvSpPr/>
            <p:nvPr/>
          </p:nvSpPr>
          <p:spPr>
            <a:xfrm>
              <a:off x="7395722" y="2415842"/>
              <a:ext cx="249522" cy="1686854"/>
            </a:xfrm>
            <a:prstGeom prst="rect">
              <a:avLst/>
            </a:prstGeom>
            <a:solidFill>
              <a:srgbClr val="80BD41">
                <a:alpha val="100000"/>
              </a:srgbClr>
            </a:solidFill>
          </p:spPr>
          <p:txBody>
            <a:bodyPr/>
            <a:lstStyle/>
            <a:p/>
          </p:txBody>
        </p:sp>
        <p:sp>
          <p:nvSpPr>
            <p:cNvPr id="66" name="rc66"/>
            <p:cNvSpPr/>
            <p:nvPr/>
          </p:nvSpPr>
          <p:spPr>
            <a:xfrm>
              <a:off x="7395722" y="2398759"/>
              <a:ext cx="249522" cy="17082"/>
            </a:xfrm>
            <a:prstGeom prst="rect">
              <a:avLst/>
            </a:prstGeom>
            <a:solidFill>
              <a:srgbClr val="1CABE2">
                <a:alpha val="100000"/>
              </a:srgbClr>
            </a:solidFill>
          </p:spPr>
          <p:txBody>
            <a:bodyPr/>
            <a:lstStyle/>
            <a:p/>
          </p:txBody>
        </p:sp>
        <p:sp>
          <p:nvSpPr>
            <p:cNvPr id="67" name="rc67"/>
            <p:cNvSpPr/>
            <p:nvPr/>
          </p:nvSpPr>
          <p:spPr>
            <a:xfrm>
              <a:off x="7672970" y="2604815"/>
              <a:ext cx="249522" cy="1497881"/>
            </a:xfrm>
            <a:prstGeom prst="rect">
              <a:avLst/>
            </a:prstGeom>
            <a:solidFill>
              <a:srgbClr val="80BD41">
                <a:alpha val="100000"/>
              </a:srgbClr>
            </a:solidFill>
          </p:spPr>
          <p:txBody>
            <a:bodyPr/>
            <a:lstStyle/>
            <a:p/>
          </p:txBody>
        </p:sp>
        <p:sp>
          <p:nvSpPr>
            <p:cNvPr id="68" name="rc68"/>
            <p:cNvSpPr/>
            <p:nvPr/>
          </p:nvSpPr>
          <p:spPr>
            <a:xfrm>
              <a:off x="7672970" y="2400526"/>
              <a:ext cx="249522" cy="204288"/>
            </a:xfrm>
            <a:prstGeom prst="rect">
              <a:avLst/>
            </a:prstGeom>
            <a:solidFill>
              <a:srgbClr val="1CABE2">
                <a:alpha val="100000"/>
              </a:srgbClr>
            </a:solidFill>
          </p:spPr>
          <p:txBody>
            <a:bodyPr/>
            <a:lstStyle/>
            <a:p/>
          </p:txBody>
        </p:sp>
        <p:sp>
          <p:nvSpPr>
            <p:cNvPr id="69" name="rc69"/>
            <p:cNvSpPr/>
            <p:nvPr/>
          </p:nvSpPr>
          <p:spPr>
            <a:xfrm>
              <a:off x="7950217" y="2626493"/>
              <a:ext cx="249522" cy="1476204"/>
            </a:xfrm>
            <a:prstGeom prst="rect">
              <a:avLst/>
            </a:prstGeom>
            <a:solidFill>
              <a:srgbClr val="80BD41">
                <a:alpha val="100000"/>
              </a:srgbClr>
            </a:solidFill>
          </p:spPr>
          <p:txBody>
            <a:bodyPr/>
            <a:lstStyle/>
            <a:p/>
          </p:txBody>
        </p:sp>
        <p:sp>
          <p:nvSpPr>
            <p:cNvPr id="70" name="rc70"/>
            <p:cNvSpPr/>
            <p:nvPr/>
          </p:nvSpPr>
          <p:spPr>
            <a:xfrm>
              <a:off x="7950217" y="2425149"/>
              <a:ext cx="249522" cy="201343"/>
            </a:xfrm>
            <a:prstGeom prst="rect">
              <a:avLst/>
            </a:prstGeom>
            <a:solidFill>
              <a:srgbClr val="1CABE2">
                <a:alpha val="100000"/>
              </a:srgbClr>
            </a:solidFill>
          </p:spPr>
          <p:txBody>
            <a:bodyPr/>
            <a:lstStyle/>
            <a:p/>
          </p:txBody>
        </p:sp>
        <p:sp>
          <p:nvSpPr>
            <p:cNvPr id="71" name="pl71"/>
            <p:cNvSpPr/>
            <p:nvPr/>
          </p:nvSpPr>
          <p:spPr>
            <a:xfrm>
              <a:off x="1421035" y="1236556"/>
              <a:ext cx="6653943" cy="318460"/>
            </a:xfrm>
            <a:custGeom>
              <a:avLst/>
              <a:pathLst>
                <a:path w="6653943" h="318460">
                  <a:moveTo>
                    <a:pt x="0" y="115803"/>
                  </a:moveTo>
                  <a:lnTo>
                    <a:pt x="277247" y="57901"/>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2895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318460"/>
                  </a:lnTo>
                  <a:lnTo>
                    <a:pt x="6653943" y="31846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1303481" y="2568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3" name="tx83"/>
            <p:cNvSpPr/>
            <p:nvPr/>
          </p:nvSpPr>
          <p:spPr>
            <a:xfrm>
              <a:off x="2728897" y="250667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84" name="tx84"/>
            <p:cNvSpPr/>
            <p:nvPr/>
          </p:nvSpPr>
          <p:spPr>
            <a:xfrm>
              <a:off x="4075958" y="2359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136.4</a:t>
              </a:r>
            </a:p>
          </p:txBody>
        </p:sp>
        <p:sp>
          <p:nvSpPr>
            <p:cNvPr id="85" name="tx85"/>
            <p:cNvSpPr/>
            <p:nvPr/>
          </p:nvSpPr>
          <p:spPr>
            <a:xfrm>
              <a:off x="5462196" y="22410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146.5</a:t>
              </a:r>
            </a:p>
          </p:txBody>
        </p:sp>
        <p:sp>
          <p:nvSpPr>
            <p:cNvPr id="86" name="tx86"/>
            <p:cNvSpPr/>
            <p:nvPr/>
          </p:nvSpPr>
          <p:spPr>
            <a:xfrm>
              <a:off x="6571187" y="2253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145.4</a:t>
              </a:r>
            </a:p>
          </p:txBody>
        </p:sp>
        <p:sp>
          <p:nvSpPr>
            <p:cNvPr id="87" name="tx87"/>
            <p:cNvSpPr/>
            <p:nvPr/>
          </p:nvSpPr>
          <p:spPr>
            <a:xfrm>
              <a:off x="6848435" y="226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88" name="tx88"/>
            <p:cNvSpPr/>
            <p:nvPr/>
          </p:nvSpPr>
          <p:spPr>
            <a:xfrm>
              <a:off x="7125682" y="226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89" name="tx89"/>
            <p:cNvSpPr/>
            <p:nvPr/>
          </p:nvSpPr>
          <p:spPr>
            <a:xfrm>
              <a:off x="7402930" y="226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0" name="tx90"/>
            <p:cNvSpPr/>
            <p:nvPr/>
          </p:nvSpPr>
          <p:spPr>
            <a:xfrm>
              <a:off x="7680178" y="2264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144.5</a:t>
              </a:r>
            </a:p>
          </p:txBody>
        </p:sp>
        <p:sp>
          <p:nvSpPr>
            <p:cNvPr id="91" name="tx91"/>
            <p:cNvSpPr/>
            <p:nvPr/>
          </p:nvSpPr>
          <p:spPr>
            <a:xfrm>
              <a:off x="7957425" y="22904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142.4</a:t>
              </a:r>
            </a:p>
          </p:txBody>
        </p:sp>
        <p:sp>
          <p:nvSpPr>
            <p:cNvPr id="92" name="pl92"/>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4034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112.8</a:t>
              </a:r>
            </a:p>
          </p:txBody>
        </p:sp>
        <p:sp>
          <p:nvSpPr>
            <p:cNvPr id="103" name="tx103"/>
            <p:cNvSpPr/>
            <p:nvPr/>
          </p:nvSpPr>
          <p:spPr>
            <a:xfrm>
              <a:off x="1355732" y="27043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04" name="tx104"/>
            <p:cNvSpPr/>
            <p:nvPr/>
          </p:nvSpPr>
          <p:spPr>
            <a:xfrm>
              <a:off x="2689720" y="33443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122.8</a:t>
              </a:r>
            </a:p>
          </p:txBody>
        </p:sp>
        <p:sp>
          <p:nvSpPr>
            <p:cNvPr id="105" name="tx105"/>
            <p:cNvSpPr/>
            <p:nvPr/>
          </p:nvSpPr>
          <p:spPr>
            <a:xfrm>
              <a:off x="2741971" y="26148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6" name="tx106"/>
            <p:cNvSpPr/>
            <p:nvPr/>
          </p:nvSpPr>
          <p:spPr>
            <a:xfrm>
              <a:off x="4075958" y="32720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07" name="tx107"/>
            <p:cNvSpPr/>
            <p:nvPr/>
          </p:nvSpPr>
          <p:spPr>
            <a:xfrm>
              <a:off x="4128209" y="24695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8" name="tx108"/>
            <p:cNvSpPr/>
            <p:nvPr/>
          </p:nvSpPr>
          <p:spPr>
            <a:xfrm>
              <a:off x="5501373" y="32133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09" name="tx109"/>
            <p:cNvSpPr/>
            <p:nvPr/>
          </p:nvSpPr>
          <p:spPr>
            <a:xfrm>
              <a:off x="5514447" y="23504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0" name="tx110"/>
            <p:cNvSpPr/>
            <p:nvPr/>
          </p:nvSpPr>
          <p:spPr>
            <a:xfrm>
              <a:off x="6610364" y="322059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1" name="tx111"/>
            <p:cNvSpPr/>
            <p:nvPr/>
          </p:nvSpPr>
          <p:spPr>
            <a:xfrm>
              <a:off x="6623438" y="23638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2" name="tx112"/>
            <p:cNvSpPr/>
            <p:nvPr/>
          </p:nvSpPr>
          <p:spPr>
            <a:xfrm>
              <a:off x="6848435" y="32241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13" name="tx113"/>
            <p:cNvSpPr/>
            <p:nvPr/>
          </p:nvSpPr>
          <p:spPr>
            <a:xfrm>
              <a:off x="6900686" y="23732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4" name="tx114"/>
            <p:cNvSpPr/>
            <p:nvPr/>
          </p:nvSpPr>
          <p:spPr>
            <a:xfrm>
              <a:off x="7125682" y="3224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15" name="tx115"/>
            <p:cNvSpPr/>
            <p:nvPr/>
          </p:nvSpPr>
          <p:spPr>
            <a:xfrm>
              <a:off x="7177933" y="23733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7402930" y="3224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17" name="tx117"/>
            <p:cNvSpPr/>
            <p:nvPr/>
          </p:nvSpPr>
          <p:spPr>
            <a:xfrm>
              <a:off x="7455181" y="23733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7680178" y="331985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19" name="tx119"/>
            <p:cNvSpPr/>
            <p:nvPr/>
          </p:nvSpPr>
          <p:spPr>
            <a:xfrm>
              <a:off x="7706303" y="24675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20" name="tx120"/>
            <p:cNvSpPr/>
            <p:nvPr/>
          </p:nvSpPr>
          <p:spPr>
            <a:xfrm>
              <a:off x="7957425" y="33295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125.3</a:t>
              </a:r>
            </a:p>
          </p:txBody>
        </p:sp>
        <p:sp>
          <p:nvSpPr>
            <p:cNvPr id="121" name="tx121"/>
            <p:cNvSpPr/>
            <p:nvPr/>
          </p:nvSpPr>
          <p:spPr>
            <a:xfrm>
              <a:off x="7983551" y="24919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724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6943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0204"/>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2000-2024</a:t>
              </a:r>
            </a:p>
          </p:txBody>
        </p:sp>
        <p:sp>
          <p:nvSpPr>
            <p:cNvPr id="150" name="pl150"/>
            <p:cNvSpPr/>
            <p:nvPr/>
          </p:nvSpPr>
          <p:spPr>
            <a:xfrm>
              <a:off x="24264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867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9469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5656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168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0771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509181" cy="167191"/>
            </a:xfrm>
            <a:prstGeom prst="rect">
              <a:avLst/>
            </a:prstGeom>
            <a:solidFill>
              <a:srgbClr val="80BD41">
                <a:alpha val="100000"/>
              </a:srgbClr>
            </a:solidFill>
          </p:spPr>
          <p:txBody>
            <a:bodyPr/>
            <a:lstStyle/>
            <a:p/>
          </p:txBody>
        </p:sp>
        <p:sp>
          <p:nvSpPr>
            <p:cNvPr id="161" name="rc161"/>
            <p:cNvSpPr/>
            <p:nvPr/>
          </p:nvSpPr>
          <p:spPr>
            <a:xfrm>
              <a:off x="7805455" y="5889059"/>
              <a:ext cx="65548" cy="167191"/>
            </a:xfrm>
            <a:prstGeom prst="rect">
              <a:avLst/>
            </a:prstGeom>
            <a:solidFill>
              <a:srgbClr val="1CABE2">
                <a:alpha val="100000"/>
              </a:srgbClr>
            </a:solidFill>
          </p:spPr>
          <p:txBody>
            <a:bodyPr/>
            <a:lstStyle/>
            <a:p/>
          </p:txBody>
        </p:sp>
        <p:sp>
          <p:nvSpPr>
            <p:cNvPr id="162" name="rc162"/>
            <p:cNvSpPr/>
            <p:nvPr/>
          </p:nvSpPr>
          <p:spPr>
            <a:xfrm>
              <a:off x="1296273" y="5680069"/>
              <a:ext cx="5747464" cy="167191"/>
            </a:xfrm>
            <a:prstGeom prst="rect">
              <a:avLst/>
            </a:prstGeom>
            <a:solidFill>
              <a:srgbClr val="80BD41">
                <a:alpha val="100000"/>
              </a:srgbClr>
            </a:solidFill>
          </p:spPr>
          <p:txBody>
            <a:bodyPr/>
            <a:lstStyle/>
            <a:p/>
          </p:txBody>
        </p:sp>
        <p:sp>
          <p:nvSpPr>
            <p:cNvPr id="163" name="rc163"/>
            <p:cNvSpPr/>
            <p:nvPr/>
          </p:nvSpPr>
          <p:spPr>
            <a:xfrm>
              <a:off x="7043738" y="5680069"/>
              <a:ext cx="783868" cy="167191"/>
            </a:xfrm>
            <a:prstGeom prst="rect">
              <a:avLst/>
            </a:prstGeom>
            <a:solidFill>
              <a:srgbClr val="1CABE2">
                <a:alpha val="100000"/>
              </a:srgbClr>
            </a:solidFill>
          </p:spPr>
          <p:txBody>
            <a:bodyPr/>
            <a:lstStyle/>
            <a:p/>
          </p:txBody>
        </p:sp>
        <p:sp>
          <p:nvSpPr>
            <p:cNvPr id="164" name="rc164"/>
            <p:cNvSpPr/>
            <p:nvPr/>
          </p:nvSpPr>
          <p:spPr>
            <a:xfrm>
              <a:off x="1296273" y="5471080"/>
              <a:ext cx="5664285" cy="167191"/>
            </a:xfrm>
            <a:prstGeom prst="rect">
              <a:avLst/>
            </a:prstGeom>
            <a:solidFill>
              <a:srgbClr val="80BD41">
                <a:alpha val="100000"/>
              </a:srgbClr>
            </a:solidFill>
          </p:spPr>
          <p:txBody>
            <a:bodyPr/>
            <a:lstStyle/>
            <a:p/>
          </p:txBody>
        </p:sp>
        <p:sp>
          <p:nvSpPr>
            <p:cNvPr id="165" name="rc165"/>
            <p:cNvSpPr/>
            <p:nvPr/>
          </p:nvSpPr>
          <p:spPr>
            <a:xfrm>
              <a:off x="6960559" y="5471080"/>
              <a:ext cx="772566" cy="167191"/>
            </a:xfrm>
            <a:prstGeom prst="rect">
              <a:avLst/>
            </a:prstGeom>
            <a:solidFill>
              <a:srgbClr val="1CABE2">
                <a:alpha val="100000"/>
              </a:srgbClr>
            </a:solidFill>
          </p:spPr>
          <p:txBody>
            <a:bodyPr/>
            <a:lstStyle/>
            <a:p/>
          </p:txBody>
        </p:sp>
        <p:sp>
          <p:nvSpPr>
            <p:cNvPr id="166" name="tx166"/>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145.4</a:t>
              </a:r>
            </a:p>
          </p:txBody>
        </p:sp>
        <p:sp>
          <p:nvSpPr>
            <p:cNvPr id="167" name="tx167"/>
            <p:cNvSpPr/>
            <p:nvPr/>
          </p:nvSpPr>
          <p:spPr>
            <a:xfrm>
              <a:off x="800949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144.5</a:t>
              </a:r>
            </a:p>
          </p:txBody>
        </p:sp>
        <p:sp>
          <p:nvSpPr>
            <p:cNvPr id="168" name="tx168"/>
            <p:cNvSpPr/>
            <p:nvPr/>
          </p:nvSpPr>
          <p:spPr>
            <a:xfrm>
              <a:off x="7909813"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142.4</a:t>
              </a:r>
            </a:p>
          </p:txBody>
        </p:sp>
        <p:sp>
          <p:nvSpPr>
            <p:cNvPr id="169" name="tx169"/>
            <p:cNvSpPr/>
            <p:nvPr/>
          </p:nvSpPr>
          <p:spPr>
            <a:xfrm>
              <a:off x="4460430" y="5933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0" name="tx170"/>
            <p:cNvSpPr/>
            <p:nvPr/>
          </p:nvSpPr>
          <p:spPr>
            <a:xfrm>
              <a:off x="7762881"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1" name="tx171"/>
            <p:cNvSpPr/>
            <p:nvPr/>
          </p:nvSpPr>
          <p:spPr>
            <a:xfrm>
              <a:off x="4034367"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127.1</a:t>
              </a:r>
            </a:p>
          </p:txBody>
        </p:sp>
        <p:sp>
          <p:nvSpPr>
            <p:cNvPr id="172" name="tx172"/>
            <p:cNvSpPr/>
            <p:nvPr/>
          </p:nvSpPr>
          <p:spPr>
            <a:xfrm>
              <a:off x="733017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73" name="tx173"/>
            <p:cNvSpPr/>
            <p:nvPr/>
          </p:nvSpPr>
          <p:spPr>
            <a:xfrm>
              <a:off x="399277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125.3</a:t>
              </a:r>
            </a:p>
          </p:txBody>
        </p:sp>
        <p:sp>
          <p:nvSpPr>
            <p:cNvPr id="174" name="tx174"/>
            <p:cNvSpPr/>
            <p:nvPr/>
          </p:nvSpPr>
          <p:spPr>
            <a:xfrm>
              <a:off x="7241349"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7886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0" name="tx180"/>
            <p:cNvSpPr/>
            <p:nvPr/>
          </p:nvSpPr>
          <p:spPr>
            <a:xfrm>
              <a:off x="57003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1" name="tx181"/>
            <p:cNvSpPr/>
            <p:nvPr/>
          </p:nvSpPr>
          <p:spPr>
            <a:xfrm>
              <a:off x="79606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(88%) was lower than in 2019 (99%).
The number of children vaccinated with DTP1 decreased 13%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State of Palestine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171421"/>
                  </a:moveTo>
                  <a:lnTo>
                    <a:pt x="141553" y="57140"/>
                  </a:lnTo>
                  <a:lnTo>
                    <a:pt x="283107" y="57140"/>
                  </a:lnTo>
                  <a:lnTo>
                    <a:pt x="424661" y="28570"/>
                  </a:lnTo>
                  <a:lnTo>
                    <a:pt x="566215" y="85710"/>
                  </a:lnTo>
                  <a:lnTo>
                    <a:pt x="707769" y="85710"/>
                  </a:lnTo>
                  <a:lnTo>
                    <a:pt x="849323" y="85710"/>
                  </a:lnTo>
                  <a:lnTo>
                    <a:pt x="990877" y="0"/>
                  </a:lnTo>
                  <a:lnTo>
                    <a:pt x="1132431" y="85710"/>
                  </a:lnTo>
                  <a:lnTo>
                    <a:pt x="1273984" y="57140"/>
                  </a:lnTo>
                  <a:lnTo>
                    <a:pt x="1415538" y="0"/>
                  </a:lnTo>
                  <a:lnTo>
                    <a:pt x="1557092" y="0"/>
                  </a:lnTo>
                  <a:lnTo>
                    <a:pt x="1698646" y="57140"/>
                  </a:lnTo>
                  <a:lnTo>
                    <a:pt x="1840200" y="0"/>
                  </a:lnTo>
                  <a:lnTo>
                    <a:pt x="1981754" y="0"/>
                  </a:lnTo>
                  <a:lnTo>
                    <a:pt x="2123308" y="0"/>
                  </a:lnTo>
                  <a:lnTo>
                    <a:pt x="2264862" y="0"/>
                  </a:lnTo>
                  <a:lnTo>
                    <a:pt x="2406416" y="0"/>
                  </a:lnTo>
                  <a:lnTo>
                    <a:pt x="2547969" y="0"/>
                  </a:lnTo>
                  <a:lnTo>
                    <a:pt x="2689523" y="0"/>
                  </a:lnTo>
                  <a:lnTo>
                    <a:pt x="2831077" y="28570"/>
                  </a:lnTo>
                  <a:lnTo>
                    <a:pt x="2972631" y="114281"/>
                  </a:lnTo>
                  <a:lnTo>
                    <a:pt x="3114185" y="28570"/>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171421"/>
                  </a:moveTo>
                  <a:lnTo>
                    <a:pt x="141553" y="57140"/>
                  </a:lnTo>
                  <a:lnTo>
                    <a:pt x="283107" y="57140"/>
                  </a:lnTo>
                  <a:lnTo>
                    <a:pt x="424661" y="28570"/>
                  </a:lnTo>
                  <a:lnTo>
                    <a:pt x="566215" y="85710"/>
                  </a:lnTo>
                  <a:lnTo>
                    <a:pt x="707769" y="85710"/>
                  </a:lnTo>
                  <a:lnTo>
                    <a:pt x="849323" y="85710"/>
                  </a:lnTo>
                  <a:lnTo>
                    <a:pt x="990877" y="0"/>
                  </a:lnTo>
                  <a:lnTo>
                    <a:pt x="1132431" y="85710"/>
                  </a:lnTo>
                  <a:lnTo>
                    <a:pt x="1273984" y="57140"/>
                  </a:lnTo>
                  <a:lnTo>
                    <a:pt x="1415538" y="0"/>
                  </a:lnTo>
                  <a:lnTo>
                    <a:pt x="1557092" y="0"/>
                  </a:lnTo>
                  <a:lnTo>
                    <a:pt x="1698646" y="57140"/>
                  </a:lnTo>
                  <a:lnTo>
                    <a:pt x="1840200" y="0"/>
                  </a:lnTo>
                  <a:lnTo>
                    <a:pt x="1981754" y="0"/>
                  </a:lnTo>
                  <a:lnTo>
                    <a:pt x="2123308" y="0"/>
                  </a:lnTo>
                  <a:lnTo>
                    <a:pt x="2264862" y="0"/>
                  </a:lnTo>
                  <a:lnTo>
                    <a:pt x="2406416" y="0"/>
                  </a:lnTo>
                  <a:lnTo>
                    <a:pt x="2547969" y="0"/>
                  </a:lnTo>
                  <a:lnTo>
                    <a:pt x="2689523" y="0"/>
                  </a:lnTo>
                  <a:lnTo>
                    <a:pt x="2831077" y="28570"/>
                  </a:lnTo>
                  <a:lnTo>
                    <a:pt x="2972631" y="114281"/>
                  </a:lnTo>
                  <a:lnTo>
                    <a:pt x="3114185" y="28570"/>
                  </a:lnTo>
                  <a:lnTo>
                    <a:pt x="3255739" y="314272"/>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171421"/>
                  </a:moveTo>
                  <a:lnTo>
                    <a:pt x="141553" y="57140"/>
                  </a:lnTo>
                  <a:lnTo>
                    <a:pt x="283107" y="57140"/>
                  </a:lnTo>
                  <a:lnTo>
                    <a:pt x="424661" y="28570"/>
                  </a:lnTo>
                  <a:lnTo>
                    <a:pt x="566215" y="85710"/>
                  </a:lnTo>
                  <a:lnTo>
                    <a:pt x="707769" y="85710"/>
                  </a:lnTo>
                  <a:lnTo>
                    <a:pt x="849323" y="85710"/>
                  </a:lnTo>
                  <a:lnTo>
                    <a:pt x="990877" y="0"/>
                  </a:lnTo>
                  <a:lnTo>
                    <a:pt x="1132431" y="85710"/>
                  </a:lnTo>
                  <a:lnTo>
                    <a:pt x="1273984" y="57140"/>
                  </a:lnTo>
                  <a:lnTo>
                    <a:pt x="1415538" y="0"/>
                  </a:lnTo>
                  <a:lnTo>
                    <a:pt x="1557092" y="0"/>
                  </a:lnTo>
                  <a:lnTo>
                    <a:pt x="1698646" y="57140"/>
                  </a:lnTo>
                  <a:lnTo>
                    <a:pt x="1840200" y="0"/>
                  </a:lnTo>
                  <a:lnTo>
                    <a:pt x="1981754" y="0"/>
                  </a:lnTo>
                  <a:lnTo>
                    <a:pt x="2123308" y="0"/>
                  </a:lnTo>
                  <a:lnTo>
                    <a:pt x="2264862" y="0"/>
                  </a:lnTo>
                  <a:lnTo>
                    <a:pt x="2406416" y="0"/>
                  </a:lnTo>
                  <a:lnTo>
                    <a:pt x="2547969" y="0"/>
                  </a:lnTo>
                  <a:lnTo>
                    <a:pt x="2689523" y="0"/>
                  </a:lnTo>
                  <a:lnTo>
                    <a:pt x="2831077" y="28570"/>
                  </a:lnTo>
                  <a:lnTo>
                    <a:pt x="2972631" y="114281"/>
                  </a:lnTo>
                  <a:lnTo>
                    <a:pt x="3114185" y="28570"/>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2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271" y="4830005"/>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0" name="tx60"/>
            <p:cNvSpPr/>
            <p:nvPr/>
          </p:nvSpPr>
          <p:spPr>
            <a:xfrm>
              <a:off x="31079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38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243819" y="471005"/>
              <a:ext cx="31515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State of Palestine,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1269178"/>
            </a:xfrm>
            <a:custGeom>
              <a:avLst/>
              <a:pathLst>
                <a:path w="3397293" h="1269178">
                  <a:moveTo>
                    <a:pt x="0" y="692279"/>
                  </a:moveTo>
                  <a:lnTo>
                    <a:pt x="141553" y="230759"/>
                  </a:lnTo>
                  <a:lnTo>
                    <a:pt x="283107" y="230759"/>
                  </a:lnTo>
                  <a:lnTo>
                    <a:pt x="424661" y="115379"/>
                  </a:lnTo>
                  <a:lnTo>
                    <a:pt x="566215" y="346139"/>
                  </a:lnTo>
                  <a:lnTo>
                    <a:pt x="707769" y="346139"/>
                  </a:lnTo>
                  <a:lnTo>
                    <a:pt x="849323" y="346139"/>
                  </a:lnTo>
                  <a:lnTo>
                    <a:pt x="990877" y="0"/>
                  </a:lnTo>
                  <a:lnTo>
                    <a:pt x="1132431" y="346139"/>
                  </a:lnTo>
                  <a:lnTo>
                    <a:pt x="1273984" y="230759"/>
                  </a:lnTo>
                  <a:lnTo>
                    <a:pt x="1415538" y="0"/>
                  </a:lnTo>
                  <a:lnTo>
                    <a:pt x="1557092" y="0"/>
                  </a:lnTo>
                  <a:lnTo>
                    <a:pt x="1698646" y="230759"/>
                  </a:lnTo>
                  <a:lnTo>
                    <a:pt x="1840200" y="0"/>
                  </a:lnTo>
                  <a:lnTo>
                    <a:pt x="1981754" y="0"/>
                  </a:lnTo>
                  <a:lnTo>
                    <a:pt x="2123308" y="0"/>
                  </a:lnTo>
                  <a:lnTo>
                    <a:pt x="2264862" y="0"/>
                  </a:lnTo>
                  <a:lnTo>
                    <a:pt x="2406416" y="0"/>
                  </a:lnTo>
                  <a:lnTo>
                    <a:pt x="2547969" y="0"/>
                  </a:lnTo>
                  <a:lnTo>
                    <a:pt x="2689523" y="0"/>
                  </a:lnTo>
                  <a:lnTo>
                    <a:pt x="2831077" y="115379"/>
                  </a:lnTo>
                  <a:lnTo>
                    <a:pt x="2972631" y="461519"/>
                  </a:lnTo>
                  <a:lnTo>
                    <a:pt x="3114185" y="115379"/>
                  </a:lnTo>
                  <a:lnTo>
                    <a:pt x="3255739" y="1269178"/>
                  </a:lnTo>
                  <a:lnTo>
                    <a:pt x="3397293" y="126917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1269178"/>
            </a:xfrm>
            <a:custGeom>
              <a:avLst/>
              <a:pathLst>
                <a:path w="3397293" h="1269178">
                  <a:moveTo>
                    <a:pt x="0" y="692279"/>
                  </a:moveTo>
                  <a:lnTo>
                    <a:pt x="141553" y="230759"/>
                  </a:lnTo>
                  <a:lnTo>
                    <a:pt x="283107" y="230759"/>
                  </a:lnTo>
                  <a:lnTo>
                    <a:pt x="424661" y="115379"/>
                  </a:lnTo>
                  <a:lnTo>
                    <a:pt x="566215" y="346139"/>
                  </a:lnTo>
                  <a:lnTo>
                    <a:pt x="707769" y="346139"/>
                  </a:lnTo>
                  <a:lnTo>
                    <a:pt x="849323" y="346139"/>
                  </a:lnTo>
                  <a:lnTo>
                    <a:pt x="990877" y="0"/>
                  </a:lnTo>
                  <a:lnTo>
                    <a:pt x="1132431" y="346139"/>
                  </a:lnTo>
                  <a:lnTo>
                    <a:pt x="1273984" y="230759"/>
                  </a:lnTo>
                  <a:lnTo>
                    <a:pt x="1415538" y="0"/>
                  </a:lnTo>
                  <a:lnTo>
                    <a:pt x="1557092" y="0"/>
                  </a:lnTo>
                  <a:lnTo>
                    <a:pt x="1698646" y="230759"/>
                  </a:lnTo>
                  <a:lnTo>
                    <a:pt x="1840200" y="0"/>
                  </a:lnTo>
                  <a:lnTo>
                    <a:pt x="1981754" y="0"/>
                  </a:lnTo>
                  <a:lnTo>
                    <a:pt x="2123308" y="0"/>
                  </a:lnTo>
                  <a:lnTo>
                    <a:pt x="2264862" y="0"/>
                  </a:lnTo>
                  <a:lnTo>
                    <a:pt x="2406416" y="0"/>
                  </a:lnTo>
                  <a:lnTo>
                    <a:pt x="2547969" y="0"/>
                  </a:lnTo>
                  <a:lnTo>
                    <a:pt x="2689523" y="0"/>
                  </a:lnTo>
                  <a:lnTo>
                    <a:pt x="2831077" y="115379"/>
                  </a:lnTo>
                  <a:lnTo>
                    <a:pt x="2972631" y="461519"/>
                  </a:lnTo>
                  <a:lnTo>
                    <a:pt x="3114185" y="115379"/>
                  </a:lnTo>
                  <a:lnTo>
                    <a:pt x="3255739" y="1269178"/>
                  </a:lnTo>
                  <a:lnTo>
                    <a:pt x="3397293" y="1269178"/>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1338406"/>
            </a:xfrm>
            <a:custGeom>
              <a:avLst/>
              <a:pathLst>
                <a:path w="0" h="1338406">
                  <a:moveTo>
                    <a:pt x="0" y="13384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1915305"/>
            </a:xfrm>
            <a:custGeom>
              <a:avLst/>
              <a:pathLst>
                <a:path w="0" h="1915305">
                  <a:moveTo>
                    <a:pt x="0" y="19153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1915305"/>
            </a:xfrm>
            <a:custGeom>
              <a:avLst/>
              <a:pathLst>
                <a:path w="0" h="1915305">
                  <a:moveTo>
                    <a:pt x="0" y="19153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1269178"/>
            </a:xfrm>
            <a:custGeom>
              <a:avLst/>
              <a:pathLst>
                <a:path w="3397293" h="1269178">
                  <a:moveTo>
                    <a:pt x="0" y="692279"/>
                  </a:moveTo>
                  <a:lnTo>
                    <a:pt x="141553" y="230759"/>
                  </a:lnTo>
                  <a:lnTo>
                    <a:pt x="283107" y="230759"/>
                  </a:lnTo>
                  <a:lnTo>
                    <a:pt x="424661" y="115379"/>
                  </a:lnTo>
                  <a:lnTo>
                    <a:pt x="566215" y="346139"/>
                  </a:lnTo>
                  <a:lnTo>
                    <a:pt x="707769" y="346139"/>
                  </a:lnTo>
                  <a:lnTo>
                    <a:pt x="849323" y="346139"/>
                  </a:lnTo>
                  <a:lnTo>
                    <a:pt x="990877" y="0"/>
                  </a:lnTo>
                  <a:lnTo>
                    <a:pt x="1132431" y="346139"/>
                  </a:lnTo>
                  <a:lnTo>
                    <a:pt x="1273984" y="230759"/>
                  </a:lnTo>
                  <a:lnTo>
                    <a:pt x="1415538" y="0"/>
                  </a:lnTo>
                  <a:lnTo>
                    <a:pt x="1557092" y="0"/>
                  </a:lnTo>
                  <a:lnTo>
                    <a:pt x="1698646" y="230759"/>
                  </a:lnTo>
                  <a:lnTo>
                    <a:pt x="1840200" y="0"/>
                  </a:lnTo>
                  <a:lnTo>
                    <a:pt x="1981754" y="0"/>
                  </a:lnTo>
                  <a:lnTo>
                    <a:pt x="2123308" y="0"/>
                  </a:lnTo>
                  <a:lnTo>
                    <a:pt x="2264862" y="0"/>
                  </a:lnTo>
                  <a:lnTo>
                    <a:pt x="2406416" y="0"/>
                  </a:lnTo>
                  <a:lnTo>
                    <a:pt x="2547969" y="0"/>
                  </a:lnTo>
                  <a:lnTo>
                    <a:pt x="2689523" y="0"/>
                  </a:lnTo>
                  <a:lnTo>
                    <a:pt x="2831077" y="115379"/>
                  </a:lnTo>
                  <a:lnTo>
                    <a:pt x="2972631" y="461519"/>
                  </a:lnTo>
                  <a:lnTo>
                    <a:pt x="3114185" y="115379"/>
                  </a:lnTo>
                  <a:lnTo>
                    <a:pt x="3255739" y="1269178"/>
                  </a:lnTo>
                  <a:lnTo>
                    <a:pt x="3397293" y="1269178"/>
                  </a:lnTo>
                </a:path>
              </a:pathLst>
            </a:custGeom>
            <a:ln w="27101" cap="flat">
              <a:solidFill>
                <a:srgbClr val="0058AB">
                  <a:alpha val="100000"/>
                </a:srgbClr>
              </a:solidFill>
              <a:prstDash val="solid"/>
              <a:round/>
            </a:ln>
          </p:spPr>
          <p:txBody>
            <a:bodyPr/>
            <a:lstStyle/>
            <a:p/>
          </p:txBody>
        </p:sp>
        <p:sp>
          <p:nvSpPr>
            <p:cNvPr id="95" name="tx95"/>
            <p:cNvSpPr/>
            <p:nvPr/>
          </p:nvSpPr>
          <p:spPr>
            <a:xfrm>
              <a:off x="5389469" y="15175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97238" y="15174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8230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15063" y="15188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1" name="tx101"/>
            <p:cNvSpPr/>
            <p:nvPr/>
          </p:nvSpPr>
          <p:spPr>
            <a:xfrm>
              <a:off x="8756617" y="15188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703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703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15752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9199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70970" y="4830005"/>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23" name="tx123"/>
            <p:cNvSpPr/>
            <p:nvPr/>
          </p:nvSpPr>
          <p:spPr>
            <a:xfrm>
              <a:off x="74246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18708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728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843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957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7071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286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400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6514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614001"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7215149"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7900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51127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722415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State of Palestine (88%) was 3 percentage points higher than the global average (85%) and 9 percentage points higher than the average across all MENA countries (79%).
National DTP3 coverage was 11 percentage points lower than in 2019 (99%).
This equates to 17,000 un- and undervaccinated children in 2024 compared to 1,000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F26A21">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State of Palestine ranked number 7 out of 20 countries for lowest DTP3 coverage (based on tied ranks).
State of Palestine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35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92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499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63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212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45376"/>
              <a:ext cx="249522" cy="1261308"/>
            </a:xfrm>
            <a:prstGeom prst="rect">
              <a:avLst/>
            </a:prstGeom>
            <a:solidFill>
              <a:srgbClr val="80BD41">
                <a:alpha val="100000"/>
              </a:srgbClr>
            </a:solidFill>
          </p:spPr>
          <p:txBody>
            <a:bodyPr/>
            <a:lstStyle/>
            <a:p/>
          </p:txBody>
        </p:sp>
        <p:sp>
          <p:nvSpPr>
            <p:cNvPr id="22" name="rc22"/>
            <p:cNvSpPr/>
            <p:nvPr/>
          </p:nvSpPr>
          <p:spPr>
            <a:xfrm>
              <a:off x="1296273" y="2650418"/>
              <a:ext cx="249522" cy="94958"/>
            </a:xfrm>
            <a:prstGeom prst="rect">
              <a:avLst/>
            </a:prstGeom>
            <a:solidFill>
              <a:srgbClr val="1CABE2">
                <a:alpha val="100000"/>
              </a:srgbClr>
            </a:solidFill>
          </p:spPr>
          <p:txBody>
            <a:bodyPr/>
            <a:lstStyle/>
            <a:p/>
          </p:txBody>
        </p:sp>
        <p:sp>
          <p:nvSpPr>
            <p:cNvPr id="23" name="rc23"/>
            <p:cNvSpPr/>
            <p:nvPr/>
          </p:nvSpPr>
          <p:spPr>
            <a:xfrm>
              <a:off x="1573521" y="2670072"/>
              <a:ext cx="249522" cy="1336612"/>
            </a:xfrm>
            <a:prstGeom prst="rect">
              <a:avLst/>
            </a:prstGeom>
            <a:solidFill>
              <a:srgbClr val="80BD41">
                <a:alpha val="100000"/>
              </a:srgbClr>
            </a:solidFill>
          </p:spPr>
          <p:txBody>
            <a:bodyPr/>
            <a:lstStyle/>
            <a:p/>
          </p:txBody>
        </p:sp>
        <p:sp>
          <p:nvSpPr>
            <p:cNvPr id="24" name="rc24"/>
            <p:cNvSpPr/>
            <p:nvPr/>
          </p:nvSpPr>
          <p:spPr>
            <a:xfrm>
              <a:off x="1573521" y="2628706"/>
              <a:ext cx="249522" cy="41365"/>
            </a:xfrm>
            <a:prstGeom prst="rect">
              <a:avLst/>
            </a:prstGeom>
            <a:solidFill>
              <a:srgbClr val="1CABE2">
                <a:alpha val="100000"/>
              </a:srgbClr>
            </a:solidFill>
          </p:spPr>
          <p:txBody>
            <a:bodyPr/>
            <a:lstStyle/>
            <a:p/>
          </p:txBody>
        </p:sp>
        <p:sp>
          <p:nvSpPr>
            <p:cNvPr id="25" name="rc25"/>
            <p:cNvSpPr/>
            <p:nvPr/>
          </p:nvSpPr>
          <p:spPr>
            <a:xfrm>
              <a:off x="1850769" y="2657502"/>
              <a:ext cx="249522" cy="1349182"/>
            </a:xfrm>
            <a:prstGeom prst="rect">
              <a:avLst/>
            </a:prstGeom>
            <a:solidFill>
              <a:srgbClr val="80BD41">
                <a:alpha val="100000"/>
              </a:srgbClr>
            </a:solidFill>
          </p:spPr>
          <p:txBody>
            <a:bodyPr/>
            <a:lstStyle/>
            <a:p/>
          </p:txBody>
        </p:sp>
        <p:sp>
          <p:nvSpPr>
            <p:cNvPr id="26" name="rc26"/>
            <p:cNvSpPr/>
            <p:nvPr/>
          </p:nvSpPr>
          <p:spPr>
            <a:xfrm>
              <a:off x="1850769" y="2615794"/>
              <a:ext cx="249522" cy="41708"/>
            </a:xfrm>
            <a:prstGeom prst="rect">
              <a:avLst/>
            </a:prstGeom>
            <a:solidFill>
              <a:srgbClr val="1CABE2">
                <a:alpha val="100000"/>
              </a:srgbClr>
            </a:solidFill>
          </p:spPr>
          <p:txBody>
            <a:bodyPr/>
            <a:lstStyle/>
            <a:p/>
          </p:txBody>
        </p:sp>
        <p:sp>
          <p:nvSpPr>
            <p:cNvPr id="27" name="rc27"/>
            <p:cNvSpPr/>
            <p:nvPr/>
          </p:nvSpPr>
          <p:spPr>
            <a:xfrm>
              <a:off x="2128016" y="2642533"/>
              <a:ext cx="249522" cy="1364151"/>
            </a:xfrm>
            <a:prstGeom prst="rect">
              <a:avLst/>
            </a:prstGeom>
            <a:solidFill>
              <a:srgbClr val="80BD41">
                <a:alpha val="100000"/>
              </a:srgbClr>
            </a:solidFill>
          </p:spPr>
          <p:txBody>
            <a:bodyPr/>
            <a:lstStyle/>
            <a:p/>
          </p:txBody>
        </p:sp>
        <p:sp>
          <p:nvSpPr>
            <p:cNvPr id="28" name="rc28"/>
            <p:cNvSpPr/>
            <p:nvPr/>
          </p:nvSpPr>
          <p:spPr>
            <a:xfrm>
              <a:off x="2128016" y="2614651"/>
              <a:ext cx="249522" cy="27881"/>
            </a:xfrm>
            <a:prstGeom prst="rect">
              <a:avLst/>
            </a:prstGeom>
            <a:solidFill>
              <a:srgbClr val="1CABE2">
                <a:alpha val="100000"/>
              </a:srgbClr>
            </a:solidFill>
          </p:spPr>
          <p:txBody>
            <a:bodyPr/>
            <a:lstStyle/>
            <a:p/>
          </p:txBody>
        </p:sp>
        <p:sp>
          <p:nvSpPr>
            <p:cNvPr id="29" name="rc29"/>
            <p:cNvSpPr/>
            <p:nvPr/>
          </p:nvSpPr>
          <p:spPr>
            <a:xfrm>
              <a:off x="2405264" y="2657388"/>
              <a:ext cx="249522" cy="1349296"/>
            </a:xfrm>
            <a:prstGeom prst="rect">
              <a:avLst/>
            </a:prstGeom>
            <a:solidFill>
              <a:srgbClr val="80BD41">
                <a:alpha val="100000"/>
              </a:srgbClr>
            </a:solidFill>
          </p:spPr>
          <p:txBody>
            <a:bodyPr/>
            <a:lstStyle/>
            <a:p/>
          </p:txBody>
        </p:sp>
        <p:sp>
          <p:nvSpPr>
            <p:cNvPr id="30" name="rc30"/>
            <p:cNvSpPr/>
            <p:nvPr/>
          </p:nvSpPr>
          <p:spPr>
            <a:xfrm>
              <a:off x="2405264" y="2601167"/>
              <a:ext cx="249522" cy="56220"/>
            </a:xfrm>
            <a:prstGeom prst="rect">
              <a:avLst/>
            </a:prstGeom>
            <a:solidFill>
              <a:srgbClr val="1CABE2">
                <a:alpha val="100000"/>
              </a:srgbClr>
            </a:solidFill>
          </p:spPr>
          <p:txBody>
            <a:bodyPr/>
            <a:lstStyle/>
            <a:p/>
          </p:txBody>
        </p:sp>
        <p:sp>
          <p:nvSpPr>
            <p:cNvPr id="31" name="rc31"/>
            <p:cNvSpPr/>
            <p:nvPr/>
          </p:nvSpPr>
          <p:spPr>
            <a:xfrm>
              <a:off x="2682512" y="2646075"/>
              <a:ext cx="249522" cy="1360609"/>
            </a:xfrm>
            <a:prstGeom prst="rect">
              <a:avLst/>
            </a:prstGeom>
            <a:solidFill>
              <a:srgbClr val="80BD41">
                <a:alpha val="100000"/>
              </a:srgbClr>
            </a:solidFill>
          </p:spPr>
          <p:txBody>
            <a:bodyPr/>
            <a:lstStyle/>
            <a:p/>
          </p:txBody>
        </p:sp>
        <p:sp>
          <p:nvSpPr>
            <p:cNvPr id="32" name="rc32"/>
            <p:cNvSpPr/>
            <p:nvPr/>
          </p:nvSpPr>
          <p:spPr>
            <a:xfrm>
              <a:off x="2682512" y="2589398"/>
              <a:ext cx="249522" cy="56677"/>
            </a:xfrm>
            <a:prstGeom prst="rect">
              <a:avLst/>
            </a:prstGeom>
            <a:solidFill>
              <a:srgbClr val="1CABE2">
                <a:alpha val="100000"/>
              </a:srgbClr>
            </a:solidFill>
          </p:spPr>
          <p:txBody>
            <a:bodyPr/>
            <a:lstStyle/>
            <a:p/>
          </p:txBody>
        </p:sp>
        <p:sp>
          <p:nvSpPr>
            <p:cNvPr id="33" name="rc33"/>
            <p:cNvSpPr/>
            <p:nvPr/>
          </p:nvSpPr>
          <p:spPr>
            <a:xfrm>
              <a:off x="2959759" y="2638648"/>
              <a:ext cx="249522" cy="1368036"/>
            </a:xfrm>
            <a:prstGeom prst="rect">
              <a:avLst/>
            </a:prstGeom>
            <a:solidFill>
              <a:srgbClr val="80BD41">
                <a:alpha val="100000"/>
              </a:srgbClr>
            </a:solidFill>
          </p:spPr>
          <p:txBody>
            <a:bodyPr/>
            <a:lstStyle/>
            <a:p/>
          </p:txBody>
        </p:sp>
        <p:sp>
          <p:nvSpPr>
            <p:cNvPr id="34" name="rc34"/>
            <p:cNvSpPr/>
            <p:nvPr/>
          </p:nvSpPr>
          <p:spPr>
            <a:xfrm>
              <a:off x="2959759" y="2581627"/>
              <a:ext cx="249522" cy="57020"/>
            </a:xfrm>
            <a:prstGeom prst="rect">
              <a:avLst/>
            </a:prstGeom>
            <a:solidFill>
              <a:srgbClr val="1CABE2">
                <a:alpha val="100000"/>
              </a:srgbClr>
            </a:solidFill>
          </p:spPr>
          <p:txBody>
            <a:bodyPr/>
            <a:lstStyle/>
            <a:p/>
          </p:txBody>
        </p:sp>
        <p:sp>
          <p:nvSpPr>
            <p:cNvPr id="35" name="rc35"/>
            <p:cNvSpPr/>
            <p:nvPr/>
          </p:nvSpPr>
          <p:spPr>
            <a:xfrm>
              <a:off x="3237007" y="2593169"/>
              <a:ext cx="249522" cy="1413516"/>
            </a:xfrm>
            <a:prstGeom prst="rect">
              <a:avLst/>
            </a:prstGeom>
            <a:solidFill>
              <a:srgbClr val="80BD41">
                <a:alpha val="100000"/>
              </a:srgbClr>
            </a:solidFill>
          </p:spPr>
          <p:txBody>
            <a:bodyPr/>
            <a:lstStyle/>
            <a:p/>
          </p:txBody>
        </p:sp>
        <p:sp>
          <p:nvSpPr>
            <p:cNvPr id="36" name="rc36"/>
            <p:cNvSpPr/>
            <p:nvPr/>
          </p:nvSpPr>
          <p:spPr>
            <a:xfrm>
              <a:off x="3237007" y="2578885"/>
              <a:ext cx="249522" cy="14283"/>
            </a:xfrm>
            <a:prstGeom prst="rect">
              <a:avLst/>
            </a:prstGeom>
            <a:solidFill>
              <a:srgbClr val="1CABE2">
                <a:alpha val="100000"/>
              </a:srgbClr>
            </a:solidFill>
          </p:spPr>
          <p:txBody>
            <a:bodyPr/>
            <a:lstStyle/>
            <a:p/>
          </p:txBody>
        </p:sp>
        <p:sp>
          <p:nvSpPr>
            <p:cNvPr id="37" name="rc37"/>
            <p:cNvSpPr/>
            <p:nvPr/>
          </p:nvSpPr>
          <p:spPr>
            <a:xfrm>
              <a:off x="3514255" y="2609395"/>
              <a:ext cx="249522" cy="1397289"/>
            </a:xfrm>
            <a:prstGeom prst="rect">
              <a:avLst/>
            </a:prstGeom>
            <a:solidFill>
              <a:srgbClr val="80BD41">
                <a:alpha val="100000"/>
              </a:srgbClr>
            </a:solidFill>
          </p:spPr>
          <p:txBody>
            <a:bodyPr/>
            <a:lstStyle/>
            <a:p/>
          </p:txBody>
        </p:sp>
        <p:sp>
          <p:nvSpPr>
            <p:cNvPr id="38" name="rc38"/>
            <p:cNvSpPr/>
            <p:nvPr/>
          </p:nvSpPr>
          <p:spPr>
            <a:xfrm>
              <a:off x="3514255" y="2551117"/>
              <a:ext cx="249522" cy="58277"/>
            </a:xfrm>
            <a:prstGeom prst="rect">
              <a:avLst/>
            </a:prstGeom>
            <a:solidFill>
              <a:srgbClr val="1CABE2">
                <a:alpha val="100000"/>
              </a:srgbClr>
            </a:solidFill>
          </p:spPr>
          <p:txBody>
            <a:bodyPr/>
            <a:lstStyle/>
            <a:p/>
          </p:txBody>
        </p:sp>
        <p:sp>
          <p:nvSpPr>
            <p:cNvPr id="39" name="rc39"/>
            <p:cNvSpPr/>
            <p:nvPr/>
          </p:nvSpPr>
          <p:spPr>
            <a:xfrm>
              <a:off x="3791502" y="2554660"/>
              <a:ext cx="249522" cy="1452025"/>
            </a:xfrm>
            <a:prstGeom prst="rect">
              <a:avLst/>
            </a:prstGeom>
            <a:solidFill>
              <a:srgbClr val="80BD41">
                <a:alpha val="100000"/>
              </a:srgbClr>
            </a:solidFill>
          </p:spPr>
          <p:txBody>
            <a:bodyPr/>
            <a:lstStyle/>
            <a:p/>
          </p:txBody>
        </p:sp>
        <p:sp>
          <p:nvSpPr>
            <p:cNvPr id="40" name="rc40"/>
            <p:cNvSpPr/>
            <p:nvPr/>
          </p:nvSpPr>
          <p:spPr>
            <a:xfrm>
              <a:off x="3791502" y="2509752"/>
              <a:ext cx="249522" cy="44907"/>
            </a:xfrm>
            <a:prstGeom prst="rect">
              <a:avLst/>
            </a:prstGeom>
            <a:solidFill>
              <a:srgbClr val="1CABE2">
                <a:alpha val="100000"/>
              </a:srgbClr>
            </a:solidFill>
          </p:spPr>
          <p:txBody>
            <a:bodyPr/>
            <a:lstStyle/>
            <a:p/>
          </p:txBody>
        </p:sp>
        <p:sp>
          <p:nvSpPr>
            <p:cNvPr id="41" name="rc41"/>
            <p:cNvSpPr/>
            <p:nvPr/>
          </p:nvSpPr>
          <p:spPr>
            <a:xfrm>
              <a:off x="4068750" y="2463358"/>
              <a:ext cx="249522" cy="1543326"/>
            </a:xfrm>
            <a:prstGeom prst="rect">
              <a:avLst/>
            </a:prstGeom>
            <a:solidFill>
              <a:srgbClr val="80BD41">
                <a:alpha val="100000"/>
              </a:srgbClr>
            </a:solidFill>
          </p:spPr>
          <p:txBody>
            <a:bodyPr/>
            <a:lstStyle/>
            <a:p/>
          </p:txBody>
        </p:sp>
        <p:sp>
          <p:nvSpPr>
            <p:cNvPr id="42" name="rc42"/>
            <p:cNvSpPr/>
            <p:nvPr/>
          </p:nvSpPr>
          <p:spPr>
            <a:xfrm>
              <a:off x="4068750" y="2447818"/>
              <a:ext cx="249522" cy="15540"/>
            </a:xfrm>
            <a:prstGeom prst="rect">
              <a:avLst/>
            </a:prstGeom>
            <a:solidFill>
              <a:srgbClr val="1CABE2">
                <a:alpha val="100000"/>
              </a:srgbClr>
            </a:solidFill>
          </p:spPr>
          <p:txBody>
            <a:bodyPr/>
            <a:lstStyle/>
            <a:p/>
          </p:txBody>
        </p:sp>
        <p:sp>
          <p:nvSpPr>
            <p:cNvPr id="43" name="rc43"/>
            <p:cNvSpPr/>
            <p:nvPr/>
          </p:nvSpPr>
          <p:spPr>
            <a:xfrm>
              <a:off x="4345998" y="2445532"/>
              <a:ext cx="249522" cy="1561152"/>
            </a:xfrm>
            <a:prstGeom prst="rect">
              <a:avLst/>
            </a:prstGeom>
            <a:solidFill>
              <a:srgbClr val="80BD41">
                <a:alpha val="100000"/>
              </a:srgbClr>
            </a:solidFill>
          </p:spPr>
          <p:txBody>
            <a:bodyPr/>
            <a:lstStyle/>
            <a:p/>
          </p:txBody>
        </p:sp>
        <p:sp>
          <p:nvSpPr>
            <p:cNvPr id="44" name="rc44"/>
            <p:cNvSpPr/>
            <p:nvPr/>
          </p:nvSpPr>
          <p:spPr>
            <a:xfrm>
              <a:off x="4345998" y="2429763"/>
              <a:ext cx="249522" cy="15769"/>
            </a:xfrm>
            <a:prstGeom prst="rect">
              <a:avLst/>
            </a:prstGeom>
            <a:solidFill>
              <a:srgbClr val="1CABE2">
                <a:alpha val="100000"/>
              </a:srgbClr>
            </a:solidFill>
          </p:spPr>
          <p:txBody>
            <a:bodyPr/>
            <a:lstStyle/>
            <a:p/>
          </p:txBody>
        </p:sp>
        <p:sp>
          <p:nvSpPr>
            <p:cNvPr id="45" name="rc45"/>
            <p:cNvSpPr/>
            <p:nvPr/>
          </p:nvSpPr>
          <p:spPr>
            <a:xfrm>
              <a:off x="4623245" y="2472157"/>
              <a:ext cx="249522" cy="1534527"/>
            </a:xfrm>
            <a:prstGeom prst="rect">
              <a:avLst/>
            </a:prstGeom>
            <a:solidFill>
              <a:srgbClr val="80BD41">
                <a:alpha val="100000"/>
              </a:srgbClr>
            </a:solidFill>
          </p:spPr>
          <p:txBody>
            <a:bodyPr/>
            <a:lstStyle/>
            <a:p/>
          </p:txBody>
        </p:sp>
        <p:sp>
          <p:nvSpPr>
            <p:cNvPr id="46" name="rc46"/>
            <p:cNvSpPr/>
            <p:nvPr/>
          </p:nvSpPr>
          <p:spPr>
            <a:xfrm>
              <a:off x="4623245" y="2424735"/>
              <a:ext cx="249522" cy="47421"/>
            </a:xfrm>
            <a:prstGeom prst="rect">
              <a:avLst/>
            </a:prstGeom>
            <a:solidFill>
              <a:srgbClr val="1CABE2">
                <a:alpha val="100000"/>
              </a:srgbClr>
            </a:solidFill>
          </p:spPr>
          <p:txBody>
            <a:bodyPr/>
            <a:lstStyle/>
            <a:p/>
          </p:txBody>
        </p:sp>
        <p:sp>
          <p:nvSpPr>
            <p:cNvPr id="47" name="rc47"/>
            <p:cNvSpPr/>
            <p:nvPr/>
          </p:nvSpPr>
          <p:spPr>
            <a:xfrm>
              <a:off x="4900493" y="2425192"/>
              <a:ext cx="249522" cy="1581492"/>
            </a:xfrm>
            <a:prstGeom prst="rect">
              <a:avLst/>
            </a:prstGeom>
            <a:solidFill>
              <a:srgbClr val="80BD41">
                <a:alpha val="100000"/>
              </a:srgbClr>
            </a:solidFill>
          </p:spPr>
          <p:txBody>
            <a:bodyPr/>
            <a:lstStyle/>
            <a:p/>
          </p:txBody>
        </p:sp>
        <p:sp>
          <p:nvSpPr>
            <p:cNvPr id="48" name="rc48"/>
            <p:cNvSpPr/>
            <p:nvPr/>
          </p:nvSpPr>
          <p:spPr>
            <a:xfrm>
              <a:off x="4900493" y="2409194"/>
              <a:ext cx="249522" cy="15997"/>
            </a:xfrm>
            <a:prstGeom prst="rect">
              <a:avLst/>
            </a:prstGeom>
            <a:solidFill>
              <a:srgbClr val="1CABE2">
                <a:alpha val="100000"/>
              </a:srgbClr>
            </a:solidFill>
          </p:spPr>
          <p:txBody>
            <a:bodyPr/>
            <a:lstStyle/>
            <a:p/>
          </p:txBody>
        </p:sp>
        <p:sp>
          <p:nvSpPr>
            <p:cNvPr id="49" name="rc49"/>
            <p:cNvSpPr/>
            <p:nvPr/>
          </p:nvSpPr>
          <p:spPr>
            <a:xfrm>
              <a:off x="5177741" y="2394911"/>
              <a:ext cx="249522" cy="1611774"/>
            </a:xfrm>
            <a:prstGeom prst="rect">
              <a:avLst/>
            </a:prstGeom>
            <a:solidFill>
              <a:srgbClr val="80BD41">
                <a:alpha val="100000"/>
              </a:srgbClr>
            </a:solidFill>
          </p:spPr>
          <p:txBody>
            <a:bodyPr/>
            <a:lstStyle/>
            <a:p/>
          </p:txBody>
        </p:sp>
        <p:sp>
          <p:nvSpPr>
            <p:cNvPr id="50" name="rc50"/>
            <p:cNvSpPr/>
            <p:nvPr/>
          </p:nvSpPr>
          <p:spPr>
            <a:xfrm>
              <a:off x="5177741" y="2378570"/>
              <a:ext cx="249522" cy="16340"/>
            </a:xfrm>
            <a:prstGeom prst="rect">
              <a:avLst/>
            </a:prstGeom>
            <a:solidFill>
              <a:srgbClr val="1CABE2">
                <a:alpha val="100000"/>
              </a:srgbClr>
            </a:solidFill>
          </p:spPr>
          <p:txBody>
            <a:bodyPr/>
            <a:lstStyle/>
            <a:p/>
          </p:txBody>
        </p:sp>
        <p:sp>
          <p:nvSpPr>
            <p:cNvPr id="51" name="rc51"/>
            <p:cNvSpPr/>
            <p:nvPr/>
          </p:nvSpPr>
          <p:spPr>
            <a:xfrm>
              <a:off x="5454988" y="2349546"/>
              <a:ext cx="249522" cy="1657139"/>
            </a:xfrm>
            <a:prstGeom prst="rect">
              <a:avLst/>
            </a:prstGeom>
            <a:solidFill>
              <a:srgbClr val="80BD41">
                <a:alpha val="100000"/>
              </a:srgbClr>
            </a:solidFill>
          </p:spPr>
          <p:txBody>
            <a:bodyPr/>
            <a:lstStyle/>
            <a:p/>
          </p:txBody>
        </p:sp>
        <p:sp>
          <p:nvSpPr>
            <p:cNvPr id="52" name="rc52"/>
            <p:cNvSpPr/>
            <p:nvPr/>
          </p:nvSpPr>
          <p:spPr>
            <a:xfrm>
              <a:off x="5454988" y="2332748"/>
              <a:ext cx="249522" cy="16797"/>
            </a:xfrm>
            <a:prstGeom prst="rect">
              <a:avLst/>
            </a:prstGeom>
            <a:solidFill>
              <a:srgbClr val="1CABE2">
                <a:alpha val="100000"/>
              </a:srgbClr>
            </a:solidFill>
          </p:spPr>
          <p:txBody>
            <a:bodyPr/>
            <a:lstStyle/>
            <a:p/>
          </p:txBody>
        </p:sp>
        <p:sp>
          <p:nvSpPr>
            <p:cNvPr id="53" name="rc53"/>
            <p:cNvSpPr/>
            <p:nvPr/>
          </p:nvSpPr>
          <p:spPr>
            <a:xfrm>
              <a:off x="5732236" y="2338690"/>
              <a:ext cx="249522" cy="1667994"/>
            </a:xfrm>
            <a:prstGeom prst="rect">
              <a:avLst/>
            </a:prstGeom>
            <a:solidFill>
              <a:srgbClr val="80BD41">
                <a:alpha val="100000"/>
              </a:srgbClr>
            </a:solidFill>
          </p:spPr>
          <p:txBody>
            <a:bodyPr/>
            <a:lstStyle/>
            <a:p/>
          </p:txBody>
        </p:sp>
        <p:sp>
          <p:nvSpPr>
            <p:cNvPr id="54" name="rc54"/>
            <p:cNvSpPr/>
            <p:nvPr/>
          </p:nvSpPr>
          <p:spPr>
            <a:xfrm>
              <a:off x="5732236" y="2321892"/>
              <a:ext cx="249522" cy="16797"/>
            </a:xfrm>
            <a:prstGeom prst="rect">
              <a:avLst/>
            </a:prstGeom>
            <a:solidFill>
              <a:srgbClr val="1CABE2">
                <a:alpha val="100000"/>
              </a:srgbClr>
            </a:solidFill>
          </p:spPr>
          <p:txBody>
            <a:bodyPr/>
            <a:lstStyle/>
            <a:p/>
          </p:txBody>
        </p:sp>
        <p:sp>
          <p:nvSpPr>
            <p:cNvPr id="55" name="rc55"/>
            <p:cNvSpPr/>
            <p:nvPr/>
          </p:nvSpPr>
          <p:spPr>
            <a:xfrm>
              <a:off x="6009484" y="2342804"/>
              <a:ext cx="249522" cy="1663881"/>
            </a:xfrm>
            <a:prstGeom prst="rect">
              <a:avLst/>
            </a:prstGeom>
            <a:solidFill>
              <a:srgbClr val="80BD41">
                <a:alpha val="100000"/>
              </a:srgbClr>
            </a:solidFill>
          </p:spPr>
          <p:txBody>
            <a:bodyPr/>
            <a:lstStyle/>
            <a:p/>
          </p:txBody>
        </p:sp>
        <p:sp>
          <p:nvSpPr>
            <p:cNvPr id="56" name="rc56"/>
            <p:cNvSpPr/>
            <p:nvPr/>
          </p:nvSpPr>
          <p:spPr>
            <a:xfrm>
              <a:off x="6009484" y="2326006"/>
              <a:ext cx="249522" cy="16797"/>
            </a:xfrm>
            <a:prstGeom prst="rect">
              <a:avLst/>
            </a:prstGeom>
            <a:solidFill>
              <a:srgbClr val="1CABE2">
                <a:alpha val="100000"/>
              </a:srgbClr>
            </a:solidFill>
          </p:spPr>
          <p:txBody>
            <a:bodyPr/>
            <a:lstStyle/>
            <a:p/>
          </p:txBody>
        </p:sp>
        <p:sp>
          <p:nvSpPr>
            <p:cNvPr id="57" name="rc57"/>
            <p:cNvSpPr/>
            <p:nvPr/>
          </p:nvSpPr>
          <p:spPr>
            <a:xfrm>
              <a:off x="6286731" y="2353317"/>
              <a:ext cx="249522" cy="1653368"/>
            </a:xfrm>
            <a:prstGeom prst="rect">
              <a:avLst/>
            </a:prstGeom>
            <a:solidFill>
              <a:srgbClr val="80BD41">
                <a:alpha val="100000"/>
              </a:srgbClr>
            </a:solidFill>
          </p:spPr>
          <p:txBody>
            <a:bodyPr/>
            <a:lstStyle/>
            <a:p/>
          </p:txBody>
        </p:sp>
        <p:sp>
          <p:nvSpPr>
            <p:cNvPr id="58" name="rc58"/>
            <p:cNvSpPr/>
            <p:nvPr/>
          </p:nvSpPr>
          <p:spPr>
            <a:xfrm>
              <a:off x="6286731" y="2336633"/>
              <a:ext cx="249522" cy="16683"/>
            </a:xfrm>
            <a:prstGeom prst="rect">
              <a:avLst/>
            </a:prstGeom>
            <a:solidFill>
              <a:srgbClr val="1CABE2">
                <a:alpha val="100000"/>
              </a:srgbClr>
            </a:solidFill>
          </p:spPr>
          <p:txBody>
            <a:bodyPr/>
            <a:lstStyle/>
            <a:p/>
          </p:txBody>
        </p:sp>
        <p:sp>
          <p:nvSpPr>
            <p:cNvPr id="59" name="rc59"/>
            <p:cNvSpPr/>
            <p:nvPr/>
          </p:nvSpPr>
          <p:spPr>
            <a:xfrm>
              <a:off x="6563979" y="2361315"/>
              <a:ext cx="249522" cy="1645369"/>
            </a:xfrm>
            <a:prstGeom prst="rect">
              <a:avLst/>
            </a:prstGeom>
            <a:solidFill>
              <a:srgbClr val="80BD41">
                <a:alpha val="100000"/>
              </a:srgbClr>
            </a:solidFill>
          </p:spPr>
          <p:txBody>
            <a:bodyPr/>
            <a:lstStyle/>
            <a:p/>
          </p:txBody>
        </p:sp>
        <p:sp>
          <p:nvSpPr>
            <p:cNvPr id="60" name="rc60"/>
            <p:cNvSpPr/>
            <p:nvPr/>
          </p:nvSpPr>
          <p:spPr>
            <a:xfrm>
              <a:off x="6563979" y="2344746"/>
              <a:ext cx="249522" cy="16569"/>
            </a:xfrm>
            <a:prstGeom prst="rect">
              <a:avLst/>
            </a:prstGeom>
            <a:solidFill>
              <a:srgbClr val="1CABE2">
                <a:alpha val="100000"/>
              </a:srgbClr>
            </a:solidFill>
          </p:spPr>
          <p:txBody>
            <a:bodyPr/>
            <a:lstStyle/>
            <a:p/>
          </p:txBody>
        </p:sp>
        <p:sp>
          <p:nvSpPr>
            <p:cNvPr id="61" name="rc61"/>
            <p:cNvSpPr/>
            <p:nvPr/>
          </p:nvSpPr>
          <p:spPr>
            <a:xfrm>
              <a:off x="6841227" y="2387026"/>
              <a:ext cx="249522" cy="1619658"/>
            </a:xfrm>
            <a:prstGeom prst="rect">
              <a:avLst/>
            </a:prstGeom>
            <a:solidFill>
              <a:srgbClr val="80BD41">
                <a:alpha val="100000"/>
              </a:srgbClr>
            </a:solidFill>
          </p:spPr>
          <p:txBody>
            <a:bodyPr/>
            <a:lstStyle/>
            <a:p/>
          </p:txBody>
        </p:sp>
        <p:sp>
          <p:nvSpPr>
            <p:cNvPr id="62" name="rc62"/>
            <p:cNvSpPr/>
            <p:nvPr/>
          </p:nvSpPr>
          <p:spPr>
            <a:xfrm>
              <a:off x="6841227" y="2354002"/>
              <a:ext cx="249522" cy="33023"/>
            </a:xfrm>
            <a:prstGeom prst="rect">
              <a:avLst/>
            </a:prstGeom>
            <a:solidFill>
              <a:srgbClr val="1CABE2">
                <a:alpha val="100000"/>
              </a:srgbClr>
            </a:solidFill>
          </p:spPr>
          <p:txBody>
            <a:bodyPr/>
            <a:lstStyle/>
            <a:p/>
          </p:txBody>
        </p:sp>
        <p:sp>
          <p:nvSpPr>
            <p:cNvPr id="63" name="rc63"/>
            <p:cNvSpPr/>
            <p:nvPr/>
          </p:nvSpPr>
          <p:spPr>
            <a:xfrm>
              <a:off x="7118474" y="2436619"/>
              <a:ext cx="249522" cy="1570065"/>
            </a:xfrm>
            <a:prstGeom prst="rect">
              <a:avLst/>
            </a:prstGeom>
            <a:solidFill>
              <a:srgbClr val="80BD41">
                <a:alpha val="100000"/>
              </a:srgbClr>
            </a:solidFill>
          </p:spPr>
          <p:txBody>
            <a:bodyPr/>
            <a:lstStyle/>
            <a:p/>
          </p:txBody>
        </p:sp>
        <p:sp>
          <p:nvSpPr>
            <p:cNvPr id="64" name="rc64"/>
            <p:cNvSpPr/>
            <p:nvPr/>
          </p:nvSpPr>
          <p:spPr>
            <a:xfrm>
              <a:off x="7118474" y="2354002"/>
              <a:ext cx="249522" cy="82616"/>
            </a:xfrm>
            <a:prstGeom prst="rect">
              <a:avLst/>
            </a:prstGeom>
            <a:solidFill>
              <a:srgbClr val="1CABE2">
                <a:alpha val="100000"/>
              </a:srgbClr>
            </a:solidFill>
          </p:spPr>
          <p:txBody>
            <a:bodyPr/>
            <a:lstStyle/>
            <a:p/>
          </p:txBody>
        </p:sp>
        <p:sp>
          <p:nvSpPr>
            <p:cNvPr id="65" name="rc65"/>
            <p:cNvSpPr/>
            <p:nvPr/>
          </p:nvSpPr>
          <p:spPr>
            <a:xfrm>
              <a:off x="7395722" y="2387140"/>
              <a:ext cx="249522" cy="1619544"/>
            </a:xfrm>
            <a:prstGeom prst="rect">
              <a:avLst/>
            </a:prstGeom>
            <a:solidFill>
              <a:srgbClr val="80BD41">
                <a:alpha val="100000"/>
              </a:srgbClr>
            </a:solidFill>
          </p:spPr>
          <p:txBody>
            <a:bodyPr/>
            <a:lstStyle/>
            <a:p/>
          </p:txBody>
        </p:sp>
        <p:sp>
          <p:nvSpPr>
            <p:cNvPr id="66" name="rc66"/>
            <p:cNvSpPr/>
            <p:nvPr/>
          </p:nvSpPr>
          <p:spPr>
            <a:xfrm>
              <a:off x="7395722" y="2354116"/>
              <a:ext cx="249522" cy="33023"/>
            </a:xfrm>
            <a:prstGeom prst="rect">
              <a:avLst/>
            </a:prstGeom>
            <a:solidFill>
              <a:srgbClr val="1CABE2">
                <a:alpha val="100000"/>
              </a:srgbClr>
            </a:solidFill>
          </p:spPr>
          <p:txBody>
            <a:bodyPr/>
            <a:lstStyle/>
            <a:p/>
          </p:txBody>
        </p:sp>
        <p:sp>
          <p:nvSpPr>
            <p:cNvPr id="67" name="rc67"/>
            <p:cNvSpPr/>
            <p:nvPr/>
          </p:nvSpPr>
          <p:spPr>
            <a:xfrm>
              <a:off x="7672970" y="2553860"/>
              <a:ext cx="249522" cy="1452824"/>
            </a:xfrm>
            <a:prstGeom prst="rect">
              <a:avLst/>
            </a:prstGeom>
            <a:solidFill>
              <a:srgbClr val="80BD41">
                <a:alpha val="100000"/>
              </a:srgbClr>
            </a:solidFill>
          </p:spPr>
          <p:txBody>
            <a:bodyPr/>
            <a:lstStyle/>
            <a:p/>
          </p:txBody>
        </p:sp>
        <p:sp>
          <p:nvSpPr>
            <p:cNvPr id="68" name="rc68"/>
            <p:cNvSpPr/>
            <p:nvPr/>
          </p:nvSpPr>
          <p:spPr>
            <a:xfrm>
              <a:off x="7672970" y="2355716"/>
              <a:ext cx="249522" cy="198143"/>
            </a:xfrm>
            <a:prstGeom prst="rect">
              <a:avLst/>
            </a:prstGeom>
            <a:solidFill>
              <a:srgbClr val="1CABE2">
                <a:alpha val="100000"/>
              </a:srgbClr>
            </a:solidFill>
          </p:spPr>
          <p:txBody>
            <a:bodyPr/>
            <a:lstStyle/>
            <a:p/>
          </p:txBody>
        </p:sp>
        <p:sp>
          <p:nvSpPr>
            <p:cNvPr id="69" name="rc69"/>
            <p:cNvSpPr/>
            <p:nvPr/>
          </p:nvSpPr>
          <p:spPr>
            <a:xfrm>
              <a:off x="7950217" y="2574885"/>
              <a:ext cx="249522" cy="1431799"/>
            </a:xfrm>
            <a:prstGeom prst="rect">
              <a:avLst/>
            </a:prstGeom>
            <a:solidFill>
              <a:srgbClr val="80BD41">
                <a:alpha val="100000"/>
              </a:srgbClr>
            </a:solidFill>
          </p:spPr>
          <p:txBody>
            <a:bodyPr/>
            <a:lstStyle/>
            <a:p/>
          </p:txBody>
        </p:sp>
        <p:sp>
          <p:nvSpPr>
            <p:cNvPr id="70" name="rc70"/>
            <p:cNvSpPr/>
            <p:nvPr/>
          </p:nvSpPr>
          <p:spPr>
            <a:xfrm>
              <a:off x="7950217" y="2379599"/>
              <a:ext cx="249522" cy="195286"/>
            </a:xfrm>
            <a:prstGeom prst="rect">
              <a:avLst/>
            </a:prstGeom>
            <a:solidFill>
              <a:srgbClr val="1CABE2">
                <a:alpha val="100000"/>
              </a:srgbClr>
            </a:solidFill>
          </p:spPr>
          <p:txBody>
            <a:bodyPr/>
            <a:lstStyle/>
            <a:p/>
          </p:txBody>
        </p:sp>
        <p:sp>
          <p:nvSpPr>
            <p:cNvPr id="71" name="pl71"/>
            <p:cNvSpPr/>
            <p:nvPr/>
          </p:nvSpPr>
          <p:spPr>
            <a:xfrm>
              <a:off x="1421035" y="1226758"/>
              <a:ext cx="6653943" cy="308880"/>
            </a:xfrm>
            <a:custGeom>
              <a:avLst/>
              <a:pathLst>
                <a:path w="6653943" h="308880">
                  <a:moveTo>
                    <a:pt x="0" y="168480"/>
                  </a:moveTo>
                  <a:lnTo>
                    <a:pt x="277247" y="56160"/>
                  </a:lnTo>
                  <a:lnTo>
                    <a:pt x="554495" y="56160"/>
                  </a:lnTo>
                  <a:lnTo>
                    <a:pt x="831742" y="28080"/>
                  </a:lnTo>
                  <a:lnTo>
                    <a:pt x="1108990" y="84240"/>
                  </a:lnTo>
                  <a:lnTo>
                    <a:pt x="1386238" y="84240"/>
                  </a:lnTo>
                  <a:lnTo>
                    <a:pt x="1663485" y="84240"/>
                  </a:lnTo>
                  <a:lnTo>
                    <a:pt x="1940733" y="0"/>
                  </a:lnTo>
                  <a:lnTo>
                    <a:pt x="2217981" y="84240"/>
                  </a:lnTo>
                  <a:lnTo>
                    <a:pt x="2495228" y="56160"/>
                  </a:lnTo>
                  <a:lnTo>
                    <a:pt x="2772476" y="0"/>
                  </a:lnTo>
                  <a:lnTo>
                    <a:pt x="3049724" y="0"/>
                  </a:lnTo>
                  <a:lnTo>
                    <a:pt x="3326971" y="56160"/>
                  </a:lnTo>
                  <a:lnTo>
                    <a:pt x="3604219" y="0"/>
                  </a:lnTo>
                  <a:lnTo>
                    <a:pt x="3881467" y="0"/>
                  </a:lnTo>
                  <a:lnTo>
                    <a:pt x="4158714" y="0"/>
                  </a:lnTo>
                  <a:lnTo>
                    <a:pt x="4435962" y="0"/>
                  </a:lnTo>
                  <a:lnTo>
                    <a:pt x="4713210" y="0"/>
                  </a:lnTo>
                  <a:lnTo>
                    <a:pt x="4990457" y="0"/>
                  </a:lnTo>
                  <a:lnTo>
                    <a:pt x="5267705" y="0"/>
                  </a:lnTo>
                  <a:lnTo>
                    <a:pt x="5544953" y="28080"/>
                  </a:lnTo>
                  <a:lnTo>
                    <a:pt x="5822200" y="112320"/>
                  </a:lnTo>
                  <a:lnTo>
                    <a:pt x="6099448" y="28080"/>
                  </a:lnTo>
                  <a:lnTo>
                    <a:pt x="6376696" y="308880"/>
                  </a:lnTo>
                  <a:lnTo>
                    <a:pt x="6653943" y="30888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1303481" y="2514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3" name="tx83"/>
            <p:cNvSpPr/>
            <p:nvPr/>
          </p:nvSpPr>
          <p:spPr>
            <a:xfrm>
              <a:off x="2728897" y="245461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84" name="tx84"/>
            <p:cNvSpPr/>
            <p:nvPr/>
          </p:nvSpPr>
          <p:spPr>
            <a:xfrm>
              <a:off x="4075958" y="2311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136.4</a:t>
              </a:r>
            </a:p>
          </p:txBody>
        </p:sp>
        <p:sp>
          <p:nvSpPr>
            <p:cNvPr id="85" name="tx85"/>
            <p:cNvSpPr/>
            <p:nvPr/>
          </p:nvSpPr>
          <p:spPr>
            <a:xfrm>
              <a:off x="5462196" y="21969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146.5</a:t>
              </a:r>
            </a:p>
          </p:txBody>
        </p:sp>
        <p:sp>
          <p:nvSpPr>
            <p:cNvPr id="86" name="tx86"/>
            <p:cNvSpPr/>
            <p:nvPr/>
          </p:nvSpPr>
          <p:spPr>
            <a:xfrm>
              <a:off x="6571187" y="220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145.4</a:t>
              </a:r>
            </a:p>
          </p:txBody>
        </p:sp>
        <p:sp>
          <p:nvSpPr>
            <p:cNvPr id="87" name="tx87"/>
            <p:cNvSpPr/>
            <p:nvPr/>
          </p:nvSpPr>
          <p:spPr>
            <a:xfrm>
              <a:off x="6848435" y="2218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88" name="tx88"/>
            <p:cNvSpPr/>
            <p:nvPr/>
          </p:nvSpPr>
          <p:spPr>
            <a:xfrm>
              <a:off x="7125682" y="2218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89" name="tx89"/>
            <p:cNvSpPr/>
            <p:nvPr/>
          </p:nvSpPr>
          <p:spPr>
            <a:xfrm>
              <a:off x="7402930" y="2218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0" name="tx90"/>
            <p:cNvSpPr/>
            <p:nvPr/>
          </p:nvSpPr>
          <p:spPr>
            <a:xfrm>
              <a:off x="7680178" y="22197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144.5</a:t>
              </a:r>
            </a:p>
          </p:txBody>
        </p:sp>
        <p:sp>
          <p:nvSpPr>
            <p:cNvPr id="91" name="tx91"/>
            <p:cNvSpPr/>
            <p:nvPr/>
          </p:nvSpPr>
          <p:spPr>
            <a:xfrm>
              <a:off x="7957425" y="22449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142.4</a:t>
              </a:r>
            </a:p>
          </p:txBody>
        </p:sp>
        <p:sp>
          <p:nvSpPr>
            <p:cNvPr id="92" name="pl92"/>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340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110.4</a:t>
              </a:r>
            </a:p>
          </p:txBody>
        </p:sp>
        <p:sp>
          <p:nvSpPr>
            <p:cNvPr id="103" name="tx103"/>
            <p:cNvSpPr/>
            <p:nvPr/>
          </p:nvSpPr>
          <p:spPr>
            <a:xfrm>
              <a:off x="1355732" y="26628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04" name="tx104"/>
            <p:cNvSpPr/>
            <p:nvPr/>
          </p:nvSpPr>
          <p:spPr>
            <a:xfrm>
              <a:off x="2689720" y="32913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119.1</a:t>
              </a:r>
            </a:p>
          </p:txBody>
        </p:sp>
        <p:sp>
          <p:nvSpPr>
            <p:cNvPr id="105" name="tx105"/>
            <p:cNvSpPr/>
            <p:nvPr/>
          </p:nvSpPr>
          <p:spPr>
            <a:xfrm>
              <a:off x="2781148" y="258388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6" name="tx106"/>
            <p:cNvSpPr/>
            <p:nvPr/>
          </p:nvSpPr>
          <p:spPr>
            <a:xfrm>
              <a:off x="4075958" y="31999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07" name="tx107"/>
            <p:cNvSpPr/>
            <p:nvPr/>
          </p:nvSpPr>
          <p:spPr>
            <a:xfrm>
              <a:off x="4128209" y="24216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8" name="tx108"/>
            <p:cNvSpPr/>
            <p:nvPr/>
          </p:nvSpPr>
          <p:spPr>
            <a:xfrm>
              <a:off x="5501373" y="314306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09" name="tx109"/>
            <p:cNvSpPr/>
            <p:nvPr/>
          </p:nvSpPr>
          <p:spPr>
            <a:xfrm>
              <a:off x="5514447" y="23060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0" name="tx110"/>
            <p:cNvSpPr/>
            <p:nvPr/>
          </p:nvSpPr>
          <p:spPr>
            <a:xfrm>
              <a:off x="6610364" y="315009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1" name="tx111"/>
            <p:cNvSpPr/>
            <p:nvPr/>
          </p:nvSpPr>
          <p:spPr>
            <a:xfrm>
              <a:off x="6623438" y="23191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2" name="tx112"/>
            <p:cNvSpPr/>
            <p:nvPr/>
          </p:nvSpPr>
          <p:spPr>
            <a:xfrm>
              <a:off x="6848435" y="31629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13" name="tx113"/>
            <p:cNvSpPr/>
            <p:nvPr/>
          </p:nvSpPr>
          <p:spPr>
            <a:xfrm>
              <a:off x="6900686" y="23354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4" name="tx114"/>
            <p:cNvSpPr/>
            <p:nvPr/>
          </p:nvSpPr>
          <p:spPr>
            <a:xfrm>
              <a:off x="7125682" y="31865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137.4</a:t>
              </a:r>
            </a:p>
          </p:txBody>
        </p:sp>
        <p:sp>
          <p:nvSpPr>
            <p:cNvPr id="115" name="tx115"/>
            <p:cNvSpPr/>
            <p:nvPr/>
          </p:nvSpPr>
          <p:spPr>
            <a:xfrm>
              <a:off x="7177933" y="23614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6" name="tx116"/>
            <p:cNvSpPr/>
            <p:nvPr/>
          </p:nvSpPr>
          <p:spPr>
            <a:xfrm>
              <a:off x="7402930" y="31630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17" name="tx117"/>
            <p:cNvSpPr/>
            <p:nvPr/>
          </p:nvSpPr>
          <p:spPr>
            <a:xfrm>
              <a:off x="7455181" y="23355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8" name="tx118"/>
            <p:cNvSpPr/>
            <p:nvPr/>
          </p:nvSpPr>
          <p:spPr>
            <a:xfrm>
              <a:off x="7680178" y="324637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19" name="tx119"/>
            <p:cNvSpPr/>
            <p:nvPr/>
          </p:nvSpPr>
          <p:spPr>
            <a:xfrm>
              <a:off x="7706303" y="24196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20" name="tx120"/>
            <p:cNvSpPr/>
            <p:nvPr/>
          </p:nvSpPr>
          <p:spPr>
            <a:xfrm>
              <a:off x="7957425" y="32556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125.3</a:t>
              </a:r>
            </a:p>
          </p:txBody>
        </p:sp>
        <p:sp>
          <p:nvSpPr>
            <p:cNvPr id="121" name="tx121"/>
            <p:cNvSpPr/>
            <p:nvPr/>
          </p:nvSpPr>
          <p:spPr>
            <a:xfrm>
              <a:off x="7983551" y="24433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118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669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0204"/>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2000-2024</a:t>
              </a:r>
            </a:p>
          </p:txBody>
        </p:sp>
        <p:sp>
          <p:nvSpPr>
            <p:cNvPr id="150" name="pl150"/>
            <p:cNvSpPr/>
            <p:nvPr/>
          </p:nvSpPr>
          <p:spPr>
            <a:xfrm>
              <a:off x="24264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867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9469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565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168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0771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6509181" cy="162162"/>
            </a:xfrm>
            <a:prstGeom prst="rect">
              <a:avLst/>
            </a:prstGeom>
            <a:solidFill>
              <a:srgbClr val="80BD41">
                <a:alpha val="100000"/>
              </a:srgbClr>
            </a:solidFill>
          </p:spPr>
          <p:txBody>
            <a:bodyPr/>
            <a:lstStyle/>
            <a:p/>
          </p:txBody>
        </p:sp>
        <p:sp>
          <p:nvSpPr>
            <p:cNvPr id="161" name="rc161"/>
            <p:cNvSpPr/>
            <p:nvPr/>
          </p:nvSpPr>
          <p:spPr>
            <a:xfrm>
              <a:off x="7805455" y="5774644"/>
              <a:ext cx="65548" cy="162162"/>
            </a:xfrm>
            <a:prstGeom prst="rect">
              <a:avLst/>
            </a:prstGeom>
            <a:solidFill>
              <a:srgbClr val="1CABE2">
                <a:alpha val="100000"/>
              </a:srgbClr>
            </a:solidFill>
          </p:spPr>
          <p:txBody>
            <a:bodyPr/>
            <a:lstStyle/>
            <a:p/>
          </p:txBody>
        </p:sp>
        <p:sp>
          <p:nvSpPr>
            <p:cNvPr id="162" name="rc162"/>
            <p:cNvSpPr/>
            <p:nvPr/>
          </p:nvSpPr>
          <p:spPr>
            <a:xfrm>
              <a:off x="1296273" y="5571941"/>
              <a:ext cx="5747464" cy="162162"/>
            </a:xfrm>
            <a:prstGeom prst="rect">
              <a:avLst/>
            </a:prstGeom>
            <a:solidFill>
              <a:srgbClr val="80BD41">
                <a:alpha val="100000"/>
              </a:srgbClr>
            </a:solidFill>
          </p:spPr>
          <p:txBody>
            <a:bodyPr/>
            <a:lstStyle/>
            <a:p/>
          </p:txBody>
        </p:sp>
        <p:sp>
          <p:nvSpPr>
            <p:cNvPr id="163" name="rc163"/>
            <p:cNvSpPr/>
            <p:nvPr/>
          </p:nvSpPr>
          <p:spPr>
            <a:xfrm>
              <a:off x="7043738" y="5571941"/>
              <a:ext cx="783868" cy="162162"/>
            </a:xfrm>
            <a:prstGeom prst="rect">
              <a:avLst/>
            </a:prstGeom>
            <a:solidFill>
              <a:srgbClr val="1CABE2">
                <a:alpha val="100000"/>
              </a:srgbClr>
            </a:solidFill>
          </p:spPr>
          <p:txBody>
            <a:bodyPr/>
            <a:lstStyle/>
            <a:p/>
          </p:txBody>
        </p:sp>
        <p:sp>
          <p:nvSpPr>
            <p:cNvPr id="164" name="rc164"/>
            <p:cNvSpPr/>
            <p:nvPr/>
          </p:nvSpPr>
          <p:spPr>
            <a:xfrm>
              <a:off x="1296273" y="5369238"/>
              <a:ext cx="5664285" cy="162162"/>
            </a:xfrm>
            <a:prstGeom prst="rect">
              <a:avLst/>
            </a:prstGeom>
            <a:solidFill>
              <a:srgbClr val="80BD41">
                <a:alpha val="100000"/>
              </a:srgbClr>
            </a:solidFill>
          </p:spPr>
          <p:txBody>
            <a:bodyPr/>
            <a:lstStyle/>
            <a:p/>
          </p:txBody>
        </p:sp>
        <p:sp>
          <p:nvSpPr>
            <p:cNvPr id="165" name="rc165"/>
            <p:cNvSpPr/>
            <p:nvPr/>
          </p:nvSpPr>
          <p:spPr>
            <a:xfrm>
              <a:off x="6960559" y="5369238"/>
              <a:ext cx="772566" cy="162162"/>
            </a:xfrm>
            <a:prstGeom prst="rect">
              <a:avLst/>
            </a:prstGeom>
            <a:solidFill>
              <a:srgbClr val="1CABE2">
                <a:alpha val="100000"/>
              </a:srgbClr>
            </a:solidFill>
          </p:spPr>
          <p:txBody>
            <a:bodyPr/>
            <a:lstStyle/>
            <a:p/>
          </p:txBody>
        </p:sp>
        <p:sp>
          <p:nvSpPr>
            <p:cNvPr id="166" name="tx166"/>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145.4</a:t>
              </a:r>
            </a:p>
          </p:txBody>
        </p:sp>
        <p:sp>
          <p:nvSpPr>
            <p:cNvPr id="167" name="tx167"/>
            <p:cNvSpPr/>
            <p:nvPr/>
          </p:nvSpPr>
          <p:spPr>
            <a:xfrm>
              <a:off x="800949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144.5</a:t>
              </a:r>
            </a:p>
          </p:txBody>
        </p:sp>
        <p:sp>
          <p:nvSpPr>
            <p:cNvPr id="168" name="tx168"/>
            <p:cNvSpPr/>
            <p:nvPr/>
          </p:nvSpPr>
          <p:spPr>
            <a:xfrm>
              <a:off x="7909813"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142.4</a:t>
              </a:r>
            </a:p>
          </p:txBody>
        </p:sp>
        <p:sp>
          <p:nvSpPr>
            <p:cNvPr id="169" name="tx169"/>
            <p:cNvSpPr/>
            <p:nvPr/>
          </p:nvSpPr>
          <p:spPr>
            <a:xfrm>
              <a:off x="4460430" y="581660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0" name="tx170"/>
            <p:cNvSpPr/>
            <p:nvPr/>
          </p:nvSpPr>
          <p:spPr>
            <a:xfrm>
              <a:off x="7762881"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1" name="tx171"/>
            <p:cNvSpPr/>
            <p:nvPr/>
          </p:nvSpPr>
          <p:spPr>
            <a:xfrm>
              <a:off x="4034367" y="561390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127.1</a:t>
              </a:r>
            </a:p>
          </p:txBody>
        </p:sp>
        <p:sp>
          <p:nvSpPr>
            <p:cNvPr id="172" name="tx172"/>
            <p:cNvSpPr/>
            <p:nvPr/>
          </p:nvSpPr>
          <p:spPr>
            <a:xfrm>
              <a:off x="7330178"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73" name="tx173"/>
            <p:cNvSpPr/>
            <p:nvPr/>
          </p:nvSpPr>
          <p:spPr>
            <a:xfrm>
              <a:off x="3992778"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125.3</a:t>
              </a:r>
            </a:p>
          </p:txBody>
        </p:sp>
        <p:sp>
          <p:nvSpPr>
            <p:cNvPr id="174" name="tx174"/>
            <p:cNvSpPr/>
            <p:nvPr/>
          </p:nvSpPr>
          <p:spPr>
            <a:xfrm>
              <a:off x="7241349"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7886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0" name="tx180"/>
            <p:cNvSpPr/>
            <p:nvPr/>
          </p:nvSpPr>
          <p:spPr>
            <a:xfrm>
              <a:off x="57003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1" name="tx181"/>
            <p:cNvSpPr/>
            <p:nvPr/>
          </p:nvSpPr>
          <p:spPr>
            <a:xfrm>
              <a:off x="796060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(88%) was lower than in 2019 (99%).
The number of children vaccinated with DTP3 decreased 13%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6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16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564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465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865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25961"/>
              <a:ext cx="249522" cy="880724"/>
            </a:xfrm>
            <a:prstGeom prst="rect">
              <a:avLst/>
            </a:prstGeom>
            <a:solidFill>
              <a:srgbClr val="E2231A">
                <a:alpha val="100000"/>
              </a:srgbClr>
            </a:solidFill>
          </p:spPr>
          <p:txBody>
            <a:bodyPr/>
            <a:lstStyle/>
            <a:p/>
          </p:txBody>
        </p:sp>
        <p:sp>
          <p:nvSpPr>
            <p:cNvPr id="22" name="rc22"/>
            <p:cNvSpPr/>
            <p:nvPr/>
          </p:nvSpPr>
          <p:spPr>
            <a:xfrm>
              <a:off x="1573521" y="3750991"/>
              <a:ext cx="249522" cy="255694"/>
            </a:xfrm>
            <a:prstGeom prst="rect">
              <a:avLst/>
            </a:prstGeom>
            <a:solidFill>
              <a:srgbClr val="E2231A">
                <a:alpha val="100000"/>
              </a:srgbClr>
            </a:solidFill>
          </p:spPr>
          <p:txBody>
            <a:bodyPr/>
            <a:lstStyle/>
            <a:p/>
          </p:txBody>
        </p:sp>
        <p:sp>
          <p:nvSpPr>
            <p:cNvPr id="23" name="rc23"/>
            <p:cNvSpPr/>
            <p:nvPr/>
          </p:nvSpPr>
          <p:spPr>
            <a:xfrm>
              <a:off x="1850769" y="3232500"/>
              <a:ext cx="249522" cy="774185"/>
            </a:xfrm>
            <a:prstGeom prst="rect">
              <a:avLst/>
            </a:prstGeom>
            <a:solidFill>
              <a:srgbClr val="E2231A">
                <a:alpha val="100000"/>
              </a:srgbClr>
            </a:solidFill>
          </p:spPr>
          <p:txBody>
            <a:bodyPr/>
            <a:lstStyle/>
            <a:p/>
          </p:txBody>
        </p:sp>
        <p:sp>
          <p:nvSpPr>
            <p:cNvPr id="24" name="rc24"/>
            <p:cNvSpPr/>
            <p:nvPr/>
          </p:nvSpPr>
          <p:spPr>
            <a:xfrm>
              <a:off x="2128016" y="3877566"/>
              <a:ext cx="249522" cy="129119"/>
            </a:xfrm>
            <a:prstGeom prst="rect">
              <a:avLst/>
            </a:prstGeom>
            <a:solidFill>
              <a:srgbClr val="E2231A">
                <a:alpha val="100000"/>
              </a:srgbClr>
            </a:solidFill>
          </p:spPr>
          <p:txBody>
            <a:bodyPr/>
            <a:lstStyle/>
            <a:p/>
          </p:txBody>
        </p:sp>
        <p:sp>
          <p:nvSpPr>
            <p:cNvPr id="25" name="rc25"/>
            <p:cNvSpPr/>
            <p:nvPr/>
          </p:nvSpPr>
          <p:spPr>
            <a:xfrm>
              <a:off x="2405264" y="3485120"/>
              <a:ext cx="249522" cy="521565"/>
            </a:xfrm>
            <a:prstGeom prst="rect">
              <a:avLst/>
            </a:prstGeom>
            <a:solidFill>
              <a:srgbClr val="E2231A">
                <a:alpha val="100000"/>
              </a:srgbClr>
            </a:solidFill>
          </p:spPr>
          <p:txBody>
            <a:bodyPr/>
            <a:lstStyle/>
            <a:p/>
          </p:txBody>
        </p:sp>
        <p:sp>
          <p:nvSpPr>
            <p:cNvPr id="26" name="rc26"/>
            <p:cNvSpPr/>
            <p:nvPr/>
          </p:nvSpPr>
          <p:spPr>
            <a:xfrm>
              <a:off x="2682512" y="3743676"/>
              <a:ext cx="249522" cy="263008"/>
            </a:xfrm>
            <a:prstGeom prst="rect">
              <a:avLst/>
            </a:prstGeom>
            <a:solidFill>
              <a:srgbClr val="E2231A">
                <a:alpha val="100000"/>
              </a:srgbClr>
            </a:solidFill>
          </p:spPr>
          <p:txBody>
            <a:bodyPr/>
            <a:lstStyle/>
            <a:p/>
          </p:txBody>
        </p:sp>
        <p:sp>
          <p:nvSpPr>
            <p:cNvPr id="27" name="rc27"/>
            <p:cNvSpPr/>
            <p:nvPr/>
          </p:nvSpPr>
          <p:spPr>
            <a:xfrm>
              <a:off x="2959759" y="3874491"/>
              <a:ext cx="249522" cy="132193"/>
            </a:xfrm>
            <a:prstGeom prst="rect">
              <a:avLst/>
            </a:prstGeom>
            <a:solidFill>
              <a:srgbClr val="E2231A">
                <a:alpha val="100000"/>
              </a:srgbClr>
            </a:solidFill>
          </p:spPr>
          <p:txBody>
            <a:bodyPr/>
            <a:lstStyle/>
            <a:p/>
          </p:txBody>
        </p:sp>
        <p:sp>
          <p:nvSpPr>
            <p:cNvPr id="28" name="rc28"/>
            <p:cNvSpPr/>
            <p:nvPr/>
          </p:nvSpPr>
          <p:spPr>
            <a:xfrm>
              <a:off x="3237007" y="3741768"/>
              <a:ext cx="249522" cy="264916"/>
            </a:xfrm>
            <a:prstGeom prst="rect">
              <a:avLst/>
            </a:prstGeom>
            <a:solidFill>
              <a:srgbClr val="E2231A">
                <a:alpha val="100000"/>
              </a:srgbClr>
            </a:solidFill>
          </p:spPr>
          <p:txBody>
            <a:bodyPr/>
            <a:lstStyle/>
            <a:p/>
          </p:txBody>
        </p:sp>
        <p:sp>
          <p:nvSpPr>
            <p:cNvPr id="29" name="rc29"/>
            <p:cNvSpPr/>
            <p:nvPr/>
          </p:nvSpPr>
          <p:spPr>
            <a:xfrm>
              <a:off x="3514255" y="3466568"/>
              <a:ext cx="249522" cy="540116"/>
            </a:xfrm>
            <a:prstGeom prst="rect">
              <a:avLst/>
            </a:prstGeom>
            <a:solidFill>
              <a:srgbClr val="E2231A">
                <a:alpha val="100000"/>
              </a:srgbClr>
            </a:solidFill>
          </p:spPr>
          <p:txBody>
            <a:bodyPr/>
            <a:lstStyle/>
            <a:p/>
          </p:txBody>
        </p:sp>
        <p:sp>
          <p:nvSpPr>
            <p:cNvPr id="30" name="rc30"/>
            <p:cNvSpPr/>
            <p:nvPr/>
          </p:nvSpPr>
          <p:spPr>
            <a:xfrm>
              <a:off x="3791502" y="3590069"/>
              <a:ext cx="249522" cy="416616"/>
            </a:xfrm>
            <a:prstGeom prst="rect">
              <a:avLst/>
            </a:prstGeom>
            <a:solidFill>
              <a:srgbClr val="E2231A">
                <a:alpha val="100000"/>
              </a:srgbClr>
            </a:solidFill>
          </p:spPr>
          <p:txBody>
            <a:bodyPr/>
            <a:lstStyle/>
            <a:p/>
          </p:txBody>
        </p:sp>
        <p:sp>
          <p:nvSpPr>
            <p:cNvPr id="31" name="rc31"/>
            <p:cNvSpPr/>
            <p:nvPr/>
          </p:nvSpPr>
          <p:spPr>
            <a:xfrm>
              <a:off x="4068750" y="3717492"/>
              <a:ext cx="249522" cy="289193"/>
            </a:xfrm>
            <a:prstGeom prst="rect">
              <a:avLst/>
            </a:prstGeom>
            <a:solidFill>
              <a:srgbClr val="E2231A">
                <a:alpha val="100000"/>
              </a:srgbClr>
            </a:solidFill>
          </p:spPr>
          <p:txBody>
            <a:bodyPr/>
            <a:lstStyle/>
            <a:p/>
          </p:txBody>
        </p:sp>
        <p:sp>
          <p:nvSpPr>
            <p:cNvPr id="32" name="rc32"/>
            <p:cNvSpPr/>
            <p:nvPr/>
          </p:nvSpPr>
          <p:spPr>
            <a:xfrm>
              <a:off x="4345998" y="3860392"/>
              <a:ext cx="249522" cy="146292"/>
            </a:xfrm>
            <a:prstGeom prst="rect">
              <a:avLst/>
            </a:prstGeom>
            <a:solidFill>
              <a:srgbClr val="E2231A">
                <a:alpha val="100000"/>
              </a:srgbClr>
            </a:solidFill>
          </p:spPr>
          <p:txBody>
            <a:bodyPr/>
            <a:lstStyle/>
            <a:p/>
          </p:txBody>
        </p:sp>
        <p:sp>
          <p:nvSpPr>
            <p:cNvPr id="33" name="rc33"/>
            <p:cNvSpPr/>
            <p:nvPr/>
          </p:nvSpPr>
          <p:spPr>
            <a:xfrm>
              <a:off x="4623245" y="3713145"/>
              <a:ext cx="249522" cy="293539"/>
            </a:xfrm>
            <a:prstGeom prst="rect">
              <a:avLst/>
            </a:prstGeom>
            <a:solidFill>
              <a:srgbClr val="E2231A">
                <a:alpha val="100000"/>
              </a:srgbClr>
            </a:solidFill>
          </p:spPr>
          <p:txBody>
            <a:bodyPr/>
            <a:lstStyle/>
            <a:p/>
          </p:txBody>
        </p:sp>
        <p:sp>
          <p:nvSpPr>
            <p:cNvPr id="34" name="rc34"/>
            <p:cNvSpPr/>
            <p:nvPr/>
          </p:nvSpPr>
          <p:spPr>
            <a:xfrm>
              <a:off x="4900493" y="3858484"/>
              <a:ext cx="249522" cy="148200"/>
            </a:xfrm>
            <a:prstGeom prst="rect">
              <a:avLst/>
            </a:prstGeom>
            <a:solidFill>
              <a:srgbClr val="E2231A">
                <a:alpha val="100000"/>
              </a:srgbClr>
            </a:solidFill>
          </p:spPr>
          <p:txBody>
            <a:bodyPr/>
            <a:lstStyle/>
            <a:p/>
          </p:txBody>
        </p:sp>
        <p:sp>
          <p:nvSpPr>
            <p:cNvPr id="35" name="rc35"/>
            <p:cNvSpPr/>
            <p:nvPr/>
          </p:nvSpPr>
          <p:spPr>
            <a:xfrm>
              <a:off x="5177741" y="3855622"/>
              <a:ext cx="249522" cy="151063"/>
            </a:xfrm>
            <a:prstGeom prst="rect">
              <a:avLst/>
            </a:prstGeom>
            <a:solidFill>
              <a:srgbClr val="E2231A">
                <a:alpha val="100000"/>
              </a:srgbClr>
            </a:solidFill>
          </p:spPr>
          <p:txBody>
            <a:bodyPr/>
            <a:lstStyle/>
            <a:p/>
          </p:txBody>
        </p:sp>
        <p:sp>
          <p:nvSpPr>
            <p:cNvPr id="36" name="rc36"/>
            <p:cNvSpPr/>
            <p:nvPr/>
          </p:nvSpPr>
          <p:spPr>
            <a:xfrm>
              <a:off x="5454988" y="3851381"/>
              <a:ext cx="249522" cy="155303"/>
            </a:xfrm>
            <a:prstGeom prst="rect">
              <a:avLst/>
            </a:prstGeom>
            <a:solidFill>
              <a:srgbClr val="E2231A">
                <a:alpha val="100000"/>
              </a:srgbClr>
            </a:solidFill>
          </p:spPr>
          <p:txBody>
            <a:bodyPr/>
            <a:lstStyle/>
            <a:p/>
          </p:txBody>
        </p:sp>
        <p:sp>
          <p:nvSpPr>
            <p:cNvPr id="37" name="rc37"/>
            <p:cNvSpPr/>
            <p:nvPr/>
          </p:nvSpPr>
          <p:spPr>
            <a:xfrm>
              <a:off x="5732236" y="3850427"/>
              <a:ext cx="249522" cy="156257"/>
            </a:xfrm>
            <a:prstGeom prst="rect">
              <a:avLst/>
            </a:prstGeom>
            <a:solidFill>
              <a:srgbClr val="E2231A">
                <a:alpha val="100000"/>
              </a:srgbClr>
            </a:solidFill>
          </p:spPr>
          <p:txBody>
            <a:bodyPr/>
            <a:lstStyle/>
            <a:p/>
          </p:txBody>
        </p:sp>
        <p:sp>
          <p:nvSpPr>
            <p:cNvPr id="38" name="rc38"/>
            <p:cNvSpPr/>
            <p:nvPr/>
          </p:nvSpPr>
          <p:spPr>
            <a:xfrm>
              <a:off x="6009484" y="3850745"/>
              <a:ext cx="249522" cy="155939"/>
            </a:xfrm>
            <a:prstGeom prst="rect">
              <a:avLst/>
            </a:prstGeom>
            <a:solidFill>
              <a:srgbClr val="E2231A">
                <a:alpha val="100000"/>
              </a:srgbClr>
            </a:solidFill>
          </p:spPr>
          <p:txBody>
            <a:bodyPr/>
            <a:lstStyle/>
            <a:p/>
          </p:txBody>
        </p:sp>
        <p:sp>
          <p:nvSpPr>
            <p:cNvPr id="39" name="rc39"/>
            <p:cNvSpPr/>
            <p:nvPr/>
          </p:nvSpPr>
          <p:spPr>
            <a:xfrm>
              <a:off x="6286731" y="3851699"/>
              <a:ext cx="249522" cy="154985"/>
            </a:xfrm>
            <a:prstGeom prst="rect">
              <a:avLst/>
            </a:prstGeom>
            <a:solidFill>
              <a:srgbClr val="E2231A">
                <a:alpha val="100000"/>
              </a:srgbClr>
            </a:solidFill>
          </p:spPr>
          <p:txBody>
            <a:bodyPr/>
            <a:lstStyle/>
            <a:p/>
          </p:txBody>
        </p:sp>
        <p:sp>
          <p:nvSpPr>
            <p:cNvPr id="40" name="rc40"/>
            <p:cNvSpPr/>
            <p:nvPr/>
          </p:nvSpPr>
          <p:spPr>
            <a:xfrm>
              <a:off x="6563979" y="3852547"/>
              <a:ext cx="249522" cy="154137"/>
            </a:xfrm>
            <a:prstGeom prst="rect">
              <a:avLst/>
            </a:prstGeom>
            <a:solidFill>
              <a:srgbClr val="E2231A">
                <a:alpha val="100000"/>
              </a:srgbClr>
            </a:solidFill>
          </p:spPr>
          <p:txBody>
            <a:bodyPr/>
            <a:lstStyle/>
            <a:p/>
          </p:txBody>
        </p:sp>
        <p:sp>
          <p:nvSpPr>
            <p:cNvPr id="41" name="rc41"/>
            <p:cNvSpPr/>
            <p:nvPr/>
          </p:nvSpPr>
          <p:spPr>
            <a:xfrm>
              <a:off x="6841227" y="3853396"/>
              <a:ext cx="249522" cy="153289"/>
            </a:xfrm>
            <a:prstGeom prst="rect">
              <a:avLst/>
            </a:prstGeom>
            <a:solidFill>
              <a:srgbClr val="E2231A">
                <a:alpha val="100000"/>
              </a:srgbClr>
            </a:solidFill>
          </p:spPr>
          <p:txBody>
            <a:bodyPr/>
            <a:lstStyle/>
            <a:p/>
          </p:txBody>
        </p:sp>
        <p:sp>
          <p:nvSpPr>
            <p:cNvPr id="42" name="rc42"/>
            <p:cNvSpPr/>
            <p:nvPr/>
          </p:nvSpPr>
          <p:spPr>
            <a:xfrm>
              <a:off x="7118474" y="3700000"/>
              <a:ext cx="249522" cy="306684"/>
            </a:xfrm>
            <a:prstGeom prst="rect">
              <a:avLst/>
            </a:prstGeom>
            <a:solidFill>
              <a:srgbClr val="E2231A">
                <a:alpha val="100000"/>
              </a:srgbClr>
            </a:solidFill>
          </p:spPr>
          <p:txBody>
            <a:bodyPr/>
            <a:lstStyle/>
            <a:p/>
          </p:txBody>
        </p:sp>
        <p:sp>
          <p:nvSpPr>
            <p:cNvPr id="43" name="rc43"/>
            <p:cNvSpPr/>
            <p:nvPr/>
          </p:nvSpPr>
          <p:spPr>
            <a:xfrm>
              <a:off x="7395722" y="3546711"/>
              <a:ext cx="249522" cy="459973"/>
            </a:xfrm>
            <a:prstGeom prst="rect">
              <a:avLst/>
            </a:prstGeom>
            <a:solidFill>
              <a:srgbClr val="E2231A">
                <a:alpha val="100000"/>
              </a:srgbClr>
            </a:solidFill>
          </p:spPr>
          <p:txBody>
            <a:bodyPr/>
            <a:lstStyle/>
            <a:p/>
          </p:txBody>
        </p:sp>
        <p:sp>
          <p:nvSpPr>
            <p:cNvPr id="44" name="rc44"/>
            <p:cNvSpPr/>
            <p:nvPr/>
          </p:nvSpPr>
          <p:spPr>
            <a:xfrm>
              <a:off x="7672970" y="2321881"/>
              <a:ext cx="249522" cy="1684803"/>
            </a:xfrm>
            <a:prstGeom prst="rect">
              <a:avLst/>
            </a:prstGeom>
            <a:solidFill>
              <a:srgbClr val="E2231A">
                <a:alpha val="100000"/>
              </a:srgbClr>
            </a:solidFill>
          </p:spPr>
          <p:txBody>
            <a:bodyPr/>
            <a:lstStyle/>
            <a:p/>
          </p:txBody>
        </p:sp>
        <p:sp>
          <p:nvSpPr>
            <p:cNvPr id="45" name="rc45"/>
            <p:cNvSpPr/>
            <p:nvPr/>
          </p:nvSpPr>
          <p:spPr>
            <a:xfrm>
              <a:off x="7950217" y="2346369"/>
              <a:ext cx="249522" cy="1660315"/>
            </a:xfrm>
            <a:prstGeom prst="rect">
              <a:avLst/>
            </a:prstGeom>
            <a:solidFill>
              <a:srgbClr val="E2231A">
                <a:alpha val="100000"/>
              </a:srgbClr>
            </a:solidFill>
          </p:spPr>
          <p:txBody>
            <a:bodyPr/>
            <a:lstStyle/>
            <a:p/>
          </p:txBody>
        </p:sp>
        <p:sp>
          <p:nvSpPr>
            <p:cNvPr id="46" name="rc46"/>
            <p:cNvSpPr/>
            <p:nvPr/>
          </p:nvSpPr>
          <p:spPr>
            <a:xfrm>
              <a:off x="1573521" y="3288261"/>
              <a:ext cx="249522" cy="462730"/>
            </a:xfrm>
            <a:prstGeom prst="rect">
              <a:avLst/>
            </a:prstGeom>
            <a:solidFill>
              <a:srgbClr val="B3B3B3">
                <a:alpha val="100000"/>
              </a:srgbClr>
            </a:solidFill>
          </p:spPr>
          <p:txBody>
            <a:bodyPr/>
            <a:lstStyle/>
            <a:p/>
          </p:txBody>
        </p:sp>
        <p:sp>
          <p:nvSpPr>
            <p:cNvPr id="47" name="rc47"/>
            <p:cNvSpPr/>
            <p:nvPr/>
          </p:nvSpPr>
          <p:spPr>
            <a:xfrm>
              <a:off x="1850769" y="3162958"/>
              <a:ext cx="249522" cy="69542"/>
            </a:xfrm>
            <a:prstGeom prst="rect">
              <a:avLst/>
            </a:prstGeom>
            <a:solidFill>
              <a:srgbClr val="B3B3B3">
                <a:alpha val="100000"/>
              </a:srgbClr>
            </a:solidFill>
          </p:spPr>
          <p:txBody>
            <a:bodyPr/>
            <a:lstStyle/>
            <a:p/>
          </p:txBody>
        </p:sp>
        <p:sp>
          <p:nvSpPr>
            <p:cNvPr id="48" name="rc48"/>
            <p:cNvSpPr/>
            <p:nvPr/>
          </p:nvSpPr>
          <p:spPr>
            <a:xfrm>
              <a:off x="2128016" y="3282006"/>
              <a:ext cx="249522" cy="595559"/>
            </a:xfrm>
            <a:prstGeom prst="rect">
              <a:avLst/>
            </a:prstGeom>
            <a:solidFill>
              <a:srgbClr val="B3B3B3">
                <a:alpha val="100000"/>
              </a:srgbClr>
            </a:solidFill>
          </p:spPr>
          <p:txBody>
            <a:bodyPr/>
            <a:lstStyle/>
            <a:p/>
          </p:txBody>
        </p:sp>
        <p:sp>
          <p:nvSpPr>
            <p:cNvPr id="49" name="rc49"/>
            <p:cNvSpPr/>
            <p:nvPr/>
          </p:nvSpPr>
          <p:spPr>
            <a:xfrm>
              <a:off x="2405264" y="3276388"/>
              <a:ext cx="249522" cy="208732"/>
            </a:xfrm>
            <a:prstGeom prst="rect">
              <a:avLst/>
            </a:prstGeom>
            <a:solidFill>
              <a:srgbClr val="B3B3B3">
                <a:alpha val="100000"/>
              </a:srgbClr>
            </a:solidFill>
          </p:spPr>
          <p:txBody>
            <a:bodyPr/>
            <a:lstStyle/>
            <a:p/>
          </p:txBody>
        </p:sp>
        <p:sp>
          <p:nvSpPr>
            <p:cNvPr id="50" name="rc50"/>
            <p:cNvSpPr/>
            <p:nvPr/>
          </p:nvSpPr>
          <p:spPr>
            <a:xfrm>
              <a:off x="2682512" y="3638833"/>
              <a:ext cx="249522" cy="104843"/>
            </a:xfrm>
            <a:prstGeom prst="rect">
              <a:avLst/>
            </a:prstGeom>
            <a:solidFill>
              <a:srgbClr val="B3B3B3">
                <a:alpha val="100000"/>
              </a:srgbClr>
            </a:solidFill>
          </p:spPr>
          <p:txBody>
            <a:bodyPr/>
            <a:lstStyle/>
            <a:p/>
          </p:txBody>
        </p:sp>
        <p:sp>
          <p:nvSpPr>
            <p:cNvPr id="51" name="rc51"/>
            <p:cNvSpPr/>
            <p:nvPr/>
          </p:nvSpPr>
          <p:spPr>
            <a:xfrm>
              <a:off x="2959759" y="3014545"/>
              <a:ext cx="249522" cy="859946"/>
            </a:xfrm>
            <a:prstGeom prst="rect">
              <a:avLst/>
            </a:prstGeom>
            <a:solidFill>
              <a:srgbClr val="B3B3B3">
                <a:alpha val="100000"/>
              </a:srgbClr>
            </a:solidFill>
          </p:spPr>
          <p:txBody>
            <a:bodyPr/>
            <a:lstStyle/>
            <a:p/>
          </p:txBody>
        </p:sp>
        <p:sp>
          <p:nvSpPr>
            <p:cNvPr id="52" name="rc52"/>
            <p:cNvSpPr/>
            <p:nvPr/>
          </p:nvSpPr>
          <p:spPr>
            <a:xfrm>
              <a:off x="3237007" y="2368737"/>
              <a:ext cx="249522" cy="1373030"/>
            </a:xfrm>
            <a:prstGeom prst="rect">
              <a:avLst/>
            </a:prstGeom>
            <a:solidFill>
              <a:srgbClr val="B3B3B3">
                <a:alpha val="100000"/>
              </a:srgbClr>
            </a:solidFill>
          </p:spPr>
          <p:txBody>
            <a:bodyPr/>
            <a:lstStyle/>
            <a:p/>
          </p:txBody>
        </p:sp>
        <p:sp>
          <p:nvSpPr>
            <p:cNvPr id="53" name="rc53"/>
            <p:cNvSpPr/>
            <p:nvPr/>
          </p:nvSpPr>
          <p:spPr>
            <a:xfrm>
              <a:off x="4068750" y="3222217"/>
              <a:ext cx="249522" cy="495274"/>
            </a:xfrm>
            <a:prstGeom prst="rect">
              <a:avLst/>
            </a:prstGeom>
            <a:solidFill>
              <a:srgbClr val="B3B3B3">
                <a:alpha val="100000"/>
              </a:srgbClr>
            </a:solidFill>
          </p:spPr>
          <p:txBody>
            <a:bodyPr/>
            <a:lstStyle/>
            <a:p/>
          </p:txBody>
        </p:sp>
        <p:sp>
          <p:nvSpPr>
            <p:cNvPr id="54" name="rc54"/>
            <p:cNvSpPr/>
            <p:nvPr/>
          </p:nvSpPr>
          <p:spPr>
            <a:xfrm>
              <a:off x="4345998" y="3337237"/>
              <a:ext cx="249522" cy="523155"/>
            </a:xfrm>
            <a:prstGeom prst="rect">
              <a:avLst/>
            </a:prstGeom>
            <a:solidFill>
              <a:srgbClr val="B3B3B3">
                <a:alpha val="100000"/>
              </a:srgbClr>
            </a:solidFill>
          </p:spPr>
          <p:txBody>
            <a:bodyPr/>
            <a:lstStyle/>
            <a:p/>
          </p:txBody>
        </p:sp>
        <p:sp>
          <p:nvSpPr>
            <p:cNvPr id="55" name="rc55"/>
            <p:cNvSpPr/>
            <p:nvPr/>
          </p:nvSpPr>
          <p:spPr>
            <a:xfrm>
              <a:off x="4623245" y="3590705"/>
              <a:ext cx="249522" cy="122440"/>
            </a:xfrm>
            <a:prstGeom prst="rect">
              <a:avLst/>
            </a:prstGeom>
            <a:solidFill>
              <a:srgbClr val="B3B3B3">
                <a:alpha val="100000"/>
              </a:srgbClr>
            </a:solidFill>
          </p:spPr>
          <p:txBody>
            <a:bodyPr/>
            <a:lstStyle/>
            <a:p/>
          </p:txBody>
        </p:sp>
        <p:sp>
          <p:nvSpPr>
            <p:cNvPr id="56" name="rc56"/>
            <p:cNvSpPr/>
            <p:nvPr/>
          </p:nvSpPr>
          <p:spPr>
            <a:xfrm>
              <a:off x="4900493" y="3721944"/>
              <a:ext cx="249522" cy="136539"/>
            </a:xfrm>
            <a:prstGeom prst="rect">
              <a:avLst/>
            </a:prstGeom>
            <a:solidFill>
              <a:srgbClr val="B3B3B3">
                <a:alpha val="100000"/>
              </a:srgbClr>
            </a:solidFill>
          </p:spPr>
          <p:txBody>
            <a:bodyPr/>
            <a:lstStyle/>
            <a:p/>
          </p:txBody>
        </p:sp>
        <p:sp>
          <p:nvSpPr>
            <p:cNvPr id="57" name="rc57"/>
            <p:cNvSpPr/>
            <p:nvPr/>
          </p:nvSpPr>
          <p:spPr>
            <a:xfrm>
              <a:off x="6563979" y="3852017"/>
              <a:ext cx="249522" cy="530"/>
            </a:xfrm>
            <a:prstGeom prst="rect">
              <a:avLst/>
            </a:prstGeom>
            <a:solidFill>
              <a:srgbClr val="B3B3B3">
                <a:alpha val="100000"/>
              </a:srgbClr>
            </a:solidFill>
          </p:spPr>
          <p:txBody>
            <a:bodyPr/>
            <a:lstStyle/>
            <a:p/>
          </p:txBody>
        </p:sp>
        <p:sp>
          <p:nvSpPr>
            <p:cNvPr id="58" name="rc58"/>
            <p:cNvSpPr/>
            <p:nvPr/>
          </p:nvSpPr>
          <p:spPr>
            <a:xfrm>
              <a:off x="6841227" y="3852653"/>
              <a:ext cx="249522" cy="742"/>
            </a:xfrm>
            <a:prstGeom prst="rect">
              <a:avLst/>
            </a:prstGeom>
            <a:solidFill>
              <a:srgbClr val="B3B3B3">
                <a:alpha val="100000"/>
              </a:srgbClr>
            </a:solidFill>
          </p:spPr>
          <p:txBody>
            <a:bodyPr/>
            <a:lstStyle/>
            <a:p/>
          </p:txBody>
        </p:sp>
        <p:sp>
          <p:nvSpPr>
            <p:cNvPr id="59" name="rc59"/>
            <p:cNvSpPr/>
            <p:nvPr/>
          </p:nvSpPr>
          <p:spPr>
            <a:xfrm>
              <a:off x="7395722" y="2936840"/>
              <a:ext cx="249522" cy="609870"/>
            </a:xfrm>
            <a:prstGeom prst="rect">
              <a:avLst/>
            </a:prstGeom>
            <a:solidFill>
              <a:srgbClr val="B3B3B3">
                <a:alpha val="100000"/>
              </a:srgbClr>
            </a:solidFill>
          </p:spPr>
          <p:txBody>
            <a:bodyPr/>
            <a:lstStyle/>
            <a:p/>
          </p:txBody>
        </p:sp>
        <p:sp>
          <p:nvSpPr>
            <p:cNvPr id="60" name="rc60"/>
            <p:cNvSpPr/>
            <p:nvPr/>
          </p:nvSpPr>
          <p:spPr>
            <a:xfrm>
              <a:off x="7950217" y="2335662"/>
              <a:ext cx="249522" cy="10706"/>
            </a:xfrm>
            <a:prstGeom prst="rect">
              <a:avLst/>
            </a:prstGeom>
            <a:solidFill>
              <a:srgbClr val="B3B3B3">
                <a:alpha val="100000"/>
              </a:srgbClr>
            </a:solidFill>
          </p:spPr>
          <p:txBody>
            <a:bodyPr/>
            <a:lstStyle/>
            <a:p/>
          </p:txBody>
        </p:sp>
        <p:sp>
          <p:nvSpPr>
            <p:cNvPr id="61" name="pl61"/>
            <p:cNvSpPr/>
            <p:nvPr/>
          </p:nvSpPr>
          <p:spPr>
            <a:xfrm>
              <a:off x="1421035" y="1226758"/>
              <a:ext cx="6653943" cy="280800"/>
            </a:xfrm>
            <a:custGeom>
              <a:avLst/>
              <a:pathLst>
                <a:path w="6653943" h="280800">
                  <a:moveTo>
                    <a:pt x="0" y="168480"/>
                  </a:moveTo>
                  <a:lnTo>
                    <a:pt x="277247" y="28080"/>
                  </a:lnTo>
                  <a:lnTo>
                    <a:pt x="554495" y="140400"/>
                  </a:lnTo>
                  <a:lnTo>
                    <a:pt x="831742" y="0"/>
                  </a:lnTo>
                  <a:lnTo>
                    <a:pt x="1108990" y="84240"/>
                  </a:lnTo>
                  <a:lnTo>
                    <a:pt x="1386238" y="28080"/>
                  </a:lnTo>
                  <a:lnTo>
                    <a:pt x="1663485" y="0"/>
                  </a:lnTo>
                  <a:lnTo>
                    <a:pt x="1940733" y="28080"/>
                  </a:lnTo>
                  <a:lnTo>
                    <a:pt x="2217981" y="84240"/>
                  </a:lnTo>
                  <a:lnTo>
                    <a:pt x="2495228" y="56160"/>
                  </a:lnTo>
                  <a:lnTo>
                    <a:pt x="2772476" y="28080"/>
                  </a:lnTo>
                  <a:lnTo>
                    <a:pt x="3049724" y="0"/>
                  </a:lnTo>
                  <a:lnTo>
                    <a:pt x="3326971" y="28080"/>
                  </a:lnTo>
                  <a:lnTo>
                    <a:pt x="3604219" y="0"/>
                  </a:lnTo>
                  <a:lnTo>
                    <a:pt x="3881467" y="0"/>
                  </a:lnTo>
                  <a:lnTo>
                    <a:pt x="4158714" y="0"/>
                  </a:lnTo>
                  <a:lnTo>
                    <a:pt x="4435962" y="0"/>
                  </a:lnTo>
                  <a:lnTo>
                    <a:pt x="4713210" y="0"/>
                  </a:lnTo>
                  <a:lnTo>
                    <a:pt x="4990457" y="0"/>
                  </a:lnTo>
                  <a:lnTo>
                    <a:pt x="5267705" y="0"/>
                  </a:lnTo>
                  <a:lnTo>
                    <a:pt x="5544953" y="0"/>
                  </a:lnTo>
                  <a:lnTo>
                    <a:pt x="5822200" y="28080"/>
                  </a:lnTo>
                  <a:lnTo>
                    <a:pt x="6099448" y="56160"/>
                  </a:lnTo>
                  <a:lnTo>
                    <a:pt x="6376696" y="280800"/>
                  </a:lnTo>
                  <a:lnTo>
                    <a:pt x="6653943" y="280800"/>
                  </a:lnTo>
                </a:path>
              </a:pathLst>
            </a:custGeom>
            <a:ln w="27101" cap="flat">
              <a:solidFill>
                <a:srgbClr val="0058AB">
                  <a:alpha val="100000"/>
                </a:srgbClr>
              </a:solidFill>
              <a:prstDash val="solid"/>
              <a:round/>
            </a:ln>
          </p:spPr>
          <p:txBody>
            <a:bodyPr/>
            <a:lstStyle/>
            <a:p/>
          </p:txBody>
        </p:sp>
        <p:sp>
          <p:nvSpPr>
            <p:cNvPr id="62" name="pl62"/>
            <p:cNvSpPr/>
            <p:nvPr/>
          </p:nvSpPr>
          <p:spPr>
            <a:xfrm>
              <a:off x="1421035" y="1226758"/>
              <a:ext cx="6653943" cy="336960"/>
            </a:xfrm>
            <a:custGeom>
              <a:avLst/>
              <a:pathLst>
                <a:path w="6653943" h="336960">
                  <a:moveTo>
                    <a:pt x="0" y="112320"/>
                  </a:moveTo>
                  <a:lnTo>
                    <a:pt x="277247" y="140400"/>
                  </a:lnTo>
                  <a:lnTo>
                    <a:pt x="554495" y="168480"/>
                  </a:lnTo>
                  <a:lnTo>
                    <a:pt x="831742" y="140400"/>
                  </a:lnTo>
                  <a:lnTo>
                    <a:pt x="1108990" y="140400"/>
                  </a:lnTo>
                  <a:lnTo>
                    <a:pt x="1386238" y="56160"/>
                  </a:lnTo>
                  <a:lnTo>
                    <a:pt x="1663485" y="196560"/>
                  </a:lnTo>
                  <a:lnTo>
                    <a:pt x="1940733" y="336960"/>
                  </a:lnTo>
                  <a:lnTo>
                    <a:pt x="2217981" y="0"/>
                  </a:lnTo>
                  <a:lnTo>
                    <a:pt x="2495228" y="56160"/>
                  </a:lnTo>
                  <a:lnTo>
                    <a:pt x="2772476" y="140400"/>
                  </a:lnTo>
                  <a:lnTo>
                    <a:pt x="3049724" y="112320"/>
                  </a:lnTo>
                  <a:lnTo>
                    <a:pt x="3326971" y="56160"/>
                  </a:lnTo>
                  <a:lnTo>
                    <a:pt x="3604219" y="28080"/>
                  </a:lnTo>
                  <a:lnTo>
                    <a:pt x="3881467" y="0"/>
                  </a:lnTo>
                  <a:lnTo>
                    <a:pt x="4158714" y="0"/>
                  </a:lnTo>
                  <a:lnTo>
                    <a:pt x="4435962" y="0"/>
                  </a:lnTo>
                  <a:lnTo>
                    <a:pt x="4713210" y="0"/>
                  </a:lnTo>
                  <a:lnTo>
                    <a:pt x="4990457" y="0"/>
                  </a:lnTo>
                  <a:lnTo>
                    <a:pt x="5267705" y="0"/>
                  </a:lnTo>
                  <a:lnTo>
                    <a:pt x="5544953" y="0"/>
                  </a:lnTo>
                  <a:lnTo>
                    <a:pt x="5822200" y="0"/>
                  </a:lnTo>
                  <a:lnTo>
                    <a:pt x="6099448" y="168480"/>
                  </a:lnTo>
                  <a:lnTo>
                    <a:pt x="6376696" y="280800"/>
                  </a:lnTo>
                  <a:lnTo>
                    <a:pt x="6653943" y="280800"/>
                  </a:lnTo>
                </a:path>
              </a:pathLst>
            </a:custGeom>
            <a:ln w="27101" cap="flat">
              <a:solidFill>
                <a:srgbClr val="333333">
                  <a:alpha val="100000"/>
                </a:srgbClr>
              </a:solidFill>
              <a:prstDash val="solid"/>
              <a:round/>
            </a:ln>
          </p:spPr>
          <p:txBody>
            <a:bodyPr/>
            <a:lstStyle/>
            <a:p/>
          </p:txBody>
        </p:sp>
        <p:sp>
          <p:nvSpPr>
            <p:cNvPr id="63" name="tx63"/>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172898"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6" name="tx66"/>
            <p:cNvSpPr/>
            <p:nvPr/>
          </p:nvSpPr>
          <p:spPr>
            <a:xfrm>
              <a:off x="7450145"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7" name="tx67"/>
            <p:cNvSpPr/>
            <p:nvPr/>
          </p:nvSpPr>
          <p:spPr>
            <a:xfrm>
              <a:off x="7727393"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8" name="tx68"/>
            <p:cNvSpPr/>
            <p:nvPr/>
          </p:nvSpPr>
          <p:spPr>
            <a:xfrm>
              <a:off x="8004641"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9" name="tx69"/>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2" name="tx72"/>
            <p:cNvSpPr/>
            <p:nvPr/>
          </p:nvSpPr>
          <p:spPr>
            <a:xfrm>
              <a:off x="745014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3" name="tx73"/>
            <p:cNvSpPr/>
            <p:nvPr/>
          </p:nvSpPr>
          <p:spPr>
            <a:xfrm>
              <a:off x="7727393"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4" name="tx74"/>
            <p:cNvSpPr/>
            <p:nvPr/>
          </p:nvSpPr>
          <p:spPr>
            <a:xfrm>
              <a:off x="8004641"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5" name="tx75"/>
            <p:cNvSpPr/>
            <p:nvPr/>
          </p:nvSpPr>
          <p:spPr>
            <a:xfrm>
              <a:off x="1345686" y="35258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76" name="tx76"/>
            <p:cNvSpPr/>
            <p:nvPr/>
          </p:nvSpPr>
          <p:spPr>
            <a:xfrm>
              <a:off x="2731924" y="38347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77" name="tx77"/>
            <p:cNvSpPr/>
            <p:nvPr/>
          </p:nvSpPr>
          <p:spPr>
            <a:xfrm>
              <a:off x="4118163" y="38229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8" name="tx78"/>
            <p:cNvSpPr/>
            <p:nvPr/>
          </p:nvSpPr>
          <p:spPr>
            <a:xfrm>
              <a:off x="5504401" y="3888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9" name="tx79"/>
            <p:cNvSpPr/>
            <p:nvPr/>
          </p:nvSpPr>
          <p:spPr>
            <a:xfrm>
              <a:off x="6613391" y="38891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0" name="tx80"/>
            <p:cNvSpPr/>
            <p:nvPr/>
          </p:nvSpPr>
          <p:spPr>
            <a:xfrm>
              <a:off x="6890639" y="38909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1" name="tx81"/>
            <p:cNvSpPr/>
            <p:nvPr/>
          </p:nvSpPr>
          <p:spPr>
            <a:xfrm>
              <a:off x="7167887" y="38129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2" name="tx82"/>
            <p:cNvSpPr/>
            <p:nvPr/>
          </p:nvSpPr>
          <p:spPr>
            <a:xfrm>
              <a:off x="7445134" y="37362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3" name="tx83"/>
            <p:cNvSpPr/>
            <p:nvPr/>
          </p:nvSpPr>
          <p:spPr>
            <a:xfrm>
              <a:off x="7692237" y="31238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84" name="tx84"/>
            <p:cNvSpPr/>
            <p:nvPr/>
          </p:nvSpPr>
          <p:spPr>
            <a:xfrm>
              <a:off x="7969485" y="31360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85" name="tx85"/>
            <p:cNvSpPr/>
            <p:nvPr/>
          </p:nvSpPr>
          <p:spPr>
            <a:xfrm>
              <a:off x="4118163" y="34310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6" name="tx86"/>
            <p:cNvSpPr/>
            <p:nvPr/>
          </p:nvSpPr>
          <p:spPr>
            <a:xfrm>
              <a:off x="7445134" y="32013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7" name="tx87"/>
            <p:cNvSpPr/>
            <p:nvPr/>
          </p:nvSpPr>
          <p:spPr>
            <a:xfrm>
              <a:off x="2739459" y="353255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88" name="tx88"/>
            <p:cNvSpPr/>
            <p:nvPr/>
          </p:nvSpPr>
          <p:spPr>
            <a:xfrm>
              <a:off x="4125697" y="3117459"/>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89" name="tx89"/>
            <p:cNvSpPr/>
            <p:nvPr/>
          </p:nvSpPr>
          <p:spPr>
            <a:xfrm>
              <a:off x="6620926" y="374578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0" name="tx90"/>
            <p:cNvSpPr/>
            <p:nvPr/>
          </p:nvSpPr>
          <p:spPr>
            <a:xfrm>
              <a:off x="6898174" y="374641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1" name="tx91"/>
            <p:cNvSpPr/>
            <p:nvPr/>
          </p:nvSpPr>
          <p:spPr>
            <a:xfrm>
              <a:off x="7425539" y="283060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92" name="tx92"/>
            <p:cNvSpPr/>
            <p:nvPr/>
          </p:nvSpPr>
          <p:spPr>
            <a:xfrm>
              <a:off x="7980034" y="222942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15.8</a:t>
              </a:r>
            </a:p>
          </p:txBody>
        </p:sp>
        <p:sp>
          <p:nvSpPr>
            <p:cNvPr id="93" name="tx9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639902" y="28944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5" name="tx95"/>
            <p:cNvSpPr/>
            <p:nvPr/>
          </p:nvSpPr>
          <p:spPr>
            <a:xfrm>
              <a:off x="639902" y="183438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78790" y="4909475"/>
              <a:ext cx="201456" cy="201456"/>
            </a:xfrm>
            <a:prstGeom prst="rect">
              <a:avLst/>
            </a:prstGeom>
            <a:solidFill>
              <a:srgbClr val="E2231A">
                <a:alpha val="100000"/>
              </a:srgbClr>
            </a:solidFill>
          </p:spPr>
          <p:txBody>
            <a:bodyPr/>
            <a:lstStyle/>
            <a:p/>
          </p:txBody>
        </p:sp>
        <p:sp>
          <p:nvSpPr>
            <p:cNvPr id="118" name="rc118"/>
            <p:cNvSpPr/>
            <p:nvPr/>
          </p:nvSpPr>
          <p:spPr>
            <a:xfrm>
              <a:off x="5642950" y="4909475"/>
              <a:ext cx="201456" cy="201456"/>
            </a:xfrm>
            <a:prstGeom prst="rect">
              <a:avLst/>
            </a:prstGeom>
            <a:solidFill>
              <a:srgbClr val="B3B3B3">
                <a:alpha val="100000"/>
              </a:srgbClr>
            </a:solidFill>
          </p:spPr>
          <p:txBody>
            <a:bodyPr/>
            <a:lstStyle/>
            <a:p/>
          </p:txBody>
        </p:sp>
        <p:sp>
          <p:nvSpPr>
            <p:cNvPr id="119" name="tx11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51100" y="660204"/>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2000-2024</a:t>
              </a:r>
            </a:p>
          </p:txBody>
        </p:sp>
        <p:sp>
          <p:nvSpPr>
            <p:cNvPr id="123" name="pl123"/>
            <p:cNvSpPr/>
            <p:nvPr/>
          </p:nvSpPr>
          <p:spPr>
            <a:xfrm>
              <a:off x="23822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540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7259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681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399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118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774644"/>
              <a:ext cx="631576" cy="162162"/>
            </a:xfrm>
            <a:prstGeom prst="rect">
              <a:avLst/>
            </a:prstGeom>
            <a:solidFill>
              <a:srgbClr val="E2231A">
                <a:alpha val="100000"/>
              </a:srgbClr>
            </a:solidFill>
          </p:spPr>
          <p:txBody>
            <a:bodyPr/>
            <a:lstStyle/>
            <a:p/>
          </p:txBody>
        </p:sp>
        <p:sp>
          <p:nvSpPr>
            <p:cNvPr id="134" name="rc134"/>
            <p:cNvSpPr/>
            <p:nvPr/>
          </p:nvSpPr>
          <p:spPr>
            <a:xfrm>
              <a:off x="1296273" y="5571941"/>
              <a:ext cx="6903466" cy="162162"/>
            </a:xfrm>
            <a:prstGeom prst="rect">
              <a:avLst/>
            </a:prstGeom>
            <a:solidFill>
              <a:srgbClr val="E2231A">
                <a:alpha val="100000"/>
              </a:srgbClr>
            </a:solidFill>
          </p:spPr>
          <p:txBody>
            <a:bodyPr/>
            <a:lstStyle/>
            <a:p/>
          </p:txBody>
        </p:sp>
        <p:sp>
          <p:nvSpPr>
            <p:cNvPr id="135" name="rc135"/>
            <p:cNvSpPr/>
            <p:nvPr/>
          </p:nvSpPr>
          <p:spPr>
            <a:xfrm>
              <a:off x="1296273" y="5369238"/>
              <a:ext cx="6803126" cy="162162"/>
            </a:xfrm>
            <a:prstGeom prst="rect">
              <a:avLst/>
            </a:prstGeom>
            <a:solidFill>
              <a:srgbClr val="E2231A">
                <a:alpha val="100000"/>
              </a:srgbClr>
            </a:solidFill>
          </p:spPr>
          <p:txBody>
            <a:bodyPr/>
            <a:lstStyle/>
            <a:p/>
          </p:txBody>
        </p:sp>
        <p:sp>
          <p:nvSpPr>
            <p:cNvPr id="136" name="rc136"/>
            <p:cNvSpPr/>
            <p:nvPr/>
          </p:nvSpPr>
          <p:spPr>
            <a:xfrm>
              <a:off x="1927850" y="5774644"/>
              <a:ext cx="2171" cy="162162"/>
            </a:xfrm>
            <a:prstGeom prst="rect">
              <a:avLst/>
            </a:prstGeom>
            <a:solidFill>
              <a:srgbClr val="B3B3B3">
                <a:alpha val="100000"/>
              </a:srgbClr>
            </a:solidFill>
          </p:spPr>
          <p:txBody>
            <a:bodyPr/>
            <a:lstStyle/>
            <a:p/>
          </p:txBody>
        </p:sp>
        <p:sp>
          <p:nvSpPr>
            <p:cNvPr id="137" name="rc137"/>
            <p:cNvSpPr/>
            <p:nvPr/>
          </p:nvSpPr>
          <p:spPr>
            <a:xfrm>
              <a:off x="8099400" y="5369238"/>
              <a:ext cx="43871" cy="162162"/>
            </a:xfrm>
            <a:prstGeom prst="rect">
              <a:avLst/>
            </a:prstGeom>
            <a:solidFill>
              <a:srgbClr val="B3B3B3">
                <a:alpha val="100000"/>
              </a:srgbClr>
            </a:solidFill>
          </p:spPr>
          <p:txBody>
            <a:bodyPr/>
            <a:lstStyle/>
            <a:p/>
          </p:txBody>
        </p:sp>
        <p:sp>
          <p:nvSpPr>
            <p:cNvPr id="138" name="tx138"/>
            <p:cNvSpPr/>
            <p:nvPr/>
          </p:nvSpPr>
          <p:spPr>
            <a:xfrm>
              <a:off x="201039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39" name="tx139"/>
            <p:cNvSpPr/>
            <p:nvPr/>
          </p:nvSpPr>
          <p:spPr>
            <a:xfrm>
              <a:off x="825579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a:t>
              </a:r>
            </a:p>
          </p:txBody>
        </p:sp>
        <p:sp>
          <p:nvSpPr>
            <p:cNvPr id="140" name="tx140"/>
            <p:cNvSpPr/>
            <p:nvPr/>
          </p:nvSpPr>
          <p:spPr>
            <a:xfrm>
              <a:off x="1531689"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1" name="tx141"/>
            <p:cNvSpPr/>
            <p:nvPr/>
          </p:nvSpPr>
          <p:spPr>
            <a:xfrm>
              <a:off x="463548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15.9</a:t>
              </a:r>
            </a:p>
          </p:txBody>
        </p:sp>
        <p:sp>
          <p:nvSpPr>
            <p:cNvPr id="142" name="tx142"/>
            <p:cNvSpPr/>
            <p:nvPr/>
          </p:nvSpPr>
          <p:spPr>
            <a:xfrm>
              <a:off x="458531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15.7</a:t>
              </a:r>
            </a:p>
          </p:txBody>
        </p:sp>
        <p:sp>
          <p:nvSpPr>
            <p:cNvPr id="143" name="tx143"/>
            <p:cNvSpPr/>
            <p:nvPr/>
          </p:nvSpPr>
          <p:spPr>
            <a:xfrm>
              <a:off x="1814800"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4" name="tx144"/>
            <p:cNvSpPr/>
            <p:nvPr/>
          </p:nvSpPr>
          <p:spPr>
            <a:xfrm>
              <a:off x="8007200"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5" name="tx14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9" name="tx149"/>
            <p:cNvSpPr/>
            <p:nvPr/>
          </p:nvSpPr>
          <p:spPr>
            <a:xfrm>
              <a:off x="3382694"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0" name="tx150"/>
            <p:cNvSpPr/>
            <p:nvPr/>
          </p:nvSpPr>
          <p:spPr>
            <a:xfrm>
              <a:off x="551570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1" name="tx151"/>
            <p:cNvSpPr/>
            <p:nvPr/>
          </p:nvSpPr>
          <p:spPr>
            <a:xfrm>
              <a:off x="768756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2" name="tx152"/>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89%. This is lower than in 2019, where coverage was 99%.
16,000 children missed their routine first dose of measles vaccine.
MCV2 is typically administered to children between 18 months and five years old. MCV2 coverage remained constant at 89%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171421"/>
                  </a:moveTo>
                  <a:lnTo>
                    <a:pt x="141553" y="28570"/>
                  </a:lnTo>
                  <a:lnTo>
                    <a:pt x="283107" y="142851"/>
                  </a:lnTo>
                  <a:lnTo>
                    <a:pt x="424661" y="0"/>
                  </a:lnTo>
                  <a:lnTo>
                    <a:pt x="566215" y="85710"/>
                  </a:lnTo>
                  <a:lnTo>
                    <a:pt x="707769" y="28570"/>
                  </a:lnTo>
                  <a:lnTo>
                    <a:pt x="849323" y="0"/>
                  </a:lnTo>
                  <a:lnTo>
                    <a:pt x="990877" y="28570"/>
                  </a:lnTo>
                  <a:lnTo>
                    <a:pt x="1132431" y="85710"/>
                  </a:lnTo>
                  <a:lnTo>
                    <a:pt x="1273984" y="57140"/>
                  </a:lnTo>
                  <a:lnTo>
                    <a:pt x="1415538" y="28570"/>
                  </a:lnTo>
                  <a:lnTo>
                    <a:pt x="1557092" y="0"/>
                  </a:lnTo>
                  <a:lnTo>
                    <a:pt x="1698646" y="28570"/>
                  </a:lnTo>
                  <a:lnTo>
                    <a:pt x="1840200" y="0"/>
                  </a:lnTo>
                  <a:lnTo>
                    <a:pt x="1981754" y="0"/>
                  </a:lnTo>
                  <a:lnTo>
                    <a:pt x="2123308" y="0"/>
                  </a:lnTo>
                  <a:lnTo>
                    <a:pt x="2264862" y="0"/>
                  </a:lnTo>
                  <a:lnTo>
                    <a:pt x="2406416" y="0"/>
                  </a:lnTo>
                  <a:lnTo>
                    <a:pt x="2547969" y="0"/>
                  </a:lnTo>
                  <a:lnTo>
                    <a:pt x="2689523" y="0"/>
                  </a:lnTo>
                  <a:lnTo>
                    <a:pt x="2831077" y="0"/>
                  </a:lnTo>
                  <a:lnTo>
                    <a:pt x="2972631" y="28570"/>
                  </a:lnTo>
                  <a:lnTo>
                    <a:pt x="3114185" y="57140"/>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171421"/>
                  </a:moveTo>
                  <a:lnTo>
                    <a:pt x="141553" y="28570"/>
                  </a:lnTo>
                  <a:lnTo>
                    <a:pt x="283107" y="142851"/>
                  </a:lnTo>
                  <a:lnTo>
                    <a:pt x="424661" y="0"/>
                  </a:lnTo>
                  <a:lnTo>
                    <a:pt x="566215" y="85710"/>
                  </a:lnTo>
                  <a:lnTo>
                    <a:pt x="707769" y="28570"/>
                  </a:lnTo>
                  <a:lnTo>
                    <a:pt x="849323" y="0"/>
                  </a:lnTo>
                  <a:lnTo>
                    <a:pt x="990877" y="28570"/>
                  </a:lnTo>
                  <a:lnTo>
                    <a:pt x="1132431" y="85710"/>
                  </a:lnTo>
                  <a:lnTo>
                    <a:pt x="1273984" y="57140"/>
                  </a:lnTo>
                  <a:lnTo>
                    <a:pt x="1415538" y="28570"/>
                  </a:lnTo>
                  <a:lnTo>
                    <a:pt x="1557092" y="0"/>
                  </a:lnTo>
                  <a:lnTo>
                    <a:pt x="1698646" y="28570"/>
                  </a:lnTo>
                  <a:lnTo>
                    <a:pt x="1840200" y="0"/>
                  </a:lnTo>
                  <a:lnTo>
                    <a:pt x="1981754" y="0"/>
                  </a:lnTo>
                  <a:lnTo>
                    <a:pt x="2123308" y="0"/>
                  </a:lnTo>
                  <a:lnTo>
                    <a:pt x="2264862" y="0"/>
                  </a:lnTo>
                  <a:lnTo>
                    <a:pt x="2406416" y="0"/>
                  </a:lnTo>
                  <a:lnTo>
                    <a:pt x="2547969" y="0"/>
                  </a:lnTo>
                  <a:lnTo>
                    <a:pt x="2689523" y="0"/>
                  </a:lnTo>
                  <a:lnTo>
                    <a:pt x="2831077" y="0"/>
                  </a:lnTo>
                  <a:lnTo>
                    <a:pt x="2972631" y="28570"/>
                  </a:lnTo>
                  <a:lnTo>
                    <a:pt x="3114185" y="57140"/>
                  </a:lnTo>
                  <a:lnTo>
                    <a:pt x="3255739" y="285702"/>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171421"/>
                  </a:moveTo>
                  <a:lnTo>
                    <a:pt x="141553" y="28570"/>
                  </a:lnTo>
                  <a:lnTo>
                    <a:pt x="283107" y="142851"/>
                  </a:lnTo>
                  <a:lnTo>
                    <a:pt x="424661" y="0"/>
                  </a:lnTo>
                  <a:lnTo>
                    <a:pt x="566215" y="85710"/>
                  </a:lnTo>
                  <a:lnTo>
                    <a:pt x="707769" y="28570"/>
                  </a:lnTo>
                  <a:lnTo>
                    <a:pt x="849323" y="0"/>
                  </a:lnTo>
                  <a:lnTo>
                    <a:pt x="990877" y="28570"/>
                  </a:lnTo>
                  <a:lnTo>
                    <a:pt x="1132431" y="85710"/>
                  </a:lnTo>
                  <a:lnTo>
                    <a:pt x="1273984" y="57140"/>
                  </a:lnTo>
                  <a:lnTo>
                    <a:pt x="1415538" y="28570"/>
                  </a:lnTo>
                  <a:lnTo>
                    <a:pt x="1557092" y="0"/>
                  </a:lnTo>
                  <a:lnTo>
                    <a:pt x="1698646" y="28570"/>
                  </a:lnTo>
                  <a:lnTo>
                    <a:pt x="1840200" y="0"/>
                  </a:lnTo>
                  <a:lnTo>
                    <a:pt x="1981754" y="0"/>
                  </a:lnTo>
                  <a:lnTo>
                    <a:pt x="2123308" y="0"/>
                  </a:lnTo>
                  <a:lnTo>
                    <a:pt x="2264862" y="0"/>
                  </a:lnTo>
                  <a:lnTo>
                    <a:pt x="2406416" y="0"/>
                  </a:lnTo>
                  <a:lnTo>
                    <a:pt x="2547969" y="0"/>
                  </a:lnTo>
                  <a:lnTo>
                    <a:pt x="2689523" y="0"/>
                  </a:lnTo>
                  <a:lnTo>
                    <a:pt x="2831077" y="0"/>
                  </a:lnTo>
                  <a:lnTo>
                    <a:pt x="2972631" y="28570"/>
                  </a:lnTo>
                  <a:lnTo>
                    <a:pt x="3114185" y="57140"/>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2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271" y="4830005"/>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0" name="tx60"/>
            <p:cNvSpPr/>
            <p:nvPr/>
          </p:nvSpPr>
          <p:spPr>
            <a:xfrm>
              <a:off x="31079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38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226890" y="471005"/>
              <a:ext cx="31854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State of Palestine,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1034440"/>
            </a:xfrm>
            <a:custGeom>
              <a:avLst/>
              <a:pathLst>
                <a:path w="3397293" h="1034440">
                  <a:moveTo>
                    <a:pt x="0" y="620664"/>
                  </a:moveTo>
                  <a:lnTo>
                    <a:pt x="141553" y="103444"/>
                  </a:lnTo>
                  <a:lnTo>
                    <a:pt x="283107" y="517220"/>
                  </a:lnTo>
                  <a:lnTo>
                    <a:pt x="424661" y="0"/>
                  </a:lnTo>
                  <a:lnTo>
                    <a:pt x="566215" y="310332"/>
                  </a:lnTo>
                  <a:lnTo>
                    <a:pt x="707769" y="103444"/>
                  </a:lnTo>
                  <a:lnTo>
                    <a:pt x="849323" y="0"/>
                  </a:lnTo>
                  <a:lnTo>
                    <a:pt x="990877" y="103444"/>
                  </a:lnTo>
                  <a:lnTo>
                    <a:pt x="1132431" y="310332"/>
                  </a:lnTo>
                  <a:lnTo>
                    <a:pt x="1273984" y="206888"/>
                  </a:lnTo>
                  <a:lnTo>
                    <a:pt x="1415538" y="103444"/>
                  </a:lnTo>
                  <a:lnTo>
                    <a:pt x="1557092" y="0"/>
                  </a:lnTo>
                  <a:lnTo>
                    <a:pt x="1698646" y="103444"/>
                  </a:lnTo>
                  <a:lnTo>
                    <a:pt x="1840200" y="0"/>
                  </a:lnTo>
                  <a:lnTo>
                    <a:pt x="1981754" y="0"/>
                  </a:lnTo>
                  <a:lnTo>
                    <a:pt x="2123308" y="0"/>
                  </a:lnTo>
                  <a:lnTo>
                    <a:pt x="2264862" y="0"/>
                  </a:lnTo>
                  <a:lnTo>
                    <a:pt x="2406416" y="0"/>
                  </a:lnTo>
                  <a:lnTo>
                    <a:pt x="2547969" y="0"/>
                  </a:lnTo>
                  <a:lnTo>
                    <a:pt x="2689523" y="0"/>
                  </a:lnTo>
                  <a:lnTo>
                    <a:pt x="2831077" y="0"/>
                  </a:lnTo>
                  <a:lnTo>
                    <a:pt x="2972631" y="103444"/>
                  </a:lnTo>
                  <a:lnTo>
                    <a:pt x="3114185" y="206888"/>
                  </a:lnTo>
                  <a:lnTo>
                    <a:pt x="3255739" y="1034440"/>
                  </a:lnTo>
                  <a:lnTo>
                    <a:pt x="3397293" y="103444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1034440"/>
            </a:xfrm>
            <a:custGeom>
              <a:avLst/>
              <a:pathLst>
                <a:path w="3397293" h="1034440">
                  <a:moveTo>
                    <a:pt x="0" y="620664"/>
                  </a:moveTo>
                  <a:lnTo>
                    <a:pt x="141553" y="103444"/>
                  </a:lnTo>
                  <a:lnTo>
                    <a:pt x="283107" y="517220"/>
                  </a:lnTo>
                  <a:lnTo>
                    <a:pt x="424661" y="0"/>
                  </a:lnTo>
                  <a:lnTo>
                    <a:pt x="566215" y="310332"/>
                  </a:lnTo>
                  <a:lnTo>
                    <a:pt x="707769" y="103444"/>
                  </a:lnTo>
                  <a:lnTo>
                    <a:pt x="849323" y="0"/>
                  </a:lnTo>
                  <a:lnTo>
                    <a:pt x="990877" y="103444"/>
                  </a:lnTo>
                  <a:lnTo>
                    <a:pt x="1132431" y="310332"/>
                  </a:lnTo>
                  <a:lnTo>
                    <a:pt x="1273984" y="206888"/>
                  </a:lnTo>
                  <a:lnTo>
                    <a:pt x="1415538" y="103444"/>
                  </a:lnTo>
                  <a:lnTo>
                    <a:pt x="1557092" y="0"/>
                  </a:lnTo>
                  <a:lnTo>
                    <a:pt x="1698646" y="103444"/>
                  </a:lnTo>
                  <a:lnTo>
                    <a:pt x="1840200" y="0"/>
                  </a:lnTo>
                  <a:lnTo>
                    <a:pt x="1981754" y="0"/>
                  </a:lnTo>
                  <a:lnTo>
                    <a:pt x="2123308" y="0"/>
                  </a:lnTo>
                  <a:lnTo>
                    <a:pt x="2264862" y="0"/>
                  </a:lnTo>
                  <a:lnTo>
                    <a:pt x="2406416" y="0"/>
                  </a:lnTo>
                  <a:lnTo>
                    <a:pt x="2547969" y="0"/>
                  </a:lnTo>
                  <a:lnTo>
                    <a:pt x="2689523" y="0"/>
                  </a:lnTo>
                  <a:lnTo>
                    <a:pt x="2831077" y="0"/>
                  </a:lnTo>
                  <a:lnTo>
                    <a:pt x="2972631" y="103444"/>
                  </a:lnTo>
                  <a:lnTo>
                    <a:pt x="3114185" y="206888"/>
                  </a:lnTo>
                  <a:lnTo>
                    <a:pt x="3255739" y="1034440"/>
                  </a:lnTo>
                  <a:lnTo>
                    <a:pt x="3397293" y="103444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1613726"/>
            </a:xfrm>
            <a:custGeom>
              <a:avLst/>
              <a:pathLst>
                <a:path w="0" h="1613726">
                  <a:moveTo>
                    <a:pt x="0" y="16137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1613726"/>
            </a:xfrm>
            <a:custGeom>
              <a:avLst/>
              <a:pathLst>
                <a:path w="0" h="1613726">
                  <a:moveTo>
                    <a:pt x="0" y="161372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1034440"/>
            </a:xfrm>
            <a:custGeom>
              <a:avLst/>
              <a:pathLst>
                <a:path w="3397293" h="1034440">
                  <a:moveTo>
                    <a:pt x="0" y="620664"/>
                  </a:moveTo>
                  <a:lnTo>
                    <a:pt x="141553" y="103444"/>
                  </a:lnTo>
                  <a:lnTo>
                    <a:pt x="283107" y="517220"/>
                  </a:lnTo>
                  <a:lnTo>
                    <a:pt x="424661" y="0"/>
                  </a:lnTo>
                  <a:lnTo>
                    <a:pt x="566215" y="310332"/>
                  </a:lnTo>
                  <a:lnTo>
                    <a:pt x="707769" y="103444"/>
                  </a:lnTo>
                  <a:lnTo>
                    <a:pt x="849323" y="0"/>
                  </a:lnTo>
                  <a:lnTo>
                    <a:pt x="990877" y="103444"/>
                  </a:lnTo>
                  <a:lnTo>
                    <a:pt x="1132431" y="310332"/>
                  </a:lnTo>
                  <a:lnTo>
                    <a:pt x="1273984" y="206888"/>
                  </a:lnTo>
                  <a:lnTo>
                    <a:pt x="1415538" y="103444"/>
                  </a:lnTo>
                  <a:lnTo>
                    <a:pt x="1557092" y="0"/>
                  </a:lnTo>
                  <a:lnTo>
                    <a:pt x="1698646" y="103444"/>
                  </a:lnTo>
                  <a:lnTo>
                    <a:pt x="1840200" y="0"/>
                  </a:lnTo>
                  <a:lnTo>
                    <a:pt x="1981754" y="0"/>
                  </a:lnTo>
                  <a:lnTo>
                    <a:pt x="2123308" y="0"/>
                  </a:lnTo>
                  <a:lnTo>
                    <a:pt x="2264862" y="0"/>
                  </a:lnTo>
                  <a:lnTo>
                    <a:pt x="2406416" y="0"/>
                  </a:lnTo>
                  <a:lnTo>
                    <a:pt x="2547969" y="0"/>
                  </a:lnTo>
                  <a:lnTo>
                    <a:pt x="2689523" y="0"/>
                  </a:lnTo>
                  <a:lnTo>
                    <a:pt x="2831077" y="0"/>
                  </a:lnTo>
                  <a:lnTo>
                    <a:pt x="2972631" y="103444"/>
                  </a:lnTo>
                  <a:lnTo>
                    <a:pt x="3114185" y="206888"/>
                  </a:lnTo>
                  <a:lnTo>
                    <a:pt x="3255739" y="1034440"/>
                  </a:lnTo>
                  <a:lnTo>
                    <a:pt x="3397293" y="103444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27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9723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050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6527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56617" y="16527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03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03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15752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9199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70970" y="4830005"/>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15" name="tx115"/>
            <p:cNvSpPr/>
            <p:nvPr/>
          </p:nvSpPr>
          <p:spPr>
            <a:xfrm>
              <a:off x="74246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18708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688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7722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0756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205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239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73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69826"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7215148"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27098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6" name="tx136"/>
            <p:cNvSpPr/>
            <p:nvPr/>
          </p:nvSpPr>
          <p:spPr>
            <a:xfrm>
              <a:off x="54966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780007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State of Palestine (89%) was 5 percentage points higher than the global average (84%) and 8 percentage points higher than the average across all MENA countries (81%).
National MCV1 coverage was 10 percentage points lower than in 2019 (99%).
This equates to 16,000 unvaccinated children in 2024 compared to 1,000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F26A21">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State of Palestine ranked number 6 out of 20 countries for lowest MCV1 coverage (based on tied ranks).
State of Palestine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3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54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57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4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464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02270"/>
              <a:ext cx="249522" cy="1300426"/>
            </a:xfrm>
            <a:prstGeom prst="rect">
              <a:avLst/>
            </a:prstGeom>
            <a:solidFill>
              <a:srgbClr val="80BD41">
                <a:alpha val="100000"/>
              </a:srgbClr>
            </a:solidFill>
          </p:spPr>
          <p:txBody>
            <a:bodyPr/>
            <a:lstStyle/>
            <a:p/>
          </p:txBody>
        </p:sp>
        <p:sp>
          <p:nvSpPr>
            <p:cNvPr id="22" name="rc22"/>
            <p:cNvSpPr/>
            <p:nvPr/>
          </p:nvSpPr>
          <p:spPr>
            <a:xfrm>
              <a:off x="1296273" y="2704367"/>
              <a:ext cx="249522" cy="97903"/>
            </a:xfrm>
            <a:prstGeom prst="rect">
              <a:avLst/>
            </a:prstGeom>
            <a:solidFill>
              <a:srgbClr val="E2231A">
                <a:alpha val="100000"/>
              </a:srgbClr>
            </a:solidFill>
          </p:spPr>
          <p:txBody>
            <a:bodyPr/>
            <a:lstStyle/>
            <a:p/>
          </p:txBody>
        </p:sp>
        <p:sp>
          <p:nvSpPr>
            <p:cNvPr id="23" name="rc23"/>
            <p:cNvSpPr/>
            <p:nvPr/>
          </p:nvSpPr>
          <p:spPr>
            <a:xfrm>
              <a:off x="1573521" y="2710376"/>
              <a:ext cx="249522" cy="1392320"/>
            </a:xfrm>
            <a:prstGeom prst="rect">
              <a:avLst/>
            </a:prstGeom>
            <a:solidFill>
              <a:srgbClr val="80BD41">
                <a:alpha val="100000"/>
              </a:srgbClr>
            </a:solidFill>
          </p:spPr>
          <p:txBody>
            <a:bodyPr/>
            <a:lstStyle/>
            <a:p/>
          </p:txBody>
        </p:sp>
        <p:sp>
          <p:nvSpPr>
            <p:cNvPr id="24" name="rc24"/>
            <p:cNvSpPr/>
            <p:nvPr/>
          </p:nvSpPr>
          <p:spPr>
            <a:xfrm>
              <a:off x="1573521" y="2681983"/>
              <a:ext cx="249522" cy="28393"/>
            </a:xfrm>
            <a:prstGeom prst="rect">
              <a:avLst/>
            </a:prstGeom>
            <a:solidFill>
              <a:srgbClr val="E2231A">
                <a:alpha val="100000"/>
              </a:srgbClr>
            </a:solidFill>
          </p:spPr>
          <p:txBody>
            <a:bodyPr/>
            <a:lstStyle/>
            <a:p/>
          </p:txBody>
        </p:sp>
        <p:sp>
          <p:nvSpPr>
            <p:cNvPr id="25" name="rc25"/>
            <p:cNvSpPr/>
            <p:nvPr/>
          </p:nvSpPr>
          <p:spPr>
            <a:xfrm>
              <a:off x="1850769" y="2754674"/>
              <a:ext cx="249522" cy="1348023"/>
            </a:xfrm>
            <a:prstGeom prst="rect">
              <a:avLst/>
            </a:prstGeom>
            <a:solidFill>
              <a:srgbClr val="80BD41">
                <a:alpha val="100000"/>
              </a:srgbClr>
            </a:solidFill>
          </p:spPr>
          <p:txBody>
            <a:bodyPr/>
            <a:lstStyle/>
            <a:p/>
          </p:txBody>
        </p:sp>
        <p:sp>
          <p:nvSpPr>
            <p:cNvPr id="26" name="rc26"/>
            <p:cNvSpPr/>
            <p:nvPr/>
          </p:nvSpPr>
          <p:spPr>
            <a:xfrm>
              <a:off x="1850769" y="2668670"/>
              <a:ext cx="249522" cy="86003"/>
            </a:xfrm>
            <a:prstGeom prst="rect">
              <a:avLst/>
            </a:prstGeom>
            <a:solidFill>
              <a:srgbClr val="E2231A">
                <a:alpha val="100000"/>
              </a:srgbClr>
            </a:solidFill>
          </p:spPr>
          <p:txBody>
            <a:bodyPr/>
            <a:lstStyle/>
            <a:p/>
          </p:txBody>
        </p:sp>
        <p:sp>
          <p:nvSpPr>
            <p:cNvPr id="27" name="rc27"/>
            <p:cNvSpPr/>
            <p:nvPr/>
          </p:nvSpPr>
          <p:spPr>
            <a:xfrm>
              <a:off x="2128016" y="2681983"/>
              <a:ext cx="249522" cy="1420714"/>
            </a:xfrm>
            <a:prstGeom prst="rect">
              <a:avLst/>
            </a:prstGeom>
            <a:solidFill>
              <a:srgbClr val="80BD41">
                <a:alpha val="100000"/>
              </a:srgbClr>
            </a:solidFill>
          </p:spPr>
          <p:txBody>
            <a:bodyPr/>
            <a:lstStyle/>
            <a:p/>
          </p:txBody>
        </p:sp>
        <p:sp>
          <p:nvSpPr>
            <p:cNvPr id="28" name="rc28"/>
            <p:cNvSpPr/>
            <p:nvPr/>
          </p:nvSpPr>
          <p:spPr>
            <a:xfrm>
              <a:off x="2128016" y="2667609"/>
              <a:ext cx="249522" cy="14373"/>
            </a:xfrm>
            <a:prstGeom prst="rect">
              <a:avLst/>
            </a:prstGeom>
            <a:solidFill>
              <a:srgbClr val="E2231A">
                <a:alpha val="100000"/>
              </a:srgbClr>
            </a:solidFill>
          </p:spPr>
          <p:txBody>
            <a:bodyPr/>
            <a:lstStyle/>
            <a:p/>
          </p:txBody>
        </p:sp>
        <p:sp>
          <p:nvSpPr>
            <p:cNvPr id="29" name="rc29"/>
            <p:cNvSpPr/>
            <p:nvPr/>
          </p:nvSpPr>
          <p:spPr>
            <a:xfrm>
              <a:off x="2405264" y="2711554"/>
              <a:ext cx="249522" cy="1391142"/>
            </a:xfrm>
            <a:prstGeom prst="rect">
              <a:avLst/>
            </a:prstGeom>
            <a:solidFill>
              <a:srgbClr val="80BD41">
                <a:alpha val="100000"/>
              </a:srgbClr>
            </a:solidFill>
          </p:spPr>
          <p:txBody>
            <a:bodyPr/>
            <a:lstStyle/>
            <a:p/>
          </p:txBody>
        </p:sp>
        <p:sp>
          <p:nvSpPr>
            <p:cNvPr id="30" name="rc30"/>
            <p:cNvSpPr/>
            <p:nvPr/>
          </p:nvSpPr>
          <p:spPr>
            <a:xfrm>
              <a:off x="2405264" y="2653590"/>
              <a:ext cx="249522" cy="57964"/>
            </a:xfrm>
            <a:prstGeom prst="rect">
              <a:avLst/>
            </a:prstGeom>
            <a:solidFill>
              <a:srgbClr val="E2231A">
                <a:alpha val="100000"/>
              </a:srgbClr>
            </a:solidFill>
          </p:spPr>
          <p:txBody>
            <a:bodyPr/>
            <a:lstStyle/>
            <a:p/>
          </p:txBody>
        </p:sp>
        <p:sp>
          <p:nvSpPr>
            <p:cNvPr id="31" name="rc31"/>
            <p:cNvSpPr/>
            <p:nvPr/>
          </p:nvSpPr>
          <p:spPr>
            <a:xfrm>
              <a:off x="2682512" y="2670673"/>
              <a:ext cx="249522" cy="1432024"/>
            </a:xfrm>
            <a:prstGeom prst="rect">
              <a:avLst/>
            </a:prstGeom>
            <a:solidFill>
              <a:srgbClr val="80BD41">
                <a:alpha val="100000"/>
              </a:srgbClr>
            </a:solidFill>
          </p:spPr>
          <p:txBody>
            <a:bodyPr/>
            <a:lstStyle/>
            <a:p/>
          </p:txBody>
        </p:sp>
        <p:sp>
          <p:nvSpPr>
            <p:cNvPr id="32" name="rc32"/>
            <p:cNvSpPr/>
            <p:nvPr/>
          </p:nvSpPr>
          <p:spPr>
            <a:xfrm>
              <a:off x="2682512" y="2641455"/>
              <a:ext cx="249522" cy="29217"/>
            </a:xfrm>
            <a:prstGeom prst="rect">
              <a:avLst/>
            </a:prstGeom>
            <a:solidFill>
              <a:srgbClr val="E2231A">
                <a:alpha val="100000"/>
              </a:srgbClr>
            </a:solidFill>
          </p:spPr>
          <p:txBody>
            <a:bodyPr/>
            <a:lstStyle/>
            <a:p/>
          </p:txBody>
        </p:sp>
        <p:sp>
          <p:nvSpPr>
            <p:cNvPr id="33" name="rc33"/>
            <p:cNvSpPr/>
            <p:nvPr/>
          </p:nvSpPr>
          <p:spPr>
            <a:xfrm>
              <a:off x="2959759" y="2648052"/>
              <a:ext cx="249522" cy="1454644"/>
            </a:xfrm>
            <a:prstGeom prst="rect">
              <a:avLst/>
            </a:prstGeom>
            <a:solidFill>
              <a:srgbClr val="80BD41">
                <a:alpha val="100000"/>
              </a:srgbClr>
            </a:solidFill>
          </p:spPr>
          <p:txBody>
            <a:bodyPr/>
            <a:lstStyle/>
            <a:p/>
          </p:txBody>
        </p:sp>
        <p:sp>
          <p:nvSpPr>
            <p:cNvPr id="34" name="rc34"/>
            <p:cNvSpPr/>
            <p:nvPr/>
          </p:nvSpPr>
          <p:spPr>
            <a:xfrm>
              <a:off x="2959759" y="2633326"/>
              <a:ext cx="249522" cy="14726"/>
            </a:xfrm>
            <a:prstGeom prst="rect">
              <a:avLst/>
            </a:prstGeom>
            <a:solidFill>
              <a:srgbClr val="E2231A">
                <a:alpha val="100000"/>
              </a:srgbClr>
            </a:solidFill>
          </p:spPr>
          <p:txBody>
            <a:bodyPr/>
            <a:lstStyle/>
            <a:p/>
          </p:txBody>
        </p:sp>
        <p:sp>
          <p:nvSpPr>
            <p:cNvPr id="35" name="rc35"/>
            <p:cNvSpPr/>
            <p:nvPr/>
          </p:nvSpPr>
          <p:spPr>
            <a:xfrm>
              <a:off x="3237007" y="2660069"/>
              <a:ext cx="249522" cy="1442627"/>
            </a:xfrm>
            <a:prstGeom prst="rect">
              <a:avLst/>
            </a:prstGeom>
            <a:solidFill>
              <a:srgbClr val="80BD41">
                <a:alpha val="100000"/>
              </a:srgbClr>
            </a:solidFill>
          </p:spPr>
          <p:txBody>
            <a:bodyPr/>
            <a:lstStyle/>
            <a:p/>
          </p:txBody>
        </p:sp>
        <p:sp>
          <p:nvSpPr>
            <p:cNvPr id="36" name="rc36"/>
            <p:cNvSpPr/>
            <p:nvPr/>
          </p:nvSpPr>
          <p:spPr>
            <a:xfrm>
              <a:off x="3237007" y="2630616"/>
              <a:ext cx="249522" cy="29453"/>
            </a:xfrm>
            <a:prstGeom prst="rect">
              <a:avLst/>
            </a:prstGeom>
            <a:solidFill>
              <a:srgbClr val="E2231A">
                <a:alpha val="100000"/>
              </a:srgbClr>
            </a:solidFill>
          </p:spPr>
          <p:txBody>
            <a:bodyPr/>
            <a:lstStyle/>
            <a:p/>
          </p:txBody>
        </p:sp>
        <p:sp>
          <p:nvSpPr>
            <p:cNvPr id="37" name="rc37"/>
            <p:cNvSpPr/>
            <p:nvPr/>
          </p:nvSpPr>
          <p:spPr>
            <a:xfrm>
              <a:off x="3514255" y="2662072"/>
              <a:ext cx="249522" cy="1440624"/>
            </a:xfrm>
            <a:prstGeom prst="rect">
              <a:avLst/>
            </a:prstGeom>
            <a:solidFill>
              <a:srgbClr val="80BD41">
                <a:alpha val="100000"/>
              </a:srgbClr>
            </a:solidFill>
          </p:spPr>
          <p:txBody>
            <a:bodyPr/>
            <a:lstStyle/>
            <a:p/>
          </p:txBody>
        </p:sp>
        <p:sp>
          <p:nvSpPr>
            <p:cNvPr id="38" name="rc38"/>
            <p:cNvSpPr/>
            <p:nvPr/>
          </p:nvSpPr>
          <p:spPr>
            <a:xfrm>
              <a:off x="3514255" y="2601987"/>
              <a:ext cx="249522" cy="60084"/>
            </a:xfrm>
            <a:prstGeom prst="rect">
              <a:avLst/>
            </a:prstGeom>
            <a:solidFill>
              <a:srgbClr val="E2231A">
                <a:alpha val="100000"/>
              </a:srgbClr>
            </a:solidFill>
          </p:spPr>
          <p:txBody>
            <a:bodyPr/>
            <a:lstStyle/>
            <a:p/>
          </p:txBody>
        </p:sp>
        <p:sp>
          <p:nvSpPr>
            <p:cNvPr id="39" name="rc39"/>
            <p:cNvSpPr/>
            <p:nvPr/>
          </p:nvSpPr>
          <p:spPr>
            <a:xfrm>
              <a:off x="3791502" y="2605640"/>
              <a:ext cx="249522" cy="1497057"/>
            </a:xfrm>
            <a:prstGeom prst="rect">
              <a:avLst/>
            </a:prstGeom>
            <a:solidFill>
              <a:srgbClr val="80BD41">
                <a:alpha val="100000"/>
              </a:srgbClr>
            </a:solidFill>
          </p:spPr>
          <p:txBody>
            <a:bodyPr/>
            <a:lstStyle/>
            <a:p/>
          </p:txBody>
        </p:sp>
        <p:sp>
          <p:nvSpPr>
            <p:cNvPr id="40" name="rc40"/>
            <p:cNvSpPr/>
            <p:nvPr/>
          </p:nvSpPr>
          <p:spPr>
            <a:xfrm>
              <a:off x="3791502" y="2559339"/>
              <a:ext cx="249522" cy="46300"/>
            </a:xfrm>
            <a:prstGeom prst="rect">
              <a:avLst/>
            </a:prstGeom>
            <a:solidFill>
              <a:srgbClr val="E2231A">
                <a:alpha val="100000"/>
              </a:srgbClr>
            </a:solidFill>
          </p:spPr>
          <p:txBody>
            <a:bodyPr/>
            <a:lstStyle/>
            <a:p/>
          </p:txBody>
        </p:sp>
        <p:sp>
          <p:nvSpPr>
            <p:cNvPr id="41" name="rc41"/>
            <p:cNvSpPr/>
            <p:nvPr/>
          </p:nvSpPr>
          <p:spPr>
            <a:xfrm>
              <a:off x="4068750" y="2527647"/>
              <a:ext cx="249522" cy="1575049"/>
            </a:xfrm>
            <a:prstGeom prst="rect">
              <a:avLst/>
            </a:prstGeom>
            <a:solidFill>
              <a:srgbClr val="80BD41">
                <a:alpha val="100000"/>
              </a:srgbClr>
            </a:solidFill>
          </p:spPr>
          <p:txBody>
            <a:bodyPr/>
            <a:lstStyle/>
            <a:p/>
          </p:txBody>
        </p:sp>
        <p:sp>
          <p:nvSpPr>
            <p:cNvPr id="42" name="rc42"/>
            <p:cNvSpPr/>
            <p:nvPr/>
          </p:nvSpPr>
          <p:spPr>
            <a:xfrm>
              <a:off x="4068750" y="2495484"/>
              <a:ext cx="249522" cy="32163"/>
            </a:xfrm>
            <a:prstGeom prst="rect">
              <a:avLst/>
            </a:prstGeom>
            <a:solidFill>
              <a:srgbClr val="E2231A">
                <a:alpha val="100000"/>
              </a:srgbClr>
            </a:solidFill>
          </p:spPr>
          <p:txBody>
            <a:bodyPr/>
            <a:lstStyle/>
            <a:p/>
          </p:txBody>
        </p:sp>
        <p:sp>
          <p:nvSpPr>
            <p:cNvPr id="43" name="rc43"/>
            <p:cNvSpPr/>
            <p:nvPr/>
          </p:nvSpPr>
          <p:spPr>
            <a:xfrm>
              <a:off x="4345998" y="2493128"/>
              <a:ext cx="249522" cy="1609569"/>
            </a:xfrm>
            <a:prstGeom prst="rect">
              <a:avLst/>
            </a:prstGeom>
            <a:solidFill>
              <a:srgbClr val="80BD41">
                <a:alpha val="100000"/>
              </a:srgbClr>
            </a:solidFill>
          </p:spPr>
          <p:txBody>
            <a:bodyPr/>
            <a:lstStyle/>
            <a:p/>
          </p:txBody>
        </p:sp>
        <p:sp>
          <p:nvSpPr>
            <p:cNvPr id="44" name="rc44"/>
            <p:cNvSpPr/>
            <p:nvPr/>
          </p:nvSpPr>
          <p:spPr>
            <a:xfrm>
              <a:off x="4345998" y="2476869"/>
              <a:ext cx="249522" cy="16258"/>
            </a:xfrm>
            <a:prstGeom prst="rect">
              <a:avLst/>
            </a:prstGeom>
            <a:solidFill>
              <a:srgbClr val="E2231A">
                <a:alpha val="100000"/>
              </a:srgbClr>
            </a:solidFill>
          </p:spPr>
          <p:txBody>
            <a:bodyPr/>
            <a:lstStyle/>
            <a:p/>
          </p:txBody>
        </p:sp>
        <p:sp>
          <p:nvSpPr>
            <p:cNvPr id="45" name="rc45"/>
            <p:cNvSpPr/>
            <p:nvPr/>
          </p:nvSpPr>
          <p:spPr>
            <a:xfrm>
              <a:off x="4623245" y="2504320"/>
              <a:ext cx="249522" cy="1598376"/>
            </a:xfrm>
            <a:prstGeom prst="rect">
              <a:avLst/>
            </a:prstGeom>
            <a:solidFill>
              <a:srgbClr val="80BD41">
                <a:alpha val="100000"/>
              </a:srgbClr>
            </a:solidFill>
          </p:spPr>
          <p:txBody>
            <a:bodyPr/>
            <a:lstStyle/>
            <a:p/>
          </p:txBody>
        </p:sp>
        <p:sp>
          <p:nvSpPr>
            <p:cNvPr id="46" name="rc46"/>
            <p:cNvSpPr/>
            <p:nvPr/>
          </p:nvSpPr>
          <p:spPr>
            <a:xfrm>
              <a:off x="4623245" y="2471685"/>
              <a:ext cx="249522" cy="32634"/>
            </a:xfrm>
            <a:prstGeom prst="rect">
              <a:avLst/>
            </a:prstGeom>
            <a:solidFill>
              <a:srgbClr val="E2231A">
                <a:alpha val="100000"/>
              </a:srgbClr>
            </a:solidFill>
          </p:spPr>
          <p:txBody>
            <a:bodyPr/>
            <a:lstStyle/>
            <a:p/>
          </p:txBody>
        </p:sp>
        <p:sp>
          <p:nvSpPr>
            <p:cNvPr id="47" name="rc47"/>
            <p:cNvSpPr/>
            <p:nvPr/>
          </p:nvSpPr>
          <p:spPr>
            <a:xfrm>
              <a:off x="4900493" y="2472157"/>
              <a:ext cx="249522" cy="1630540"/>
            </a:xfrm>
            <a:prstGeom prst="rect">
              <a:avLst/>
            </a:prstGeom>
            <a:solidFill>
              <a:srgbClr val="80BD41">
                <a:alpha val="100000"/>
              </a:srgbClr>
            </a:solidFill>
          </p:spPr>
          <p:txBody>
            <a:bodyPr/>
            <a:lstStyle/>
            <a:p/>
          </p:txBody>
        </p:sp>
        <p:sp>
          <p:nvSpPr>
            <p:cNvPr id="48" name="rc48"/>
            <p:cNvSpPr/>
            <p:nvPr/>
          </p:nvSpPr>
          <p:spPr>
            <a:xfrm>
              <a:off x="4900493" y="2455663"/>
              <a:ext cx="249522" cy="16493"/>
            </a:xfrm>
            <a:prstGeom prst="rect">
              <a:avLst/>
            </a:prstGeom>
            <a:solidFill>
              <a:srgbClr val="E2231A">
                <a:alpha val="100000"/>
              </a:srgbClr>
            </a:solidFill>
          </p:spPr>
          <p:txBody>
            <a:bodyPr/>
            <a:lstStyle/>
            <a:p/>
          </p:txBody>
        </p:sp>
        <p:sp>
          <p:nvSpPr>
            <p:cNvPr id="49" name="rc49"/>
            <p:cNvSpPr/>
            <p:nvPr/>
          </p:nvSpPr>
          <p:spPr>
            <a:xfrm>
              <a:off x="5177741" y="2440936"/>
              <a:ext cx="249522" cy="1661760"/>
            </a:xfrm>
            <a:prstGeom prst="rect">
              <a:avLst/>
            </a:prstGeom>
            <a:solidFill>
              <a:srgbClr val="80BD41">
                <a:alpha val="100000"/>
              </a:srgbClr>
            </a:solidFill>
          </p:spPr>
          <p:txBody>
            <a:bodyPr/>
            <a:lstStyle/>
            <a:p/>
          </p:txBody>
        </p:sp>
        <p:sp>
          <p:nvSpPr>
            <p:cNvPr id="50" name="rc50"/>
            <p:cNvSpPr/>
            <p:nvPr/>
          </p:nvSpPr>
          <p:spPr>
            <a:xfrm>
              <a:off x="5177741" y="2424089"/>
              <a:ext cx="249522" cy="16847"/>
            </a:xfrm>
            <a:prstGeom prst="rect">
              <a:avLst/>
            </a:prstGeom>
            <a:solidFill>
              <a:srgbClr val="E2231A">
                <a:alpha val="100000"/>
              </a:srgbClr>
            </a:solidFill>
          </p:spPr>
          <p:txBody>
            <a:bodyPr/>
            <a:lstStyle/>
            <a:p/>
          </p:txBody>
        </p:sp>
        <p:sp>
          <p:nvSpPr>
            <p:cNvPr id="51" name="rc51"/>
            <p:cNvSpPr/>
            <p:nvPr/>
          </p:nvSpPr>
          <p:spPr>
            <a:xfrm>
              <a:off x="5454988" y="2394164"/>
              <a:ext cx="249522" cy="1708532"/>
            </a:xfrm>
            <a:prstGeom prst="rect">
              <a:avLst/>
            </a:prstGeom>
            <a:solidFill>
              <a:srgbClr val="80BD41">
                <a:alpha val="100000"/>
              </a:srgbClr>
            </a:solidFill>
          </p:spPr>
          <p:txBody>
            <a:bodyPr/>
            <a:lstStyle/>
            <a:p/>
          </p:txBody>
        </p:sp>
        <p:sp>
          <p:nvSpPr>
            <p:cNvPr id="52" name="rc52"/>
            <p:cNvSpPr/>
            <p:nvPr/>
          </p:nvSpPr>
          <p:spPr>
            <a:xfrm>
              <a:off x="5454988" y="2376846"/>
              <a:ext cx="249522" cy="17318"/>
            </a:xfrm>
            <a:prstGeom prst="rect">
              <a:avLst/>
            </a:prstGeom>
            <a:solidFill>
              <a:srgbClr val="E2231A">
                <a:alpha val="100000"/>
              </a:srgbClr>
            </a:solidFill>
          </p:spPr>
          <p:txBody>
            <a:bodyPr/>
            <a:lstStyle/>
            <a:p/>
          </p:txBody>
        </p:sp>
        <p:sp>
          <p:nvSpPr>
            <p:cNvPr id="53" name="rc53"/>
            <p:cNvSpPr/>
            <p:nvPr/>
          </p:nvSpPr>
          <p:spPr>
            <a:xfrm>
              <a:off x="5732236" y="2382972"/>
              <a:ext cx="249522" cy="1719724"/>
            </a:xfrm>
            <a:prstGeom prst="rect">
              <a:avLst/>
            </a:prstGeom>
            <a:solidFill>
              <a:srgbClr val="80BD41">
                <a:alpha val="100000"/>
              </a:srgbClr>
            </a:solidFill>
          </p:spPr>
          <p:txBody>
            <a:bodyPr/>
            <a:lstStyle/>
            <a:p/>
          </p:txBody>
        </p:sp>
        <p:sp>
          <p:nvSpPr>
            <p:cNvPr id="54" name="rc54"/>
            <p:cNvSpPr/>
            <p:nvPr/>
          </p:nvSpPr>
          <p:spPr>
            <a:xfrm>
              <a:off x="5732236" y="2365653"/>
              <a:ext cx="249522" cy="17318"/>
            </a:xfrm>
            <a:prstGeom prst="rect">
              <a:avLst/>
            </a:prstGeom>
            <a:solidFill>
              <a:srgbClr val="E2231A">
                <a:alpha val="100000"/>
              </a:srgbClr>
            </a:solidFill>
          </p:spPr>
          <p:txBody>
            <a:bodyPr/>
            <a:lstStyle/>
            <a:p/>
          </p:txBody>
        </p:sp>
        <p:sp>
          <p:nvSpPr>
            <p:cNvPr id="55" name="rc55"/>
            <p:cNvSpPr/>
            <p:nvPr/>
          </p:nvSpPr>
          <p:spPr>
            <a:xfrm>
              <a:off x="6009484" y="2387213"/>
              <a:ext cx="249522" cy="1715483"/>
            </a:xfrm>
            <a:prstGeom prst="rect">
              <a:avLst/>
            </a:prstGeom>
            <a:solidFill>
              <a:srgbClr val="80BD41">
                <a:alpha val="100000"/>
              </a:srgbClr>
            </a:solidFill>
          </p:spPr>
          <p:txBody>
            <a:bodyPr/>
            <a:lstStyle/>
            <a:p/>
          </p:txBody>
        </p:sp>
        <p:sp>
          <p:nvSpPr>
            <p:cNvPr id="56" name="rc56"/>
            <p:cNvSpPr/>
            <p:nvPr/>
          </p:nvSpPr>
          <p:spPr>
            <a:xfrm>
              <a:off x="6009484" y="2369895"/>
              <a:ext cx="249522" cy="17318"/>
            </a:xfrm>
            <a:prstGeom prst="rect">
              <a:avLst/>
            </a:prstGeom>
            <a:solidFill>
              <a:srgbClr val="E2231A">
                <a:alpha val="100000"/>
              </a:srgbClr>
            </a:solidFill>
          </p:spPr>
          <p:txBody>
            <a:bodyPr/>
            <a:lstStyle/>
            <a:p/>
          </p:txBody>
        </p:sp>
        <p:sp>
          <p:nvSpPr>
            <p:cNvPr id="57" name="rc57"/>
            <p:cNvSpPr/>
            <p:nvPr/>
          </p:nvSpPr>
          <p:spPr>
            <a:xfrm>
              <a:off x="6286731" y="2398052"/>
              <a:ext cx="249522" cy="1704644"/>
            </a:xfrm>
            <a:prstGeom prst="rect">
              <a:avLst/>
            </a:prstGeom>
            <a:solidFill>
              <a:srgbClr val="80BD41">
                <a:alpha val="100000"/>
              </a:srgbClr>
            </a:solidFill>
          </p:spPr>
          <p:txBody>
            <a:bodyPr/>
            <a:lstStyle/>
            <a:p/>
          </p:txBody>
        </p:sp>
        <p:sp>
          <p:nvSpPr>
            <p:cNvPr id="58" name="rc58"/>
            <p:cNvSpPr/>
            <p:nvPr/>
          </p:nvSpPr>
          <p:spPr>
            <a:xfrm>
              <a:off x="6286731" y="2380851"/>
              <a:ext cx="249522" cy="17200"/>
            </a:xfrm>
            <a:prstGeom prst="rect">
              <a:avLst/>
            </a:prstGeom>
            <a:solidFill>
              <a:srgbClr val="E2231A">
                <a:alpha val="100000"/>
              </a:srgbClr>
            </a:solidFill>
          </p:spPr>
          <p:txBody>
            <a:bodyPr/>
            <a:lstStyle/>
            <a:p/>
          </p:txBody>
        </p:sp>
        <p:sp>
          <p:nvSpPr>
            <p:cNvPr id="59" name="rc59"/>
            <p:cNvSpPr/>
            <p:nvPr/>
          </p:nvSpPr>
          <p:spPr>
            <a:xfrm>
              <a:off x="6563979" y="2406299"/>
              <a:ext cx="249522" cy="1696397"/>
            </a:xfrm>
            <a:prstGeom prst="rect">
              <a:avLst/>
            </a:prstGeom>
            <a:solidFill>
              <a:srgbClr val="80BD41">
                <a:alpha val="100000"/>
              </a:srgbClr>
            </a:solidFill>
          </p:spPr>
          <p:txBody>
            <a:bodyPr/>
            <a:lstStyle/>
            <a:p/>
          </p:txBody>
        </p:sp>
        <p:sp>
          <p:nvSpPr>
            <p:cNvPr id="60" name="rc60"/>
            <p:cNvSpPr/>
            <p:nvPr/>
          </p:nvSpPr>
          <p:spPr>
            <a:xfrm>
              <a:off x="6563979" y="2389216"/>
              <a:ext cx="249522" cy="17082"/>
            </a:xfrm>
            <a:prstGeom prst="rect">
              <a:avLst/>
            </a:prstGeom>
            <a:solidFill>
              <a:srgbClr val="E2231A">
                <a:alpha val="100000"/>
              </a:srgbClr>
            </a:solidFill>
          </p:spPr>
          <p:txBody>
            <a:bodyPr/>
            <a:lstStyle/>
            <a:p/>
          </p:txBody>
        </p:sp>
        <p:sp>
          <p:nvSpPr>
            <p:cNvPr id="61" name="rc61"/>
            <p:cNvSpPr/>
            <p:nvPr/>
          </p:nvSpPr>
          <p:spPr>
            <a:xfrm>
              <a:off x="6841227" y="2415724"/>
              <a:ext cx="249522" cy="1686972"/>
            </a:xfrm>
            <a:prstGeom prst="rect">
              <a:avLst/>
            </a:prstGeom>
            <a:solidFill>
              <a:srgbClr val="80BD41">
                <a:alpha val="100000"/>
              </a:srgbClr>
            </a:solidFill>
          </p:spPr>
          <p:txBody>
            <a:bodyPr/>
            <a:lstStyle/>
            <a:p/>
          </p:txBody>
        </p:sp>
        <p:sp>
          <p:nvSpPr>
            <p:cNvPr id="62" name="rc62"/>
            <p:cNvSpPr/>
            <p:nvPr/>
          </p:nvSpPr>
          <p:spPr>
            <a:xfrm>
              <a:off x="6841227" y="2398641"/>
              <a:ext cx="249522" cy="17082"/>
            </a:xfrm>
            <a:prstGeom prst="rect">
              <a:avLst/>
            </a:prstGeom>
            <a:solidFill>
              <a:srgbClr val="E2231A">
                <a:alpha val="100000"/>
              </a:srgbClr>
            </a:solidFill>
          </p:spPr>
          <p:txBody>
            <a:bodyPr/>
            <a:lstStyle/>
            <a:p/>
          </p:txBody>
        </p:sp>
        <p:sp>
          <p:nvSpPr>
            <p:cNvPr id="63" name="rc63"/>
            <p:cNvSpPr/>
            <p:nvPr/>
          </p:nvSpPr>
          <p:spPr>
            <a:xfrm>
              <a:off x="7118474" y="2432807"/>
              <a:ext cx="249522" cy="1669889"/>
            </a:xfrm>
            <a:prstGeom prst="rect">
              <a:avLst/>
            </a:prstGeom>
            <a:solidFill>
              <a:srgbClr val="80BD41">
                <a:alpha val="100000"/>
              </a:srgbClr>
            </a:solidFill>
          </p:spPr>
          <p:txBody>
            <a:bodyPr/>
            <a:lstStyle/>
            <a:p/>
          </p:txBody>
        </p:sp>
        <p:sp>
          <p:nvSpPr>
            <p:cNvPr id="64" name="rc64"/>
            <p:cNvSpPr/>
            <p:nvPr/>
          </p:nvSpPr>
          <p:spPr>
            <a:xfrm>
              <a:off x="7118474" y="2398759"/>
              <a:ext cx="249522" cy="34048"/>
            </a:xfrm>
            <a:prstGeom prst="rect">
              <a:avLst/>
            </a:prstGeom>
            <a:solidFill>
              <a:srgbClr val="E2231A">
                <a:alpha val="100000"/>
              </a:srgbClr>
            </a:solidFill>
          </p:spPr>
          <p:txBody>
            <a:bodyPr/>
            <a:lstStyle/>
            <a:p/>
          </p:txBody>
        </p:sp>
        <p:sp>
          <p:nvSpPr>
            <p:cNvPr id="65" name="rc65"/>
            <p:cNvSpPr/>
            <p:nvPr/>
          </p:nvSpPr>
          <p:spPr>
            <a:xfrm>
              <a:off x="7395722" y="2449890"/>
              <a:ext cx="249522" cy="1652806"/>
            </a:xfrm>
            <a:prstGeom prst="rect">
              <a:avLst/>
            </a:prstGeom>
            <a:solidFill>
              <a:srgbClr val="80BD41">
                <a:alpha val="100000"/>
              </a:srgbClr>
            </a:solidFill>
          </p:spPr>
          <p:txBody>
            <a:bodyPr/>
            <a:lstStyle/>
            <a:p/>
          </p:txBody>
        </p:sp>
        <p:sp>
          <p:nvSpPr>
            <p:cNvPr id="66" name="rc66"/>
            <p:cNvSpPr/>
            <p:nvPr/>
          </p:nvSpPr>
          <p:spPr>
            <a:xfrm>
              <a:off x="7395722" y="2398759"/>
              <a:ext cx="249522" cy="51131"/>
            </a:xfrm>
            <a:prstGeom prst="rect">
              <a:avLst/>
            </a:prstGeom>
            <a:solidFill>
              <a:srgbClr val="E2231A">
                <a:alpha val="100000"/>
              </a:srgbClr>
            </a:solidFill>
          </p:spPr>
          <p:txBody>
            <a:bodyPr/>
            <a:lstStyle/>
            <a:p/>
          </p:txBody>
        </p:sp>
        <p:sp>
          <p:nvSpPr>
            <p:cNvPr id="67" name="rc67"/>
            <p:cNvSpPr/>
            <p:nvPr/>
          </p:nvSpPr>
          <p:spPr>
            <a:xfrm>
              <a:off x="7672970" y="2587732"/>
              <a:ext cx="249522" cy="1514964"/>
            </a:xfrm>
            <a:prstGeom prst="rect">
              <a:avLst/>
            </a:prstGeom>
            <a:solidFill>
              <a:srgbClr val="80BD41">
                <a:alpha val="100000"/>
              </a:srgbClr>
            </a:solidFill>
          </p:spPr>
          <p:txBody>
            <a:bodyPr/>
            <a:lstStyle/>
            <a:p/>
          </p:txBody>
        </p:sp>
        <p:sp>
          <p:nvSpPr>
            <p:cNvPr id="68" name="rc68"/>
            <p:cNvSpPr/>
            <p:nvPr/>
          </p:nvSpPr>
          <p:spPr>
            <a:xfrm>
              <a:off x="7672970" y="2400526"/>
              <a:ext cx="249522" cy="187205"/>
            </a:xfrm>
            <a:prstGeom prst="rect">
              <a:avLst/>
            </a:prstGeom>
            <a:solidFill>
              <a:srgbClr val="E2231A">
                <a:alpha val="100000"/>
              </a:srgbClr>
            </a:solidFill>
          </p:spPr>
          <p:txBody>
            <a:bodyPr/>
            <a:lstStyle/>
            <a:p/>
          </p:txBody>
        </p:sp>
        <p:sp>
          <p:nvSpPr>
            <p:cNvPr id="69" name="rc69"/>
            <p:cNvSpPr/>
            <p:nvPr/>
          </p:nvSpPr>
          <p:spPr>
            <a:xfrm>
              <a:off x="7950217" y="2609763"/>
              <a:ext cx="249522" cy="1492933"/>
            </a:xfrm>
            <a:prstGeom prst="rect">
              <a:avLst/>
            </a:prstGeom>
            <a:solidFill>
              <a:srgbClr val="80BD41">
                <a:alpha val="100000"/>
              </a:srgbClr>
            </a:solidFill>
          </p:spPr>
          <p:txBody>
            <a:bodyPr/>
            <a:lstStyle/>
            <a:p/>
          </p:txBody>
        </p:sp>
        <p:sp>
          <p:nvSpPr>
            <p:cNvPr id="70" name="rc70"/>
            <p:cNvSpPr/>
            <p:nvPr/>
          </p:nvSpPr>
          <p:spPr>
            <a:xfrm>
              <a:off x="7950217" y="2425267"/>
              <a:ext cx="249522" cy="184496"/>
            </a:xfrm>
            <a:prstGeom prst="rect">
              <a:avLst/>
            </a:prstGeom>
            <a:solidFill>
              <a:srgbClr val="E2231A">
                <a:alpha val="100000"/>
              </a:srgbClr>
            </a:solidFill>
          </p:spPr>
          <p:txBody>
            <a:bodyPr/>
            <a:lstStyle/>
            <a:p/>
          </p:txBody>
        </p:sp>
        <p:sp>
          <p:nvSpPr>
            <p:cNvPr id="71" name="pl71"/>
            <p:cNvSpPr/>
            <p:nvPr/>
          </p:nvSpPr>
          <p:spPr>
            <a:xfrm>
              <a:off x="1421035" y="1236556"/>
              <a:ext cx="6653943" cy="289509"/>
            </a:xfrm>
            <a:custGeom>
              <a:avLst/>
              <a:pathLst>
                <a:path w="6653943" h="289509">
                  <a:moveTo>
                    <a:pt x="0" y="173705"/>
                  </a:moveTo>
                  <a:lnTo>
                    <a:pt x="277247" y="28950"/>
                  </a:lnTo>
                  <a:lnTo>
                    <a:pt x="554495" y="144754"/>
                  </a:lnTo>
                  <a:lnTo>
                    <a:pt x="831742" y="0"/>
                  </a:lnTo>
                  <a:lnTo>
                    <a:pt x="1108990" y="86852"/>
                  </a:lnTo>
                  <a:lnTo>
                    <a:pt x="1386238" y="28950"/>
                  </a:lnTo>
                  <a:lnTo>
                    <a:pt x="1663485" y="0"/>
                  </a:lnTo>
                  <a:lnTo>
                    <a:pt x="1940733" y="28950"/>
                  </a:lnTo>
                  <a:lnTo>
                    <a:pt x="2217981" y="86852"/>
                  </a:lnTo>
                  <a:lnTo>
                    <a:pt x="2495228" y="57901"/>
                  </a:lnTo>
                  <a:lnTo>
                    <a:pt x="2772476" y="28950"/>
                  </a:lnTo>
                  <a:lnTo>
                    <a:pt x="3049724" y="0"/>
                  </a:lnTo>
                  <a:lnTo>
                    <a:pt x="3326971" y="28950"/>
                  </a:lnTo>
                  <a:lnTo>
                    <a:pt x="3604219" y="0"/>
                  </a:lnTo>
                  <a:lnTo>
                    <a:pt x="3881467" y="0"/>
                  </a:lnTo>
                  <a:lnTo>
                    <a:pt x="4158714" y="0"/>
                  </a:lnTo>
                  <a:lnTo>
                    <a:pt x="4435962" y="0"/>
                  </a:lnTo>
                  <a:lnTo>
                    <a:pt x="4713210" y="0"/>
                  </a:lnTo>
                  <a:lnTo>
                    <a:pt x="4990457" y="0"/>
                  </a:lnTo>
                  <a:lnTo>
                    <a:pt x="5267705" y="0"/>
                  </a:lnTo>
                  <a:lnTo>
                    <a:pt x="5544953" y="0"/>
                  </a:lnTo>
                  <a:lnTo>
                    <a:pt x="5822200" y="28950"/>
                  </a:lnTo>
                  <a:lnTo>
                    <a:pt x="6099448" y="57901"/>
                  </a:lnTo>
                  <a:lnTo>
                    <a:pt x="6376696" y="289509"/>
                  </a:lnTo>
                  <a:lnTo>
                    <a:pt x="6653943" y="289509"/>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1303481" y="2568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83" name="tx83"/>
            <p:cNvSpPr/>
            <p:nvPr/>
          </p:nvSpPr>
          <p:spPr>
            <a:xfrm>
              <a:off x="2728897" y="250667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84" name="tx84"/>
            <p:cNvSpPr/>
            <p:nvPr/>
          </p:nvSpPr>
          <p:spPr>
            <a:xfrm>
              <a:off x="4075958" y="2359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136.4</a:t>
              </a:r>
            </a:p>
          </p:txBody>
        </p:sp>
        <p:sp>
          <p:nvSpPr>
            <p:cNvPr id="85" name="tx85"/>
            <p:cNvSpPr/>
            <p:nvPr/>
          </p:nvSpPr>
          <p:spPr>
            <a:xfrm>
              <a:off x="5462196" y="22410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146.5</a:t>
              </a:r>
            </a:p>
          </p:txBody>
        </p:sp>
        <p:sp>
          <p:nvSpPr>
            <p:cNvPr id="86" name="tx86"/>
            <p:cNvSpPr/>
            <p:nvPr/>
          </p:nvSpPr>
          <p:spPr>
            <a:xfrm>
              <a:off x="6571187" y="22532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145.4</a:t>
              </a:r>
            </a:p>
          </p:txBody>
        </p:sp>
        <p:sp>
          <p:nvSpPr>
            <p:cNvPr id="87" name="tx87"/>
            <p:cNvSpPr/>
            <p:nvPr/>
          </p:nvSpPr>
          <p:spPr>
            <a:xfrm>
              <a:off x="6848435" y="226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88" name="tx88"/>
            <p:cNvSpPr/>
            <p:nvPr/>
          </p:nvSpPr>
          <p:spPr>
            <a:xfrm>
              <a:off x="7125682" y="226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89" name="tx89"/>
            <p:cNvSpPr/>
            <p:nvPr/>
          </p:nvSpPr>
          <p:spPr>
            <a:xfrm>
              <a:off x="7402930" y="2262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144.6</a:t>
              </a:r>
            </a:p>
          </p:txBody>
        </p:sp>
        <p:sp>
          <p:nvSpPr>
            <p:cNvPr id="90" name="tx90"/>
            <p:cNvSpPr/>
            <p:nvPr/>
          </p:nvSpPr>
          <p:spPr>
            <a:xfrm>
              <a:off x="7680178" y="2264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144.5</a:t>
              </a:r>
            </a:p>
          </p:txBody>
        </p:sp>
        <p:sp>
          <p:nvSpPr>
            <p:cNvPr id="91" name="tx91"/>
            <p:cNvSpPr/>
            <p:nvPr/>
          </p:nvSpPr>
          <p:spPr>
            <a:xfrm>
              <a:off x="7957425" y="22904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142.4</a:t>
              </a:r>
            </a:p>
          </p:txBody>
        </p:sp>
        <p:sp>
          <p:nvSpPr>
            <p:cNvPr id="92" name="pl92"/>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4174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110.4</a:t>
              </a:r>
            </a:p>
          </p:txBody>
        </p:sp>
        <p:sp>
          <p:nvSpPr>
            <p:cNvPr id="103" name="tx103"/>
            <p:cNvSpPr/>
            <p:nvPr/>
          </p:nvSpPr>
          <p:spPr>
            <a:xfrm>
              <a:off x="1355732" y="27182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04" name="tx104"/>
            <p:cNvSpPr/>
            <p:nvPr/>
          </p:nvSpPr>
          <p:spPr>
            <a:xfrm>
              <a:off x="2689720" y="3351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05" name="tx105"/>
            <p:cNvSpPr/>
            <p:nvPr/>
          </p:nvSpPr>
          <p:spPr>
            <a:xfrm>
              <a:off x="2741971" y="26210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06" name="tx106"/>
            <p:cNvSpPr/>
            <p:nvPr/>
          </p:nvSpPr>
          <p:spPr>
            <a:xfrm>
              <a:off x="4075958" y="32800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133.7</a:t>
              </a:r>
            </a:p>
          </p:txBody>
        </p:sp>
        <p:sp>
          <p:nvSpPr>
            <p:cNvPr id="107" name="tx107"/>
            <p:cNvSpPr/>
            <p:nvPr/>
          </p:nvSpPr>
          <p:spPr>
            <a:xfrm>
              <a:off x="4128209" y="24776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8" name="tx108"/>
            <p:cNvSpPr/>
            <p:nvPr/>
          </p:nvSpPr>
          <p:spPr>
            <a:xfrm>
              <a:off x="5501373" y="32133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09" name="tx109"/>
            <p:cNvSpPr/>
            <p:nvPr/>
          </p:nvSpPr>
          <p:spPr>
            <a:xfrm>
              <a:off x="5514447" y="23504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0" name="tx110"/>
            <p:cNvSpPr/>
            <p:nvPr/>
          </p:nvSpPr>
          <p:spPr>
            <a:xfrm>
              <a:off x="6610364" y="322059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1" name="tx111"/>
            <p:cNvSpPr/>
            <p:nvPr/>
          </p:nvSpPr>
          <p:spPr>
            <a:xfrm>
              <a:off x="6623438" y="23638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2" name="tx112"/>
            <p:cNvSpPr/>
            <p:nvPr/>
          </p:nvSpPr>
          <p:spPr>
            <a:xfrm>
              <a:off x="6848435" y="32241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143.2</a:t>
              </a:r>
            </a:p>
          </p:txBody>
        </p:sp>
        <p:sp>
          <p:nvSpPr>
            <p:cNvPr id="113" name="tx113"/>
            <p:cNvSpPr/>
            <p:nvPr/>
          </p:nvSpPr>
          <p:spPr>
            <a:xfrm>
              <a:off x="6900686" y="23732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4" name="tx114"/>
            <p:cNvSpPr/>
            <p:nvPr/>
          </p:nvSpPr>
          <p:spPr>
            <a:xfrm>
              <a:off x="7125682" y="323385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141.7</a:t>
              </a:r>
            </a:p>
          </p:txBody>
        </p:sp>
        <p:sp>
          <p:nvSpPr>
            <p:cNvPr id="115" name="tx115"/>
            <p:cNvSpPr/>
            <p:nvPr/>
          </p:nvSpPr>
          <p:spPr>
            <a:xfrm>
              <a:off x="7177933" y="23807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6" name="tx116"/>
            <p:cNvSpPr/>
            <p:nvPr/>
          </p:nvSpPr>
          <p:spPr>
            <a:xfrm>
              <a:off x="7402930" y="3241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140.3</a:t>
              </a:r>
            </a:p>
          </p:txBody>
        </p:sp>
        <p:sp>
          <p:nvSpPr>
            <p:cNvPr id="117" name="tx117"/>
            <p:cNvSpPr/>
            <p:nvPr/>
          </p:nvSpPr>
          <p:spPr>
            <a:xfrm>
              <a:off x="7455181" y="23892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8" name="tx118"/>
            <p:cNvSpPr/>
            <p:nvPr/>
          </p:nvSpPr>
          <p:spPr>
            <a:xfrm>
              <a:off x="7680178" y="33101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128.6</a:t>
              </a:r>
            </a:p>
          </p:txBody>
        </p:sp>
        <p:sp>
          <p:nvSpPr>
            <p:cNvPr id="119" name="tx119"/>
            <p:cNvSpPr/>
            <p:nvPr/>
          </p:nvSpPr>
          <p:spPr>
            <a:xfrm>
              <a:off x="7706303" y="2459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0" name="tx120"/>
            <p:cNvSpPr/>
            <p:nvPr/>
          </p:nvSpPr>
          <p:spPr>
            <a:xfrm>
              <a:off x="7957425" y="33211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126.7</a:t>
              </a:r>
            </a:p>
          </p:txBody>
        </p:sp>
        <p:sp>
          <p:nvSpPr>
            <p:cNvPr id="121" name="tx121"/>
            <p:cNvSpPr/>
            <p:nvPr/>
          </p:nvSpPr>
          <p:spPr>
            <a:xfrm>
              <a:off x="7983551" y="2482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724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6943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0204"/>
              <a:ext cx="2208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State of Palestine, 2000-2024</a:t>
              </a:r>
            </a:p>
          </p:txBody>
        </p:sp>
        <p:sp>
          <p:nvSpPr>
            <p:cNvPr id="150" name="pl150"/>
            <p:cNvSpPr/>
            <p:nvPr/>
          </p:nvSpPr>
          <p:spPr>
            <a:xfrm>
              <a:off x="24264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867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9469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5656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168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0771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509181" cy="167191"/>
            </a:xfrm>
            <a:prstGeom prst="rect">
              <a:avLst/>
            </a:prstGeom>
            <a:solidFill>
              <a:srgbClr val="80BD41">
                <a:alpha val="100000"/>
              </a:srgbClr>
            </a:solidFill>
          </p:spPr>
          <p:txBody>
            <a:bodyPr/>
            <a:lstStyle/>
            <a:p/>
          </p:txBody>
        </p:sp>
        <p:sp>
          <p:nvSpPr>
            <p:cNvPr id="161" name="rc161"/>
            <p:cNvSpPr/>
            <p:nvPr/>
          </p:nvSpPr>
          <p:spPr>
            <a:xfrm>
              <a:off x="7805455" y="5889059"/>
              <a:ext cx="65548" cy="167191"/>
            </a:xfrm>
            <a:prstGeom prst="rect">
              <a:avLst/>
            </a:prstGeom>
            <a:solidFill>
              <a:srgbClr val="E2231A">
                <a:alpha val="100000"/>
              </a:srgbClr>
            </a:solidFill>
          </p:spPr>
          <p:txBody>
            <a:bodyPr/>
            <a:lstStyle/>
            <a:p/>
          </p:txBody>
        </p:sp>
        <p:sp>
          <p:nvSpPr>
            <p:cNvPr id="162" name="rc162"/>
            <p:cNvSpPr/>
            <p:nvPr/>
          </p:nvSpPr>
          <p:spPr>
            <a:xfrm>
              <a:off x="1296273" y="5680069"/>
              <a:ext cx="5813012" cy="167191"/>
            </a:xfrm>
            <a:prstGeom prst="rect">
              <a:avLst/>
            </a:prstGeom>
            <a:solidFill>
              <a:srgbClr val="80BD41">
                <a:alpha val="100000"/>
              </a:srgbClr>
            </a:solidFill>
          </p:spPr>
          <p:txBody>
            <a:bodyPr/>
            <a:lstStyle/>
            <a:p/>
          </p:txBody>
        </p:sp>
        <p:sp>
          <p:nvSpPr>
            <p:cNvPr id="163" name="rc163"/>
            <p:cNvSpPr/>
            <p:nvPr/>
          </p:nvSpPr>
          <p:spPr>
            <a:xfrm>
              <a:off x="7109286" y="5680069"/>
              <a:ext cx="718320" cy="167191"/>
            </a:xfrm>
            <a:prstGeom prst="rect">
              <a:avLst/>
            </a:prstGeom>
            <a:solidFill>
              <a:srgbClr val="E2231A">
                <a:alpha val="100000"/>
              </a:srgbClr>
            </a:solidFill>
          </p:spPr>
          <p:txBody>
            <a:bodyPr/>
            <a:lstStyle/>
            <a:p/>
          </p:txBody>
        </p:sp>
        <p:sp>
          <p:nvSpPr>
            <p:cNvPr id="164" name="rc164"/>
            <p:cNvSpPr/>
            <p:nvPr/>
          </p:nvSpPr>
          <p:spPr>
            <a:xfrm>
              <a:off x="1296273" y="5471080"/>
              <a:ext cx="5728477" cy="167191"/>
            </a:xfrm>
            <a:prstGeom prst="rect">
              <a:avLst/>
            </a:prstGeom>
            <a:solidFill>
              <a:srgbClr val="80BD41">
                <a:alpha val="100000"/>
              </a:srgbClr>
            </a:solidFill>
          </p:spPr>
          <p:txBody>
            <a:bodyPr/>
            <a:lstStyle/>
            <a:p/>
          </p:txBody>
        </p:sp>
        <p:sp>
          <p:nvSpPr>
            <p:cNvPr id="165" name="rc165"/>
            <p:cNvSpPr/>
            <p:nvPr/>
          </p:nvSpPr>
          <p:spPr>
            <a:xfrm>
              <a:off x="7024751" y="5471080"/>
              <a:ext cx="707922" cy="167191"/>
            </a:xfrm>
            <a:prstGeom prst="rect">
              <a:avLst/>
            </a:prstGeom>
            <a:solidFill>
              <a:srgbClr val="E2231A">
                <a:alpha val="100000"/>
              </a:srgbClr>
            </a:solidFill>
          </p:spPr>
          <p:txBody>
            <a:bodyPr/>
            <a:lstStyle/>
            <a:p/>
          </p:txBody>
        </p:sp>
        <p:sp>
          <p:nvSpPr>
            <p:cNvPr id="166" name="tx166"/>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145.4</a:t>
              </a:r>
            </a:p>
          </p:txBody>
        </p:sp>
        <p:sp>
          <p:nvSpPr>
            <p:cNvPr id="167" name="tx167"/>
            <p:cNvSpPr/>
            <p:nvPr/>
          </p:nvSpPr>
          <p:spPr>
            <a:xfrm>
              <a:off x="800949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144.5</a:t>
              </a:r>
            </a:p>
          </p:txBody>
        </p:sp>
        <p:sp>
          <p:nvSpPr>
            <p:cNvPr id="168" name="tx168"/>
            <p:cNvSpPr/>
            <p:nvPr/>
          </p:nvSpPr>
          <p:spPr>
            <a:xfrm>
              <a:off x="7909813"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142.4</a:t>
              </a:r>
            </a:p>
          </p:txBody>
        </p:sp>
        <p:sp>
          <p:nvSpPr>
            <p:cNvPr id="169" name="tx169"/>
            <p:cNvSpPr/>
            <p:nvPr/>
          </p:nvSpPr>
          <p:spPr>
            <a:xfrm>
              <a:off x="4460430" y="5933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70" name="tx170"/>
            <p:cNvSpPr/>
            <p:nvPr/>
          </p:nvSpPr>
          <p:spPr>
            <a:xfrm>
              <a:off x="7762881"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1" name="tx171"/>
            <p:cNvSpPr/>
            <p:nvPr/>
          </p:nvSpPr>
          <p:spPr>
            <a:xfrm>
              <a:off x="406714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128.6</a:t>
              </a:r>
            </a:p>
          </p:txBody>
        </p:sp>
        <p:sp>
          <p:nvSpPr>
            <p:cNvPr id="172" name="tx172"/>
            <p:cNvSpPr/>
            <p:nvPr/>
          </p:nvSpPr>
          <p:spPr>
            <a:xfrm>
              <a:off x="736295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73" name="tx173"/>
            <p:cNvSpPr/>
            <p:nvPr/>
          </p:nvSpPr>
          <p:spPr>
            <a:xfrm>
              <a:off x="402487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126.7</a:t>
              </a:r>
            </a:p>
          </p:txBody>
        </p:sp>
        <p:sp>
          <p:nvSpPr>
            <p:cNvPr id="174" name="tx174"/>
            <p:cNvSpPr/>
            <p:nvPr/>
          </p:nvSpPr>
          <p:spPr>
            <a:xfrm>
              <a:off x="727321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7886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0" name="tx180"/>
            <p:cNvSpPr/>
            <p:nvPr/>
          </p:nvSpPr>
          <p:spPr>
            <a:xfrm>
              <a:off x="57003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1" name="tx181"/>
            <p:cNvSpPr/>
            <p:nvPr/>
          </p:nvSpPr>
          <p:spPr>
            <a:xfrm>
              <a:off x="79606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lower than in 2019 (99%).
The number of children vaccinated with MCV1 decreased 12%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109721"/>
              <a:ext cx="3520101" cy="792290"/>
            </a:xfrm>
            <a:custGeom>
              <a:avLst/>
              <a:pathLst>
                <a:path w="3520101" h="792290">
                  <a:moveTo>
                    <a:pt x="0" y="396145"/>
                  </a:moveTo>
                  <a:lnTo>
                    <a:pt x="146670" y="792290"/>
                  </a:lnTo>
                  <a:lnTo>
                    <a:pt x="293341" y="396145"/>
                  </a:lnTo>
                  <a:lnTo>
                    <a:pt x="440012" y="594217"/>
                  </a:lnTo>
                  <a:lnTo>
                    <a:pt x="586683" y="198072"/>
                  </a:lnTo>
                  <a:lnTo>
                    <a:pt x="733354" y="198072"/>
                  </a:lnTo>
                  <a:lnTo>
                    <a:pt x="880025" y="198072"/>
                  </a:lnTo>
                  <a:lnTo>
                    <a:pt x="1026696" y="792290"/>
                  </a:lnTo>
                  <a:lnTo>
                    <a:pt x="1173367" y="198072"/>
                  </a:lnTo>
                  <a:lnTo>
                    <a:pt x="1320038" y="396145"/>
                  </a:lnTo>
                  <a:lnTo>
                    <a:pt x="1466709" y="792290"/>
                  </a:lnTo>
                  <a:lnTo>
                    <a:pt x="1613379" y="792290"/>
                  </a:lnTo>
                  <a:lnTo>
                    <a:pt x="1760050" y="594217"/>
                  </a:lnTo>
                  <a:lnTo>
                    <a:pt x="1906721" y="792290"/>
                  </a:lnTo>
                  <a:lnTo>
                    <a:pt x="2053392" y="792290"/>
                  </a:lnTo>
                  <a:lnTo>
                    <a:pt x="2200063" y="792290"/>
                  </a:lnTo>
                  <a:lnTo>
                    <a:pt x="2346734" y="792290"/>
                  </a:lnTo>
                  <a:lnTo>
                    <a:pt x="2493405" y="792290"/>
                  </a:lnTo>
                  <a:lnTo>
                    <a:pt x="2640076" y="792290"/>
                  </a:lnTo>
                  <a:lnTo>
                    <a:pt x="2786747" y="792290"/>
                  </a:lnTo>
                  <a:lnTo>
                    <a:pt x="2933418" y="594217"/>
                  </a:lnTo>
                  <a:lnTo>
                    <a:pt x="3080089" y="0"/>
                  </a:lnTo>
                  <a:lnTo>
                    <a:pt x="3226759" y="594217"/>
                  </a:lnTo>
                  <a:lnTo>
                    <a:pt x="3373430" y="792290"/>
                  </a:lnTo>
                  <a:lnTo>
                    <a:pt x="3520101" y="79229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3515503"/>
              <a:ext cx="3520101" cy="792290"/>
            </a:xfrm>
            <a:custGeom>
              <a:avLst/>
              <a:pathLst>
                <a:path w="3520101" h="792290">
                  <a:moveTo>
                    <a:pt x="0" y="198072"/>
                  </a:moveTo>
                  <a:lnTo>
                    <a:pt x="146670" y="198072"/>
                  </a:lnTo>
                  <a:lnTo>
                    <a:pt x="293341" y="0"/>
                  </a:lnTo>
                  <a:lnTo>
                    <a:pt x="440012" y="0"/>
                  </a:lnTo>
                  <a:lnTo>
                    <a:pt x="586683" y="198072"/>
                  </a:lnTo>
                  <a:lnTo>
                    <a:pt x="733354" y="198072"/>
                  </a:lnTo>
                  <a:lnTo>
                    <a:pt x="880025" y="198072"/>
                  </a:lnTo>
                  <a:lnTo>
                    <a:pt x="1026696" y="396145"/>
                  </a:lnTo>
                  <a:lnTo>
                    <a:pt x="1173367" y="396145"/>
                  </a:lnTo>
                  <a:lnTo>
                    <a:pt x="1320038" y="594217"/>
                  </a:lnTo>
                  <a:lnTo>
                    <a:pt x="1466709" y="594217"/>
                  </a:lnTo>
                  <a:lnTo>
                    <a:pt x="1613379" y="594217"/>
                  </a:lnTo>
                  <a:lnTo>
                    <a:pt x="1760050" y="198072"/>
                  </a:lnTo>
                  <a:lnTo>
                    <a:pt x="1906721" y="594217"/>
                  </a:lnTo>
                  <a:lnTo>
                    <a:pt x="2053392" y="594217"/>
                  </a:lnTo>
                  <a:lnTo>
                    <a:pt x="2200063" y="594217"/>
                  </a:lnTo>
                  <a:lnTo>
                    <a:pt x="2346734" y="792290"/>
                  </a:lnTo>
                  <a:lnTo>
                    <a:pt x="2493405" y="792290"/>
                  </a:lnTo>
                  <a:lnTo>
                    <a:pt x="2640076" y="594217"/>
                  </a:lnTo>
                  <a:lnTo>
                    <a:pt x="2786747" y="594217"/>
                  </a:lnTo>
                  <a:lnTo>
                    <a:pt x="2933418" y="198072"/>
                  </a:lnTo>
                  <a:lnTo>
                    <a:pt x="3080089" y="198072"/>
                  </a:lnTo>
                  <a:lnTo>
                    <a:pt x="3226759" y="198072"/>
                  </a:lnTo>
                  <a:lnTo>
                    <a:pt x="3373430" y="396145"/>
                  </a:lnTo>
                  <a:lnTo>
                    <a:pt x="3520101" y="198072"/>
                  </a:lnTo>
                </a:path>
              </a:pathLst>
            </a:custGeom>
            <a:ln w="27101" cap="flat">
              <a:solidFill>
                <a:srgbClr val="00833D">
                  <a:alpha val="80000"/>
                </a:srgbClr>
              </a:solidFill>
              <a:prstDash val="solid"/>
              <a:round/>
            </a:ln>
          </p:spPr>
          <p:txBody>
            <a:bodyPr/>
            <a:lstStyle/>
            <a:p/>
          </p:txBody>
        </p:sp>
        <p:sp>
          <p:nvSpPr>
            <p:cNvPr id="24" name="pl24"/>
            <p:cNvSpPr/>
            <p:nvPr/>
          </p:nvSpPr>
          <p:spPr>
            <a:xfrm>
              <a:off x="943464" y="4109721"/>
              <a:ext cx="3520101" cy="792290"/>
            </a:xfrm>
            <a:custGeom>
              <a:avLst/>
              <a:pathLst>
                <a:path w="3520101" h="792290">
                  <a:moveTo>
                    <a:pt x="0" y="396145"/>
                  </a:moveTo>
                  <a:lnTo>
                    <a:pt x="146670" y="792290"/>
                  </a:lnTo>
                  <a:lnTo>
                    <a:pt x="293341" y="396145"/>
                  </a:lnTo>
                  <a:lnTo>
                    <a:pt x="440012" y="594217"/>
                  </a:lnTo>
                  <a:lnTo>
                    <a:pt x="586683" y="198072"/>
                  </a:lnTo>
                  <a:lnTo>
                    <a:pt x="733354" y="198072"/>
                  </a:lnTo>
                  <a:lnTo>
                    <a:pt x="880025" y="198072"/>
                  </a:lnTo>
                  <a:lnTo>
                    <a:pt x="1026696" y="792290"/>
                  </a:lnTo>
                  <a:lnTo>
                    <a:pt x="1173367" y="198072"/>
                  </a:lnTo>
                  <a:lnTo>
                    <a:pt x="1320038" y="396145"/>
                  </a:lnTo>
                  <a:lnTo>
                    <a:pt x="1466709" y="792290"/>
                  </a:lnTo>
                  <a:lnTo>
                    <a:pt x="1613379" y="792290"/>
                  </a:lnTo>
                  <a:lnTo>
                    <a:pt x="1760050" y="594217"/>
                  </a:lnTo>
                  <a:lnTo>
                    <a:pt x="1906721" y="792290"/>
                  </a:lnTo>
                  <a:lnTo>
                    <a:pt x="2053392" y="792290"/>
                  </a:lnTo>
                  <a:lnTo>
                    <a:pt x="2200063" y="792290"/>
                  </a:lnTo>
                  <a:lnTo>
                    <a:pt x="2346734" y="792290"/>
                  </a:lnTo>
                  <a:lnTo>
                    <a:pt x="2493405" y="792290"/>
                  </a:lnTo>
                  <a:lnTo>
                    <a:pt x="2640076" y="792290"/>
                  </a:lnTo>
                  <a:lnTo>
                    <a:pt x="2786747" y="792290"/>
                  </a:lnTo>
                  <a:lnTo>
                    <a:pt x="2933418" y="594217"/>
                  </a:lnTo>
                  <a:lnTo>
                    <a:pt x="3080089" y="0"/>
                  </a:lnTo>
                  <a:lnTo>
                    <a:pt x="3226759" y="594217"/>
                  </a:lnTo>
                  <a:lnTo>
                    <a:pt x="3373430" y="792290"/>
                  </a:lnTo>
                  <a:lnTo>
                    <a:pt x="3520101" y="792290"/>
                  </a:lnTo>
                </a:path>
              </a:pathLst>
            </a:custGeom>
            <a:ln w="43362" cap="flat">
              <a:solidFill>
                <a:srgbClr val="000000">
                  <a:alpha val="100000"/>
                </a:srgbClr>
              </a:solidFill>
              <a:prstDash val="solid"/>
              <a:round/>
            </a:ln>
          </p:spPr>
          <p:txBody>
            <a:bodyPr/>
            <a:lstStyle/>
            <a:p/>
          </p:txBody>
        </p:sp>
        <p:sp>
          <p:nvSpPr>
            <p:cNvPr id="25" name="pl25"/>
            <p:cNvSpPr/>
            <p:nvPr/>
          </p:nvSpPr>
          <p:spPr>
            <a:xfrm>
              <a:off x="943464" y="4109721"/>
              <a:ext cx="3520101" cy="792290"/>
            </a:xfrm>
            <a:custGeom>
              <a:avLst/>
              <a:pathLst>
                <a:path w="3520101" h="792290">
                  <a:moveTo>
                    <a:pt x="0" y="396145"/>
                  </a:moveTo>
                  <a:lnTo>
                    <a:pt x="146670" y="792290"/>
                  </a:lnTo>
                  <a:lnTo>
                    <a:pt x="293341" y="396145"/>
                  </a:lnTo>
                  <a:lnTo>
                    <a:pt x="440012" y="594217"/>
                  </a:lnTo>
                  <a:lnTo>
                    <a:pt x="586683" y="198072"/>
                  </a:lnTo>
                  <a:lnTo>
                    <a:pt x="733354" y="198072"/>
                  </a:lnTo>
                  <a:lnTo>
                    <a:pt x="880025" y="198072"/>
                  </a:lnTo>
                  <a:lnTo>
                    <a:pt x="1026696" y="792290"/>
                  </a:lnTo>
                  <a:lnTo>
                    <a:pt x="1173367" y="198072"/>
                  </a:lnTo>
                  <a:lnTo>
                    <a:pt x="1320038" y="396145"/>
                  </a:lnTo>
                  <a:lnTo>
                    <a:pt x="1466709" y="792290"/>
                  </a:lnTo>
                  <a:lnTo>
                    <a:pt x="1613379" y="792290"/>
                  </a:lnTo>
                  <a:lnTo>
                    <a:pt x="1760050" y="594217"/>
                  </a:lnTo>
                  <a:lnTo>
                    <a:pt x="1906721" y="792290"/>
                  </a:lnTo>
                  <a:lnTo>
                    <a:pt x="2053392" y="792290"/>
                  </a:lnTo>
                  <a:lnTo>
                    <a:pt x="2200063" y="792290"/>
                  </a:lnTo>
                  <a:lnTo>
                    <a:pt x="2346734" y="792290"/>
                  </a:lnTo>
                  <a:lnTo>
                    <a:pt x="2493405" y="792290"/>
                  </a:lnTo>
                  <a:lnTo>
                    <a:pt x="2640076" y="792290"/>
                  </a:lnTo>
                  <a:lnTo>
                    <a:pt x="2786747" y="792290"/>
                  </a:lnTo>
                  <a:lnTo>
                    <a:pt x="2933418" y="594217"/>
                  </a:lnTo>
                  <a:lnTo>
                    <a:pt x="3080089" y="0"/>
                  </a:lnTo>
                  <a:lnTo>
                    <a:pt x="3226759" y="594217"/>
                  </a:lnTo>
                  <a:lnTo>
                    <a:pt x="3373430" y="792290"/>
                  </a:lnTo>
                  <a:lnTo>
                    <a:pt x="3520101" y="79229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61833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710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710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72473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48718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38174" y="610084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68" name="tx68"/>
            <p:cNvSpPr/>
            <p:nvPr/>
          </p:nvSpPr>
          <p:spPr>
            <a:xfrm>
              <a:off x="299183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754284"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11649"/>
              <a:ext cx="3520101" cy="1188435"/>
            </a:xfrm>
            <a:custGeom>
              <a:avLst/>
              <a:pathLst>
                <a:path w="3520101" h="1188435">
                  <a:moveTo>
                    <a:pt x="0" y="594217"/>
                  </a:moveTo>
                  <a:lnTo>
                    <a:pt x="146670" y="1188435"/>
                  </a:lnTo>
                  <a:lnTo>
                    <a:pt x="293341" y="0"/>
                  </a:lnTo>
                  <a:lnTo>
                    <a:pt x="440012" y="990363"/>
                  </a:lnTo>
                  <a:lnTo>
                    <a:pt x="586683" y="396145"/>
                  </a:lnTo>
                  <a:lnTo>
                    <a:pt x="733354" y="792290"/>
                  </a:lnTo>
                  <a:lnTo>
                    <a:pt x="880025" y="990363"/>
                  </a:lnTo>
                  <a:lnTo>
                    <a:pt x="1026696" y="792290"/>
                  </a:lnTo>
                  <a:lnTo>
                    <a:pt x="1173367" y="396145"/>
                  </a:lnTo>
                  <a:lnTo>
                    <a:pt x="1320038" y="594217"/>
                  </a:lnTo>
                  <a:lnTo>
                    <a:pt x="1466709" y="792290"/>
                  </a:lnTo>
                  <a:lnTo>
                    <a:pt x="1613379" y="990363"/>
                  </a:lnTo>
                  <a:lnTo>
                    <a:pt x="1760050" y="990363"/>
                  </a:lnTo>
                  <a:lnTo>
                    <a:pt x="1906721" y="990363"/>
                  </a:lnTo>
                  <a:lnTo>
                    <a:pt x="2053392" y="990363"/>
                  </a:lnTo>
                  <a:lnTo>
                    <a:pt x="2200063" y="990363"/>
                  </a:lnTo>
                  <a:lnTo>
                    <a:pt x="2346734" y="990363"/>
                  </a:lnTo>
                  <a:lnTo>
                    <a:pt x="2493405" y="990363"/>
                  </a:lnTo>
                  <a:lnTo>
                    <a:pt x="2640076" y="990363"/>
                  </a:lnTo>
                  <a:lnTo>
                    <a:pt x="2786747" y="990363"/>
                  </a:lnTo>
                  <a:lnTo>
                    <a:pt x="2933418" y="990363"/>
                  </a:lnTo>
                  <a:lnTo>
                    <a:pt x="3080089" y="792290"/>
                  </a:lnTo>
                  <a:lnTo>
                    <a:pt x="3226759" y="594217"/>
                  </a:lnTo>
                  <a:lnTo>
                    <a:pt x="3373430" y="1188435"/>
                  </a:lnTo>
                  <a:lnTo>
                    <a:pt x="3520101" y="1188435"/>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119358"/>
              <a:ext cx="3520101" cy="1386508"/>
            </a:xfrm>
            <a:custGeom>
              <a:avLst/>
              <a:pathLst>
                <a:path w="3520101" h="1386508">
                  <a:moveTo>
                    <a:pt x="0" y="198072"/>
                  </a:moveTo>
                  <a:lnTo>
                    <a:pt x="146670" y="0"/>
                  </a:lnTo>
                  <a:lnTo>
                    <a:pt x="293341" y="198072"/>
                  </a:lnTo>
                  <a:lnTo>
                    <a:pt x="440012" y="198072"/>
                  </a:lnTo>
                  <a:lnTo>
                    <a:pt x="586683" y="0"/>
                  </a:lnTo>
                  <a:lnTo>
                    <a:pt x="733354" y="0"/>
                  </a:lnTo>
                  <a:lnTo>
                    <a:pt x="880025" y="198072"/>
                  </a:lnTo>
                  <a:lnTo>
                    <a:pt x="1026696" y="396145"/>
                  </a:lnTo>
                  <a:lnTo>
                    <a:pt x="1173367" y="198072"/>
                  </a:lnTo>
                  <a:lnTo>
                    <a:pt x="1320038" y="594217"/>
                  </a:lnTo>
                  <a:lnTo>
                    <a:pt x="1466709" y="792290"/>
                  </a:lnTo>
                  <a:lnTo>
                    <a:pt x="1613379" y="792290"/>
                  </a:lnTo>
                  <a:lnTo>
                    <a:pt x="1760050" y="594217"/>
                  </a:lnTo>
                  <a:lnTo>
                    <a:pt x="1906721" y="792290"/>
                  </a:lnTo>
                  <a:lnTo>
                    <a:pt x="2053392" y="594217"/>
                  </a:lnTo>
                  <a:lnTo>
                    <a:pt x="2200063" y="792290"/>
                  </a:lnTo>
                  <a:lnTo>
                    <a:pt x="2346734" y="1386508"/>
                  </a:lnTo>
                  <a:lnTo>
                    <a:pt x="2493405" y="990363"/>
                  </a:lnTo>
                  <a:lnTo>
                    <a:pt x="2640076" y="594217"/>
                  </a:lnTo>
                  <a:lnTo>
                    <a:pt x="2786747" y="792290"/>
                  </a:lnTo>
                  <a:lnTo>
                    <a:pt x="2933418" y="792290"/>
                  </a:lnTo>
                  <a:lnTo>
                    <a:pt x="3080089" y="594217"/>
                  </a:lnTo>
                  <a:lnTo>
                    <a:pt x="3226759" y="396145"/>
                  </a:lnTo>
                  <a:lnTo>
                    <a:pt x="3373430" y="1188435"/>
                  </a:lnTo>
                  <a:lnTo>
                    <a:pt x="3520101" y="990363"/>
                  </a:lnTo>
                </a:path>
              </a:pathLst>
            </a:custGeom>
            <a:ln w="27101" cap="flat">
              <a:solidFill>
                <a:srgbClr val="00833D">
                  <a:alpha val="80000"/>
                </a:srgbClr>
              </a:solidFill>
              <a:prstDash val="solid"/>
              <a:round/>
            </a:ln>
          </p:spPr>
          <p:txBody>
            <a:bodyPr/>
            <a:lstStyle/>
            <a:p/>
          </p:txBody>
        </p:sp>
        <p:sp>
          <p:nvSpPr>
            <p:cNvPr id="90" name="pl90"/>
            <p:cNvSpPr/>
            <p:nvPr/>
          </p:nvSpPr>
          <p:spPr>
            <a:xfrm>
              <a:off x="5308715" y="3911649"/>
              <a:ext cx="3520101" cy="1188435"/>
            </a:xfrm>
            <a:custGeom>
              <a:avLst/>
              <a:pathLst>
                <a:path w="3520101" h="1188435">
                  <a:moveTo>
                    <a:pt x="0" y="594217"/>
                  </a:moveTo>
                  <a:lnTo>
                    <a:pt x="146670" y="1188435"/>
                  </a:lnTo>
                  <a:lnTo>
                    <a:pt x="293341" y="0"/>
                  </a:lnTo>
                  <a:lnTo>
                    <a:pt x="440012" y="990363"/>
                  </a:lnTo>
                  <a:lnTo>
                    <a:pt x="586683" y="396145"/>
                  </a:lnTo>
                  <a:lnTo>
                    <a:pt x="733354" y="792290"/>
                  </a:lnTo>
                  <a:lnTo>
                    <a:pt x="880025" y="990363"/>
                  </a:lnTo>
                  <a:lnTo>
                    <a:pt x="1026696" y="792290"/>
                  </a:lnTo>
                  <a:lnTo>
                    <a:pt x="1173367" y="396145"/>
                  </a:lnTo>
                  <a:lnTo>
                    <a:pt x="1320038" y="594217"/>
                  </a:lnTo>
                  <a:lnTo>
                    <a:pt x="1466709" y="792290"/>
                  </a:lnTo>
                  <a:lnTo>
                    <a:pt x="1613379" y="990363"/>
                  </a:lnTo>
                  <a:lnTo>
                    <a:pt x="1760050" y="990363"/>
                  </a:lnTo>
                  <a:lnTo>
                    <a:pt x="1906721" y="990363"/>
                  </a:lnTo>
                  <a:lnTo>
                    <a:pt x="2053392" y="990363"/>
                  </a:lnTo>
                  <a:lnTo>
                    <a:pt x="2200063" y="990363"/>
                  </a:lnTo>
                  <a:lnTo>
                    <a:pt x="2346734" y="990363"/>
                  </a:lnTo>
                  <a:lnTo>
                    <a:pt x="2493405" y="990363"/>
                  </a:lnTo>
                  <a:lnTo>
                    <a:pt x="2640076" y="990363"/>
                  </a:lnTo>
                  <a:lnTo>
                    <a:pt x="2786747" y="990363"/>
                  </a:lnTo>
                  <a:lnTo>
                    <a:pt x="2933418" y="990363"/>
                  </a:lnTo>
                  <a:lnTo>
                    <a:pt x="3080089" y="792290"/>
                  </a:lnTo>
                  <a:lnTo>
                    <a:pt x="3226759" y="594217"/>
                  </a:lnTo>
                  <a:lnTo>
                    <a:pt x="3373430" y="1188435"/>
                  </a:lnTo>
                  <a:lnTo>
                    <a:pt x="3520101" y="118843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11649"/>
              <a:ext cx="3520101" cy="1188435"/>
            </a:xfrm>
            <a:custGeom>
              <a:avLst/>
              <a:pathLst>
                <a:path w="3520101" h="1188435">
                  <a:moveTo>
                    <a:pt x="0" y="594217"/>
                  </a:moveTo>
                  <a:lnTo>
                    <a:pt x="146670" y="1188435"/>
                  </a:lnTo>
                  <a:lnTo>
                    <a:pt x="293341" y="0"/>
                  </a:lnTo>
                  <a:lnTo>
                    <a:pt x="440012" y="990363"/>
                  </a:lnTo>
                  <a:lnTo>
                    <a:pt x="586683" y="396145"/>
                  </a:lnTo>
                  <a:lnTo>
                    <a:pt x="733354" y="792290"/>
                  </a:lnTo>
                  <a:lnTo>
                    <a:pt x="880025" y="990363"/>
                  </a:lnTo>
                  <a:lnTo>
                    <a:pt x="1026696" y="792290"/>
                  </a:lnTo>
                  <a:lnTo>
                    <a:pt x="1173367" y="396145"/>
                  </a:lnTo>
                  <a:lnTo>
                    <a:pt x="1320038" y="594217"/>
                  </a:lnTo>
                  <a:lnTo>
                    <a:pt x="1466709" y="792290"/>
                  </a:lnTo>
                  <a:lnTo>
                    <a:pt x="1613379" y="990363"/>
                  </a:lnTo>
                  <a:lnTo>
                    <a:pt x="1760050" y="990363"/>
                  </a:lnTo>
                  <a:lnTo>
                    <a:pt x="1906721" y="990363"/>
                  </a:lnTo>
                  <a:lnTo>
                    <a:pt x="2053392" y="990363"/>
                  </a:lnTo>
                  <a:lnTo>
                    <a:pt x="2200063" y="990363"/>
                  </a:lnTo>
                  <a:lnTo>
                    <a:pt x="2346734" y="990363"/>
                  </a:lnTo>
                  <a:lnTo>
                    <a:pt x="2493405" y="990363"/>
                  </a:lnTo>
                  <a:lnTo>
                    <a:pt x="2640076" y="990363"/>
                  </a:lnTo>
                  <a:lnTo>
                    <a:pt x="2786747" y="990363"/>
                  </a:lnTo>
                  <a:lnTo>
                    <a:pt x="2933418" y="990363"/>
                  </a:lnTo>
                  <a:lnTo>
                    <a:pt x="3080089" y="792290"/>
                  </a:lnTo>
                  <a:lnTo>
                    <a:pt x="3226759" y="594217"/>
                  </a:lnTo>
                  <a:lnTo>
                    <a:pt x="3373430" y="1188435"/>
                  </a:lnTo>
                  <a:lnTo>
                    <a:pt x="3520101" y="1188435"/>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5983581"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671693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45029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06810"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7164"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53481"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83835"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3632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3632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08998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85243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03425" y="610084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State of Palestine</a:t>
              </a:r>
            </a:p>
          </p:txBody>
        </p:sp>
        <p:sp>
          <p:nvSpPr>
            <p:cNvPr id="134" name="tx134"/>
            <p:cNvSpPr/>
            <p:nvPr/>
          </p:nvSpPr>
          <p:spPr>
            <a:xfrm>
              <a:off x="735708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119535"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State of Palestine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48502"/>
            </a:xfrm>
            <a:custGeom>
              <a:avLst/>
              <a:pathLst>
                <a:path w="2123063" h="148502">
                  <a:moveTo>
                    <a:pt x="0" y="86626"/>
                  </a:moveTo>
                  <a:lnTo>
                    <a:pt x="88460" y="24750"/>
                  </a:lnTo>
                  <a:lnTo>
                    <a:pt x="176921" y="37125"/>
                  </a:lnTo>
                  <a:lnTo>
                    <a:pt x="265382" y="0"/>
                  </a:lnTo>
                  <a:lnTo>
                    <a:pt x="353843" y="12375"/>
                  </a:lnTo>
                  <a:lnTo>
                    <a:pt x="442304" y="0"/>
                  </a:lnTo>
                  <a:lnTo>
                    <a:pt x="530765" y="0"/>
                  </a:lnTo>
                  <a:lnTo>
                    <a:pt x="619226" y="0"/>
                  </a:lnTo>
                  <a:lnTo>
                    <a:pt x="707687" y="0"/>
                  </a:lnTo>
                  <a:lnTo>
                    <a:pt x="796148" y="0"/>
                  </a:lnTo>
                  <a:lnTo>
                    <a:pt x="884609" y="12375"/>
                  </a:lnTo>
                  <a:lnTo>
                    <a:pt x="973070" y="12375"/>
                  </a:lnTo>
                  <a:lnTo>
                    <a:pt x="1061531" y="12375"/>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24" name="tx24"/>
            <p:cNvSpPr/>
            <p:nvPr/>
          </p:nvSpPr>
          <p:spPr>
            <a:xfrm>
              <a:off x="91027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5" name="tx25"/>
            <p:cNvSpPr/>
            <p:nvPr/>
          </p:nvSpPr>
          <p:spPr>
            <a:xfrm>
              <a:off x="3217825"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60877"/>
            </a:xfrm>
            <a:custGeom>
              <a:avLst/>
              <a:pathLst>
                <a:path w="796148" h="160877">
                  <a:moveTo>
                    <a:pt x="0" y="0"/>
                  </a:moveTo>
                  <a:lnTo>
                    <a:pt x="88460" y="0"/>
                  </a:lnTo>
                  <a:lnTo>
                    <a:pt x="176921" y="0"/>
                  </a:lnTo>
                  <a:lnTo>
                    <a:pt x="265382" y="0"/>
                  </a:lnTo>
                  <a:lnTo>
                    <a:pt x="353843" y="0"/>
                  </a:lnTo>
                  <a:lnTo>
                    <a:pt x="442304" y="0"/>
                  </a:lnTo>
                  <a:lnTo>
                    <a:pt x="530765" y="0"/>
                  </a:lnTo>
                  <a:lnTo>
                    <a:pt x="619226" y="0"/>
                  </a:lnTo>
                  <a:lnTo>
                    <a:pt x="707687" y="160877"/>
                  </a:lnTo>
                  <a:lnTo>
                    <a:pt x="796148" y="160877"/>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23737" y="4642979"/>
              <a:ext cx="1061531" cy="915766"/>
            </a:xfrm>
            <a:custGeom>
              <a:avLst/>
              <a:pathLst>
                <a:path w="1061531" h="915766">
                  <a:moveTo>
                    <a:pt x="0" y="915766"/>
                  </a:moveTo>
                  <a:lnTo>
                    <a:pt x="88460" y="24750"/>
                  </a:lnTo>
                  <a:lnTo>
                    <a:pt x="176921" y="0"/>
                  </a:lnTo>
                  <a:lnTo>
                    <a:pt x="265382" y="0"/>
                  </a:lnTo>
                  <a:lnTo>
                    <a:pt x="353843" y="0"/>
                  </a:lnTo>
                  <a:lnTo>
                    <a:pt x="442304" y="0"/>
                  </a:lnTo>
                  <a:lnTo>
                    <a:pt x="530765" y="37125"/>
                  </a:lnTo>
                  <a:lnTo>
                    <a:pt x="619226" y="0"/>
                  </a:lnTo>
                  <a:lnTo>
                    <a:pt x="707687" y="12375"/>
                  </a:lnTo>
                  <a:lnTo>
                    <a:pt x="796148" y="49500"/>
                  </a:lnTo>
                  <a:lnTo>
                    <a:pt x="884609" y="0"/>
                  </a:lnTo>
                  <a:lnTo>
                    <a:pt x="973070" y="148502"/>
                  </a:lnTo>
                  <a:lnTo>
                    <a:pt x="1061531" y="148502"/>
                  </a:lnTo>
                </a:path>
              </a:pathLst>
            </a:custGeom>
            <a:ln w="27101" cap="flat">
              <a:solidFill>
                <a:srgbClr val="1CABE2">
                  <a:alpha val="100000"/>
                </a:srgbClr>
              </a:solidFill>
              <a:prstDash val="solid"/>
              <a:round/>
            </a:ln>
          </p:spPr>
          <p:txBody>
            <a:bodyPr/>
            <a:lstStyle/>
            <a:p/>
          </p:txBody>
        </p:sp>
        <p:sp>
          <p:nvSpPr>
            <p:cNvPr id="72" name="tx72"/>
            <p:cNvSpPr/>
            <p:nvPr/>
          </p:nvSpPr>
          <p:spPr>
            <a:xfrm>
              <a:off x="1971807" y="54664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73" name="tx73"/>
            <p:cNvSpPr/>
            <p:nvPr/>
          </p:nvSpPr>
          <p:spPr>
            <a:xfrm>
              <a:off x="321782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49500"/>
                  </a:moveTo>
                  <a:lnTo>
                    <a:pt x="88460" y="2475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12375"/>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36127"/>
                  </a:lnTo>
                  <a:lnTo>
                    <a:pt x="2123063" y="13612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23752"/>
            </a:xfrm>
            <a:custGeom>
              <a:avLst/>
              <a:pathLst>
                <a:path w="2123063" h="123752">
                  <a:moveTo>
                    <a:pt x="0" y="74251"/>
                  </a:moveTo>
                  <a:lnTo>
                    <a:pt x="88460" y="12375"/>
                  </a:lnTo>
                  <a:lnTo>
                    <a:pt x="176921" y="61876"/>
                  </a:lnTo>
                  <a:lnTo>
                    <a:pt x="265382" y="0"/>
                  </a:lnTo>
                  <a:lnTo>
                    <a:pt x="353843" y="37125"/>
                  </a:lnTo>
                  <a:lnTo>
                    <a:pt x="442304" y="12375"/>
                  </a:lnTo>
                  <a:lnTo>
                    <a:pt x="530765" y="0"/>
                  </a:lnTo>
                  <a:lnTo>
                    <a:pt x="619226" y="12375"/>
                  </a:lnTo>
                  <a:lnTo>
                    <a:pt x="707687" y="37125"/>
                  </a:lnTo>
                  <a:lnTo>
                    <a:pt x="796148" y="24750"/>
                  </a:lnTo>
                  <a:lnTo>
                    <a:pt x="884609" y="12375"/>
                  </a:lnTo>
                  <a:lnTo>
                    <a:pt x="973070" y="0"/>
                  </a:lnTo>
                  <a:lnTo>
                    <a:pt x="1061531" y="12375"/>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24750"/>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1" name="tx121"/>
            <p:cNvSpPr/>
            <p:nvPr/>
          </p:nvSpPr>
          <p:spPr>
            <a:xfrm>
              <a:off x="60120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23752"/>
            </a:xfrm>
            <a:custGeom>
              <a:avLst/>
              <a:pathLst>
                <a:path w="2123063" h="123752">
                  <a:moveTo>
                    <a:pt x="0" y="74251"/>
                  </a:moveTo>
                  <a:lnTo>
                    <a:pt x="88460" y="24750"/>
                  </a:lnTo>
                  <a:lnTo>
                    <a:pt x="176921" y="24750"/>
                  </a:lnTo>
                  <a:lnTo>
                    <a:pt x="265382" y="12375"/>
                  </a:lnTo>
                  <a:lnTo>
                    <a:pt x="353843" y="37125"/>
                  </a:lnTo>
                  <a:lnTo>
                    <a:pt x="442304" y="0"/>
                  </a:lnTo>
                  <a:lnTo>
                    <a:pt x="530765" y="24750"/>
                  </a:lnTo>
                  <a:lnTo>
                    <a:pt x="619226" y="0"/>
                  </a:lnTo>
                  <a:lnTo>
                    <a:pt x="707687" y="24750"/>
                  </a:lnTo>
                  <a:lnTo>
                    <a:pt x="796148" y="12375"/>
                  </a:lnTo>
                  <a:lnTo>
                    <a:pt x="884609" y="0"/>
                  </a:lnTo>
                  <a:lnTo>
                    <a:pt x="973070" y="0"/>
                  </a:lnTo>
                  <a:lnTo>
                    <a:pt x="1061531" y="12375"/>
                  </a:lnTo>
                  <a:lnTo>
                    <a:pt x="1149992" y="0"/>
                  </a:lnTo>
                  <a:lnTo>
                    <a:pt x="1238453" y="0"/>
                  </a:lnTo>
                  <a:lnTo>
                    <a:pt x="1326914" y="0"/>
                  </a:lnTo>
                  <a:lnTo>
                    <a:pt x="1415375" y="0"/>
                  </a:lnTo>
                  <a:lnTo>
                    <a:pt x="1503836" y="0"/>
                  </a:lnTo>
                  <a:lnTo>
                    <a:pt x="1592297" y="0"/>
                  </a:lnTo>
                  <a:lnTo>
                    <a:pt x="1680758" y="0"/>
                  </a:lnTo>
                  <a:lnTo>
                    <a:pt x="1769219" y="12375"/>
                  </a:lnTo>
                  <a:lnTo>
                    <a:pt x="1857680" y="49500"/>
                  </a:lnTo>
                  <a:lnTo>
                    <a:pt x="1946141" y="0"/>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36127"/>
            </a:xfrm>
            <a:custGeom>
              <a:avLst/>
              <a:pathLst>
                <a:path w="2123063" h="136127">
                  <a:moveTo>
                    <a:pt x="0" y="74251"/>
                  </a:moveTo>
                  <a:lnTo>
                    <a:pt x="88460" y="24750"/>
                  </a:lnTo>
                  <a:lnTo>
                    <a:pt x="176921" y="24750"/>
                  </a:lnTo>
                  <a:lnTo>
                    <a:pt x="265382" y="12375"/>
                  </a:lnTo>
                  <a:lnTo>
                    <a:pt x="353843" y="37125"/>
                  </a:lnTo>
                  <a:lnTo>
                    <a:pt x="442304" y="37125"/>
                  </a:lnTo>
                  <a:lnTo>
                    <a:pt x="530765" y="37125"/>
                  </a:lnTo>
                  <a:lnTo>
                    <a:pt x="619226" y="0"/>
                  </a:lnTo>
                  <a:lnTo>
                    <a:pt x="707687" y="37125"/>
                  </a:lnTo>
                  <a:lnTo>
                    <a:pt x="796148" y="24750"/>
                  </a:lnTo>
                  <a:lnTo>
                    <a:pt x="884609" y="0"/>
                  </a:lnTo>
                  <a:lnTo>
                    <a:pt x="973070" y="0"/>
                  </a:lnTo>
                  <a:lnTo>
                    <a:pt x="1061531" y="24750"/>
                  </a:lnTo>
                  <a:lnTo>
                    <a:pt x="1149992" y="0"/>
                  </a:lnTo>
                  <a:lnTo>
                    <a:pt x="1238453" y="0"/>
                  </a:lnTo>
                  <a:lnTo>
                    <a:pt x="1326914" y="0"/>
                  </a:lnTo>
                  <a:lnTo>
                    <a:pt x="1415375" y="0"/>
                  </a:lnTo>
                  <a:lnTo>
                    <a:pt x="1503836" y="0"/>
                  </a:lnTo>
                  <a:lnTo>
                    <a:pt x="1592297" y="0"/>
                  </a:lnTo>
                  <a:lnTo>
                    <a:pt x="1680758" y="0"/>
                  </a:lnTo>
                  <a:lnTo>
                    <a:pt x="1769219" y="12375"/>
                  </a:lnTo>
                  <a:lnTo>
                    <a:pt x="1857680" y="49500"/>
                  </a:lnTo>
                  <a:lnTo>
                    <a:pt x="1946141" y="12375"/>
                  </a:lnTo>
                  <a:lnTo>
                    <a:pt x="2034602" y="136127"/>
                  </a:lnTo>
                  <a:lnTo>
                    <a:pt x="2123063" y="13612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806200"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148502"/>
            </a:xfrm>
            <a:custGeom>
              <a:avLst/>
              <a:pathLst>
                <a:path w="2123063" h="148502">
                  <a:moveTo>
                    <a:pt x="0" y="49500"/>
                  </a:moveTo>
                  <a:lnTo>
                    <a:pt x="88460" y="61876"/>
                  </a:lnTo>
                  <a:lnTo>
                    <a:pt x="176921" y="74251"/>
                  </a:lnTo>
                  <a:lnTo>
                    <a:pt x="265382" y="61876"/>
                  </a:lnTo>
                  <a:lnTo>
                    <a:pt x="353843" y="61876"/>
                  </a:lnTo>
                  <a:lnTo>
                    <a:pt x="442304" y="24750"/>
                  </a:lnTo>
                  <a:lnTo>
                    <a:pt x="530765" y="86626"/>
                  </a:lnTo>
                  <a:lnTo>
                    <a:pt x="619226" y="148502"/>
                  </a:lnTo>
                  <a:lnTo>
                    <a:pt x="707687" y="0"/>
                  </a:lnTo>
                  <a:lnTo>
                    <a:pt x="796148" y="24750"/>
                  </a:lnTo>
                  <a:lnTo>
                    <a:pt x="884609" y="61876"/>
                  </a:lnTo>
                  <a:lnTo>
                    <a:pt x="973070" y="49500"/>
                  </a:lnTo>
                  <a:lnTo>
                    <a:pt x="1061531" y="24750"/>
                  </a:lnTo>
                  <a:lnTo>
                    <a:pt x="1149992" y="12375"/>
                  </a:lnTo>
                  <a:lnTo>
                    <a:pt x="1238453" y="0"/>
                  </a:lnTo>
                  <a:lnTo>
                    <a:pt x="1326914" y="0"/>
                  </a:lnTo>
                  <a:lnTo>
                    <a:pt x="1415375" y="0"/>
                  </a:lnTo>
                  <a:lnTo>
                    <a:pt x="1503836" y="0"/>
                  </a:lnTo>
                  <a:lnTo>
                    <a:pt x="1592297" y="0"/>
                  </a:lnTo>
                  <a:lnTo>
                    <a:pt x="1680758" y="0"/>
                  </a:lnTo>
                  <a:lnTo>
                    <a:pt x="1769219" y="0"/>
                  </a:lnTo>
                  <a:lnTo>
                    <a:pt x="1857680" y="0"/>
                  </a:lnTo>
                  <a:lnTo>
                    <a:pt x="1946141" y="74251"/>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3" name="tx193"/>
            <p:cNvSpPr/>
            <p:nvPr/>
          </p:nvSpPr>
          <p:spPr>
            <a:xfrm>
              <a:off x="8806200"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154416" y="4642979"/>
              <a:ext cx="619226" cy="198003"/>
            </a:xfrm>
            <a:custGeom>
              <a:avLst/>
              <a:pathLst>
                <a:path w="619226" h="198003">
                  <a:moveTo>
                    <a:pt x="0" y="0"/>
                  </a:moveTo>
                  <a:lnTo>
                    <a:pt x="88460" y="0"/>
                  </a:lnTo>
                  <a:lnTo>
                    <a:pt x="176921" y="0"/>
                  </a:lnTo>
                  <a:lnTo>
                    <a:pt x="265382" y="0"/>
                  </a:lnTo>
                  <a:lnTo>
                    <a:pt x="353843" y="148502"/>
                  </a:lnTo>
                  <a:lnTo>
                    <a:pt x="442304" y="74251"/>
                  </a:lnTo>
                  <a:lnTo>
                    <a:pt x="530765" y="198003"/>
                  </a:lnTo>
                  <a:lnTo>
                    <a:pt x="619226" y="198003"/>
                  </a:lnTo>
                </a:path>
              </a:pathLst>
            </a:custGeom>
            <a:ln w="27101" cap="flat">
              <a:solidFill>
                <a:srgbClr val="1CABE2">
                  <a:alpha val="100000"/>
                </a:srgbClr>
              </a:solidFill>
              <a:prstDash val="solid"/>
              <a:round/>
            </a:ln>
          </p:spPr>
          <p:txBody>
            <a:bodyPr/>
            <a:lstStyle/>
            <a:p/>
          </p:txBody>
        </p:sp>
        <p:sp>
          <p:nvSpPr>
            <p:cNvPr id="216" name="tx216"/>
            <p:cNvSpPr/>
            <p:nvPr/>
          </p:nvSpPr>
          <p:spPr>
            <a:xfrm>
              <a:off x="8002486"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7" name="tx217"/>
            <p:cNvSpPr/>
            <p:nvPr/>
          </p:nvSpPr>
          <p:spPr>
            <a:xfrm>
              <a:off x="8806200"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8" name="tx218"/>
            <p:cNvSpPr/>
            <p:nvPr/>
          </p:nvSpPr>
          <p:spPr>
            <a:xfrm>
              <a:off x="827707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9" name="tx219"/>
            <p:cNvSpPr/>
            <p:nvPr/>
          </p:nvSpPr>
          <p:spPr>
            <a:xfrm>
              <a:off x="8630921"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019667" y="398022"/>
              <a:ext cx="57965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State of Palestine,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(83%), followed by IPV1 (86%).
Compared to 2019, coverage of 9 vaccines decreased (BCG, DTP1, DTP3, IPV1, MCV1, MCV2, PCV3, POL3 and ROTAC).
Compared to 2023, coverage of 9 vaccines remained constant (BCG, DTP1, DTP3, IPV1, MCV1, MCV2, PCV3, POL3 and ROTAC).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521945"/>
            </a:xfrm>
            <a:custGeom>
              <a:avLst/>
              <a:pathLst>
                <a:path w="6480943" h="521945">
                  <a:moveTo>
                    <a:pt x="0" y="284697"/>
                  </a:moveTo>
                  <a:lnTo>
                    <a:pt x="270039" y="94899"/>
                  </a:lnTo>
                  <a:lnTo>
                    <a:pt x="540078" y="94899"/>
                  </a:lnTo>
                  <a:lnTo>
                    <a:pt x="810117" y="47449"/>
                  </a:lnTo>
                  <a:lnTo>
                    <a:pt x="1080157" y="142348"/>
                  </a:lnTo>
                  <a:lnTo>
                    <a:pt x="1350196" y="142348"/>
                  </a:lnTo>
                  <a:lnTo>
                    <a:pt x="1620235" y="142348"/>
                  </a:lnTo>
                  <a:lnTo>
                    <a:pt x="1890275" y="0"/>
                  </a:lnTo>
                  <a:lnTo>
                    <a:pt x="2160314" y="142348"/>
                  </a:lnTo>
                  <a:lnTo>
                    <a:pt x="2430353" y="94899"/>
                  </a:lnTo>
                  <a:lnTo>
                    <a:pt x="2700393" y="0"/>
                  </a:lnTo>
                  <a:lnTo>
                    <a:pt x="2970432" y="0"/>
                  </a:lnTo>
                  <a:lnTo>
                    <a:pt x="3240471" y="94899"/>
                  </a:lnTo>
                  <a:lnTo>
                    <a:pt x="3510510" y="0"/>
                  </a:lnTo>
                  <a:lnTo>
                    <a:pt x="3780550" y="0"/>
                  </a:lnTo>
                  <a:lnTo>
                    <a:pt x="4050589" y="0"/>
                  </a:lnTo>
                  <a:lnTo>
                    <a:pt x="4320628" y="0"/>
                  </a:lnTo>
                  <a:lnTo>
                    <a:pt x="4590668" y="0"/>
                  </a:lnTo>
                  <a:lnTo>
                    <a:pt x="4860707" y="0"/>
                  </a:lnTo>
                  <a:lnTo>
                    <a:pt x="5130746" y="0"/>
                  </a:lnTo>
                  <a:lnTo>
                    <a:pt x="5400786" y="47449"/>
                  </a:lnTo>
                  <a:lnTo>
                    <a:pt x="5670825" y="189798"/>
                  </a:lnTo>
                  <a:lnTo>
                    <a:pt x="5940864" y="47449"/>
                  </a:lnTo>
                  <a:lnTo>
                    <a:pt x="6210904" y="521945"/>
                  </a:lnTo>
                  <a:lnTo>
                    <a:pt x="6480943" y="521945"/>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379596"/>
            </a:xfrm>
            <a:custGeom>
              <a:avLst/>
              <a:pathLst>
                <a:path w="6480943" h="379596">
                  <a:moveTo>
                    <a:pt x="0" y="189798"/>
                  </a:moveTo>
                  <a:lnTo>
                    <a:pt x="270039" y="332147"/>
                  </a:lnTo>
                  <a:lnTo>
                    <a:pt x="540078" y="379596"/>
                  </a:lnTo>
                  <a:lnTo>
                    <a:pt x="810117" y="94899"/>
                  </a:lnTo>
                  <a:lnTo>
                    <a:pt x="1080157" y="142348"/>
                  </a:lnTo>
                  <a:lnTo>
                    <a:pt x="1350196" y="0"/>
                  </a:lnTo>
                  <a:lnTo>
                    <a:pt x="1620235" y="94899"/>
                  </a:lnTo>
                  <a:lnTo>
                    <a:pt x="1890275" y="47449"/>
                  </a:lnTo>
                  <a:lnTo>
                    <a:pt x="2160314" y="142348"/>
                  </a:lnTo>
                  <a:lnTo>
                    <a:pt x="2430353" y="94899"/>
                  </a:lnTo>
                  <a:lnTo>
                    <a:pt x="2700393" y="47449"/>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189798"/>
                  </a:lnTo>
                  <a:lnTo>
                    <a:pt x="5940864" y="0"/>
                  </a:lnTo>
                  <a:lnTo>
                    <a:pt x="6210904" y="379596"/>
                  </a:lnTo>
                  <a:lnTo>
                    <a:pt x="6480943" y="379596"/>
                  </a:lnTo>
                </a:path>
              </a:pathLst>
            </a:custGeom>
            <a:ln w="27101" cap="flat">
              <a:solidFill>
                <a:srgbClr val="80BD41">
                  <a:alpha val="100000"/>
                </a:srgbClr>
              </a:solidFill>
              <a:prstDash val="solid"/>
              <a:round/>
            </a:ln>
          </p:spPr>
          <p:txBody>
            <a:bodyPr/>
            <a:lstStyle/>
            <a:p/>
          </p:txBody>
        </p:sp>
        <p:sp>
          <p:nvSpPr>
            <p:cNvPr id="39" name="pl39"/>
            <p:cNvSpPr/>
            <p:nvPr/>
          </p:nvSpPr>
          <p:spPr>
            <a:xfrm>
              <a:off x="3025530" y="930799"/>
              <a:ext cx="4590668" cy="521945"/>
            </a:xfrm>
            <a:custGeom>
              <a:avLst/>
              <a:pathLst>
                <a:path w="4590668" h="521945">
                  <a:moveTo>
                    <a:pt x="0" y="142348"/>
                  </a:moveTo>
                  <a:lnTo>
                    <a:pt x="270039" y="142348"/>
                  </a:lnTo>
                  <a:lnTo>
                    <a:pt x="540078" y="94899"/>
                  </a:lnTo>
                  <a:lnTo>
                    <a:pt x="810117" y="0"/>
                  </a:lnTo>
                  <a:lnTo>
                    <a:pt x="1080157" y="0"/>
                  </a:lnTo>
                  <a:lnTo>
                    <a:pt x="1350196" y="94899"/>
                  </a:lnTo>
                  <a:lnTo>
                    <a:pt x="1620235" y="0"/>
                  </a:lnTo>
                  <a:lnTo>
                    <a:pt x="1890275" y="0"/>
                  </a:lnTo>
                  <a:lnTo>
                    <a:pt x="2160314" y="0"/>
                  </a:lnTo>
                  <a:lnTo>
                    <a:pt x="2430353" y="0"/>
                  </a:lnTo>
                  <a:lnTo>
                    <a:pt x="2700393" y="0"/>
                  </a:lnTo>
                  <a:lnTo>
                    <a:pt x="2970432" y="0"/>
                  </a:lnTo>
                  <a:lnTo>
                    <a:pt x="3240471" y="0"/>
                  </a:lnTo>
                  <a:lnTo>
                    <a:pt x="3510510" y="47449"/>
                  </a:lnTo>
                  <a:lnTo>
                    <a:pt x="3780550" y="189798"/>
                  </a:lnTo>
                  <a:lnTo>
                    <a:pt x="4050589" y="47449"/>
                  </a:lnTo>
                  <a:lnTo>
                    <a:pt x="4320628" y="521945"/>
                  </a:lnTo>
                  <a:lnTo>
                    <a:pt x="4590668" y="521945"/>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616844"/>
            </a:xfrm>
            <a:custGeom>
              <a:avLst/>
              <a:pathLst>
                <a:path w="2430353" h="616844">
                  <a:moveTo>
                    <a:pt x="0" y="0"/>
                  </a:moveTo>
                  <a:lnTo>
                    <a:pt x="270039" y="0"/>
                  </a:lnTo>
                  <a:lnTo>
                    <a:pt x="540078" y="0"/>
                  </a:lnTo>
                  <a:lnTo>
                    <a:pt x="810117" y="0"/>
                  </a:lnTo>
                  <a:lnTo>
                    <a:pt x="1080157" y="0"/>
                  </a:lnTo>
                  <a:lnTo>
                    <a:pt x="1350196" y="0"/>
                  </a:lnTo>
                  <a:lnTo>
                    <a:pt x="1620235" y="0"/>
                  </a:lnTo>
                  <a:lnTo>
                    <a:pt x="1890275" y="0"/>
                  </a:lnTo>
                  <a:lnTo>
                    <a:pt x="2160314" y="616844"/>
                  </a:lnTo>
                  <a:lnTo>
                    <a:pt x="2430353" y="616844"/>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474496"/>
            </a:xfrm>
            <a:custGeom>
              <a:avLst/>
              <a:pathLst>
                <a:path w="6480943" h="474496">
                  <a:moveTo>
                    <a:pt x="0" y="284697"/>
                  </a:moveTo>
                  <a:lnTo>
                    <a:pt x="270039" y="47449"/>
                  </a:lnTo>
                  <a:lnTo>
                    <a:pt x="540078" y="237248"/>
                  </a:lnTo>
                  <a:lnTo>
                    <a:pt x="810117" y="0"/>
                  </a:lnTo>
                  <a:lnTo>
                    <a:pt x="1080157" y="142348"/>
                  </a:lnTo>
                  <a:lnTo>
                    <a:pt x="1350196" y="47449"/>
                  </a:lnTo>
                  <a:lnTo>
                    <a:pt x="1620235" y="0"/>
                  </a:lnTo>
                  <a:lnTo>
                    <a:pt x="1890275" y="47449"/>
                  </a:lnTo>
                  <a:lnTo>
                    <a:pt x="2160314" y="142348"/>
                  </a:lnTo>
                  <a:lnTo>
                    <a:pt x="2430353" y="94899"/>
                  </a:lnTo>
                  <a:lnTo>
                    <a:pt x="2700393" y="47449"/>
                  </a:lnTo>
                  <a:lnTo>
                    <a:pt x="2970432" y="0"/>
                  </a:lnTo>
                  <a:lnTo>
                    <a:pt x="3240471" y="47449"/>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94899"/>
                  </a:lnTo>
                  <a:lnTo>
                    <a:pt x="6210904" y="474496"/>
                  </a:lnTo>
                  <a:lnTo>
                    <a:pt x="6480943"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569395"/>
            </a:xfrm>
            <a:custGeom>
              <a:avLst/>
              <a:pathLst>
                <a:path w="6480943" h="569395">
                  <a:moveTo>
                    <a:pt x="0" y="189798"/>
                  </a:moveTo>
                  <a:lnTo>
                    <a:pt x="270039" y="237248"/>
                  </a:lnTo>
                  <a:lnTo>
                    <a:pt x="540078" y="284697"/>
                  </a:lnTo>
                  <a:lnTo>
                    <a:pt x="810117" y="237248"/>
                  </a:lnTo>
                  <a:lnTo>
                    <a:pt x="1080157" y="237248"/>
                  </a:lnTo>
                  <a:lnTo>
                    <a:pt x="1350196" y="94899"/>
                  </a:lnTo>
                  <a:lnTo>
                    <a:pt x="1620235" y="332147"/>
                  </a:lnTo>
                  <a:lnTo>
                    <a:pt x="1890275" y="569395"/>
                  </a:lnTo>
                  <a:lnTo>
                    <a:pt x="2160314" y="0"/>
                  </a:lnTo>
                  <a:lnTo>
                    <a:pt x="2430353" y="94899"/>
                  </a:lnTo>
                  <a:lnTo>
                    <a:pt x="2700393" y="237248"/>
                  </a:lnTo>
                  <a:lnTo>
                    <a:pt x="2970432" y="189798"/>
                  </a:lnTo>
                  <a:lnTo>
                    <a:pt x="3240471" y="94899"/>
                  </a:lnTo>
                  <a:lnTo>
                    <a:pt x="3510510" y="47449"/>
                  </a:lnTo>
                  <a:lnTo>
                    <a:pt x="3780550" y="0"/>
                  </a:lnTo>
                  <a:lnTo>
                    <a:pt x="4050589" y="0"/>
                  </a:lnTo>
                  <a:lnTo>
                    <a:pt x="4320628" y="0"/>
                  </a:lnTo>
                  <a:lnTo>
                    <a:pt x="4590668" y="0"/>
                  </a:lnTo>
                  <a:lnTo>
                    <a:pt x="4860707" y="0"/>
                  </a:lnTo>
                  <a:lnTo>
                    <a:pt x="5130746" y="0"/>
                  </a:lnTo>
                  <a:lnTo>
                    <a:pt x="5400786" y="0"/>
                  </a:lnTo>
                  <a:lnTo>
                    <a:pt x="5670825" y="0"/>
                  </a:lnTo>
                  <a:lnTo>
                    <a:pt x="5940864" y="284697"/>
                  </a:lnTo>
                  <a:lnTo>
                    <a:pt x="6210904" y="474496"/>
                  </a:lnTo>
                  <a:lnTo>
                    <a:pt x="6480943" y="474496"/>
                  </a:lnTo>
                </a:path>
              </a:pathLst>
            </a:custGeom>
            <a:ln w="27101" cap="flat">
              <a:solidFill>
                <a:srgbClr val="FF7F00">
                  <a:alpha val="100000"/>
                </a:srgbClr>
              </a:solidFill>
              <a:prstDash val="solid"/>
              <a:round/>
            </a:ln>
          </p:spPr>
          <p:txBody>
            <a:bodyPr/>
            <a:lstStyle/>
            <a:p/>
          </p:txBody>
        </p:sp>
        <p:sp>
          <p:nvSpPr>
            <p:cNvPr id="43" name="pl43"/>
            <p:cNvSpPr/>
            <p:nvPr/>
          </p:nvSpPr>
          <p:spPr>
            <a:xfrm>
              <a:off x="4375727" y="930799"/>
              <a:ext cx="3240471" cy="3511271"/>
            </a:xfrm>
            <a:custGeom>
              <a:avLst/>
              <a:pathLst>
                <a:path w="3240471" h="3511271">
                  <a:moveTo>
                    <a:pt x="0" y="3511271"/>
                  </a:moveTo>
                  <a:lnTo>
                    <a:pt x="270039" y="94899"/>
                  </a:lnTo>
                  <a:lnTo>
                    <a:pt x="540078" y="0"/>
                  </a:lnTo>
                  <a:lnTo>
                    <a:pt x="810117" y="0"/>
                  </a:lnTo>
                  <a:lnTo>
                    <a:pt x="1080157" y="0"/>
                  </a:lnTo>
                  <a:lnTo>
                    <a:pt x="1350196" y="0"/>
                  </a:lnTo>
                  <a:lnTo>
                    <a:pt x="1620235" y="142348"/>
                  </a:lnTo>
                  <a:lnTo>
                    <a:pt x="1890275" y="0"/>
                  </a:lnTo>
                  <a:lnTo>
                    <a:pt x="2160314" y="47449"/>
                  </a:lnTo>
                  <a:lnTo>
                    <a:pt x="2430353" y="189798"/>
                  </a:lnTo>
                  <a:lnTo>
                    <a:pt x="2700393" y="0"/>
                  </a:lnTo>
                  <a:lnTo>
                    <a:pt x="2970432" y="569395"/>
                  </a:lnTo>
                  <a:lnTo>
                    <a:pt x="3240471" y="569395"/>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474496"/>
            </a:xfrm>
            <a:custGeom>
              <a:avLst/>
              <a:pathLst>
                <a:path w="6480943" h="474496">
                  <a:moveTo>
                    <a:pt x="0" y="284697"/>
                  </a:moveTo>
                  <a:lnTo>
                    <a:pt x="270039" y="94899"/>
                  </a:lnTo>
                  <a:lnTo>
                    <a:pt x="540078" y="94899"/>
                  </a:lnTo>
                  <a:lnTo>
                    <a:pt x="810117" y="47449"/>
                  </a:lnTo>
                  <a:lnTo>
                    <a:pt x="1080157" y="142348"/>
                  </a:lnTo>
                  <a:lnTo>
                    <a:pt x="1350196" y="0"/>
                  </a:lnTo>
                  <a:lnTo>
                    <a:pt x="1620235" y="94899"/>
                  </a:lnTo>
                  <a:lnTo>
                    <a:pt x="1890275" y="0"/>
                  </a:lnTo>
                  <a:lnTo>
                    <a:pt x="2160314" y="94899"/>
                  </a:lnTo>
                  <a:lnTo>
                    <a:pt x="2430353" y="47449"/>
                  </a:lnTo>
                  <a:lnTo>
                    <a:pt x="2700393" y="0"/>
                  </a:lnTo>
                  <a:lnTo>
                    <a:pt x="2970432" y="0"/>
                  </a:lnTo>
                  <a:lnTo>
                    <a:pt x="3240471" y="47449"/>
                  </a:lnTo>
                  <a:lnTo>
                    <a:pt x="3510510" y="0"/>
                  </a:lnTo>
                  <a:lnTo>
                    <a:pt x="3780550" y="0"/>
                  </a:lnTo>
                  <a:lnTo>
                    <a:pt x="4050589" y="0"/>
                  </a:lnTo>
                  <a:lnTo>
                    <a:pt x="4320628" y="0"/>
                  </a:lnTo>
                  <a:lnTo>
                    <a:pt x="4590668" y="0"/>
                  </a:lnTo>
                  <a:lnTo>
                    <a:pt x="4860707" y="0"/>
                  </a:lnTo>
                  <a:lnTo>
                    <a:pt x="5130746" y="0"/>
                  </a:lnTo>
                  <a:lnTo>
                    <a:pt x="5400786" y="47449"/>
                  </a:lnTo>
                  <a:lnTo>
                    <a:pt x="5670825" y="189798"/>
                  </a:lnTo>
                  <a:lnTo>
                    <a:pt x="5940864" y="0"/>
                  </a:lnTo>
                  <a:lnTo>
                    <a:pt x="6210904" y="474496"/>
                  </a:lnTo>
                  <a:lnTo>
                    <a:pt x="6480943" y="474496"/>
                  </a:lnTo>
                </a:path>
              </a:pathLst>
            </a:custGeom>
            <a:ln w="27101" cap="flat">
              <a:solidFill>
                <a:srgbClr val="008B00">
                  <a:alpha val="100000"/>
                </a:srgbClr>
              </a:solidFill>
              <a:prstDash val="solid"/>
              <a:round/>
            </a:ln>
          </p:spPr>
          <p:txBody>
            <a:bodyPr/>
            <a:lstStyle/>
            <a:p/>
          </p:txBody>
        </p:sp>
        <p:sp>
          <p:nvSpPr>
            <p:cNvPr id="45" name="pl45"/>
            <p:cNvSpPr/>
            <p:nvPr/>
          </p:nvSpPr>
          <p:spPr>
            <a:xfrm>
              <a:off x="5725923" y="930799"/>
              <a:ext cx="1890275" cy="759193"/>
            </a:xfrm>
            <a:custGeom>
              <a:avLst/>
              <a:pathLst>
                <a:path w="1890275" h="759193">
                  <a:moveTo>
                    <a:pt x="0" y="0"/>
                  </a:moveTo>
                  <a:lnTo>
                    <a:pt x="270039" y="0"/>
                  </a:lnTo>
                  <a:lnTo>
                    <a:pt x="540078" y="0"/>
                  </a:lnTo>
                  <a:lnTo>
                    <a:pt x="810117" y="0"/>
                  </a:lnTo>
                  <a:lnTo>
                    <a:pt x="1080157" y="569395"/>
                  </a:lnTo>
                  <a:lnTo>
                    <a:pt x="1350196" y="284697"/>
                  </a:lnTo>
                  <a:lnTo>
                    <a:pt x="1620235" y="759193"/>
                  </a:lnTo>
                  <a:lnTo>
                    <a:pt x="1890275" y="759193"/>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569395"/>
            </a:xfrm>
            <a:custGeom>
              <a:avLst/>
              <a:pathLst>
                <a:path w="6480943" h="569395">
                  <a:moveTo>
                    <a:pt x="0" y="189798"/>
                  </a:moveTo>
                  <a:lnTo>
                    <a:pt x="270039" y="237248"/>
                  </a:lnTo>
                  <a:lnTo>
                    <a:pt x="540078" y="284697"/>
                  </a:lnTo>
                  <a:lnTo>
                    <a:pt x="810117" y="237248"/>
                  </a:lnTo>
                  <a:lnTo>
                    <a:pt x="1080157" y="237248"/>
                  </a:lnTo>
                  <a:lnTo>
                    <a:pt x="1350196" y="94899"/>
                  </a:lnTo>
                  <a:lnTo>
                    <a:pt x="1620235" y="332147"/>
                  </a:lnTo>
                  <a:lnTo>
                    <a:pt x="1890275" y="569395"/>
                  </a:lnTo>
                  <a:lnTo>
                    <a:pt x="2160314" y="0"/>
                  </a:lnTo>
                  <a:lnTo>
                    <a:pt x="2430353" y="94899"/>
                  </a:lnTo>
                  <a:lnTo>
                    <a:pt x="2700393" y="237248"/>
                  </a:lnTo>
                  <a:lnTo>
                    <a:pt x="2970432" y="0"/>
                  </a:lnTo>
                  <a:lnTo>
                    <a:pt x="3240471" y="47449"/>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94899"/>
                  </a:lnTo>
                  <a:lnTo>
                    <a:pt x="6210904" y="474496"/>
                  </a:lnTo>
                  <a:lnTo>
                    <a:pt x="6480943" y="474496"/>
                  </a:lnTo>
                </a:path>
              </a:pathLst>
            </a:custGeom>
            <a:ln w="27101" cap="flat">
              <a:solidFill>
                <a:srgbClr val="836FFF">
                  <a:alpha val="100000"/>
                </a:srgbClr>
              </a:solidFill>
              <a:prstDash val="solid"/>
              <a:round/>
            </a:ln>
          </p:spPr>
          <p:txBody>
            <a:bodyPr/>
            <a:lstStyle/>
            <a:p/>
          </p:txBody>
        </p:sp>
        <p:sp>
          <p:nvSpPr>
            <p:cNvPr id="47" name="pl47"/>
            <p:cNvSpPr/>
            <p:nvPr/>
          </p:nvSpPr>
          <p:spPr>
            <a:xfrm>
              <a:off x="7627941" y="783973"/>
              <a:ext cx="700643" cy="517745"/>
            </a:xfrm>
            <a:custGeom>
              <a:avLst/>
              <a:pathLst>
                <a:path w="700643" h="517745">
                  <a:moveTo>
                    <a:pt x="700643" y="0"/>
                  </a:moveTo>
                  <a:lnTo>
                    <a:pt x="0" y="517745"/>
                  </a:lnTo>
                </a:path>
              </a:pathLst>
            </a:custGeom>
          </p:spPr>
          <p:txBody>
            <a:bodyPr/>
            <a:lstStyle/>
            <a:p/>
          </p:txBody>
        </p:sp>
        <p:sp>
          <p:nvSpPr>
            <p:cNvPr id="48" name="pl48"/>
            <p:cNvSpPr/>
            <p:nvPr/>
          </p:nvSpPr>
          <p:spPr>
            <a:xfrm>
              <a:off x="7630498" y="1041532"/>
              <a:ext cx="728362" cy="356758"/>
            </a:xfrm>
            <a:custGeom>
              <a:avLst/>
              <a:pathLst>
                <a:path w="728362" h="356758">
                  <a:moveTo>
                    <a:pt x="728362" y="0"/>
                  </a:moveTo>
                  <a:lnTo>
                    <a:pt x="0" y="356758"/>
                  </a:lnTo>
                </a:path>
              </a:pathLst>
            </a:custGeom>
          </p:spPr>
          <p:txBody>
            <a:bodyPr/>
            <a:lstStyle/>
            <a:p/>
          </p:txBody>
        </p:sp>
        <p:sp>
          <p:nvSpPr>
            <p:cNvPr id="49" name="pl49"/>
            <p:cNvSpPr/>
            <p:nvPr/>
          </p:nvSpPr>
          <p:spPr>
            <a:xfrm>
              <a:off x="7633856" y="1295617"/>
              <a:ext cx="725004" cy="107069"/>
            </a:xfrm>
            <a:custGeom>
              <a:avLst/>
              <a:pathLst>
                <a:path w="725004" h="107069">
                  <a:moveTo>
                    <a:pt x="725004" y="0"/>
                  </a:moveTo>
                  <a:lnTo>
                    <a:pt x="0" y="107069"/>
                  </a:lnTo>
                </a:path>
              </a:pathLst>
            </a:custGeom>
          </p:spPr>
          <p:txBody>
            <a:bodyPr/>
            <a:lstStyle/>
            <a:p/>
          </p:txBody>
        </p:sp>
        <p:sp>
          <p:nvSpPr>
            <p:cNvPr id="50" name="pl50"/>
            <p:cNvSpPr/>
            <p:nvPr/>
          </p:nvSpPr>
          <p:spPr>
            <a:xfrm>
              <a:off x="7633487" y="1408742"/>
              <a:ext cx="725215" cy="144615"/>
            </a:xfrm>
            <a:custGeom>
              <a:avLst/>
              <a:pathLst>
                <a:path w="725215" h="144615">
                  <a:moveTo>
                    <a:pt x="725215" y="144615"/>
                  </a:moveTo>
                  <a:lnTo>
                    <a:pt x="0" y="0"/>
                  </a:lnTo>
                </a:path>
              </a:pathLst>
            </a:custGeom>
          </p:spPr>
          <p:txBody>
            <a:bodyPr/>
            <a:lstStyle/>
            <a:p/>
          </p:txBody>
        </p:sp>
        <p:sp>
          <p:nvSpPr>
            <p:cNvPr id="51" name="pl51"/>
            <p:cNvSpPr/>
            <p:nvPr/>
          </p:nvSpPr>
          <p:spPr>
            <a:xfrm>
              <a:off x="7629291" y="1413174"/>
              <a:ext cx="663139" cy="399069"/>
            </a:xfrm>
            <a:custGeom>
              <a:avLst/>
              <a:pathLst>
                <a:path w="663139" h="399069">
                  <a:moveTo>
                    <a:pt x="663139" y="399069"/>
                  </a:moveTo>
                  <a:lnTo>
                    <a:pt x="0" y="0"/>
                  </a:lnTo>
                </a:path>
              </a:pathLst>
            </a:custGeom>
          </p:spPr>
          <p:txBody>
            <a:bodyPr/>
            <a:lstStyle/>
            <a:p/>
          </p:txBody>
        </p:sp>
        <p:sp>
          <p:nvSpPr>
            <p:cNvPr id="52" name="pl52"/>
            <p:cNvSpPr/>
            <p:nvPr/>
          </p:nvSpPr>
          <p:spPr>
            <a:xfrm>
              <a:off x="7624847" y="1462751"/>
              <a:ext cx="758098" cy="877148"/>
            </a:xfrm>
            <a:custGeom>
              <a:avLst/>
              <a:pathLst>
                <a:path w="758098" h="877148">
                  <a:moveTo>
                    <a:pt x="758098" y="877148"/>
                  </a:moveTo>
                  <a:lnTo>
                    <a:pt x="0" y="0"/>
                  </a:lnTo>
                </a:path>
              </a:pathLst>
            </a:custGeom>
          </p:spPr>
          <p:txBody>
            <a:bodyPr/>
            <a:lstStyle/>
            <a:p/>
          </p:txBody>
        </p:sp>
        <p:sp>
          <p:nvSpPr>
            <p:cNvPr id="53" name="pl53"/>
            <p:cNvSpPr/>
            <p:nvPr/>
          </p:nvSpPr>
          <p:spPr>
            <a:xfrm>
              <a:off x="7627778" y="1461507"/>
              <a:ext cx="809316" cy="612438"/>
            </a:xfrm>
            <a:custGeom>
              <a:avLst/>
              <a:pathLst>
                <a:path w="809316" h="612438">
                  <a:moveTo>
                    <a:pt x="809316" y="612438"/>
                  </a:moveTo>
                  <a:lnTo>
                    <a:pt x="0" y="0"/>
                  </a:lnTo>
                </a:path>
              </a:pathLst>
            </a:custGeom>
          </p:spPr>
          <p:txBody>
            <a:bodyPr/>
            <a:lstStyle/>
            <a:p/>
          </p:txBody>
        </p:sp>
        <p:sp>
          <p:nvSpPr>
            <p:cNvPr id="54" name="pl54"/>
            <p:cNvSpPr/>
            <p:nvPr/>
          </p:nvSpPr>
          <p:spPr>
            <a:xfrm>
              <a:off x="7623587" y="1510591"/>
              <a:ext cx="777355" cy="1093839"/>
            </a:xfrm>
            <a:custGeom>
              <a:avLst/>
              <a:pathLst>
                <a:path w="777355" h="1093839">
                  <a:moveTo>
                    <a:pt x="777355" y="1093839"/>
                  </a:moveTo>
                  <a:lnTo>
                    <a:pt x="0" y="0"/>
                  </a:lnTo>
                </a:path>
              </a:pathLst>
            </a:custGeom>
          </p:spPr>
          <p:txBody>
            <a:bodyPr/>
            <a:lstStyle/>
            <a:p/>
          </p:txBody>
        </p:sp>
        <p:sp>
          <p:nvSpPr>
            <p:cNvPr id="55" name="pl55"/>
            <p:cNvSpPr/>
            <p:nvPr/>
          </p:nvSpPr>
          <p:spPr>
            <a:xfrm>
              <a:off x="7622704" y="1558270"/>
              <a:ext cx="802322" cy="1310477"/>
            </a:xfrm>
            <a:custGeom>
              <a:avLst/>
              <a:pathLst>
                <a:path w="802322" h="1310477">
                  <a:moveTo>
                    <a:pt x="802322" y="1310477"/>
                  </a:moveTo>
                  <a:lnTo>
                    <a:pt x="0" y="0"/>
                  </a:lnTo>
                </a:path>
              </a:pathLst>
            </a:custGeom>
          </p:spPr>
          <p:txBody>
            <a:bodyPr/>
            <a:lstStyle/>
            <a:p/>
          </p:txBody>
        </p:sp>
        <p:sp>
          <p:nvSpPr>
            <p:cNvPr id="56" name="pl56"/>
            <p:cNvSpPr/>
            <p:nvPr/>
          </p:nvSpPr>
          <p:spPr>
            <a:xfrm>
              <a:off x="7621739" y="1700832"/>
              <a:ext cx="731034" cy="1430061"/>
            </a:xfrm>
            <a:custGeom>
              <a:avLst/>
              <a:pathLst>
                <a:path w="731034" h="1430061">
                  <a:moveTo>
                    <a:pt x="731034" y="1430061"/>
                  </a:moveTo>
                  <a:lnTo>
                    <a:pt x="0" y="0"/>
                  </a:lnTo>
                </a:path>
              </a:pathLst>
            </a:custGeom>
          </p:spPr>
          <p:txBody>
            <a:bodyPr/>
            <a:lstStyle/>
            <a:p/>
          </p:txBody>
        </p:sp>
        <p:sp>
          <p:nvSpPr>
            <p:cNvPr id="57" name="pg57"/>
            <p:cNvSpPr/>
            <p:nvPr/>
          </p:nvSpPr>
          <p:spPr>
            <a:xfrm>
              <a:off x="8260004" y="69187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71472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59" name="pg59"/>
            <p:cNvSpPr/>
            <p:nvPr/>
          </p:nvSpPr>
          <p:spPr>
            <a:xfrm>
              <a:off x="8290281" y="9501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9916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89%</a:t>
              </a:r>
            </a:p>
          </p:txBody>
        </p:sp>
        <p:sp>
          <p:nvSpPr>
            <p:cNvPr id="61" name="pg61"/>
            <p:cNvSpPr/>
            <p:nvPr/>
          </p:nvSpPr>
          <p:spPr>
            <a:xfrm>
              <a:off x="8290281" y="12089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2504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89%</a:t>
              </a:r>
            </a:p>
          </p:txBody>
        </p:sp>
        <p:sp>
          <p:nvSpPr>
            <p:cNvPr id="63" name="pg63"/>
            <p:cNvSpPr/>
            <p:nvPr/>
          </p:nvSpPr>
          <p:spPr>
            <a:xfrm>
              <a:off x="8290122" y="147215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51368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89%</a:t>
              </a:r>
            </a:p>
          </p:txBody>
        </p:sp>
        <p:sp>
          <p:nvSpPr>
            <p:cNvPr id="65" name="pg65"/>
            <p:cNvSpPr/>
            <p:nvPr/>
          </p:nvSpPr>
          <p:spPr>
            <a:xfrm>
              <a:off x="8223851" y="173565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6" name="tx66"/>
            <p:cNvSpPr/>
            <p:nvPr/>
          </p:nvSpPr>
          <p:spPr>
            <a:xfrm>
              <a:off x="8246711" y="177719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89%</a:t>
              </a:r>
            </a:p>
          </p:txBody>
        </p:sp>
        <p:sp>
          <p:nvSpPr>
            <p:cNvPr id="67" name="pg67"/>
            <p:cNvSpPr/>
            <p:nvPr/>
          </p:nvSpPr>
          <p:spPr>
            <a:xfrm>
              <a:off x="8314365" y="22615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30304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69" name="pg69"/>
            <p:cNvSpPr/>
            <p:nvPr/>
          </p:nvSpPr>
          <p:spPr>
            <a:xfrm>
              <a:off x="8368515" y="199602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3756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71" name="pg71"/>
            <p:cNvSpPr/>
            <p:nvPr/>
          </p:nvSpPr>
          <p:spPr>
            <a:xfrm>
              <a:off x="8332362" y="252525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55222" y="256679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87%</a:t>
              </a:r>
            </a:p>
          </p:txBody>
        </p:sp>
        <p:sp>
          <p:nvSpPr>
            <p:cNvPr id="73" name="pg73"/>
            <p:cNvSpPr/>
            <p:nvPr/>
          </p:nvSpPr>
          <p:spPr>
            <a:xfrm>
              <a:off x="8356446" y="278890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79306" y="28304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75" name="pg75"/>
            <p:cNvSpPr/>
            <p:nvPr/>
          </p:nvSpPr>
          <p:spPr>
            <a:xfrm>
              <a:off x="8284194" y="305084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309238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124026" y="401416"/>
              <a:ext cx="35835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State of Palestine,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(83%), followed by IPV1 (86%).
Coverage of 10 vaccines decreased (DTP3, HepB3, Hib3, IPV1, MCV1, MCV2, PcV3, Polio3, RotaC and Rubella) compared to respective coverage in 2019.
Coverage of 10 vaccines were the same (DTP3, HepB3, Hib3, IPV1, MCV1, MCV2, PcV3, Polio3, RotaC and Rubella)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74515" y="870398"/>
              <a:ext cx="866596" cy="0"/>
            </a:xfrm>
            <a:custGeom>
              <a:avLst/>
              <a:pathLst>
                <a:path w="866596" h="0">
                  <a:moveTo>
                    <a:pt x="0" y="0"/>
                  </a:moveTo>
                  <a:lnTo>
                    <a:pt x="0" y="0"/>
                  </a:lnTo>
                  <a:lnTo>
                    <a:pt x="866596" y="0"/>
                  </a:lnTo>
                  <a:lnTo>
                    <a:pt x="866596" y="0"/>
                  </a:lnTo>
                  <a:lnTo>
                    <a:pt x="866596" y="0"/>
                  </a:lnTo>
                  <a:lnTo>
                    <a:pt x="866596"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1220700"/>
              <a:ext cx="794380" cy="0"/>
            </a:xfrm>
            <a:custGeom>
              <a:avLst/>
              <a:pathLst>
                <a:path w="794380" h="0">
                  <a:moveTo>
                    <a:pt x="0" y="0"/>
                  </a:moveTo>
                  <a:lnTo>
                    <a:pt x="0"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1571001"/>
              <a:ext cx="794380" cy="0"/>
            </a:xfrm>
            <a:custGeom>
              <a:avLst/>
              <a:pathLst>
                <a:path w="794380" h="0">
                  <a:moveTo>
                    <a:pt x="0" y="0"/>
                  </a:moveTo>
                  <a:lnTo>
                    <a:pt x="0" y="0"/>
                  </a:lnTo>
                  <a:lnTo>
                    <a:pt x="505514" y="0"/>
                  </a:lnTo>
                  <a:lnTo>
                    <a:pt x="722164" y="0"/>
                  </a:lnTo>
                  <a:lnTo>
                    <a:pt x="722164"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1921302"/>
              <a:ext cx="577731" cy="0"/>
            </a:xfrm>
            <a:custGeom>
              <a:avLst/>
              <a:pathLst>
                <a:path w="577731" h="0">
                  <a:moveTo>
                    <a:pt x="0" y="0"/>
                  </a:moveTo>
                  <a:lnTo>
                    <a:pt x="0" y="0"/>
                  </a:lnTo>
                  <a:lnTo>
                    <a:pt x="288865"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2271604"/>
              <a:ext cx="1083246" cy="0"/>
            </a:xfrm>
            <a:custGeom>
              <a:avLst/>
              <a:pathLst>
                <a:path w="1083246" h="0">
                  <a:moveTo>
                    <a:pt x="0" y="0"/>
                  </a:moveTo>
                  <a:lnTo>
                    <a:pt x="0" y="0"/>
                  </a:lnTo>
                  <a:lnTo>
                    <a:pt x="794380" y="0"/>
                  </a:lnTo>
                  <a:lnTo>
                    <a:pt x="1083246" y="0"/>
                  </a:lnTo>
                  <a:lnTo>
                    <a:pt x="1083246"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7846732" y="2621905"/>
              <a:ext cx="794380" cy="0"/>
            </a:xfrm>
            <a:custGeom>
              <a:avLst/>
              <a:pathLst>
                <a:path w="794380" h="0">
                  <a:moveTo>
                    <a:pt x="0" y="0"/>
                  </a:moveTo>
                  <a:lnTo>
                    <a:pt x="0" y="0"/>
                  </a:lnTo>
                  <a:lnTo>
                    <a:pt x="505514" y="0"/>
                  </a:lnTo>
                  <a:lnTo>
                    <a:pt x="722164" y="0"/>
                  </a:lnTo>
                  <a:lnTo>
                    <a:pt x="722164"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2972206"/>
              <a:ext cx="938813" cy="0"/>
            </a:xfrm>
            <a:custGeom>
              <a:avLst/>
              <a:pathLst>
                <a:path w="938813" h="0">
                  <a:moveTo>
                    <a:pt x="0" y="0"/>
                  </a:moveTo>
                  <a:lnTo>
                    <a:pt x="0" y="0"/>
                  </a:lnTo>
                  <a:lnTo>
                    <a:pt x="938813"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3322508"/>
              <a:ext cx="722164" cy="0"/>
            </a:xfrm>
            <a:custGeom>
              <a:avLst/>
              <a:pathLst>
                <a:path w="722164" h="0">
                  <a:moveTo>
                    <a:pt x="0" y="0"/>
                  </a:moveTo>
                  <a:lnTo>
                    <a:pt x="0" y="0"/>
                  </a:lnTo>
                  <a:lnTo>
                    <a:pt x="577731"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3672809"/>
              <a:ext cx="722164" cy="0"/>
            </a:xfrm>
            <a:custGeom>
              <a:avLst/>
              <a:pathLst>
                <a:path w="722164" h="0">
                  <a:moveTo>
                    <a:pt x="0" y="0"/>
                  </a:moveTo>
                  <a:lnTo>
                    <a:pt x="0" y="0"/>
                  </a:lnTo>
                  <a:lnTo>
                    <a:pt x="288865"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023110"/>
              <a:ext cx="866596" cy="0"/>
            </a:xfrm>
            <a:custGeom>
              <a:avLst/>
              <a:pathLst>
                <a:path w="866596" h="0">
                  <a:moveTo>
                    <a:pt x="0" y="0"/>
                  </a:moveTo>
                  <a:lnTo>
                    <a:pt x="0" y="0"/>
                  </a:lnTo>
                  <a:lnTo>
                    <a:pt x="577731" y="0"/>
                  </a:lnTo>
                  <a:lnTo>
                    <a:pt x="794380" y="0"/>
                  </a:lnTo>
                  <a:lnTo>
                    <a:pt x="866596"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4373412"/>
              <a:ext cx="722164" cy="0"/>
            </a:xfrm>
            <a:custGeom>
              <a:avLst/>
              <a:pathLst>
                <a:path w="722164" h="0">
                  <a:moveTo>
                    <a:pt x="0" y="0"/>
                  </a:moveTo>
                  <a:lnTo>
                    <a:pt x="0" y="0"/>
                  </a:lnTo>
                  <a:lnTo>
                    <a:pt x="433298"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7918948" y="4723713"/>
              <a:ext cx="722164" cy="0"/>
            </a:xfrm>
            <a:custGeom>
              <a:avLst/>
              <a:pathLst>
                <a:path w="722164" h="0">
                  <a:moveTo>
                    <a:pt x="0" y="0"/>
                  </a:moveTo>
                  <a:lnTo>
                    <a:pt x="0" y="0"/>
                  </a:lnTo>
                  <a:lnTo>
                    <a:pt x="577731"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4" name="pl34"/>
            <p:cNvSpPr/>
            <p:nvPr/>
          </p:nvSpPr>
          <p:spPr>
            <a:xfrm>
              <a:off x="7485650" y="5074015"/>
              <a:ext cx="1155462" cy="0"/>
            </a:xfrm>
            <a:custGeom>
              <a:avLst/>
              <a:pathLst>
                <a:path w="1155462" h="0">
                  <a:moveTo>
                    <a:pt x="0" y="0"/>
                  </a:moveTo>
                  <a:lnTo>
                    <a:pt x="0" y="0"/>
                  </a:lnTo>
                  <a:lnTo>
                    <a:pt x="288865" y="0"/>
                  </a:lnTo>
                  <a:lnTo>
                    <a:pt x="722164" y="0"/>
                  </a:lnTo>
                  <a:lnTo>
                    <a:pt x="1155462" y="0"/>
                  </a:lnTo>
                  <a:lnTo>
                    <a:pt x="1155462"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5336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63661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20331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711747"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71174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78396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78396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57834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78396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783964"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57834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00061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00061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578344"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495098"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495098"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57834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8396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78396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78344"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856180"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85618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578344"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85618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85618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57834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711747"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71174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57834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856180"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85618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78344"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856180"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856180"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578344"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42288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42288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9419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State of Palestine,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(88%). DTP1 coverage remained the same in 2024 (88%) compared to 2023, and was lower than in 2019. In 2019-2024, DTP1 coverage was at it's lowest level in 2023 and 2024 (88%).
In 2023, 13 vaccines had lower coverage than in 2019.
In 2024, 13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428507"/>
            </a:xfrm>
            <a:custGeom>
              <a:avLst/>
              <a:pathLst>
                <a:path w="6444618" h="428507">
                  <a:moveTo>
                    <a:pt x="0" y="233731"/>
                  </a:moveTo>
                  <a:lnTo>
                    <a:pt x="268525" y="77910"/>
                  </a:lnTo>
                  <a:lnTo>
                    <a:pt x="537051" y="77910"/>
                  </a:lnTo>
                  <a:lnTo>
                    <a:pt x="805577" y="38955"/>
                  </a:lnTo>
                  <a:lnTo>
                    <a:pt x="1074103" y="116865"/>
                  </a:lnTo>
                  <a:lnTo>
                    <a:pt x="1342628" y="116865"/>
                  </a:lnTo>
                  <a:lnTo>
                    <a:pt x="1611154" y="116865"/>
                  </a:lnTo>
                  <a:lnTo>
                    <a:pt x="1879680" y="0"/>
                  </a:lnTo>
                  <a:lnTo>
                    <a:pt x="2148206" y="116865"/>
                  </a:lnTo>
                  <a:lnTo>
                    <a:pt x="2416732" y="77910"/>
                  </a:lnTo>
                  <a:lnTo>
                    <a:pt x="2685257" y="0"/>
                  </a:lnTo>
                  <a:lnTo>
                    <a:pt x="2953783" y="0"/>
                  </a:lnTo>
                  <a:lnTo>
                    <a:pt x="3222309" y="77910"/>
                  </a:lnTo>
                  <a:lnTo>
                    <a:pt x="3490835" y="0"/>
                  </a:lnTo>
                  <a:lnTo>
                    <a:pt x="3759360" y="0"/>
                  </a:lnTo>
                  <a:lnTo>
                    <a:pt x="4027886" y="0"/>
                  </a:lnTo>
                  <a:lnTo>
                    <a:pt x="4296412" y="0"/>
                  </a:lnTo>
                  <a:lnTo>
                    <a:pt x="4564938" y="0"/>
                  </a:lnTo>
                  <a:lnTo>
                    <a:pt x="4833464" y="0"/>
                  </a:lnTo>
                  <a:lnTo>
                    <a:pt x="5101989" y="0"/>
                  </a:lnTo>
                  <a:lnTo>
                    <a:pt x="5370515" y="38955"/>
                  </a:lnTo>
                  <a:lnTo>
                    <a:pt x="5639041" y="155820"/>
                  </a:lnTo>
                  <a:lnTo>
                    <a:pt x="5907567" y="38955"/>
                  </a:lnTo>
                  <a:lnTo>
                    <a:pt x="6176092" y="428507"/>
                  </a:lnTo>
                  <a:lnTo>
                    <a:pt x="6444618" y="42850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467462"/>
            </a:xfrm>
            <a:custGeom>
              <a:avLst/>
              <a:pathLst>
                <a:path w="6444618" h="467462">
                  <a:moveTo>
                    <a:pt x="0" y="155820"/>
                  </a:moveTo>
                  <a:lnTo>
                    <a:pt x="268525" y="194776"/>
                  </a:lnTo>
                  <a:lnTo>
                    <a:pt x="537051" y="233731"/>
                  </a:lnTo>
                  <a:lnTo>
                    <a:pt x="805577" y="194776"/>
                  </a:lnTo>
                  <a:lnTo>
                    <a:pt x="1074103" y="194776"/>
                  </a:lnTo>
                  <a:lnTo>
                    <a:pt x="1342628" y="77910"/>
                  </a:lnTo>
                  <a:lnTo>
                    <a:pt x="1611154" y="272686"/>
                  </a:lnTo>
                  <a:lnTo>
                    <a:pt x="1879680" y="467462"/>
                  </a:lnTo>
                  <a:lnTo>
                    <a:pt x="2148206" y="0"/>
                  </a:lnTo>
                  <a:lnTo>
                    <a:pt x="2416732" y="77910"/>
                  </a:lnTo>
                  <a:lnTo>
                    <a:pt x="2685257" y="194776"/>
                  </a:lnTo>
                  <a:lnTo>
                    <a:pt x="2953783" y="155820"/>
                  </a:lnTo>
                  <a:lnTo>
                    <a:pt x="3222309" y="77910"/>
                  </a:lnTo>
                  <a:lnTo>
                    <a:pt x="3490835" y="38955"/>
                  </a:lnTo>
                  <a:lnTo>
                    <a:pt x="3759360" y="0"/>
                  </a:lnTo>
                  <a:lnTo>
                    <a:pt x="4027886" y="0"/>
                  </a:lnTo>
                  <a:lnTo>
                    <a:pt x="4296412" y="0"/>
                  </a:lnTo>
                  <a:lnTo>
                    <a:pt x="4564938" y="0"/>
                  </a:lnTo>
                  <a:lnTo>
                    <a:pt x="4833464" y="0"/>
                  </a:lnTo>
                  <a:lnTo>
                    <a:pt x="5101989" y="0"/>
                  </a:lnTo>
                  <a:lnTo>
                    <a:pt x="5370515" y="0"/>
                  </a:lnTo>
                  <a:lnTo>
                    <a:pt x="5639041" y="0"/>
                  </a:lnTo>
                  <a:lnTo>
                    <a:pt x="5907567" y="233731"/>
                  </a:lnTo>
                  <a:lnTo>
                    <a:pt x="6176092" y="389552"/>
                  </a:lnTo>
                  <a:lnTo>
                    <a:pt x="6444618" y="389552"/>
                  </a:lnTo>
                </a:path>
              </a:pathLst>
            </a:custGeom>
            <a:ln w="27101" cap="flat">
              <a:solidFill>
                <a:srgbClr val="00BA38">
                  <a:alpha val="100000"/>
                </a:srgbClr>
              </a:solidFill>
              <a:prstDash val="solid"/>
              <a:round/>
            </a:ln>
          </p:spPr>
          <p:txBody>
            <a:bodyPr/>
            <a:lstStyle/>
            <a:p/>
          </p:txBody>
        </p:sp>
        <p:sp>
          <p:nvSpPr>
            <p:cNvPr id="28" name="pl28"/>
            <p:cNvSpPr/>
            <p:nvPr/>
          </p:nvSpPr>
          <p:spPr>
            <a:xfrm>
              <a:off x="4670588" y="1075000"/>
              <a:ext cx="3222309" cy="2882687"/>
            </a:xfrm>
            <a:custGeom>
              <a:avLst/>
              <a:pathLst>
                <a:path w="3222309" h="2882687">
                  <a:moveTo>
                    <a:pt x="0" y="2882687"/>
                  </a:moveTo>
                  <a:lnTo>
                    <a:pt x="268525" y="77910"/>
                  </a:lnTo>
                  <a:lnTo>
                    <a:pt x="537051" y="0"/>
                  </a:lnTo>
                  <a:lnTo>
                    <a:pt x="805577" y="0"/>
                  </a:lnTo>
                  <a:lnTo>
                    <a:pt x="1074103" y="0"/>
                  </a:lnTo>
                  <a:lnTo>
                    <a:pt x="1342628" y="0"/>
                  </a:lnTo>
                  <a:lnTo>
                    <a:pt x="1611154" y="116865"/>
                  </a:lnTo>
                  <a:lnTo>
                    <a:pt x="1879680" y="0"/>
                  </a:lnTo>
                  <a:lnTo>
                    <a:pt x="2148206" y="38955"/>
                  </a:lnTo>
                  <a:lnTo>
                    <a:pt x="2416732" y="155820"/>
                  </a:lnTo>
                  <a:lnTo>
                    <a:pt x="2685257" y="0"/>
                  </a:lnTo>
                  <a:lnTo>
                    <a:pt x="2953783" y="467462"/>
                  </a:lnTo>
                  <a:lnTo>
                    <a:pt x="3222309" y="467462"/>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4651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42617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5040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2703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19244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391931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4998" y="1297363"/>
              <a:ext cx="256424" cy="159654"/>
            </a:xfrm>
            <a:custGeom>
              <a:avLst/>
              <a:pathLst>
                <a:path w="256424" h="159654">
                  <a:moveTo>
                    <a:pt x="256424" y="0"/>
                  </a:moveTo>
                  <a:lnTo>
                    <a:pt x="0" y="159654"/>
                  </a:lnTo>
                </a:path>
              </a:pathLst>
            </a:custGeom>
          </p:spPr>
          <p:txBody>
            <a:bodyPr/>
            <a:lstStyle/>
            <a:p/>
          </p:txBody>
        </p:sp>
        <p:sp>
          <p:nvSpPr>
            <p:cNvPr id="37" name="pl37"/>
            <p:cNvSpPr/>
            <p:nvPr/>
          </p:nvSpPr>
          <p:spPr>
            <a:xfrm>
              <a:off x="7911073" y="1506227"/>
              <a:ext cx="250350" cy="37458"/>
            </a:xfrm>
            <a:custGeom>
              <a:avLst/>
              <a:pathLst>
                <a:path w="250350" h="37458">
                  <a:moveTo>
                    <a:pt x="250350" y="37458"/>
                  </a:moveTo>
                  <a:lnTo>
                    <a:pt x="0" y="0"/>
                  </a:lnTo>
                </a:path>
              </a:pathLst>
            </a:custGeom>
          </p:spPr>
          <p:txBody>
            <a:bodyPr/>
            <a:lstStyle/>
            <a:p/>
          </p:txBody>
        </p:sp>
        <p:sp>
          <p:nvSpPr>
            <p:cNvPr id="38" name="pl38"/>
            <p:cNvSpPr/>
            <p:nvPr/>
          </p:nvSpPr>
          <p:spPr>
            <a:xfrm>
              <a:off x="7902043" y="1551043"/>
              <a:ext cx="259379" cy="243333"/>
            </a:xfrm>
            <a:custGeom>
              <a:avLst/>
              <a:pathLst>
                <a:path w="259379" h="243333">
                  <a:moveTo>
                    <a:pt x="259379" y="243333"/>
                  </a:moveTo>
                  <a:lnTo>
                    <a:pt x="0" y="0"/>
                  </a:lnTo>
                </a:path>
              </a:pathLst>
            </a:custGeom>
          </p:spPr>
          <p:txBody>
            <a:bodyPr/>
            <a:lstStyle/>
            <a:p/>
          </p:txBody>
        </p:sp>
        <p:sp>
          <p:nvSpPr>
            <p:cNvPr id="39" name="pg39"/>
            <p:cNvSpPr/>
            <p:nvPr/>
          </p:nvSpPr>
          <p:spPr>
            <a:xfrm>
              <a:off x="8092843" y="118136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0" name="tx40"/>
            <p:cNvSpPr/>
            <p:nvPr/>
          </p:nvSpPr>
          <p:spPr>
            <a:xfrm>
              <a:off x="8115703" y="122220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89%</a:t>
              </a:r>
            </a:p>
          </p:txBody>
        </p:sp>
        <p:sp>
          <p:nvSpPr>
            <p:cNvPr id="41" name="pg41"/>
            <p:cNvSpPr/>
            <p:nvPr/>
          </p:nvSpPr>
          <p:spPr>
            <a:xfrm>
              <a:off x="8092843" y="14544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14953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3" name="pg43"/>
            <p:cNvSpPr/>
            <p:nvPr/>
          </p:nvSpPr>
          <p:spPr>
            <a:xfrm>
              <a:off x="8092843" y="172627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76712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87%</a:t>
              </a:r>
            </a:p>
          </p:txBody>
        </p:sp>
        <p:sp>
          <p:nvSpPr>
            <p:cNvPr id="45" name="pg45"/>
            <p:cNvSpPr/>
            <p:nvPr/>
          </p:nvSpPr>
          <p:spPr>
            <a:xfrm>
              <a:off x="1332396" y="136284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378116" y="140659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47" name="pg47"/>
            <p:cNvSpPr/>
            <p:nvPr/>
          </p:nvSpPr>
          <p:spPr>
            <a:xfrm>
              <a:off x="1332288" y="99412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378008" y="10379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95</a:t>
              </a:r>
            </a:p>
          </p:txBody>
        </p:sp>
        <p:sp>
          <p:nvSpPr>
            <p:cNvPr id="49" name="pg49"/>
            <p:cNvSpPr/>
            <p:nvPr/>
          </p:nvSpPr>
          <p:spPr>
            <a:xfrm>
              <a:off x="4374656" y="39598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420376" y="4003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25</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767774" y="579074"/>
              <a:ext cx="43426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State of Palestine,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State of Palestine has 3 out of the 4 SDG vaccines.
In 2024, State of Palestine had achieved at least 90% coverage of none out of the 4 vaccines.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88% between 2023 and 2024.
• DTP3 coverage remained constant at 88% between 2023 and 2024.
• There were there were approximately the same number of zero-dose children in 2024. This leaves 17,000 children without vaccination, vulnerable to vaccine-preventable diseases and a further &lt;100 with incomplete protection.
• State of Palestine accounted for 1% of zero-dose children in Middle East and North Africa (MENA) and 0.1% of zero-dose children globally.
• MCV1 coverage remained constant at 89% between 2023 and 2024. There were 16,000 children who missed out on the first measles vaccination.
• MCV2 coverage remained constant at 89%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week</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State of Palestine,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14 (7%) vaccines in the schedule achieved coverage of 90% or more. Vaccine coverage ranged from 83% to 91%.
Since 2007, estimates have been made for 5 new vaccines. IPV2 is the newest vaccine reported (2021), which achieved 86% coverage in 2024.
In 2024, State of Palestine reported stockouts of vaccines/supplies (Rotavirus) (more information on slide 8).</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DAPMHHIV-502652578-1605430</_dlc_DocId>
    <_dlc_DocIdUrl xmlns="9e17fbd9-fb4c-4d20-9ec4-18aa77a91b0d">
      <Url>https://unicef.sharepoint.com/teams/DAPM-Health-HIV/_layouts/15/DocIdRedir.aspx?ID=DAPMHHIV-502652578-1605430</Url>
      <Description>DAPMHHIV-502652578-1605430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e7ec1ca0-f121-4793-8949-cff62ccda48b</vt:lpwstr>
  </property>
  <property fmtid="{D5CDD505-2E9C-101B-9397-08002B2CF9AE}" pid="4" name="MediaServiceImageTags">
    <vt:lpwstr/>
  </property>
</Properties>
</file>