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38bb1c090c803522ba88ac7c64fdf54a8a64d0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3 out of 15 (20%) vaccines in the schedule achieved coverage of 90% or more. Vaccine coverage ranged from 69% to 91%.
Since 2003, estimates have been made for 9 new vaccines. IPV2 is the newest vaccine reported (2021), which achieved 82% coverage in 2024.
In 2024, Paraguay reported stockouts of vaccines/supplies (BCG, Measles-Mumps-Rubella (MMR),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4"/>
            </a:xfrm>
            <a:custGeom>
              <a:avLst/>
              <a:pathLst>
                <a:path w="6444618" h="798054">
                  <a:moveTo>
                    <a:pt x="0" y="159610"/>
                  </a:moveTo>
                  <a:lnTo>
                    <a:pt x="268525" y="119708"/>
                  </a:lnTo>
                  <a:lnTo>
                    <a:pt x="537051" y="159610"/>
                  </a:lnTo>
                  <a:lnTo>
                    <a:pt x="805577" y="159610"/>
                  </a:lnTo>
                  <a:lnTo>
                    <a:pt x="1074103" y="199513"/>
                  </a:lnTo>
                  <a:lnTo>
                    <a:pt x="1342628" y="79805"/>
                  </a:lnTo>
                  <a:lnTo>
                    <a:pt x="1611154" y="0"/>
                  </a:lnTo>
                  <a:lnTo>
                    <a:pt x="1879680" y="0"/>
                  </a:lnTo>
                  <a:lnTo>
                    <a:pt x="2148206" y="119708"/>
                  </a:lnTo>
                  <a:lnTo>
                    <a:pt x="2416732" y="199513"/>
                  </a:lnTo>
                  <a:lnTo>
                    <a:pt x="2685257" y="159610"/>
                  </a:lnTo>
                  <a:lnTo>
                    <a:pt x="2953783" y="159610"/>
                  </a:lnTo>
                  <a:lnTo>
                    <a:pt x="3222309" y="199513"/>
                  </a:lnTo>
                  <a:lnTo>
                    <a:pt x="3490835" y="79805"/>
                  </a:lnTo>
                  <a:lnTo>
                    <a:pt x="3759360" y="159610"/>
                  </a:lnTo>
                  <a:lnTo>
                    <a:pt x="4027886" y="119708"/>
                  </a:lnTo>
                  <a:lnTo>
                    <a:pt x="4296412" y="199513"/>
                  </a:lnTo>
                  <a:lnTo>
                    <a:pt x="4564938" y="159610"/>
                  </a:lnTo>
                  <a:lnTo>
                    <a:pt x="4833464" y="319221"/>
                  </a:lnTo>
                  <a:lnTo>
                    <a:pt x="5101989" y="438929"/>
                  </a:lnTo>
                  <a:lnTo>
                    <a:pt x="5370515" y="598540"/>
                  </a:lnTo>
                  <a:lnTo>
                    <a:pt x="5639041" y="798054"/>
                  </a:lnTo>
                  <a:lnTo>
                    <a:pt x="5907567" y="678346"/>
                  </a:lnTo>
                  <a:lnTo>
                    <a:pt x="6176092" y="798054"/>
                  </a:lnTo>
                  <a:lnTo>
                    <a:pt x="6444618" y="67834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157178"/>
            </a:xfrm>
            <a:custGeom>
              <a:avLst/>
              <a:pathLst>
                <a:path w="6444618" h="1157178">
                  <a:moveTo>
                    <a:pt x="0" y="478832"/>
                  </a:moveTo>
                  <a:lnTo>
                    <a:pt x="268525" y="359124"/>
                  </a:lnTo>
                  <a:lnTo>
                    <a:pt x="537051" y="438929"/>
                  </a:lnTo>
                  <a:lnTo>
                    <a:pt x="805577" y="478832"/>
                  </a:lnTo>
                  <a:lnTo>
                    <a:pt x="1074103" y="239416"/>
                  </a:lnTo>
                  <a:lnTo>
                    <a:pt x="1342628" y="79805"/>
                  </a:lnTo>
                  <a:lnTo>
                    <a:pt x="1611154" y="0"/>
                  </a:lnTo>
                  <a:lnTo>
                    <a:pt x="1879680" y="119708"/>
                  </a:lnTo>
                  <a:lnTo>
                    <a:pt x="2148206" y="359124"/>
                  </a:lnTo>
                  <a:lnTo>
                    <a:pt x="2416732" y="478832"/>
                  </a:lnTo>
                  <a:lnTo>
                    <a:pt x="2685257" y="279319"/>
                  </a:lnTo>
                  <a:lnTo>
                    <a:pt x="2953783" y="239416"/>
                  </a:lnTo>
                  <a:lnTo>
                    <a:pt x="3222309" y="279319"/>
                  </a:lnTo>
                  <a:lnTo>
                    <a:pt x="3490835" y="279319"/>
                  </a:lnTo>
                  <a:lnTo>
                    <a:pt x="3759360" y="199513"/>
                  </a:lnTo>
                  <a:lnTo>
                    <a:pt x="4027886" y="239416"/>
                  </a:lnTo>
                  <a:lnTo>
                    <a:pt x="4296412" y="239416"/>
                  </a:lnTo>
                  <a:lnTo>
                    <a:pt x="4564938" y="279319"/>
                  </a:lnTo>
                  <a:lnTo>
                    <a:pt x="4833464" y="399027"/>
                  </a:lnTo>
                  <a:lnTo>
                    <a:pt x="5101989" y="478832"/>
                  </a:lnTo>
                  <a:lnTo>
                    <a:pt x="5370515" y="758151"/>
                  </a:lnTo>
                  <a:lnTo>
                    <a:pt x="5639041" y="1117276"/>
                  </a:lnTo>
                  <a:lnTo>
                    <a:pt x="5907567" y="1157178"/>
                  </a:lnTo>
                  <a:lnTo>
                    <a:pt x="6176092" y="1077373"/>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556206"/>
            </a:xfrm>
            <a:custGeom>
              <a:avLst/>
              <a:pathLst>
                <a:path w="6444618" h="1556206">
                  <a:moveTo>
                    <a:pt x="0" y="39902"/>
                  </a:moveTo>
                  <a:lnTo>
                    <a:pt x="268525" y="119708"/>
                  </a:lnTo>
                  <a:lnTo>
                    <a:pt x="537051" y="279319"/>
                  </a:lnTo>
                  <a:lnTo>
                    <a:pt x="805577" y="79805"/>
                  </a:lnTo>
                  <a:lnTo>
                    <a:pt x="1074103" y="79805"/>
                  </a:lnTo>
                  <a:lnTo>
                    <a:pt x="1342628" y="79805"/>
                  </a:lnTo>
                  <a:lnTo>
                    <a:pt x="1611154" y="79805"/>
                  </a:lnTo>
                  <a:lnTo>
                    <a:pt x="1879680" y="79805"/>
                  </a:lnTo>
                  <a:lnTo>
                    <a:pt x="2148206" y="79805"/>
                  </a:lnTo>
                  <a:lnTo>
                    <a:pt x="2416732" y="79805"/>
                  </a:lnTo>
                  <a:lnTo>
                    <a:pt x="2685257" y="0"/>
                  </a:lnTo>
                  <a:lnTo>
                    <a:pt x="2953783" y="79805"/>
                  </a:lnTo>
                  <a:lnTo>
                    <a:pt x="3222309" y="199513"/>
                  </a:lnTo>
                  <a:lnTo>
                    <a:pt x="3490835" y="199513"/>
                  </a:lnTo>
                  <a:lnTo>
                    <a:pt x="3759360" y="359124"/>
                  </a:lnTo>
                  <a:lnTo>
                    <a:pt x="4027886" y="598540"/>
                  </a:lnTo>
                  <a:lnTo>
                    <a:pt x="4296412" y="319221"/>
                  </a:lnTo>
                  <a:lnTo>
                    <a:pt x="4564938" y="39902"/>
                  </a:lnTo>
                  <a:lnTo>
                    <a:pt x="4833464" y="0"/>
                  </a:lnTo>
                  <a:lnTo>
                    <a:pt x="5101989" y="239416"/>
                  </a:lnTo>
                  <a:lnTo>
                    <a:pt x="5370515" y="518735"/>
                  </a:lnTo>
                  <a:lnTo>
                    <a:pt x="5639041" y="997568"/>
                  </a:lnTo>
                  <a:lnTo>
                    <a:pt x="5907567" y="1556206"/>
                  </a:lnTo>
                  <a:lnTo>
                    <a:pt x="6176092" y="399027"/>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2790907" y="1797445"/>
              <a:ext cx="5101989" cy="2234552"/>
            </a:xfrm>
            <a:custGeom>
              <a:avLst/>
              <a:pathLst>
                <a:path w="5101989" h="2234552">
                  <a:moveTo>
                    <a:pt x="0" y="2234552"/>
                  </a:moveTo>
                  <a:lnTo>
                    <a:pt x="268525" y="1037470"/>
                  </a:lnTo>
                  <a:lnTo>
                    <a:pt x="537051" y="518735"/>
                  </a:lnTo>
                  <a:lnTo>
                    <a:pt x="805577" y="119708"/>
                  </a:lnTo>
                  <a:lnTo>
                    <a:pt x="1074103" y="399027"/>
                  </a:lnTo>
                  <a:lnTo>
                    <a:pt x="1342628" y="399027"/>
                  </a:lnTo>
                  <a:lnTo>
                    <a:pt x="1611154" y="359124"/>
                  </a:lnTo>
                  <a:lnTo>
                    <a:pt x="1879680" y="478832"/>
                  </a:lnTo>
                  <a:lnTo>
                    <a:pt x="2148206" y="438929"/>
                  </a:lnTo>
                  <a:lnTo>
                    <a:pt x="2416732" y="438929"/>
                  </a:lnTo>
                  <a:lnTo>
                    <a:pt x="2685257" y="598540"/>
                  </a:lnTo>
                  <a:lnTo>
                    <a:pt x="2953783" y="0"/>
                  </a:lnTo>
                  <a:lnTo>
                    <a:pt x="3222309" y="199513"/>
                  </a:lnTo>
                  <a:lnTo>
                    <a:pt x="3490835" y="159610"/>
                  </a:lnTo>
                  <a:lnTo>
                    <a:pt x="3759360" y="159610"/>
                  </a:lnTo>
                  <a:lnTo>
                    <a:pt x="4027886" y="598540"/>
                  </a:lnTo>
                  <a:lnTo>
                    <a:pt x="4296412" y="798054"/>
                  </a:lnTo>
                  <a:lnTo>
                    <a:pt x="4564938" y="1356692"/>
                  </a:lnTo>
                  <a:lnTo>
                    <a:pt x="4833464" y="1197081"/>
                  </a:lnTo>
                  <a:lnTo>
                    <a:pt x="5101989" y="71824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400" y="1624428"/>
              <a:ext cx="251022" cy="49834"/>
            </a:xfrm>
            <a:custGeom>
              <a:avLst/>
              <a:pathLst>
                <a:path w="251022" h="49834">
                  <a:moveTo>
                    <a:pt x="251022" y="0"/>
                  </a:moveTo>
                  <a:lnTo>
                    <a:pt x="0" y="49834"/>
                  </a:lnTo>
                </a:path>
              </a:pathLst>
            </a:custGeom>
          </p:spPr>
          <p:txBody>
            <a:bodyPr/>
            <a:lstStyle/>
            <a:p/>
          </p:txBody>
        </p:sp>
        <p:sp>
          <p:nvSpPr>
            <p:cNvPr id="41" name="pl41"/>
            <p:cNvSpPr/>
            <p:nvPr/>
          </p:nvSpPr>
          <p:spPr>
            <a:xfrm>
              <a:off x="7909128" y="1911468"/>
              <a:ext cx="252294" cy="80323"/>
            </a:xfrm>
            <a:custGeom>
              <a:avLst/>
              <a:pathLst>
                <a:path w="252294" h="80323">
                  <a:moveTo>
                    <a:pt x="252294" y="0"/>
                  </a:moveTo>
                  <a:lnTo>
                    <a:pt x="0" y="80323"/>
                  </a:lnTo>
                </a:path>
              </a:pathLst>
            </a:custGeom>
          </p:spPr>
          <p:txBody>
            <a:bodyPr/>
            <a:lstStyle/>
            <a:p/>
          </p:txBody>
        </p:sp>
        <p:sp>
          <p:nvSpPr>
            <p:cNvPr id="42" name="pl42"/>
            <p:cNvSpPr/>
            <p:nvPr/>
          </p:nvSpPr>
          <p:spPr>
            <a:xfrm>
              <a:off x="7909323" y="2081717"/>
              <a:ext cx="252099" cy="76017"/>
            </a:xfrm>
            <a:custGeom>
              <a:avLst/>
              <a:pathLst>
                <a:path w="252099" h="76017">
                  <a:moveTo>
                    <a:pt x="252099" y="76017"/>
                  </a:moveTo>
                  <a:lnTo>
                    <a:pt x="0" y="0"/>
                  </a:lnTo>
                </a:path>
              </a:pathLst>
            </a:custGeom>
          </p:spPr>
          <p:txBody>
            <a:bodyPr/>
            <a:lstStyle/>
            <a:p/>
          </p:txBody>
        </p:sp>
        <p:sp>
          <p:nvSpPr>
            <p:cNvPr id="43" name="pl43"/>
            <p:cNvSpPr/>
            <p:nvPr/>
          </p:nvSpPr>
          <p:spPr>
            <a:xfrm>
              <a:off x="7911385" y="2515694"/>
              <a:ext cx="250038" cy="0"/>
            </a:xfrm>
            <a:custGeom>
              <a:avLst/>
              <a:pathLst>
                <a:path w="250038" h="0">
                  <a:moveTo>
                    <a:pt x="250038" y="0"/>
                  </a:moveTo>
                  <a:lnTo>
                    <a:pt x="0" y="0"/>
                  </a:lnTo>
                </a:path>
              </a:pathLst>
            </a:custGeom>
          </p:spPr>
          <p:txBody>
            <a:bodyPr/>
            <a:lstStyle/>
            <a:p/>
          </p:txBody>
        </p:sp>
        <p:sp>
          <p:nvSpPr>
            <p:cNvPr id="44" name="pg44"/>
            <p:cNvSpPr/>
            <p:nvPr/>
          </p:nvSpPr>
          <p:spPr>
            <a:xfrm>
              <a:off x="8092843" y="15300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5709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6" name="pg46"/>
            <p:cNvSpPr/>
            <p:nvPr/>
          </p:nvSpPr>
          <p:spPr>
            <a:xfrm>
              <a:off x="8092843" y="18064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8472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8" name="pg48"/>
            <p:cNvSpPr/>
            <p:nvPr/>
          </p:nvSpPr>
          <p:spPr>
            <a:xfrm>
              <a:off x="8092843" y="20796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1205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0" name="pg50"/>
            <p:cNvSpPr/>
            <p:nvPr/>
          </p:nvSpPr>
          <p:spPr>
            <a:xfrm>
              <a:off x="8092843" y="24247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655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967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Paraguay,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74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4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25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300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611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487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6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92437"/>
              <a:ext cx="249522" cy="181202"/>
            </a:xfrm>
            <a:prstGeom prst="rect">
              <a:avLst/>
            </a:prstGeom>
            <a:solidFill>
              <a:srgbClr val="1CABE2">
                <a:alpha val="100000"/>
              </a:srgbClr>
            </a:solidFill>
          </p:spPr>
          <p:txBody>
            <a:bodyPr/>
            <a:lstStyle/>
            <a:p/>
          </p:txBody>
        </p:sp>
        <p:sp>
          <p:nvSpPr>
            <p:cNvPr id="24" name="rc24"/>
            <p:cNvSpPr/>
            <p:nvPr/>
          </p:nvSpPr>
          <p:spPr>
            <a:xfrm>
              <a:off x="1573521" y="3731353"/>
              <a:ext cx="249522" cy="142286"/>
            </a:xfrm>
            <a:prstGeom prst="rect">
              <a:avLst/>
            </a:prstGeom>
            <a:solidFill>
              <a:srgbClr val="1CABE2">
                <a:alpha val="100000"/>
              </a:srgbClr>
            </a:solidFill>
          </p:spPr>
          <p:txBody>
            <a:bodyPr/>
            <a:lstStyle/>
            <a:p/>
          </p:txBody>
        </p:sp>
        <p:sp>
          <p:nvSpPr>
            <p:cNvPr id="25" name="rc25"/>
            <p:cNvSpPr/>
            <p:nvPr/>
          </p:nvSpPr>
          <p:spPr>
            <a:xfrm>
              <a:off x="1850769" y="3698910"/>
              <a:ext cx="249522" cy="174730"/>
            </a:xfrm>
            <a:prstGeom prst="rect">
              <a:avLst/>
            </a:prstGeom>
            <a:solidFill>
              <a:srgbClr val="1CABE2">
                <a:alpha val="100000"/>
              </a:srgbClr>
            </a:solidFill>
          </p:spPr>
          <p:txBody>
            <a:bodyPr/>
            <a:lstStyle/>
            <a:p/>
          </p:txBody>
        </p:sp>
        <p:sp>
          <p:nvSpPr>
            <p:cNvPr id="26" name="rc26"/>
            <p:cNvSpPr/>
            <p:nvPr/>
          </p:nvSpPr>
          <p:spPr>
            <a:xfrm>
              <a:off x="2128016" y="3701564"/>
              <a:ext cx="249522" cy="172076"/>
            </a:xfrm>
            <a:prstGeom prst="rect">
              <a:avLst/>
            </a:prstGeom>
            <a:solidFill>
              <a:srgbClr val="1CABE2">
                <a:alpha val="100000"/>
              </a:srgbClr>
            </a:solidFill>
          </p:spPr>
          <p:txBody>
            <a:bodyPr/>
            <a:lstStyle/>
            <a:p/>
          </p:txBody>
        </p:sp>
        <p:sp>
          <p:nvSpPr>
            <p:cNvPr id="27" name="rc27"/>
            <p:cNvSpPr/>
            <p:nvPr/>
          </p:nvSpPr>
          <p:spPr>
            <a:xfrm>
              <a:off x="2405264" y="3667414"/>
              <a:ext cx="249522" cy="206225"/>
            </a:xfrm>
            <a:prstGeom prst="rect">
              <a:avLst/>
            </a:prstGeom>
            <a:solidFill>
              <a:srgbClr val="1CABE2">
                <a:alpha val="100000"/>
              </a:srgbClr>
            </a:solidFill>
          </p:spPr>
          <p:txBody>
            <a:bodyPr/>
            <a:lstStyle/>
            <a:p/>
          </p:txBody>
        </p:sp>
        <p:sp>
          <p:nvSpPr>
            <p:cNvPr id="28" name="rc28"/>
            <p:cNvSpPr/>
            <p:nvPr/>
          </p:nvSpPr>
          <p:spPr>
            <a:xfrm>
              <a:off x="2682512" y="3770919"/>
              <a:ext cx="249522" cy="102720"/>
            </a:xfrm>
            <a:prstGeom prst="rect">
              <a:avLst/>
            </a:prstGeom>
            <a:solidFill>
              <a:srgbClr val="1CABE2">
                <a:alpha val="100000"/>
              </a:srgbClr>
            </a:solidFill>
          </p:spPr>
          <p:txBody>
            <a:bodyPr/>
            <a:lstStyle/>
            <a:p/>
          </p:txBody>
        </p:sp>
        <p:sp>
          <p:nvSpPr>
            <p:cNvPr id="29" name="rc29"/>
            <p:cNvSpPr/>
            <p:nvPr/>
          </p:nvSpPr>
          <p:spPr>
            <a:xfrm>
              <a:off x="2959759" y="3839625"/>
              <a:ext cx="249522" cy="34014"/>
            </a:xfrm>
            <a:prstGeom prst="rect">
              <a:avLst/>
            </a:prstGeom>
            <a:solidFill>
              <a:srgbClr val="1CABE2">
                <a:alpha val="100000"/>
              </a:srgbClr>
            </a:solidFill>
          </p:spPr>
          <p:txBody>
            <a:bodyPr/>
            <a:lstStyle/>
            <a:p/>
          </p:txBody>
        </p:sp>
        <p:sp>
          <p:nvSpPr>
            <p:cNvPr id="30" name="rc30"/>
            <p:cNvSpPr/>
            <p:nvPr/>
          </p:nvSpPr>
          <p:spPr>
            <a:xfrm>
              <a:off x="3237007" y="3839706"/>
              <a:ext cx="249522" cy="33933"/>
            </a:xfrm>
            <a:prstGeom prst="rect">
              <a:avLst/>
            </a:prstGeom>
            <a:solidFill>
              <a:srgbClr val="1CABE2">
                <a:alpha val="100000"/>
              </a:srgbClr>
            </a:solidFill>
          </p:spPr>
          <p:txBody>
            <a:bodyPr/>
            <a:lstStyle/>
            <a:p/>
          </p:txBody>
        </p:sp>
        <p:sp>
          <p:nvSpPr>
            <p:cNvPr id="31" name="rc31"/>
            <p:cNvSpPr/>
            <p:nvPr/>
          </p:nvSpPr>
          <p:spPr>
            <a:xfrm>
              <a:off x="3514255" y="3736661"/>
              <a:ext cx="249522" cy="136978"/>
            </a:xfrm>
            <a:prstGeom prst="rect">
              <a:avLst/>
            </a:prstGeom>
            <a:solidFill>
              <a:srgbClr val="1CABE2">
                <a:alpha val="100000"/>
              </a:srgbClr>
            </a:solidFill>
          </p:spPr>
          <p:txBody>
            <a:bodyPr/>
            <a:lstStyle/>
            <a:p/>
          </p:txBody>
        </p:sp>
        <p:sp>
          <p:nvSpPr>
            <p:cNvPr id="32" name="rc32"/>
            <p:cNvSpPr/>
            <p:nvPr/>
          </p:nvSpPr>
          <p:spPr>
            <a:xfrm>
              <a:off x="3791502" y="3666683"/>
              <a:ext cx="249522" cy="206957"/>
            </a:xfrm>
            <a:prstGeom prst="rect">
              <a:avLst/>
            </a:prstGeom>
            <a:solidFill>
              <a:srgbClr val="1CABE2">
                <a:alpha val="100000"/>
              </a:srgbClr>
            </a:solidFill>
          </p:spPr>
          <p:txBody>
            <a:bodyPr/>
            <a:lstStyle/>
            <a:p/>
          </p:txBody>
        </p:sp>
        <p:sp>
          <p:nvSpPr>
            <p:cNvPr id="33" name="rc33"/>
            <p:cNvSpPr/>
            <p:nvPr/>
          </p:nvSpPr>
          <p:spPr>
            <a:xfrm>
              <a:off x="4068750" y="3701807"/>
              <a:ext cx="249522" cy="171832"/>
            </a:xfrm>
            <a:prstGeom prst="rect">
              <a:avLst/>
            </a:prstGeom>
            <a:solidFill>
              <a:srgbClr val="1CABE2">
                <a:alpha val="100000"/>
              </a:srgbClr>
            </a:solidFill>
          </p:spPr>
          <p:txBody>
            <a:bodyPr/>
            <a:lstStyle/>
            <a:p/>
          </p:txBody>
        </p:sp>
        <p:sp>
          <p:nvSpPr>
            <p:cNvPr id="34" name="rc34"/>
            <p:cNvSpPr/>
            <p:nvPr/>
          </p:nvSpPr>
          <p:spPr>
            <a:xfrm>
              <a:off x="4345998" y="3699885"/>
              <a:ext cx="249522" cy="173755"/>
            </a:xfrm>
            <a:prstGeom prst="rect">
              <a:avLst/>
            </a:prstGeom>
            <a:solidFill>
              <a:srgbClr val="1CABE2">
                <a:alpha val="100000"/>
              </a:srgbClr>
            </a:solidFill>
          </p:spPr>
          <p:txBody>
            <a:bodyPr/>
            <a:lstStyle/>
            <a:p/>
          </p:txBody>
        </p:sp>
        <p:sp>
          <p:nvSpPr>
            <p:cNvPr id="35" name="rc35"/>
            <p:cNvSpPr/>
            <p:nvPr/>
          </p:nvSpPr>
          <p:spPr>
            <a:xfrm>
              <a:off x="4623245" y="3661348"/>
              <a:ext cx="249522" cy="212292"/>
            </a:xfrm>
            <a:prstGeom prst="rect">
              <a:avLst/>
            </a:prstGeom>
            <a:solidFill>
              <a:srgbClr val="1CABE2">
                <a:alpha val="100000"/>
              </a:srgbClr>
            </a:solidFill>
          </p:spPr>
          <p:txBody>
            <a:bodyPr/>
            <a:lstStyle/>
            <a:p/>
          </p:txBody>
        </p:sp>
        <p:sp>
          <p:nvSpPr>
            <p:cNvPr id="36" name="rc36"/>
            <p:cNvSpPr/>
            <p:nvPr/>
          </p:nvSpPr>
          <p:spPr>
            <a:xfrm>
              <a:off x="4900493" y="3766288"/>
              <a:ext cx="249522" cy="107351"/>
            </a:xfrm>
            <a:prstGeom prst="rect">
              <a:avLst/>
            </a:prstGeom>
            <a:solidFill>
              <a:srgbClr val="1CABE2">
                <a:alpha val="100000"/>
              </a:srgbClr>
            </a:solidFill>
          </p:spPr>
          <p:txBody>
            <a:bodyPr/>
            <a:lstStyle/>
            <a:p/>
          </p:txBody>
        </p:sp>
        <p:sp>
          <p:nvSpPr>
            <p:cNvPr id="37" name="rc37"/>
            <p:cNvSpPr/>
            <p:nvPr/>
          </p:nvSpPr>
          <p:spPr>
            <a:xfrm>
              <a:off x="5177741" y="3690731"/>
              <a:ext cx="249522" cy="182908"/>
            </a:xfrm>
            <a:prstGeom prst="rect">
              <a:avLst/>
            </a:prstGeom>
            <a:solidFill>
              <a:srgbClr val="1CABE2">
                <a:alpha val="100000"/>
              </a:srgbClr>
            </a:solidFill>
          </p:spPr>
          <p:txBody>
            <a:bodyPr/>
            <a:lstStyle/>
            <a:p/>
          </p:txBody>
        </p:sp>
        <p:sp>
          <p:nvSpPr>
            <p:cNvPr id="38" name="rc38"/>
            <p:cNvSpPr/>
            <p:nvPr/>
          </p:nvSpPr>
          <p:spPr>
            <a:xfrm>
              <a:off x="5454988" y="3724881"/>
              <a:ext cx="249522" cy="148758"/>
            </a:xfrm>
            <a:prstGeom prst="rect">
              <a:avLst/>
            </a:prstGeom>
            <a:solidFill>
              <a:srgbClr val="1CABE2">
                <a:alpha val="100000"/>
              </a:srgbClr>
            </a:solidFill>
          </p:spPr>
          <p:txBody>
            <a:bodyPr/>
            <a:lstStyle/>
            <a:p/>
          </p:txBody>
        </p:sp>
        <p:sp>
          <p:nvSpPr>
            <p:cNvPr id="39" name="rc39"/>
            <p:cNvSpPr/>
            <p:nvPr/>
          </p:nvSpPr>
          <p:spPr>
            <a:xfrm>
              <a:off x="5732236" y="3648890"/>
              <a:ext cx="249522" cy="224749"/>
            </a:xfrm>
            <a:prstGeom prst="rect">
              <a:avLst/>
            </a:prstGeom>
            <a:solidFill>
              <a:srgbClr val="1CABE2">
                <a:alpha val="100000"/>
              </a:srgbClr>
            </a:solidFill>
          </p:spPr>
          <p:txBody>
            <a:bodyPr/>
            <a:lstStyle/>
            <a:p/>
          </p:txBody>
        </p:sp>
        <p:sp>
          <p:nvSpPr>
            <p:cNvPr id="40" name="rc40"/>
            <p:cNvSpPr/>
            <p:nvPr/>
          </p:nvSpPr>
          <p:spPr>
            <a:xfrm>
              <a:off x="6009484" y="3686263"/>
              <a:ext cx="249522" cy="187377"/>
            </a:xfrm>
            <a:prstGeom prst="rect">
              <a:avLst/>
            </a:prstGeom>
            <a:solidFill>
              <a:srgbClr val="1CABE2">
                <a:alpha val="100000"/>
              </a:srgbClr>
            </a:solidFill>
          </p:spPr>
          <p:txBody>
            <a:bodyPr/>
            <a:lstStyle/>
            <a:p/>
          </p:txBody>
        </p:sp>
        <p:sp>
          <p:nvSpPr>
            <p:cNvPr id="41" name="rc41"/>
            <p:cNvSpPr/>
            <p:nvPr/>
          </p:nvSpPr>
          <p:spPr>
            <a:xfrm>
              <a:off x="6286731" y="3536556"/>
              <a:ext cx="249522" cy="337083"/>
            </a:xfrm>
            <a:prstGeom prst="rect">
              <a:avLst/>
            </a:prstGeom>
            <a:solidFill>
              <a:srgbClr val="1CABE2">
                <a:alpha val="100000"/>
              </a:srgbClr>
            </a:solidFill>
          </p:spPr>
          <p:txBody>
            <a:bodyPr/>
            <a:lstStyle/>
            <a:p/>
          </p:txBody>
        </p:sp>
        <p:sp>
          <p:nvSpPr>
            <p:cNvPr id="42" name="rc42"/>
            <p:cNvSpPr/>
            <p:nvPr/>
          </p:nvSpPr>
          <p:spPr>
            <a:xfrm>
              <a:off x="6563979" y="3426551"/>
              <a:ext cx="249522" cy="447088"/>
            </a:xfrm>
            <a:prstGeom prst="rect">
              <a:avLst/>
            </a:prstGeom>
            <a:solidFill>
              <a:srgbClr val="1CABE2">
                <a:alpha val="100000"/>
              </a:srgbClr>
            </a:solidFill>
          </p:spPr>
          <p:txBody>
            <a:bodyPr/>
            <a:lstStyle/>
            <a:p/>
          </p:txBody>
        </p:sp>
        <p:sp>
          <p:nvSpPr>
            <p:cNvPr id="43" name="rc43"/>
            <p:cNvSpPr/>
            <p:nvPr/>
          </p:nvSpPr>
          <p:spPr>
            <a:xfrm>
              <a:off x="6841227" y="3279931"/>
              <a:ext cx="249522" cy="593708"/>
            </a:xfrm>
            <a:prstGeom prst="rect">
              <a:avLst/>
            </a:prstGeom>
            <a:solidFill>
              <a:srgbClr val="1CABE2">
                <a:alpha val="100000"/>
              </a:srgbClr>
            </a:solidFill>
          </p:spPr>
          <p:txBody>
            <a:bodyPr/>
            <a:lstStyle/>
            <a:p/>
          </p:txBody>
        </p:sp>
        <p:sp>
          <p:nvSpPr>
            <p:cNvPr id="44" name="rc44"/>
            <p:cNvSpPr/>
            <p:nvPr/>
          </p:nvSpPr>
          <p:spPr>
            <a:xfrm>
              <a:off x="7118474" y="3097537"/>
              <a:ext cx="249522" cy="776102"/>
            </a:xfrm>
            <a:prstGeom prst="rect">
              <a:avLst/>
            </a:prstGeom>
            <a:solidFill>
              <a:srgbClr val="1CABE2">
                <a:alpha val="100000"/>
              </a:srgbClr>
            </a:solidFill>
          </p:spPr>
          <p:txBody>
            <a:bodyPr/>
            <a:lstStyle/>
            <a:p/>
          </p:txBody>
        </p:sp>
        <p:sp>
          <p:nvSpPr>
            <p:cNvPr id="45" name="rc45"/>
            <p:cNvSpPr/>
            <p:nvPr/>
          </p:nvSpPr>
          <p:spPr>
            <a:xfrm>
              <a:off x="7395722" y="3211334"/>
              <a:ext cx="249522" cy="662305"/>
            </a:xfrm>
            <a:prstGeom prst="rect">
              <a:avLst/>
            </a:prstGeom>
            <a:solidFill>
              <a:srgbClr val="1CABE2">
                <a:alpha val="100000"/>
              </a:srgbClr>
            </a:solidFill>
          </p:spPr>
          <p:txBody>
            <a:bodyPr/>
            <a:lstStyle/>
            <a:p/>
          </p:txBody>
        </p:sp>
        <p:sp>
          <p:nvSpPr>
            <p:cNvPr id="46" name="rc46"/>
            <p:cNvSpPr/>
            <p:nvPr/>
          </p:nvSpPr>
          <p:spPr>
            <a:xfrm>
              <a:off x="7672970" y="3105310"/>
              <a:ext cx="249522" cy="768329"/>
            </a:xfrm>
            <a:prstGeom prst="rect">
              <a:avLst/>
            </a:prstGeom>
            <a:solidFill>
              <a:srgbClr val="1CABE2">
                <a:alpha val="100000"/>
              </a:srgbClr>
            </a:solidFill>
          </p:spPr>
          <p:txBody>
            <a:bodyPr/>
            <a:lstStyle/>
            <a:p/>
          </p:txBody>
        </p:sp>
        <p:sp>
          <p:nvSpPr>
            <p:cNvPr id="47" name="rc47"/>
            <p:cNvSpPr/>
            <p:nvPr/>
          </p:nvSpPr>
          <p:spPr>
            <a:xfrm>
              <a:off x="7950217" y="3216642"/>
              <a:ext cx="249522" cy="656997"/>
            </a:xfrm>
            <a:prstGeom prst="rect">
              <a:avLst/>
            </a:prstGeom>
            <a:solidFill>
              <a:srgbClr val="1CABE2">
                <a:alpha val="100000"/>
              </a:srgbClr>
            </a:solidFill>
          </p:spPr>
          <p:txBody>
            <a:bodyPr/>
            <a:lstStyle/>
            <a:p/>
          </p:txBody>
        </p:sp>
        <p:sp>
          <p:nvSpPr>
            <p:cNvPr id="48" name="rc48"/>
            <p:cNvSpPr/>
            <p:nvPr/>
          </p:nvSpPr>
          <p:spPr>
            <a:xfrm>
              <a:off x="1296273" y="3366294"/>
              <a:ext cx="249522" cy="326142"/>
            </a:xfrm>
            <a:prstGeom prst="rect">
              <a:avLst/>
            </a:prstGeom>
            <a:solidFill>
              <a:srgbClr val="B3B3B3">
                <a:alpha val="100000"/>
              </a:srgbClr>
            </a:solidFill>
          </p:spPr>
          <p:txBody>
            <a:bodyPr/>
            <a:lstStyle/>
            <a:p/>
          </p:txBody>
        </p:sp>
        <p:sp>
          <p:nvSpPr>
            <p:cNvPr id="49" name="rc49"/>
            <p:cNvSpPr/>
            <p:nvPr/>
          </p:nvSpPr>
          <p:spPr>
            <a:xfrm>
              <a:off x="1573521" y="3482366"/>
              <a:ext cx="249522" cy="248987"/>
            </a:xfrm>
            <a:prstGeom prst="rect">
              <a:avLst/>
            </a:prstGeom>
            <a:solidFill>
              <a:srgbClr val="B3B3B3">
                <a:alpha val="100000"/>
              </a:srgbClr>
            </a:solidFill>
          </p:spPr>
          <p:txBody>
            <a:bodyPr/>
            <a:lstStyle/>
            <a:p/>
          </p:txBody>
        </p:sp>
        <p:sp>
          <p:nvSpPr>
            <p:cNvPr id="50" name="rc50"/>
            <p:cNvSpPr/>
            <p:nvPr/>
          </p:nvSpPr>
          <p:spPr>
            <a:xfrm>
              <a:off x="1850769" y="3419347"/>
              <a:ext cx="249522" cy="279562"/>
            </a:xfrm>
            <a:prstGeom prst="rect">
              <a:avLst/>
            </a:prstGeom>
            <a:solidFill>
              <a:srgbClr val="B3B3B3">
                <a:alpha val="100000"/>
              </a:srgbClr>
            </a:solidFill>
          </p:spPr>
          <p:txBody>
            <a:bodyPr/>
            <a:lstStyle/>
            <a:p/>
          </p:txBody>
        </p:sp>
        <p:sp>
          <p:nvSpPr>
            <p:cNvPr id="51" name="rc51"/>
            <p:cNvSpPr/>
            <p:nvPr/>
          </p:nvSpPr>
          <p:spPr>
            <a:xfrm>
              <a:off x="2128016" y="3391832"/>
              <a:ext cx="249522" cy="309731"/>
            </a:xfrm>
            <a:prstGeom prst="rect">
              <a:avLst/>
            </a:prstGeom>
            <a:solidFill>
              <a:srgbClr val="B3B3B3">
                <a:alpha val="100000"/>
              </a:srgbClr>
            </a:solidFill>
          </p:spPr>
          <p:txBody>
            <a:bodyPr/>
            <a:lstStyle/>
            <a:p/>
          </p:txBody>
        </p:sp>
        <p:sp>
          <p:nvSpPr>
            <p:cNvPr id="52" name="rc52"/>
            <p:cNvSpPr/>
            <p:nvPr/>
          </p:nvSpPr>
          <p:spPr>
            <a:xfrm>
              <a:off x="2405264" y="3598681"/>
              <a:ext cx="249522" cy="68732"/>
            </a:xfrm>
            <a:prstGeom prst="rect">
              <a:avLst/>
            </a:prstGeom>
            <a:solidFill>
              <a:srgbClr val="B3B3B3">
                <a:alpha val="100000"/>
              </a:srgbClr>
            </a:solidFill>
          </p:spPr>
          <p:txBody>
            <a:bodyPr/>
            <a:lstStyle/>
            <a:p/>
          </p:txBody>
        </p:sp>
        <p:sp>
          <p:nvSpPr>
            <p:cNvPr id="53" name="rc53"/>
            <p:cNvSpPr/>
            <p:nvPr/>
          </p:nvSpPr>
          <p:spPr>
            <a:xfrm>
              <a:off x="2682512" y="3736688"/>
              <a:ext cx="249522" cy="34231"/>
            </a:xfrm>
            <a:prstGeom prst="rect">
              <a:avLst/>
            </a:prstGeom>
            <a:solidFill>
              <a:srgbClr val="B3B3B3">
                <a:alpha val="100000"/>
              </a:srgbClr>
            </a:solidFill>
          </p:spPr>
          <p:txBody>
            <a:bodyPr/>
            <a:lstStyle/>
            <a:p/>
          </p:txBody>
        </p:sp>
        <p:sp>
          <p:nvSpPr>
            <p:cNvPr id="54" name="rc54"/>
            <p:cNvSpPr/>
            <p:nvPr/>
          </p:nvSpPr>
          <p:spPr>
            <a:xfrm>
              <a:off x="2959759" y="3805638"/>
              <a:ext cx="249522" cy="33987"/>
            </a:xfrm>
            <a:prstGeom prst="rect">
              <a:avLst/>
            </a:prstGeom>
            <a:solidFill>
              <a:srgbClr val="B3B3B3">
                <a:alpha val="100000"/>
              </a:srgbClr>
            </a:solidFill>
          </p:spPr>
          <p:txBody>
            <a:bodyPr/>
            <a:lstStyle/>
            <a:p/>
          </p:txBody>
        </p:sp>
        <p:sp>
          <p:nvSpPr>
            <p:cNvPr id="55" name="rc55"/>
            <p:cNvSpPr/>
            <p:nvPr/>
          </p:nvSpPr>
          <p:spPr>
            <a:xfrm>
              <a:off x="3237007" y="3703947"/>
              <a:ext cx="249522" cy="135759"/>
            </a:xfrm>
            <a:prstGeom prst="rect">
              <a:avLst/>
            </a:prstGeom>
            <a:solidFill>
              <a:srgbClr val="B3B3B3">
                <a:alpha val="100000"/>
              </a:srgbClr>
            </a:solidFill>
          </p:spPr>
          <p:txBody>
            <a:bodyPr/>
            <a:lstStyle/>
            <a:p/>
          </p:txBody>
        </p:sp>
        <p:sp>
          <p:nvSpPr>
            <p:cNvPr id="56" name="rc56"/>
            <p:cNvSpPr/>
            <p:nvPr/>
          </p:nvSpPr>
          <p:spPr>
            <a:xfrm>
              <a:off x="3514255" y="3496936"/>
              <a:ext cx="249522" cy="239725"/>
            </a:xfrm>
            <a:prstGeom prst="rect">
              <a:avLst/>
            </a:prstGeom>
            <a:solidFill>
              <a:srgbClr val="B3B3B3">
                <a:alpha val="100000"/>
              </a:srgbClr>
            </a:solidFill>
          </p:spPr>
          <p:txBody>
            <a:bodyPr/>
            <a:lstStyle/>
            <a:p/>
          </p:txBody>
        </p:sp>
        <p:sp>
          <p:nvSpPr>
            <p:cNvPr id="57" name="rc57"/>
            <p:cNvSpPr/>
            <p:nvPr/>
          </p:nvSpPr>
          <p:spPr>
            <a:xfrm>
              <a:off x="3791502" y="3390722"/>
              <a:ext cx="249522" cy="275960"/>
            </a:xfrm>
            <a:prstGeom prst="rect">
              <a:avLst/>
            </a:prstGeom>
            <a:solidFill>
              <a:srgbClr val="B3B3B3">
                <a:alpha val="100000"/>
              </a:srgbClr>
            </a:solidFill>
          </p:spPr>
          <p:txBody>
            <a:bodyPr/>
            <a:lstStyle/>
            <a:p/>
          </p:txBody>
        </p:sp>
        <p:sp>
          <p:nvSpPr>
            <p:cNvPr id="58" name="rc58"/>
            <p:cNvSpPr/>
            <p:nvPr/>
          </p:nvSpPr>
          <p:spPr>
            <a:xfrm>
              <a:off x="4068750" y="3564341"/>
              <a:ext cx="249522" cy="137465"/>
            </a:xfrm>
            <a:prstGeom prst="rect">
              <a:avLst/>
            </a:prstGeom>
            <a:solidFill>
              <a:srgbClr val="B3B3B3">
                <a:alpha val="100000"/>
              </a:srgbClr>
            </a:solidFill>
          </p:spPr>
          <p:txBody>
            <a:bodyPr/>
            <a:lstStyle/>
            <a:p/>
          </p:txBody>
        </p:sp>
        <p:sp>
          <p:nvSpPr>
            <p:cNvPr id="59" name="rc59"/>
            <p:cNvSpPr/>
            <p:nvPr/>
          </p:nvSpPr>
          <p:spPr>
            <a:xfrm>
              <a:off x="4345998" y="3595621"/>
              <a:ext cx="249522" cy="104263"/>
            </a:xfrm>
            <a:prstGeom prst="rect">
              <a:avLst/>
            </a:prstGeom>
            <a:solidFill>
              <a:srgbClr val="B3B3B3">
                <a:alpha val="100000"/>
              </a:srgbClr>
            </a:solidFill>
          </p:spPr>
          <p:txBody>
            <a:bodyPr/>
            <a:lstStyle/>
            <a:p/>
          </p:txBody>
        </p:sp>
        <p:sp>
          <p:nvSpPr>
            <p:cNvPr id="60" name="rc60"/>
            <p:cNvSpPr/>
            <p:nvPr/>
          </p:nvSpPr>
          <p:spPr>
            <a:xfrm>
              <a:off x="4623245" y="3555188"/>
              <a:ext cx="249522" cy="106159"/>
            </a:xfrm>
            <a:prstGeom prst="rect">
              <a:avLst/>
            </a:prstGeom>
            <a:solidFill>
              <a:srgbClr val="B3B3B3">
                <a:alpha val="100000"/>
              </a:srgbClr>
            </a:solidFill>
          </p:spPr>
          <p:txBody>
            <a:bodyPr/>
            <a:lstStyle/>
            <a:p/>
          </p:txBody>
        </p:sp>
        <p:sp>
          <p:nvSpPr>
            <p:cNvPr id="61" name="rc61"/>
            <p:cNvSpPr/>
            <p:nvPr/>
          </p:nvSpPr>
          <p:spPr>
            <a:xfrm>
              <a:off x="4900493" y="3551613"/>
              <a:ext cx="249522" cy="214675"/>
            </a:xfrm>
            <a:prstGeom prst="rect">
              <a:avLst/>
            </a:prstGeom>
            <a:solidFill>
              <a:srgbClr val="B3B3B3">
                <a:alpha val="100000"/>
              </a:srgbClr>
            </a:solidFill>
          </p:spPr>
          <p:txBody>
            <a:bodyPr/>
            <a:lstStyle/>
            <a:p/>
          </p:txBody>
        </p:sp>
        <p:sp>
          <p:nvSpPr>
            <p:cNvPr id="62" name="rc62"/>
            <p:cNvSpPr/>
            <p:nvPr/>
          </p:nvSpPr>
          <p:spPr>
            <a:xfrm>
              <a:off x="5177741" y="3617557"/>
              <a:ext cx="249522" cy="73174"/>
            </a:xfrm>
            <a:prstGeom prst="rect">
              <a:avLst/>
            </a:prstGeom>
            <a:solidFill>
              <a:srgbClr val="B3B3B3">
                <a:alpha val="100000"/>
              </a:srgbClr>
            </a:solidFill>
          </p:spPr>
          <p:txBody>
            <a:bodyPr/>
            <a:lstStyle/>
            <a:p/>
          </p:txBody>
        </p:sp>
        <p:sp>
          <p:nvSpPr>
            <p:cNvPr id="63" name="rc63"/>
            <p:cNvSpPr/>
            <p:nvPr/>
          </p:nvSpPr>
          <p:spPr>
            <a:xfrm>
              <a:off x="5454988" y="3576149"/>
              <a:ext cx="249522" cy="148731"/>
            </a:xfrm>
            <a:prstGeom prst="rect">
              <a:avLst/>
            </a:prstGeom>
            <a:solidFill>
              <a:srgbClr val="B3B3B3">
                <a:alpha val="100000"/>
              </a:srgbClr>
            </a:solidFill>
          </p:spPr>
          <p:txBody>
            <a:bodyPr/>
            <a:lstStyle/>
            <a:p/>
          </p:txBody>
        </p:sp>
        <p:sp>
          <p:nvSpPr>
            <p:cNvPr id="64" name="rc64"/>
            <p:cNvSpPr/>
            <p:nvPr/>
          </p:nvSpPr>
          <p:spPr>
            <a:xfrm>
              <a:off x="5732236" y="3573955"/>
              <a:ext cx="249522" cy="74934"/>
            </a:xfrm>
            <a:prstGeom prst="rect">
              <a:avLst/>
            </a:prstGeom>
            <a:solidFill>
              <a:srgbClr val="B3B3B3">
                <a:alpha val="100000"/>
              </a:srgbClr>
            </a:solidFill>
          </p:spPr>
          <p:txBody>
            <a:bodyPr/>
            <a:lstStyle/>
            <a:p/>
          </p:txBody>
        </p:sp>
        <p:sp>
          <p:nvSpPr>
            <p:cNvPr id="65" name="rc65"/>
            <p:cNvSpPr/>
            <p:nvPr/>
          </p:nvSpPr>
          <p:spPr>
            <a:xfrm>
              <a:off x="6009484" y="3536393"/>
              <a:ext cx="249522" cy="149869"/>
            </a:xfrm>
            <a:prstGeom prst="rect">
              <a:avLst/>
            </a:prstGeom>
            <a:solidFill>
              <a:srgbClr val="B3B3B3">
                <a:alpha val="100000"/>
              </a:srgbClr>
            </a:solidFill>
          </p:spPr>
          <p:txBody>
            <a:bodyPr/>
            <a:lstStyle/>
            <a:p/>
          </p:txBody>
        </p:sp>
        <p:sp>
          <p:nvSpPr>
            <p:cNvPr id="66" name="rc66"/>
            <p:cNvSpPr/>
            <p:nvPr/>
          </p:nvSpPr>
          <p:spPr>
            <a:xfrm>
              <a:off x="6286731" y="3424195"/>
              <a:ext cx="249522" cy="112361"/>
            </a:xfrm>
            <a:prstGeom prst="rect">
              <a:avLst/>
            </a:prstGeom>
            <a:solidFill>
              <a:srgbClr val="B3B3B3">
                <a:alpha val="100000"/>
              </a:srgbClr>
            </a:solidFill>
          </p:spPr>
          <p:txBody>
            <a:bodyPr/>
            <a:lstStyle/>
            <a:p/>
          </p:txBody>
        </p:sp>
        <p:sp>
          <p:nvSpPr>
            <p:cNvPr id="67" name="rc67"/>
            <p:cNvSpPr/>
            <p:nvPr/>
          </p:nvSpPr>
          <p:spPr>
            <a:xfrm>
              <a:off x="6563979" y="3352049"/>
              <a:ext cx="249522" cy="74501"/>
            </a:xfrm>
            <a:prstGeom prst="rect">
              <a:avLst/>
            </a:prstGeom>
            <a:solidFill>
              <a:srgbClr val="B3B3B3">
                <a:alpha val="100000"/>
              </a:srgbClr>
            </a:solidFill>
          </p:spPr>
          <p:txBody>
            <a:bodyPr/>
            <a:lstStyle/>
            <a:p/>
          </p:txBody>
        </p:sp>
        <p:sp>
          <p:nvSpPr>
            <p:cNvPr id="68" name="rc68"/>
            <p:cNvSpPr/>
            <p:nvPr/>
          </p:nvSpPr>
          <p:spPr>
            <a:xfrm>
              <a:off x="6841227" y="3094396"/>
              <a:ext cx="249522" cy="185535"/>
            </a:xfrm>
            <a:prstGeom prst="rect">
              <a:avLst/>
            </a:prstGeom>
            <a:solidFill>
              <a:srgbClr val="B3B3B3">
                <a:alpha val="100000"/>
              </a:srgbClr>
            </a:solidFill>
          </p:spPr>
          <p:txBody>
            <a:bodyPr/>
            <a:lstStyle/>
            <a:p/>
          </p:txBody>
        </p:sp>
        <p:sp>
          <p:nvSpPr>
            <p:cNvPr id="69" name="rc69"/>
            <p:cNvSpPr/>
            <p:nvPr/>
          </p:nvSpPr>
          <p:spPr>
            <a:xfrm>
              <a:off x="7118474" y="2764922"/>
              <a:ext cx="249522" cy="332615"/>
            </a:xfrm>
            <a:prstGeom prst="rect">
              <a:avLst/>
            </a:prstGeom>
            <a:solidFill>
              <a:srgbClr val="B3B3B3">
                <a:alpha val="100000"/>
              </a:srgbClr>
            </a:solidFill>
          </p:spPr>
          <p:txBody>
            <a:bodyPr/>
            <a:lstStyle/>
            <a:p/>
          </p:txBody>
        </p:sp>
        <p:sp>
          <p:nvSpPr>
            <p:cNvPr id="70" name="rc70"/>
            <p:cNvSpPr/>
            <p:nvPr/>
          </p:nvSpPr>
          <p:spPr>
            <a:xfrm>
              <a:off x="7395722" y="2733020"/>
              <a:ext cx="249522" cy="478313"/>
            </a:xfrm>
            <a:prstGeom prst="rect">
              <a:avLst/>
            </a:prstGeom>
            <a:solidFill>
              <a:srgbClr val="B3B3B3">
                <a:alpha val="100000"/>
              </a:srgbClr>
            </a:solidFill>
          </p:spPr>
          <p:txBody>
            <a:bodyPr/>
            <a:lstStyle/>
            <a:p/>
          </p:txBody>
        </p:sp>
        <p:sp>
          <p:nvSpPr>
            <p:cNvPr id="71" name="rc71"/>
            <p:cNvSpPr/>
            <p:nvPr/>
          </p:nvSpPr>
          <p:spPr>
            <a:xfrm>
              <a:off x="7672970" y="2812640"/>
              <a:ext cx="249522" cy="292670"/>
            </a:xfrm>
            <a:prstGeom prst="rect">
              <a:avLst/>
            </a:prstGeom>
            <a:solidFill>
              <a:srgbClr val="B3B3B3">
                <a:alpha val="100000"/>
              </a:srgbClr>
            </a:solidFill>
          </p:spPr>
          <p:txBody>
            <a:bodyPr/>
            <a:lstStyle/>
            <a:p/>
          </p:txBody>
        </p:sp>
        <p:sp>
          <p:nvSpPr>
            <p:cNvPr id="72" name="rc72"/>
            <p:cNvSpPr/>
            <p:nvPr/>
          </p:nvSpPr>
          <p:spPr>
            <a:xfrm>
              <a:off x="7950217" y="3143657"/>
              <a:ext cx="249522" cy="72984"/>
            </a:xfrm>
            <a:prstGeom prst="rect">
              <a:avLst/>
            </a:prstGeom>
            <a:solidFill>
              <a:srgbClr val="B3B3B3">
                <a:alpha val="100000"/>
              </a:srgbClr>
            </a:solidFill>
          </p:spPr>
          <p:txBody>
            <a:bodyPr/>
            <a:lstStyle/>
            <a:p/>
          </p:txBody>
        </p:sp>
        <p:sp>
          <p:nvSpPr>
            <p:cNvPr id="73" name="pl73"/>
            <p:cNvSpPr/>
            <p:nvPr/>
          </p:nvSpPr>
          <p:spPr>
            <a:xfrm>
              <a:off x="1421035" y="1050606"/>
              <a:ext cx="6653943" cy="570309"/>
            </a:xfrm>
            <a:custGeom>
              <a:avLst/>
              <a:pathLst>
                <a:path w="6653943" h="570309">
                  <a:moveTo>
                    <a:pt x="0" y="114061"/>
                  </a:moveTo>
                  <a:lnTo>
                    <a:pt x="277247" y="85546"/>
                  </a:lnTo>
                  <a:lnTo>
                    <a:pt x="554495" y="114061"/>
                  </a:lnTo>
                  <a:lnTo>
                    <a:pt x="831742" y="114061"/>
                  </a:lnTo>
                  <a:lnTo>
                    <a:pt x="1108990" y="142577"/>
                  </a:lnTo>
                  <a:lnTo>
                    <a:pt x="1386238" y="57030"/>
                  </a:lnTo>
                  <a:lnTo>
                    <a:pt x="1663485" y="0"/>
                  </a:lnTo>
                  <a:lnTo>
                    <a:pt x="1940733" y="0"/>
                  </a:lnTo>
                  <a:lnTo>
                    <a:pt x="2217981" y="85546"/>
                  </a:lnTo>
                  <a:lnTo>
                    <a:pt x="2495228" y="142577"/>
                  </a:lnTo>
                  <a:lnTo>
                    <a:pt x="2772476" y="114061"/>
                  </a:lnTo>
                  <a:lnTo>
                    <a:pt x="3049724" y="114061"/>
                  </a:lnTo>
                  <a:lnTo>
                    <a:pt x="3326971" y="142577"/>
                  </a:lnTo>
                  <a:lnTo>
                    <a:pt x="3604219" y="57030"/>
                  </a:lnTo>
                  <a:lnTo>
                    <a:pt x="3881467" y="114061"/>
                  </a:lnTo>
                  <a:lnTo>
                    <a:pt x="4158714" y="85546"/>
                  </a:lnTo>
                  <a:lnTo>
                    <a:pt x="4435962" y="142577"/>
                  </a:lnTo>
                  <a:lnTo>
                    <a:pt x="4713210" y="114061"/>
                  </a:lnTo>
                  <a:lnTo>
                    <a:pt x="4990457" y="228123"/>
                  </a:lnTo>
                  <a:lnTo>
                    <a:pt x="5267705" y="313670"/>
                  </a:lnTo>
                  <a:lnTo>
                    <a:pt x="5544953" y="427732"/>
                  </a:lnTo>
                  <a:lnTo>
                    <a:pt x="5822200" y="570309"/>
                  </a:lnTo>
                  <a:lnTo>
                    <a:pt x="6099448" y="484763"/>
                  </a:lnTo>
                  <a:lnTo>
                    <a:pt x="6376696" y="570309"/>
                  </a:lnTo>
                  <a:lnTo>
                    <a:pt x="6653943" y="484763"/>
                  </a:lnTo>
                </a:path>
              </a:pathLst>
            </a:custGeom>
            <a:ln w="27101" cap="flat">
              <a:solidFill>
                <a:srgbClr val="0058AB">
                  <a:alpha val="50196"/>
                </a:srgbClr>
              </a:solidFill>
              <a:prstDash val="solid"/>
              <a:round/>
            </a:ln>
          </p:spPr>
          <p:txBody>
            <a:bodyPr/>
            <a:lstStyle/>
            <a:p/>
          </p:txBody>
        </p:sp>
        <p:sp>
          <p:nvSpPr>
            <p:cNvPr id="74" name="pl74"/>
            <p:cNvSpPr/>
            <p:nvPr/>
          </p:nvSpPr>
          <p:spPr>
            <a:xfrm>
              <a:off x="1421035" y="1079121"/>
              <a:ext cx="6653943" cy="826949"/>
            </a:xfrm>
            <a:custGeom>
              <a:avLst/>
              <a:pathLst>
                <a:path w="6653943" h="826949">
                  <a:moveTo>
                    <a:pt x="0" y="342185"/>
                  </a:moveTo>
                  <a:lnTo>
                    <a:pt x="277247" y="256639"/>
                  </a:lnTo>
                  <a:lnTo>
                    <a:pt x="554495" y="313670"/>
                  </a:lnTo>
                  <a:lnTo>
                    <a:pt x="831742" y="342185"/>
                  </a:lnTo>
                  <a:lnTo>
                    <a:pt x="1108990" y="171092"/>
                  </a:lnTo>
                  <a:lnTo>
                    <a:pt x="1386238" y="57030"/>
                  </a:lnTo>
                  <a:lnTo>
                    <a:pt x="1663485" y="0"/>
                  </a:lnTo>
                  <a:lnTo>
                    <a:pt x="1940733" y="85546"/>
                  </a:lnTo>
                  <a:lnTo>
                    <a:pt x="2217981" y="256639"/>
                  </a:lnTo>
                  <a:lnTo>
                    <a:pt x="2495228" y="342185"/>
                  </a:lnTo>
                  <a:lnTo>
                    <a:pt x="2772476" y="199608"/>
                  </a:lnTo>
                  <a:lnTo>
                    <a:pt x="3049724" y="171092"/>
                  </a:lnTo>
                  <a:lnTo>
                    <a:pt x="3326971" y="199608"/>
                  </a:lnTo>
                  <a:lnTo>
                    <a:pt x="3604219" y="199608"/>
                  </a:lnTo>
                  <a:lnTo>
                    <a:pt x="3881467" y="142577"/>
                  </a:lnTo>
                  <a:lnTo>
                    <a:pt x="4158714" y="171092"/>
                  </a:lnTo>
                  <a:lnTo>
                    <a:pt x="4435962" y="171092"/>
                  </a:lnTo>
                  <a:lnTo>
                    <a:pt x="4713210" y="199608"/>
                  </a:lnTo>
                  <a:lnTo>
                    <a:pt x="4990457" y="285154"/>
                  </a:lnTo>
                  <a:lnTo>
                    <a:pt x="5267705" y="342185"/>
                  </a:lnTo>
                  <a:lnTo>
                    <a:pt x="5544953" y="541794"/>
                  </a:lnTo>
                  <a:lnTo>
                    <a:pt x="5822200" y="798433"/>
                  </a:lnTo>
                  <a:lnTo>
                    <a:pt x="6099448" y="826949"/>
                  </a:lnTo>
                  <a:lnTo>
                    <a:pt x="6376696" y="769918"/>
                  </a:lnTo>
                  <a:lnTo>
                    <a:pt x="6653943" y="513278"/>
                  </a:lnTo>
                </a:path>
              </a:pathLst>
            </a:custGeom>
            <a:ln w="27101" cap="flat">
              <a:solidFill>
                <a:srgbClr val="333333">
                  <a:alpha val="50196"/>
                </a:srgbClr>
              </a:solidFill>
              <a:prstDash val="solid"/>
              <a:round/>
            </a:ln>
          </p:spPr>
          <p:txBody>
            <a:bodyPr/>
            <a:lstStyle/>
            <a:p/>
          </p:txBody>
        </p:sp>
        <p:sp>
          <p:nvSpPr>
            <p:cNvPr id="75" name="tx75"/>
            <p:cNvSpPr/>
            <p:nvPr/>
          </p:nvSpPr>
          <p:spPr>
            <a:xfrm>
              <a:off x="6628451"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6905698"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7182946"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460194"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737441"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8014689"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6905698"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3" name="tx83"/>
            <p:cNvSpPr/>
            <p:nvPr/>
          </p:nvSpPr>
          <p:spPr>
            <a:xfrm>
              <a:off x="7182946"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4" name="tx84"/>
            <p:cNvSpPr/>
            <p:nvPr/>
          </p:nvSpPr>
          <p:spPr>
            <a:xfrm>
              <a:off x="7460194"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5" name="tx85"/>
            <p:cNvSpPr/>
            <p:nvPr/>
          </p:nvSpPr>
          <p:spPr>
            <a:xfrm>
              <a:off x="7737441"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8014689"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7" name="tx87"/>
            <p:cNvSpPr/>
            <p:nvPr/>
          </p:nvSpPr>
          <p:spPr>
            <a:xfrm>
              <a:off x="1345686" y="37425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8" name="tx88"/>
            <p:cNvSpPr/>
            <p:nvPr/>
          </p:nvSpPr>
          <p:spPr>
            <a:xfrm>
              <a:off x="2731924" y="37817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9" name="tx89"/>
            <p:cNvSpPr/>
            <p:nvPr/>
          </p:nvSpPr>
          <p:spPr>
            <a:xfrm>
              <a:off x="4118163" y="37472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0" name="tx90"/>
            <p:cNvSpPr/>
            <p:nvPr/>
          </p:nvSpPr>
          <p:spPr>
            <a:xfrm>
              <a:off x="5504401" y="376019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6583247" y="36096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92" name="tx92"/>
            <p:cNvSpPr/>
            <p:nvPr/>
          </p:nvSpPr>
          <p:spPr>
            <a:xfrm>
              <a:off x="6860494" y="35363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3" name="tx93"/>
            <p:cNvSpPr/>
            <p:nvPr/>
          </p:nvSpPr>
          <p:spPr>
            <a:xfrm>
              <a:off x="7137742" y="3445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94" name="tx94"/>
            <p:cNvSpPr/>
            <p:nvPr/>
          </p:nvSpPr>
          <p:spPr>
            <a:xfrm>
              <a:off x="7414990" y="35020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5" name="tx95"/>
            <p:cNvSpPr/>
            <p:nvPr/>
          </p:nvSpPr>
          <p:spPr>
            <a:xfrm>
              <a:off x="7692237" y="34490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96" name="tx96"/>
            <p:cNvSpPr/>
            <p:nvPr/>
          </p:nvSpPr>
          <p:spPr>
            <a:xfrm>
              <a:off x="7969485" y="35046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97" name="tx97"/>
            <p:cNvSpPr/>
            <p:nvPr/>
          </p:nvSpPr>
          <p:spPr>
            <a:xfrm>
              <a:off x="1360745" y="34902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8" name="tx98"/>
            <p:cNvSpPr/>
            <p:nvPr/>
          </p:nvSpPr>
          <p:spPr>
            <a:xfrm>
              <a:off x="2731924" y="37133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4118163" y="35926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0" name="tx100"/>
            <p:cNvSpPr/>
            <p:nvPr/>
          </p:nvSpPr>
          <p:spPr>
            <a:xfrm>
              <a:off x="5504401" y="3611451"/>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1" name="tx101"/>
            <p:cNvSpPr/>
            <p:nvPr/>
          </p:nvSpPr>
          <p:spPr>
            <a:xfrm>
              <a:off x="6613391" y="33488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6890639" y="31467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3" name="tx103"/>
            <p:cNvSpPr/>
            <p:nvPr/>
          </p:nvSpPr>
          <p:spPr>
            <a:xfrm>
              <a:off x="7137742" y="28907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4" name="tx104"/>
            <p:cNvSpPr/>
            <p:nvPr/>
          </p:nvSpPr>
          <p:spPr>
            <a:xfrm>
              <a:off x="7414990" y="293306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05" name="tx105"/>
            <p:cNvSpPr/>
            <p:nvPr/>
          </p:nvSpPr>
          <p:spPr>
            <a:xfrm>
              <a:off x="7692237" y="29185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6" name="tx106"/>
            <p:cNvSpPr/>
            <p:nvPr/>
          </p:nvSpPr>
          <p:spPr>
            <a:xfrm>
              <a:off x="7999630" y="31410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1315541" y="32482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08" name="tx108"/>
            <p:cNvSpPr/>
            <p:nvPr/>
          </p:nvSpPr>
          <p:spPr>
            <a:xfrm>
              <a:off x="2731924" y="36186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9" name="tx109"/>
            <p:cNvSpPr/>
            <p:nvPr/>
          </p:nvSpPr>
          <p:spPr>
            <a:xfrm>
              <a:off x="4088018" y="34476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10" name="tx110"/>
            <p:cNvSpPr/>
            <p:nvPr/>
          </p:nvSpPr>
          <p:spPr>
            <a:xfrm>
              <a:off x="5519460" y="34594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6583247" y="32339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2" name="tx112"/>
            <p:cNvSpPr/>
            <p:nvPr/>
          </p:nvSpPr>
          <p:spPr>
            <a:xfrm>
              <a:off x="6860494" y="29763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13" name="tx113"/>
            <p:cNvSpPr/>
            <p:nvPr/>
          </p:nvSpPr>
          <p:spPr>
            <a:xfrm>
              <a:off x="7137742" y="26468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14" name="tx114"/>
            <p:cNvSpPr/>
            <p:nvPr/>
          </p:nvSpPr>
          <p:spPr>
            <a:xfrm>
              <a:off x="7414990" y="26163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42.1</a:t>
              </a:r>
            </a:p>
          </p:txBody>
        </p:sp>
        <p:sp>
          <p:nvSpPr>
            <p:cNvPr id="115" name="tx115"/>
            <p:cNvSpPr/>
            <p:nvPr/>
          </p:nvSpPr>
          <p:spPr>
            <a:xfrm>
              <a:off x="7692237" y="26945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39.2</a:t>
              </a:r>
            </a:p>
          </p:txBody>
        </p:sp>
        <p:sp>
          <p:nvSpPr>
            <p:cNvPr id="116" name="tx116"/>
            <p:cNvSpPr/>
            <p:nvPr/>
          </p:nvSpPr>
          <p:spPr>
            <a:xfrm>
              <a:off x="8014689" y="30269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7" name="tx11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39902" y="300901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639902" y="21966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0" name="tx120"/>
            <p:cNvSpPr/>
            <p:nvPr/>
          </p:nvSpPr>
          <p:spPr>
            <a:xfrm>
              <a:off x="639902" y="13841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778716"/>
              <a:ext cx="201456" cy="201456"/>
            </a:xfrm>
            <a:prstGeom prst="rect">
              <a:avLst/>
            </a:prstGeom>
            <a:solidFill>
              <a:srgbClr val="B3B3B3">
                <a:alpha val="100000"/>
              </a:srgbClr>
            </a:solidFill>
          </p:spPr>
          <p:txBody>
            <a:bodyPr/>
            <a:lstStyle/>
            <a:p/>
          </p:txBody>
        </p:sp>
        <p:sp>
          <p:nvSpPr>
            <p:cNvPr id="143" name="rc143"/>
            <p:cNvSpPr/>
            <p:nvPr/>
          </p:nvSpPr>
          <p:spPr>
            <a:xfrm>
              <a:off x="5565324" y="4778716"/>
              <a:ext cx="201456" cy="201456"/>
            </a:xfrm>
            <a:prstGeom prst="rect">
              <a:avLst/>
            </a:prstGeom>
            <a:solidFill>
              <a:srgbClr val="1CABE2">
                <a:alpha val="100000"/>
              </a:srgbClr>
            </a:solidFill>
          </p:spPr>
          <p:txBody>
            <a:bodyPr/>
            <a:lstStyle/>
            <a:p/>
          </p:txBody>
        </p:sp>
        <p:sp>
          <p:nvSpPr>
            <p:cNvPr id="144" name="tx14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7611"/>
              <a:ext cx="7520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Paraguay, 2000-2024</a:t>
              </a:r>
            </a:p>
          </p:txBody>
        </p:sp>
        <p:sp>
          <p:nvSpPr>
            <p:cNvPr id="147" name="pl147"/>
            <p:cNvSpPr/>
            <p:nvPr/>
          </p:nvSpPr>
          <p:spPr>
            <a:xfrm>
              <a:off x="21773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9393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70146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46354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0583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8204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58250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445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650800"/>
              <a:ext cx="2909013" cy="164676"/>
            </a:xfrm>
            <a:prstGeom prst="rect">
              <a:avLst/>
            </a:prstGeom>
            <a:solidFill>
              <a:srgbClr val="1CABE2">
                <a:alpha val="100000"/>
              </a:srgbClr>
            </a:solidFill>
          </p:spPr>
          <p:txBody>
            <a:bodyPr/>
            <a:lstStyle/>
            <a:p/>
          </p:txBody>
        </p:sp>
        <p:sp>
          <p:nvSpPr>
            <p:cNvPr id="160" name="rc160"/>
            <p:cNvSpPr/>
            <p:nvPr/>
          </p:nvSpPr>
          <p:spPr>
            <a:xfrm>
              <a:off x="1296273" y="5444954"/>
              <a:ext cx="4999189" cy="164676"/>
            </a:xfrm>
            <a:prstGeom prst="rect">
              <a:avLst/>
            </a:prstGeom>
            <a:solidFill>
              <a:srgbClr val="1CABE2">
                <a:alpha val="100000"/>
              </a:srgbClr>
            </a:solidFill>
          </p:spPr>
          <p:txBody>
            <a:bodyPr/>
            <a:lstStyle/>
            <a:p/>
          </p:txBody>
        </p:sp>
        <p:sp>
          <p:nvSpPr>
            <p:cNvPr id="161" name="rc161"/>
            <p:cNvSpPr/>
            <p:nvPr/>
          </p:nvSpPr>
          <p:spPr>
            <a:xfrm>
              <a:off x="1296273" y="5239108"/>
              <a:ext cx="4274799" cy="164676"/>
            </a:xfrm>
            <a:prstGeom prst="rect">
              <a:avLst/>
            </a:prstGeom>
            <a:solidFill>
              <a:srgbClr val="1CABE2">
                <a:alpha val="100000"/>
              </a:srgbClr>
            </a:solidFill>
          </p:spPr>
          <p:txBody>
            <a:bodyPr/>
            <a:lstStyle/>
            <a:p/>
          </p:txBody>
        </p:sp>
        <p:sp>
          <p:nvSpPr>
            <p:cNvPr id="162" name="rc162"/>
            <p:cNvSpPr/>
            <p:nvPr/>
          </p:nvSpPr>
          <p:spPr>
            <a:xfrm>
              <a:off x="4205287" y="5650800"/>
              <a:ext cx="484747" cy="164676"/>
            </a:xfrm>
            <a:prstGeom prst="rect">
              <a:avLst/>
            </a:prstGeom>
            <a:solidFill>
              <a:srgbClr val="B3B3B3">
                <a:alpha val="100000"/>
              </a:srgbClr>
            </a:solidFill>
          </p:spPr>
          <p:txBody>
            <a:bodyPr/>
            <a:lstStyle/>
            <a:p/>
          </p:txBody>
        </p:sp>
        <p:sp>
          <p:nvSpPr>
            <p:cNvPr id="163" name="rc163"/>
            <p:cNvSpPr/>
            <p:nvPr/>
          </p:nvSpPr>
          <p:spPr>
            <a:xfrm>
              <a:off x="6295463" y="5444954"/>
              <a:ext cx="1904277" cy="164676"/>
            </a:xfrm>
            <a:prstGeom prst="rect">
              <a:avLst/>
            </a:prstGeom>
            <a:solidFill>
              <a:srgbClr val="B3B3B3">
                <a:alpha val="100000"/>
              </a:srgbClr>
            </a:solidFill>
          </p:spPr>
          <p:txBody>
            <a:bodyPr/>
            <a:lstStyle/>
            <a:p/>
          </p:txBody>
        </p:sp>
        <p:sp>
          <p:nvSpPr>
            <p:cNvPr id="164" name="rc164"/>
            <p:cNvSpPr/>
            <p:nvPr/>
          </p:nvSpPr>
          <p:spPr>
            <a:xfrm>
              <a:off x="5571073" y="5239108"/>
              <a:ext cx="474879" cy="164676"/>
            </a:xfrm>
            <a:prstGeom prst="rect">
              <a:avLst/>
            </a:prstGeom>
            <a:solidFill>
              <a:srgbClr val="B3B3B3">
                <a:alpha val="100000"/>
              </a:srgbClr>
            </a:solidFill>
          </p:spPr>
          <p:txBody>
            <a:bodyPr/>
            <a:lstStyle/>
            <a:p/>
          </p:txBody>
        </p:sp>
        <p:sp>
          <p:nvSpPr>
            <p:cNvPr id="165" name="tx165"/>
            <p:cNvSpPr/>
            <p:nvPr/>
          </p:nvSpPr>
          <p:spPr>
            <a:xfrm>
              <a:off x="480256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66" name="tx166"/>
            <p:cNvSpPr/>
            <p:nvPr/>
          </p:nvSpPr>
          <p:spPr>
            <a:xfrm>
              <a:off x="831226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39.2</a:t>
              </a:r>
            </a:p>
          </p:txBody>
        </p:sp>
        <p:sp>
          <p:nvSpPr>
            <p:cNvPr id="167" name="tx167"/>
            <p:cNvSpPr/>
            <p:nvPr/>
          </p:nvSpPr>
          <p:spPr>
            <a:xfrm>
              <a:off x="6110262" y="527972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a:t>
              </a:r>
            </a:p>
          </p:txBody>
        </p:sp>
        <p:sp>
          <p:nvSpPr>
            <p:cNvPr id="168" name="tx168"/>
            <p:cNvSpPr/>
            <p:nvPr/>
          </p:nvSpPr>
          <p:spPr>
            <a:xfrm>
              <a:off x="2638253"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a:t>
              </a:r>
            </a:p>
          </p:txBody>
        </p:sp>
        <p:sp>
          <p:nvSpPr>
            <p:cNvPr id="169" name="tx169"/>
            <p:cNvSpPr/>
            <p:nvPr/>
          </p:nvSpPr>
          <p:spPr>
            <a:xfrm>
              <a:off x="368334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70" name="tx170"/>
            <p:cNvSpPr/>
            <p:nvPr/>
          </p:nvSpPr>
          <p:spPr>
            <a:xfrm>
              <a:off x="3321147"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24.3</a:t>
              </a:r>
            </a:p>
          </p:txBody>
        </p:sp>
        <p:sp>
          <p:nvSpPr>
            <p:cNvPr id="171" name="tx171"/>
            <p:cNvSpPr/>
            <p:nvPr/>
          </p:nvSpPr>
          <p:spPr>
            <a:xfrm>
              <a:off x="4367289"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72" name="tx172"/>
            <p:cNvSpPr/>
            <p:nvPr/>
          </p:nvSpPr>
          <p:spPr>
            <a:xfrm>
              <a:off x="713507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73" name="tx173"/>
            <p:cNvSpPr/>
            <p:nvPr/>
          </p:nvSpPr>
          <p:spPr>
            <a:xfrm>
              <a:off x="572814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74" name="tx17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93406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469614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6458222"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1" name="tx181"/>
            <p:cNvSpPr/>
            <p:nvPr/>
          </p:nvSpPr>
          <p:spPr>
            <a:xfrm>
              <a:off x="822029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Paraguay.
In 2024, DTP1 coverage in Paraguay increased to 82%. The number of children missing out on any DTP vaccination (zero-dose children) improved from 28,000 in 2023 to 24,000 in 2024.
DTP3 coverage increased to 80% in 2024, leaving 27,000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114281"/>
                  </a:moveTo>
                  <a:lnTo>
                    <a:pt x="141553" y="85710"/>
                  </a:lnTo>
                  <a:lnTo>
                    <a:pt x="283107" y="114281"/>
                  </a:lnTo>
                  <a:lnTo>
                    <a:pt x="424661" y="114281"/>
                  </a:lnTo>
                  <a:lnTo>
                    <a:pt x="566215" y="142851"/>
                  </a:lnTo>
                  <a:lnTo>
                    <a:pt x="707769" y="57140"/>
                  </a:lnTo>
                  <a:lnTo>
                    <a:pt x="849323" y="0"/>
                  </a:lnTo>
                  <a:lnTo>
                    <a:pt x="990877" y="0"/>
                  </a:lnTo>
                  <a:lnTo>
                    <a:pt x="1132431" y="85710"/>
                  </a:lnTo>
                  <a:lnTo>
                    <a:pt x="1273984" y="142851"/>
                  </a:lnTo>
                  <a:lnTo>
                    <a:pt x="1415538" y="114281"/>
                  </a:lnTo>
                  <a:lnTo>
                    <a:pt x="1557092" y="114281"/>
                  </a:lnTo>
                  <a:lnTo>
                    <a:pt x="1698646" y="142851"/>
                  </a:lnTo>
                  <a:lnTo>
                    <a:pt x="1840200" y="57140"/>
                  </a:lnTo>
                  <a:lnTo>
                    <a:pt x="1981754" y="114281"/>
                  </a:lnTo>
                  <a:lnTo>
                    <a:pt x="2123308" y="85710"/>
                  </a:lnTo>
                  <a:lnTo>
                    <a:pt x="2264862" y="142851"/>
                  </a:lnTo>
                  <a:lnTo>
                    <a:pt x="2406416" y="114281"/>
                  </a:lnTo>
                  <a:lnTo>
                    <a:pt x="2547969" y="228562"/>
                  </a:lnTo>
                  <a:lnTo>
                    <a:pt x="2689523" y="314272"/>
                  </a:lnTo>
                  <a:lnTo>
                    <a:pt x="2831077" y="428553"/>
                  </a:lnTo>
                  <a:lnTo>
                    <a:pt x="2972631" y="571405"/>
                  </a:lnTo>
                  <a:lnTo>
                    <a:pt x="3114185" y="485694"/>
                  </a:lnTo>
                  <a:lnTo>
                    <a:pt x="3255739" y="571405"/>
                  </a:lnTo>
                  <a:lnTo>
                    <a:pt x="3397293" y="48569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114281"/>
                  </a:moveTo>
                  <a:lnTo>
                    <a:pt x="141553" y="85710"/>
                  </a:lnTo>
                  <a:lnTo>
                    <a:pt x="283107" y="114281"/>
                  </a:lnTo>
                  <a:lnTo>
                    <a:pt x="424661" y="114281"/>
                  </a:lnTo>
                  <a:lnTo>
                    <a:pt x="566215" y="142851"/>
                  </a:lnTo>
                  <a:lnTo>
                    <a:pt x="707769" y="57140"/>
                  </a:lnTo>
                  <a:lnTo>
                    <a:pt x="849323" y="0"/>
                  </a:lnTo>
                  <a:lnTo>
                    <a:pt x="990877" y="0"/>
                  </a:lnTo>
                  <a:lnTo>
                    <a:pt x="1132431" y="85710"/>
                  </a:lnTo>
                  <a:lnTo>
                    <a:pt x="1273984" y="142851"/>
                  </a:lnTo>
                  <a:lnTo>
                    <a:pt x="1415538" y="114281"/>
                  </a:lnTo>
                  <a:lnTo>
                    <a:pt x="1557092" y="114281"/>
                  </a:lnTo>
                  <a:lnTo>
                    <a:pt x="1698646" y="142851"/>
                  </a:lnTo>
                  <a:lnTo>
                    <a:pt x="1840200" y="57140"/>
                  </a:lnTo>
                  <a:lnTo>
                    <a:pt x="1981754" y="114281"/>
                  </a:lnTo>
                  <a:lnTo>
                    <a:pt x="2123308" y="85710"/>
                  </a:lnTo>
                  <a:lnTo>
                    <a:pt x="2264862" y="142851"/>
                  </a:lnTo>
                  <a:lnTo>
                    <a:pt x="2406416" y="114281"/>
                  </a:lnTo>
                  <a:lnTo>
                    <a:pt x="2547969" y="228562"/>
                  </a:lnTo>
                  <a:lnTo>
                    <a:pt x="2689523" y="314272"/>
                  </a:lnTo>
                  <a:lnTo>
                    <a:pt x="2831077" y="428553"/>
                  </a:lnTo>
                  <a:lnTo>
                    <a:pt x="2972631" y="571405"/>
                  </a:lnTo>
                  <a:lnTo>
                    <a:pt x="3114185" y="485694"/>
                  </a:lnTo>
                  <a:lnTo>
                    <a:pt x="3255739" y="571405"/>
                  </a:lnTo>
                  <a:lnTo>
                    <a:pt x="3397293" y="48569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114281"/>
                  </a:moveTo>
                  <a:lnTo>
                    <a:pt x="141553" y="85710"/>
                  </a:lnTo>
                  <a:lnTo>
                    <a:pt x="283107" y="114281"/>
                  </a:lnTo>
                  <a:lnTo>
                    <a:pt x="424661" y="114281"/>
                  </a:lnTo>
                  <a:lnTo>
                    <a:pt x="566215" y="142851"/>
                  </a:lnTo>
                  <a:lnTo>
                    <a:pt x="707769" y="57140"/>
                  </a:lnTo>
                  <a:lnTo>
                    <a:pt x="849323" y="0"/>
                  </a:lnTo>
                  <a:lnTo>
                    <a:pt x="990877" y="0"/>
                  </a:lnTo>
                  <a:lnTo>
                    <a:pt x="1132431" y="85710"/>
                  </a:lnTo>
                  <a:lnTo>
                    <a:pt x="1273984" y="142851"/>
                  </a:lnTo>
                  <a:lnTo>
                    <a:pt x="1415538" y="114281"/>
                  </a:lnTo>
                  <a:lnTo>
                    <a:pt x="1557092" y="114281"/>
                  </a:lnTo>
                  <a:lnTo>
                    <a:pt x="1698646" y="142851"/>
                  </a:lnTo>
                  <a:lnTo>
                    <a:pt x="1840200" y="57140"/>
                  </a:lnTo>
                  <a:lnTo>
                    <a:pt x="1981754" y="114281"/>
                  </a:lnTo>
                  <a:lnTo>
                    <a:pt x="2123308" y="85710"/>
                  </a:lnTo>
                  <a:lnTo>
                    <a:pt x="2264862" y="142851"/>
                  </a:lnTo>
                  <a:lnTo>
                    <a:pt x="2406416" y="114281"/>
                  </a:lnTo>
                  <a:lnTo>
                    <a:pt x="2547969" y="228562"/>
                  </a:lnTo>
                  <a:lnTo>
                    <a:pt x="2689523" y="314272"/>
                  </a:lnTo>
                  <a:lnTo>
                    <a:pt x="2831077" y="428553"/>
                  </a:lnTo>
                  <a:lnTo>
                    <a:pt x="2972631" y="571405"/>
                  </a:lnTo>
                  <a:lnTo>
                    <a:pt x="3114185" y="485694"/>
                  </a:lnTo>
                  <a:lnTo>
                    <a:pt x="3255739" y="571405"/>
                  </a:lnTo>
                  <a:lnTo>
                    <a:pt x="3397293" y="48569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472419"/>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Paraguay, 2000-2024</a:t>
              </a:r>
            </a:p>
          </p:txBody>
        </p:sp>
        <p:sp>
          <p:nvSpPr>
            <p:cNvPr id="63" name="pl63"/>
            <p:cNvSpPr/>
            <p:nvPr/>
          </p:nvSpPr>
          <p:spPr>
            <a:xfrm>
              <a:off x="5267799" y="34655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65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5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655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65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56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999917"/>
            </a:xfrm>
            <a:custGeom>
              <a:avLst/>
              <a:pathLst>
                <a:path w="3397293" h="1999917">
                  <a:moveTo>
                    <a:pt x="0" y="399983"/>
                  </a:moveTo>
                  <a:lnTo>
                    <a:pt x="141553" y="299987"/>
                  </a:lnTo>
                  <a:lnTo>
                    <a:pt x="283107" y="399983"/>
                  </a:lnTo>
                  <a:lnTo>
                    <a:pt x="424661" y="399983"/>
                  </a:lnTo>
                  <a:lnTo>
                    <a:pt x="566215" y="499979"/>
                  </a:lnTo>
                  <a:lnTo>
                    <a:pt x="707769" y="199991"/>
                  </a:lnTo>
                  <a:lnTo>
                    <a:pt x="849323" y="0"/>
                  </a:lnTo>
                  <a:lnTo>
                    <a:pt x="990877" y="0"/>
                  </a:lnTo>
                  <a:lnTo>
                    <a:pt x="1132431" y="299987"/>
                  </a:lnTo>
                  <a:lnTo>
                    <a:pt x="1273984" y="499979"/>
                  </a:lnTo>
                  <a:lnTo>
                    <a:pt x="1415538" y="399983"/>
                  </a:lnTo>
                  <a:lnTo>
                    <a:pt x="1557092" y="399983"/>
                  </a:lnTo>
                  <a:lnTo>
                    <a:pt x="1698646" y="499979"/>
                  </a:lnTo>
                  <a:lnTo>
                    <a:pt x="1840200" y="199991"/>
                  </a:lnTo>
                  <a:lnTo>
                    <a:pt x="1981754" y="399983"/>
                  </a:lnTo>
                  <a:lnTo>
                    <a:pt x="2123308" y="299987"/>
                  </a:lnTo>
                  <a:lnTo>
                    <a:pt x="2264862" y="499979"/>
                  </a:lnTo>
                  <a:lnTo>
                    <a:pt x="2406416" y="399983"/>
                  </a:lnTo>
                  <a:lnTo>
                    <a:pt x="2547969" y="799967"/>
                  </a:lnTo>
                  <a:lnTo>
                    <a:pt x="2689523" y="1099954"/>
                  </a:lnTo>
                  <a:lnTo>
                    <a:pt x="2831077" y="1499938"/>
                  </a:lnTo>
                  <a:lnTo>
                    <a:pt x="2972631" y="1999917"/>
                  </a:lnTo>
                  <a:lnTo>
                    <a:pt x="3114185" y="1699929"/>
                  </a:lnTo>
                  <a:lnTo>
                    <a:pt x="3255739" y="1999917"/>
                  </a:lnTo>
                  <a:lnTo>
                    <a:pt x="3397293" y="169992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65597"/>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1399942"/>
            </a:xfrm>
            <a:custGeom>
              <a:avLst/>
              <a:pathLst>
                <a:path w="3397293" h="1399942">
                  <a:moveTo>
                    <a:pt x="0" y="99995"/>
                  </a:moveTo>
                  <a:lnTo>
                    <a:pt x="141553" y="199991"/>
                  </a:lnTo>
                  <a:lnTo>
                    <a:pt x="283107" y="99995"/>
                  </a:lnTo>
                  <a:lnTo>
                    <a:pt x="424661" y="99995"/>
                  </a:lnTo>
                  <a:lnTo>
                    <a:pt x="566215" y="99995"/>
                  </a:lnTo>
                  <a:lnTo>
                    <a:pt x="707769" y="0"/>
                  </a:lnTo>
                  <a:lnTo>
                    <a:pt x="849323" y="99995"/>
                  </a:lnTo>
                  <a:lnTo>
                    <a:pt x="990877" y="199991"/>
                  </a:lnTo>
                  <a:lnTo>
                    <a:pt x="1132431" y="0"/>
                  </a:lnTo>
                  <a:lnTo>
                    <a:pt x="1273984" y="99995"/>
                  </a:lnTo>
                  <a:lnTo>
                    <a:pt x="1415538" y="99995"/>
                  </a:lnTo>
                  <a:lnTo>
                    <a:pt x="1557092" y="99995"/>
                  </a:lnTo>
                  <a:lnTo>
                    <a:pt x="1698646" y="99995"/>
                  </a:lnTo>
                  <a:lnTo>
                    <a:pt x="1840200" y="299987"/>
                  </a:lnTo>
                  <a:lnTo>
                    <a:pt x="1981754" y="199991"/>
                  </a:lnTo>
                  <a:lnTo>
                    <a:pt x="2123308" y="99995"/>
                  </a:lnTo>
                  <a:lnTo>
                    <a:pt x="2264862" y="199991"/>
                  </a:lnTo>
                  <a:lnTo>
                    <a:pt x="2406416" y="399983"/>
                  </a:lnTo>
                  <a:lnTo>
                    <a:pt x="2547969" y="699971"/>
                  </a:lnTo>
                  <a:lnTo>
                    <a:pt x="2689523" y="1099954"/>
                  </a:lnTo>
                  <a:lnTo>
                    <a:pt x="2831077" y="1199950"/>
                  </a:lnTo>
                  <a:lnTo>
                    <a:pt x="2972631" y="1399942"/>
                  </a:lnTo>
                  <a:lnTo>
                    <a:pt x="3114185" y="999958"/>
                  </a:lnTo>
                  <a:lnTo>
                    <a:pt x="3255739" y="999958"/>
                  </a:lnTo>
                  <a:lnTo>
                    <a:pt x="3397293" y="119995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655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999917"/>
            </a:xfrm>
            <a:custGeom>
              <a:avLst/>
              <a:pathLst>
                <a:path w="3397293" h="1999917">
                  <a:moveTo>
                    <a:pt x="0" y="399983"/>
                  </a:moveTo>
                  <a:lnTo>
                    <a:pt x="141553" y="299987"/>
                  </a:lnTo>
                  <a:lnTo>
                    <a:pt x="283107" y="399983"/>
                  </a:lnTo>
                  <a:lnTo>
                    <a:pt x="424661" y="399983"/>
                  </a:lnTo>
                  <a:lnTo>
                    <a:pt x="566215" y="499979"/>
                  </a:lnTo>
                  <a:lnTo>
                    <a:pt x="707769" y="199991"/>
                  </a:lnTo>
                  <a:lnTo>
                    <a:pt x="849323" y="0"/>
                  </a:lnTo>
                  <a:lnTo>
                    <a:pt x="990877" y="0"/>
                  </a:lnTo>
                  <a:lnTo>
                    <a:pt x="1132431" y="299987"/>
                  </a:lnTo>
                  <a:lnTo>
                    <a:pt x="1273984" y="499979"/>
                  </a:lnTo>
                  <a:lnTo>
                    <a:pt x="1415538" y="399983"/>
                  </a:lnTo>
                  <a:lnTo>
                    <a:pt x="1557092" y="399983"/>
                  </a:lnTo>
                  <a:lnTo>
                    <a:pt x="1698646" y="499979"/>
                  </a:lnTo>
                  <a:lnTo>
                    <a:pt x="1840200" y="199991"/>
                  </a:lnTo>
                  <a:lnTo>
                    <a:pt x="1981754" y="399983"/>
                  </a:lnTo>
                  <a:lnTo>
                    <a:pt x="2123308" y="299987"/>
                  </a:lnTo>
                  <a:lnTo>
                    <a:pt x="2264862" y="499979"/>
                  </a:lnTo>
                  <a:lnTo>
                    <a:pt x="2406416" y="399983"/>
                  </a:lnTo>
                  <a:lnTo>
                    <a:pt x="2547969" y="799967"/>
                  </a:lnTo>
                  <a:lnTo>
                    <a:pt x="2689523" y="1099954"/>
                  </a:lnTo>
                  <a:lnTo>
                    <a:pt x="2831077" y="1499938"/>
                  </a:lnTo>
                  <a:lnTo>
                    <a:pt x="2972631" y="1999917"/>
                  </a:lnTo>
                  <a:lnTo>
                    <a:pt x="3114185" y="1699929"/>
                  </a:lnTo>
                  <a:lnTo>
                    <a:pt x="3255739" y="1999917"/>
                  </a:lnTo>
                  <a:lnTo>
                    <a:pt x="3397293" y="169992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05641"/>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05641"/>
              <a:ext cx="0" cy="159993"/>
            </a:xfrm>
            <a:custGeom>
              <a:avLst/>
              <a:pathLst>
                <a:path w="0" h="159993">
                  <a:moveTo>
                    <a:pt x="0" y="1599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05641"/>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05641"/>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05641"/>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05641"/>
              <a:ext cx="0" cy="1959919"/>
            </a:xfrm>
            <a:custGeom>
              <a:avLst/>
              <a:pathLst>
                <a:path w="0" h="1959919">
                  <a:moveTo>
                    <a:pt x="0" y="19599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05641"/>
              <a:ext cx="0" cy="1659931"/>
            </a:xfrm>
            <a:custGeom>
              <a:avLst/>
              <a:pathLst>
                <a:path w="0" h="1659931">
                  <a:moveTo>
                    <a:pt x="0" y="16599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999917"/>
            </a:xfrm>
            <a:custGeom>
              <a:avLst/>
              <a:pathLst>
                <a:path w="3397293" h="1999917">
                  <a:moveTo>
                    <a:pt x="0" y="399983"/>
                  </a:moveTo>
                  <a:lnTo>
                    <a:pt x="141553" y="299987"/>
                  </a:lnTo>
                  <a:lnTo>
                    <a:pt x="283107" y="399983"/>
                  </a:lnTo>
                  <a:lnTo>
                    <a:pt x="424661" y="399983"/>
                  </a:lnTo>
                  <a:lnTo>
                    <a:pt x="566215" y="499979"/>
                  </a:lnTo>
                  <a:lnTo>
                    <a:pt x="707769" y="199991"/>
                  </a:lnTo>
                  <a:lnTo>
                    <a:pt x="849323" y="0"/>
                  </a:lnTo>
                  <a:lnTo>
                    <a:pt x="990877" y="0"/>
                  </a:lnTo>
                  <a:lnTo>
                    <a:pt x="1132431" y="299987"/>
                  </a:lnTo>
                  <a:lnTo>
                    <a:pt x="1273984" y="499979"/>
                  </a:lnTo>
                  <a:lnTo>
                    <a:pt x="1415538" y="399983"/>
                  </a:lnTo>
                  <a:lnTo>
                    <a:pt x="1557092" y="399983"/>
                  </a:lnTo>
                  <a:lnTo>
                    <a:pt x="1698646" y="499979"/>
                  </a:lnTo>
                  <a:lnTo>
                    <a:pt x="1840200" y="199991"/>
                  </a:lnTo>
                  <a:lnTo>
                    <a:pt x="1981754" y="399983"/>
                  </a:lnTo>
                  <a:lnTo>
                    <a:pt x="2123308" y="299987"/>
                  </a:lnTo>
                  <a:lnTo>
                    <a:pt x="2264862" y="499979"/>
                  </a:lnTo>
                  <a:lnTo>
                    <a:pt x="2406416" y="399983"/>
                  </a:lnTo>
                  <a:lnTo>
                    <a:pt x="2547969" y="799967"/>
                  </a:lnTo>
                  <a:lnTo>
                    <a:pt x="2689523" y="1099954"/>
                  </a:lnTo>
                  <a:lnTo>
                    <a:pt x="2831077" y="1499938"/>
                  </a:lnTo>
                  <a:lnTo>
                    <a:pt x="2972631" y="1999917"/>
                  </a:lnTo>
                  <a:lnTo>
                    <a:pt x="3114185" y="1699929"/>
                  </a:lnTo>
                  <a:lnTo>
                    <a:pt x="3255739" y="1999917"/>
                  </a:lnTo>
                  <a:lnTo>
                    <a:pt x="3397293" y="1699929"/>
                  </a:lnTo>
                </a:path>
              </a:pathLst>
            </a:custGeom>
            <a:ln w="27101" cap="flat">
              <a:solidFill>
                <a:srgbClr val="0058AB">
                  <a:alpha val="100000"/>
                </a:srgbClr>
              </a:solidFill>
              <a:prstDash val="solid"/>
              <a:round/>
            </a:ln>
          </p:spPr>
          <p:txBody>
            <a:bodyPr/>
            <a:lstStyle/>
            <a:p/>
          </p:txBody>
        </p:sp>
        <p:sp>
          <p:nvSpPr>
            <p:cNvPr id="90" name="tx90"/>
            <p:cNvSpPr/>
            <p:nvPr/>
          </p:nvSpPr>
          <p:spPr>
            <a:xfrm>
              <a:off x="5407519" y="18278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115288"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823058" y="18278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530827"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825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786762" y="1825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134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134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135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3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6" name="tx116"/>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075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1881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688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8978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4784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4260396"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6260659"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47054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60511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Paraguay (82%) was 7 percentage points lower than the global average (89%) and 3 percentage points lower than the average across all LACR countries (85%).
National DTP1 coverage was 6 percentage points lower than in 2019 (88%).
This equates to 24,000 zero-dose children in 2024 compared to 17,000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Paraguay ranked number 8 out of 32 countries for lowest DTP1 coverage (based on tied ranks).
Paraguay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F26A21">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Paraguay ranked number 12 out of 32 countries with 29,000 zero-dose children.
In 2024, Paraguay ranked number 12 out of 32 countries with 24,000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512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6026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2539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769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9283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073562"/>
              <a:ext cx="203168" cy="1551972"/>
            </a:xfrm>
            <a:prstGeom prst="rect">
              <a:avLst/>
            </a:prstGeom>
            <a:solidFill>
              <a:srgbClr val="80BD41">
                <a:alpha val="100000"/>
              </a:srgbClr>
            </a:solidFill>
          </p:spPr>
          <p:txBody>
            <a:bodyPr/>
            <a:lstStyle/>
            <a:p/>
          </p:txBody>
        </p:sp>
        <p:sp>
          <p:nvSpPr>
            <p:cNvPr id="24" name="rc24"/>
            <p:cNvSpPr/>
            <p:nvPr/>
          </p:nvSpPr>
          <p:spPr>
            <a:xfrm>
              <a:off x="1332670" y="2820913"/>
              <a:ext cx="203168" cy="90235"/>
            </a:xfrm>
            <a:prstGeom prst="rect">
              <a:avLst/>
            </a:prstGeom>
            <a:solidFill>
              <a:srgbClr val="0058AB">
                <a:alpha val="100000"/>
              </a:srgbClr>
            </a:solidFill>
          </p:spPr>
          <p:txBody>
            <a:bodyPr/>
            <a:lstStyle/>
            <a:p/>
          </p:txBody>
        </p:sp>
        <p:sp>
          <p:nvSpPr>
            <p:cNvPr id="25" name="rc25"/>
            <p:cNvSpPr/>
            <p:nvPr/>
          </p:nvSpPr>
          <p:spPr>
            <a:xfrm>
              <a:off x="1332670" y="2911149"/>
              <a:ext cx="203168" cy="162413"/>
            </a:xfrm>
            <a:prstGeom prst="rect">
              <a:avLst/>
            </a:prstGeom>
            <a:solidFill>
              <a:srgbClr val="1CABE2">
                <a:alpha val="100000"/>
              </a:srgbClr>
            </a:solidFill>
          </p:spPr>
          <p:txBody>
            <a:bodyPr/>
            <a:lstStyle/>
            <a:p/>
          </p:txBody>
        </p:sp>
        <p:sp>
          <p:nvSpPr>
            <p:cNvPr id="26" name="rc26"/>
            <p:cNvSpPr/>
            <p:nvPr/>
          </p:nvSpPr>
          <p:spPr>
            <a:xfrm>
              <a:off x="1558413" y="3049085"/>
              <a:ext cx="203168" cy="1576450"/>
            </a:xfrm>
            <a:prstGeom prst="rect">
              <a:avLst/>
            </a:prstGeom>
            <a:solidFill>
              <a:srgbClr val="80BD41">
                <a:alpha val="100000"/>
              </a:srgbClr>
            </a:solidFill>
          </p:spPr>
          <p:txBody>
            <a:bodyPr/>
            <a:lstStyle/>
            <a:p/>
          </p:txBody>
        </p:sp>
        <p:sp>
          <p:nvSpPr>
            <p:cNvPr id="27" name="rc27"/>
            <p:cNvSpPr/>
            <p:nvPr/>
          </p:nvSpPr>
          <p:spPr>
            <a:xfrm>
              <a:off x="1558413" y="2854237"/>
              <a:ext cx="203168" cy="70856"/>
            </a:xfrm>
            <a:prstGeom prst="rect">
              <a:avLst/>
            </a:prstGeom>
            <a:solidFill>
              <a:srgbClr val="0058AB">
                <a:alpha val="100000"/>
              </a:srgbClr>
            </a:solidFill>
          </p:spPr>
          <p:txBody>
            <a:bodyPr/>
            <a:lstStyle/>
            <a:p/>
          </p:txBody>
        </p:sp>
        <p:sp>
          <p:nvSpPr>
            <p:cNvPr id="28" name="rc28"/>
            <p:cNvSpPr/>
            <p:nvPr/>
          </p:nvSpPr>
          <p:spPr>
            <a:xfrm>
              <a:off x="1558413" y="2925093"/>
              <a:ext cx="203168" cy="123991"/>
            </a:xfrm>
            <a:prstGeom prst="rect">
              <a:avLst/>
            </a:prstGeom>
            <a:solidFill>
              <a:srgbClr val="1CABE2">
                <a:alpha val="100000"/>
              </a:srgbClr>
            </a:solidFill>
          </p:spPr>
          <p:txBody>
            <a:bodyPr/>
            <a:lstStyle/>
            <a:p/>
          </p:txBody>
        </p:sp>
        <p:sp>
          <p:nvSpPr>
            <p:cNvPr id="29" name="rc29"/>
            <p:cNvSpPr/>
            <p:nvPr/>
          </p:nvSpPr>
          <p:spPr>
            <a:xfrm>
              <a:off x="1784155" y="3111512"/>
              <a:ext cx="203168" cy="1514022"/>
            </a:xfrm>
            <a:prstGeom prst="rect">
              <a:avLst/>
            </a:prstGeom>
            <a:solidFill>
              <a:srgbClr val="80BD41">
                <a:alpha val="100000"/>
              </a:srgbClr>
            </a:solidFill>
          </p:spPr>
          <p:txBody>
            <a:bodyPr/>
            <a:lstStyle/>
            <a:p/>
          </p:txBody>
        </p:sp>
        <p:sp>
          <p:nvSpPr>
            <p:cNvPr id="30" name="rc30"/>
            <p:cNvSpPr/>
            <p:nvPr/>
          </p:nvSpPr>
          <p:spPr>
            <a:xfrm>
              <a:off x="1784155" y="2885282"/>
              <a:ext cx="203168" cy="87012"/>
            </a:xfrm>
            <a:prstGeom prst="rect">
              <a:avLst/>
            </a:prstGeom>
            <a:solidFill>
              <a:srgbClr val="0058AB">
                <a:alpha val="100000"/>
              </a:srgbClr>
            </a:solidFill>
          </p:spPr>
          <p:txBody>
            <a:bodyPr/>
            <a:lstStyle/>
            <a:p/>
          </p:txBody>
        </p:sp>
        <p:sp>
          <p:nvSpPr>
            <p:cNvPr id="31" name="rc31"/>
            <p:cNvSpPr/>
            <p:nvPr/>
          </p:nvSpPr>
          <p:spPr>
            <a:xfrm>
              <a:off x="1784155" y="2972295"/>
              <a:ext cx="203168" cy="139217"/>
            </a:xfrm>
            <a:prstGeom prst="rect">
              <a:avLst/>
            </a:prstGeom>
            <a:solidFill>
              <a:srgbClr val="1CABE2">
                <a:alpha val="100000"/>
              </a:srgbClr>
            </a:solidFill>
          </p:spPr>
          <p:txBody>
            <a:bodyPr/>
            <a:lstStyle/>
            <a:p/>
          </p:txBody>
        </p:sp>
        <p:sp>
          <p:nvSpPr>
            <p:cNvPr id="32" name="rc32"/>
            <p:cNvSpPr/>
            <p:nvPr/>
          </p:nvSpPr>
          <p:spPr>
            <a:xfrm>
              <a:off x="2009898" y="3151701"/>
              <a:ext cx="203168" cy="1473834"/>
            </a:xfrm>
            <a:prstGeom prst="rect">
              <a:avLst/>
            </a:prstGeom>
            <a:solidFill>
              <a:srgbClr val="80BD41">
                <a:alpha val="100000"/>
              </a:srgbClr>
            </a:solidFill>
          </p:spPr>
          <p:txBody>
            <a:bodyPr/>
            <a:lstStyle/>
            <a:p/>
          </p:txBody>
        </p:sp>
        <p:sp>
          <p:nvSpPr>
            <p:cNvPr id="33" name="rc33"/>
            <p:cNvSpPr/>
            <p:nvPr/>
          </p:nvSpPr>
          <p:spPr>
            <a:xfrm>
              <a:off x="2009898" y="2911769"/>
              <a:ext cx="203168" cy="85691"/>
            </a:xfrm>
            <a:prstGeom prst="rect">
              <a:avLst/>
            </a:prstGeom>
            <a:solidFill>
              <a:srgbClr val="0058AB">
                <a:alpha val="100000"/>
              </a:srgbClr>
            </a:solidFill>
          </p:spPr>
          <p:txBody>
            <a:bodyPr/>
            <a:lstStyle/>
            <a:p/>
          </p:txBody>
        </p:sp>
        <p:sp>
          <p:nvSpPr>
            <p:cNvPr id="34" name="rc34"/>
            <p:cNvSpPr/>
            <p:nvPr/>
          </p:nvSpPr>
          <p:spPr>
            <a:xfrm>
              <a:off x="2009898" y="2997460"/>
              <a:ext cx="203168" cy="154241"/>
            </a:xfrm>
            <a:prstGeom prst="rect">
              <a:avLst/>
            </a:prstGeom>
            <a:solidFill>
              <a:srgbClr val="1CABE2">
                <a:alpha val="100000"/>
              </a:srgbClr>
            </a:solidFill>
          </p:spPr>
          <p:txBody>
            <a:bodyPr/>
            <a:lstStyle/>
            <a:p/>
          </p:txBody>
        </p:sp>
        <p:sp>
          <p:nvSpPr>
            <p:cNvPr id="35" name="rc35"/>
            <p:cNvSpPr/>
            <p:nvPr/>
          </p:nvSpPr>
          <p:spPr>
            <a:xfrm>
              <a:off x="2235640" y="3050852"/>
              <a:ext cx="203168" cy="1574683"/>
            </a:xfrm>
            <a:prstGeom prst="rect">
              <a:avLst/>
            </a:prstGeom>
            <a:solidFill>
              <a:srgbClr val="80BD41">
                <a:alpha val="100000"/>
              </a:srgbClr>
            </a:solidFill>
          </p:spPr>
          <p:txBody>
            <a:bodyPr/>
            <a:lstStyle/>
            <a:p/>
          </p:txBody>
        </p:sp>
        <p:sp>
          <p:nvSpPr>
            <p:cNvPr id="36" name="rc36"/>
            <p:cNvSpPr/>
            <p:nvPr/>
          </p:nvSpPr>
          <p:spPr>
            <a:xfrm>
              <a:off x="2235640" y="2913927"/>
              <a:ext cx="203168" cy="102697"/>
            </a:xfrm>
            <a:prstGeom prst="rect">
              <a:avLst/>
            </a:prstGeom>
            <a:solidFill>
              <a:srgbClr val="0058AB">
                <a:alpha val="100000"/>
              </a:srgbClr>
            </a:solidFill>
          </p:spPr>
          <p:txBody>
            <a:bodyPr/>
            <a:lstStyle/>
            <a:p/>
          </p:txBody>
        </p:sp>
        <p:sp>
          <p:nvSpPr>
            <p:cNvPr id="37" name="rc37"/>
            <p:cNvSpPr/>
            <p:nvPr/>
          </p:nvSpPr>
          <p:spPr>
            <a:xfrm>
              <a:off x="2235640" y="3016624"/>
              <a:ext cx="203168" cy="34227"/>
            </a:xfrm>
            <a:prstGeom prst="rect">
              <a:avLst/>
            </a:prstGeom>
            <a:solidFill>
              <a:srgbClr val="1CABE2">
                <a:alpha val="100000"/>
              </a:srgbClr>
            </a:solidFill>
          </p:spPr>
          <p:txBody>
            <a:bodyPr/>
            <a:lstStyle/>
            <a:p/>
          </p:txBody>
        </p:sp>
        <p:sp>
          <p:nvSpPr>
            <p:cNvPr id="38" name="rc38"/>
            <p:cNvSpPr/>
            <p:nvPr/>
          </p:nvSpPr>
          <p:spPr>
            <a:xfrm>
              <a:off x="2461382" y="2988734"/>
              <a:ext cx="203168" cy="1636800"/>
            </a:xfrm>
            <a:prstGeom prst="rect">
              <a:avLst/>
            </a:prstGeom>
            <a:solidFill>
              <a:srgbClr val="80BD41">
                <a:alpha val="100000"/>
              </a:srgbClr>
            </a:solidFill>
          </p:spPr>
          <p:txBody>
            <a:bodyPr/>
            <a:lstStyle/>
            <a:p/>
          </p:txBody>
        </p:sp>
        <p:sp>
          <p:nvSpPr>
            <p:cNvPr id="39" name="rc39"/>
            <p:cNvSpPr/>
            <p:nvPr/>
          </p:nvSpPr>
          <p:spPr>
            <a:xfrm>
              <a:off x="2461382" y="2920535"/>
              <a:ext cx="203168" cy="51152"/>
            </a:xfrm>
            <a:prstGeom prst="rect">
              <a:avLst/>
            </a:prstGeom>
            <a:solidFill>
              <a:srgbClr val="0058AB">
                <a:alpha val="100000"/>
              </a:srgbClr>
            </a:solidFill>
          </p:spPr>
          <p:txBody>
            <a:bodyPr/>
            <a:lstStyle/>
            <a:p/>
          </p:txBody>
        </p:sp>
        <p:sp>
          <p:nvSpPr>
            <p:cNvPr id="40" name="rc40"/>
            <p:cNvSpPr/>
            <p:nvPr/>
          </p:nvSpPr>
          <p:spPr>
            <a:xfrm>
              <a:off x="2461382" y="2971688"/>
              <a:ext cx="203168" cy="17046"/>
            </a:xfrm>
            <a:prstGeom prst="rect">
              <a:avLst/>
            </a:prstGeom>
            <a:solidFill>
              <a:srgbClr val="1CABE2">
                <a:alpha val="100000"/>
              </a:srgbClr>
            </a:solidFill>
          </p:spPr>
          <p:txBody>
            <a:bodyPr/>
            <a:lstStyle/>
            <a:p/>
          </p:txBody>
        </p:sp>
        <p:sp>
          <p:nvSpPr>
            <p:cNvPr id="41" name="rc41"/>
            <p:cNvSpPr/>
            <p:nvPr/>
          </p:nvSpPr>
          <p:spPr>
            <a:xfrm>
              <a:off x="2687125" y="2966051"/>
              <a:ext cx="203168" cy="1659484"/>
            </a:xfrm>
            <a:prstGeom prst="rect">
              <a:avLst/>
            </a:prstGeom>
            <a:solidFill>
              <a:srgbClr val="80BD41">
                <a:alpha val="100000"/>
              </a:srgbClr>
            </a:solidFill>
          </p:spPr>
          <p:txBody>
            <a:bodyPr/>
            <a:lstStyle/>
            <a:p/>
          </p:txBody>
        </p:sp>
        <p:sp>
          <p:nvSpPr>
            <p:cNvPr id="42" name="rc42"/>
            <p:cNvSpPr/>
            <p:nvPr/>
          </p:nvSpPr>
          <p:spPr>
            <a:xfrm>
              <a:off x="2687125" y="2932187"/>
              <a:ext cx="203168" cy="16938"/>
            </a:xfrm>
            <a:prstGeom prst="rect">
              <a:avLst/>
            </a:prstGeom>
            <a:solidFill>
              <a:srgbClr val="0058AB">
                <a:alpha val="100000"/>
              </a:srgbClr>
            </a:solidFill>
          </p:spPr>
          <p:txBody>
            <a:bodyPr/>
            <a:lstStyle/>
            <a:p/>
          </p:txBody>
        </p:sp>
        <p:sp>
          <p:nvSpPr>
            <p:cNvPr id="43" name="rc43"/>
            <p:cNvSpPr/>
            <p:nvPr/>
          </p:nvSpPr>
          <p:spPr>
            <a:xfrm>
              <a:off x="2687125" y="2949126"/>
              <a:ext cx="203168" cy="16925"/>
            </a:xfrm>
            <a:prstGeom prst="rect">
              <a:avLst/>
            </a:prstGeom>
            <a:solidFill>
              <a:srgbClr val="1CABE2">
                <a:alpha val="100000"/>
              </a:srgbClr>
            </a:solidFill>
          </p:spPr>
          <p:txBody>
            <a:bodyPr/>
            <a:lstStyle/>
            <a:p/>
          </p:txBody>
        </p:sp>
        <p:sp>
          <p:nvSpPr>
            <p:cNvPr id="44" name="rc44"/>
            <p:cNvSpPr/>
            <p:nvPr/>
          </p:nvSpPr>
          <p:spPr>
            <a:xfrm>
              <a:off x="2912867" y="3019833"/>
              <a:ext cx="203168" cy="1605701"/>
            </a:xfrm>
            <a:prstGeom prst="rect">
              <a:avLst/>
            </a:prstGeom>
            <a:solidFill>
              <a:srgbClr val="80BD41">
                <a:alpha val="100000"/>
              </a:srgbClr>
            </a:solidFill>
          </p:spPr>
          <p:txBody>
            <a:bodyPr/>
            <a:lstStyle/>
            <a:p/>
          </p:txBody>
        </p:sp>
        <p:sp>
          <p:nvSpPr>
            <p:cNvPr id="45" name="rc45"/>
            <p:cNvSpPr/>
            <p:nvPr/>
          </p:nvSpPr>
          <p:spPr>
            <a:xfrm>
              <a:off x="2912867" y="2935329"/>
              <a:ext cx="203168" cy="16898"/>
            </a:xfrm>
            <a:prstGeom prst="rect">
              <a:avLst/>
            </a:prstGeom>
            <a:solidFill>
              <a:srgbClr val="0058AB">
                <a:alpha val="100000"/>
              </a:srgbClr>
            </a:solidFill>
          </p:spPr>
          <p:txBody>
            <a:bodyPr/>
            <a:lstStyle/>
            <a:p/>
          </p:txBody>
        </p:sp>
        <p:sp>
          <p:nvSpPr>
            <p:cNvPr id="46" name="rc46"/>
            <p:cNvSpPr/>
            <p:nvPr/>
          </p:nvSpPr>
          <p:spPr>
            <a:xfrm>
              <a:off x="2912867" y="2952227"/>
              <a:ext cx="203168" cy="67606"/>
            </a:xfrm>
            <a:prstGeom prst="rect">
              <a:avLst/>
            </a:prstGeom>
            <a:solidFill>
              <a:srgbClr val="1CABE2">
                <a:alpha val="100000"/>
              </a:srgbClr>
            </a:solidFill>
          </p:spPr>
          <p:txBody>
            <a:bodyPr/>
            <a:lstStyle/>
            <a:p/>
          </p:txBody>
        </p:sp>
        <p:sp>
          <p:nvSpPr>
            <p:cNvPr id="47" name="rc47"/>
            <p:cNvSpPr/>
            <p:nvPr/>
          </p:nvSpPr>
          <p:spPr>
            <a:xfrm>
              <a:off x="3138609" y="3107790"/>
              <a:ext cx="203168" cy="1517744"/>
            </a:xfrm>
            <a:prstGeom prst="rect">
              <a:avLst/>
            </a:prstGeom>
            <a:solidFill>
              <a:srgbClr val="80BD41">
                <a:alpha val="100000"/>
              </a:srgbClr>
            </a:solidFill>
          </p:spPr>
          <p:txBody>
            <a:bodyPr/>
            <a:lstStyle/>
            <a:p/>
          </p:txBody>
        </p:sp>
        <p:sp>
          <p:nvSpPr>
            <p:cNvPr id="48" name="rc48"/>
            <p:cNvSpPr/>
            <p:nvPr/>
          </p:nvSpPr>
          <p:spPr>
            <a:xfrm>
              <a:off x="3138609" y="2920198"/>
              <a:ext cx="203168" cy="68212"/>
            </a:xfrm>
            <a:prstGeom prst="rect">
              <a:avLst/>
            </a:prstGeom>
            <a:solidFill>
              <a:srgbClr val="0058AB">
                <a:alpha val="100000"/>
              </a:srgbClr>
            </a:solidFill>
          </p:spPr>
          <p:txBody>
            <a:bodyPr/>
            <a:lstStyle/>
            <a:p/>
          </p:txBody>
        </p:sp>
        <p:sp>
          <p:nvSpPr>
            <p:cNvPr id="49" name="rc49"/>
            <p:cNvSpPr/>
            <p:nvPr/>
          </p:nvSpPr>
          <p:spPr>
            <a:xfrm>
              <a:off x="3138609" y="2988411"/>
              <a:ext cx="203168" cy="119379"/>
            </a:xfrm>
            <a:prstGeom prst="rect">
              <a:avLst/>
            </a:prstGeom>
            <a:solidFill>
              <a:srgbClr val="1CABE2">
                <a:alpha val="100000"/>
              </a:srgbClr>
            </a:solidFill>
          </p:spPr>
          <p:txBody>
            <a:bodyPr/>
            <a:lstStyle/>
            <a:p/>
          </p:txBody>
        </p:sp>
        <p:sp>
          <p:nvSpPr>
            <p:cNvPr id="50" name="rc50"/>
            <p:cNvSpPr/>
            <p:nvPr/>
          </p:nvSpPr>
          <p:spPr>
            <a:xfrm>
              <a:off x="3364352" y="3148235"/>
              <a:ext cx="203168" cy="1477299"/>
            </a:xfrm>
            <a:prstGeom prst="rect">
              <a:avLst/>
            </a:prstGeom>
            <a:solidFill>
              <a:srgbClr val="80BD41">
                <a:alpha val="100000"/>
              </a:srgbClr>
            </a:solidFill>
          </p:spPr>
          <p:txBody>
            <a:bodyPr/>
            <a:lstStyle/>
            <a:p/>
          </p:txBody>
        </p:sp>
        <p:sp>
          <p:nvSpPr>
            <p:cNvPr id="51" name="rc51"/>
            <p:cNvSpPr/>
            <p:nvPr/>
          </p:nvSpPr>
          <p:spPr>
            <a:xfrm>
              <a:off x="3364352" y="2907750"/>
              <a:ext cx="203168" cy="103061"/>
            </a:xfrm>
            <a:prstGeom prst="rect">
              <a:avLst/>
            </a:prstGeom>
            <a:solidFill>
              <a:srgbClr val="0058AB">
                <a:alpha val="100000"/>
              </a:srgbClr>
            </a:solidFill>
          </p:spPr>
          <p:txBody>
            <a:bodyPr/>
            <a:lstStyle/>
            <a:p/>
          </p:txBody>
        </p:sp>
        <p:sp>
          <p:nvSpPr>
            <p:cNvPr id="52" name="rc52"/>
            <p:cNvSpPr/>
            <p:nvPr/>
          </p:nvSpPr>
          <p:spPr>
            <a:xfrm>
              <a:off x="3364352" y="3010811"/>
              <a:ext cx="203168" cy="137423"/>
            </a:xfrm>
            <a:prstGeom prst="rect">
              <a:avLst/>
            </a:prstGeom>
            <a:solidFill>
              <a:srgbClr val="1CABE2">
                <a:alpha val="100000"/>
              </a:srgbClr>
            </a:solidFill>
          </p:spPr>
          <p:txBody>
            <a:bodyPr/>
            <a:lstStyle/>
            <a:p/>
          </p:txBody>
        </p:sp>
        <p:sp>
          <p:nvSpPr>
            <p:cNvPr id="53" name="rc53"/>
            <p:cNvSpPr/>
            <p:nvPr/>
          </p:nvSpPr>
          <p:spPr>
            <a:xfrm>
              <a:off x="3590094" y="3068100"/>
              <a:ext cx="203168" cy="1557434"/>
            </a:xfrm>
            <a:prstGeom prst="rect">
              <a:avLst/>
            </a:prstGeom>
            <a:solidFill>
              <a:srgbClr val="80BD41">
                <a:alpha val="100000"/>
              </a:srgbClr>
            </a:solidFill>
          </p:spPr>
          <p:txBody>
            <a:bodyPr/>
            <a:lstStyle/>
            <a:p/>
          </p:txBody>
        </p:sp>
        <p:sp>
          <p:nvSpPr>
            <p:cNvPr id="54" name="rc54"/>
            <p:cNvSpPr/>
            <p:nvPr/>
          </p:nvSpPr>
          <p:spPr>
            <a:xfrm>
              <a:off x="3590094" y="2914075"/>
              <a:ext cx="203168" cy="85569"/>
            </a:xfrm>
            <a:prstGeom prst="rect">
              <a:avLst/>
            </a:prstGeom>
            <a:solidFill>
              <a:srgbClr val="0058AB">
                <a:alpha val="100000"/>
              </a:srgbClr>
            </a:solidFill>
          </p:spPr>
          <p:txBody>
            <a:bodyPr/>
            <a:lstStyle/>
            <a:p/>
          </p:txBody>
        </p:sp>
        <p:sp>
          <p:nvSpPr>
            <p:cNvPr id="55" name="rc55"/>
            <p:cNvSpPr/>
            <p:nvPr/>
          </p:nvSpPr>
          <p:spPr>
            <a:xfrm>
              <a:off x="3590094" y="2999645"/>
              <a:ext cx="203168" cy="68455"/>
            </a:xfrm>
            <a:prstGeom prst="rect">
              <a:avLst/>
            </a:prstGeom>
            <a:solidFill>
              <a:srgbClr val="1CABE2">
                <a:alpha val="100000"/>
              </a:srgbClr>
            </a:solidFill>
          </p:spPr>
          <p:txBody>
            <a:bodyPr/>
            <a:lstStyle/>
            <a:p/>
          </p:txBody>
        </p:sp>
        <p:sp>
          <p:nvSpPr>
            <p:cNvPr id="56" name="rc56"/>
            <p:cNvSpPr/>
            <p:nvPr/>
          </p:nvSpPr>
          <p:spPr>
            <a:xfrm>
              <a:off x="3815836" y="3033374"/>
              <a:ext cx="203168" cy="1592161"/>
            </a:xfrm>
            <a:prstGeom prst="rect">
              <a:avLst/>
            </a:prstGeom>
            <a:solidFill>
              <a:srgbClr val="80BD41">
                <a:alpha val="100000"/>
              </a:srgbClr>
            </a:solidFill>
          </p:spPr>
          <p:txBody>
            <a:bodyPr/>
            <a:lstStyle/>
            <a:p/>
          </p:txBody>
        </p:sp>
        <p:sp>
          <p:nvSpPr>
            <p:cNvPr id="57" name="rc57"/>
            <p:cNvSpPr/>
            <p:nvPr/>
          </p:nvSpPr>
          <p:spPr>
            <a:xfrm>
              <a:off x="3815836" y="2894925"/>
              <a:ext cx="203168" cy="86527"/>
            </a:xfrm>
            <a:prstGeom prst="rect">
              <a:avLst/>
            </a:prstGeom>
            <a:solidFill>
              <a:srgbClr val="0058AB">
                <a:alpha val="100000"/>
              </a:srgbClr>
            </a:solidFill>
          </p:spPr>
          <p:txBody>
            <a:bodyPr/>
            <a:lstStyle/>
            <a:p/>
          </p:txBody>
        </p:sp>
        <p:sp>
          <p:nvSpPr>
            <p:cNvPr id="58" name="rc58"/>
            <p:cNvSpPr/>
            <p:nvPr/>
          </p:nvSpPr>
          <p:spPr>
            <a:xfrm>
              <a:off x="3815836" y="2981452"/>
              <a:ext cx="203168" cy="51921"/>
            </a:xfrm>
            <a:prstGeom prst="rect">
              <a:avLst/>
            </a:prstGeom>
            <a:solidFill>
              <a:srgbClr val="1CABE2">
                <a:alpha val="100000"/>
              </a:srgbClr>
            </a:solidFill>
          </p:spPr>
          <p:txBody>
            <a:bodyPr/>
            <a:lstStyle/>
            <a:p/>
          </p:txBody>
        </p:sp>
        <p:sp>
          <p:nvSpPr>
            <p:cNvPr id="59" name="rc59"/>
            <p:cNvSpPr/>
            <p:nvPr/>
          </p:nvSpPr>
          <p:spPr>
            <a:xfrm>
              <a:off x="4041579" y="3022059"/>
              <a:ext cx="203168" cy="1603476"/>
            </a:xfrm>
            <a:prstGeom prst="rect">
              <a:avLst/>
            </a:prstGeom>
            <a:solidFill>
              <a:srgbClr val="80BD41">
                <a:alpha val="100000"/>
              </a:srgbClr>
            </a:solidFill>
          </p:spPr>
          <p:txBody>
            <a:bodyPr/>
            <a:lstStyle/>
            <a:p/>
          </p:txBody>
        </p:sp>
        <p:sp>
          <p:nvSpPr>
            <p:cNvPr id="60" name="rc60"/>
            <p:cNvSpPr/>
            <p:nvPr/>
          </p:nvSpPr>
          <p:spPr>
            <a:xfrm>
              <a:off x="4041579" y="2863475"/>
              <a:ext cx="203168" cy="105717"/>
            </a:xfrm>
            <a:prstGeom prst="rect">
              <a:avLst/>
            </a:prstGeom>
            <a:solidFill>
              <a:srgbClr val="0058AB">
                <a:alpha val="100000"/>
              </a:srgbClr>
            </a:solidFill>
          </p:spPr>
          <p:txBody>
            <a:bodyPr/>
            <a:lstStyle/>
            <a:p/>
          </p:txBody>
        </p:sp>
        <p:sp>
          <p:nvSpPr>
            <p:cNvPr id="61" name="rc61"/>
            <p:cNvSpPr/>
            <p:nvPr/>
          </p:nvSpPr>
          <p:spPr>
            <a:xfrm>
              <a:off x="4041579" y="2969193"/>
              <a:ext cx="203168" cy="52865"/>
            </a:xfrm>
            <a:prstGeom prst="rect">
              <a:avLst/>
            </a:prstGeom>
            <a:solidFill>
              <a:srgbClr val="1CABE2">
                <a:alpha val="100000"/>
              </a:srgbClr>
            </a:solidFill>
          </p:spPr>
          <p:txBody>
            <a:bodyPr/>
            <a:lstStyle/>
            <a:p/>
          </p:txBody>
        </p:sp>
        <p:sp>
          <p:nvSpPr>
            <p:cNvPr id="62" name="rc62"/>
            <p:cNvSpPr/>
            <p:nvPr/>
          </p:nvSpPr>
          <p:spPr>
            <a:xfrm>
              <a:off x="4267321" y="3004041"/>
              <a:ext cx="203168" cy="1621493"/>
            </a:xfrm>
            <a:prstGeom prst="rect">
              <a:avLst/>
            </a:prstGeom>
            <a:solidFill>
              <a:srgbClr val="80BD41">
                <a:alpha val="100000"/>
              </a:srgbClr>
            </a:solidFill>
          </p:spPr>
          <p:txBody>
            <a:bodyPr/>
            <a:lstStyle/>
            <a:p/>
          </p:txBody>
        </p:sp>
        <p:sp>
          <p:nvSpPr>
            <p:cNvPr id="63" name="rc63"/>
            <p:cNvSpPr/>
            <p:nvPr/>
          </p:nvSpPr>
          <p:spPr>
            <a:xfrm>
              <a:off x="4267321" y="2843677"/>
              <a:ext cx="203168" cy="53459"/>
            </a:xfrm>
            <a:prstGeom prst="rect">
              <a:avLst/>
            </a:prstGeom>
            <a:solidFill>
              <a:srgbClr val="0058AB">
                <a:alpha val="100000"/>
              </a:srgbClr>
            </a:solidFill>
          </p:spPr>
          <p:txBody>
            <a:bodyPr/>
            <a:lstStyle/>
            <a:p/>
          </p:txBody>
        </p:sp>
        <p:sp>
          <p:nvSpPr>
            <p:cNvPr id="64" name="rc64"/>
            <p:cNvSpPr/>
            <p:nvPr/>
          </p:nvSpPr>
          <p:spPr>
            <a:xfrm>
              <a:off x="4267321" y="2897136"/>
              <a:ext cx="203168" cy="106904"/>
            </a:xfrm>
            <a:prstGeom prst="rect">
              <a:avLst/>
            </a:prstGeom>
            <a:solidFill>
              <a:srgbClr val="1CABE2">
                <a:alpha val="100000"/>
              </a:srgbClr>
            </a:solidFill>
          </p:spPr>
          <p:txBody>
            <a:bodyPr/>
            <a:lstStyle/>
            <a:p/>
          </p:txBody>
        </p:sp>
        <p:sp>
          <p:nvSpPr>
            <p:cNvPr id="65" name="rc65"/>
            <p:cNvSpPr/>
            <p:nvPr/>
          </p:nvSpPr>
          <p:spPr>
            <a:xfrm>
              <a:off x="4493063" y="2931216"/>
              <a:ext cx="203168" cy="1694319"/>
            </a:xfrm>
            <a:prstGeom prst="rect">
              <a:avLst/>
            </a:prstGeom>
            <a:solidFill>
              <a:srgbClr val="80BD41">
                <a:alpha val="100000"/>
              </a:srgbClr>
            </a:solidFill>
          </p:spPr>
          <p:txBody>
            <a:bodyPr/>
            <a:lstStyle/>
            <a:p/>
          </p:txBody>
        </p:sp>
        <p:sp>
          <p:nvSpPr>
            <p:cNvPr id="66" name="rc66"/>
            <p:cNvSpPr/>
            <p:nvPr/>
          </p:nvSpPr>
          <p:spPr>
            <a:xfrm>
              <a:off x="4493063" y="2803691"/>
              <a:ext cx="203168" cy="91085"/>
            </a:xfrm>
            <a:prstGeom prst="rect">
              <a:avLst/>
            </a:prstGeom>
            <a:solidFill>
              <a:srgbClr val="0058AB">
                <a:alpha val="100000"/>
              </a:srgbClr>
            </a:solidFill>
          </p:spPr>
          <p:txBody>
            <a:bodyPr/>
            <a:lstStyle/>
            <a:p/>
          </p:txBody>
        </p:sp>
        <p:sp>
          <p:nvSpPr>
            <p:cNvPr id="67" name="rc67"/>
            <p:cNvSpPr/>
            <p:nvPr/>
          </p:nvSpPr>
          <p:spPr>
            <a:xfrm>
              <a:off x="4493063" y="2894776"/>
              <a:ext cx="203168" cy="36439"/>
            </a:xfrm>
            <a:prstGeom prst="rect">
              <a:avLst/>
            </a:prstGeom>
            <a:solidFill>
              <a:srgbClr val="1CABE2">
                <a:alpha val="100000"/>
              </a:srgbClr>
            </a:solidFill>
          </p:spPr>
          <p:txBody>
            <a:bodyPr/>
            <a:lstStyle/>
            <a:p/>
          </p:txBody>
        </p:sp>
        <p:sp>
          <p:nvSpPr>
            <p:cNvPr id="68" name="rc68"/>
            <p:cNvSpPr/>
            <p:nvPr/>
          </p:nvSpPr>
          <p:spPr>
            <a:xfrm>
              <a:off x="4718806" y="2921843"/>
              <a:ext cx="203168" cy="1703691"/>
            </a:xfrm>
            <a:prstGeom prst="rect">
              <a:avLst/>
            </a:prstGeom>
            <a:solidFill>
              <a:srgbClr val="80BD41">
                <a:alpha val="100000"/>
              </a:srgbClr>
            </a:solidFill>
          </p:spPr>
          <p:txBody>
            <a:bodyPr/>
            <a:lstStyle/>
            <a:p/>
          </p:txBody>
        </p:sp>
        <p:sp>
          <p:nvSpPr>
            <p:cNvPr id="69" name="rc69"/>
            <p:cNvSpPr/>
            <p:nvPr/>
          </p:nvSpPr>
          <p:spPr>
            <a:xfrm>
              <a:off x="4718806" y="2773698"/>
              <a:ext cx="203168" cy="74079"/>
            </a:xfrm>
            <a:prstGeom prst="rect">
              <a:avLst/>
            </a:prstGeom>
            <a:solidFill>
              <a:srgbClr val="0058AB">
                <a:alpha val="100000"/>
              </a:srgbClr>
            </a:solidFill>
          </p:spPr>
          <p:txBody>
            <a:bodyPr/>
            <a:lstStyle/>
            <a:p/>
          </p:txBody>
        </p:sp>
        <p:sp>
          <p:nvSpPr>
            <p:cNvPr id="70" name="rc70"/>
            <p:cNvSpPr/>
            <p:nvPr/>
          </p:nvSpPr>
          <p:spPr>
            <a:xfrm>
              <a:off x="4718806" y="2847777"/>
              <a:ext cx="203168" cy="74065"/>
            </a:xfrm>
            <a:prstGeom prst="rect">
              <a:avLst/>
            </a:prstGeom>
            <a:solidFill>
              <a:srgbClr val="1CABE2">
                <a:alpha val="100000"/>
              </a:srgbClr>
            </a:solidFill>
          </p:spPr>
          <p:txBody>
            <a:bodyPr/>
            <a:lstStyle/>
            <a:p/>
          </p:txBody>
        </p:sp>
        <p:sp>
          <p:nvSpPr>
            <p:cNvPr id="71" name="rc71"/>
            <p:cNvSpPr/>
            <p:nvPr/>
          </p:nvSpPr>
          <p:spPr>
            <a:xfrm>
              <a:off x="4944548" y="2909314"/>
              <a:ext cx="203168" cy="1716220"/>
            </a:xfrm>
            <a:prstGeom prst="rect">
              <a:avLst/>
            </a:prstGeom>
            <a:solidFill>
              <a:srgbClr val="80BD41">
                <a:alpha val="100000"/>
              </a:srgbClr>
            </a:solidFill>
          </p:spPr>
          <p:txBody>
            <a:bodyPr/>
            <a:lstStyle/>
            <a:p/>
          </p:txBody>
        </p:sp>
        <p:sp>
          <p:nvSpPr>
            <p:cNvPr id="72" name="rc72"/>
            <p:cNvSpPr/>
            <p:nvPr/>
          </p:nvSpPr>
          <p:spPr>
            <a:xfrm>
              <a:off x="4944548" y="2760077"/>
              <a:ext cx="203168" cy="111921"/>
            </a:xfrm>
            <a:prstGeom prst="rect">
              <a:avLst/>
            </a:prstGeom>
            <a:solidFill>
              <a:srgbClr val="0058AB">
                <a:alpha val="100000"/>
              </a:srgbClr>
            </a:solidFill>
          </p:spPr>
          <p:txBody>
            <a:bodyPr/>
            <a:lstStyle/>
            <a:p/>
          </p:txBody>
        </p:sp>
        <p:sp>
          <p:nvSpPr>
            <p:cNvPr id="73" name="rc73"/>
            <p:cNvSpPr/>
            <p:nvPr/>
          </p:nvSpPr>
          <p:spPr>
            <a:xfrm>
              <a:off x="4944548" y="2871998"/>
              <a:ext cx="203168" cy="37316"/>
            </a:xfrm>
            <a:prstGeom prst="rect">
              <a:avLst/>
            </a:prstGeom>
            <a:solidFill>
              <a:srgbClr val="1CABE2">
                <a:alpha val="100000"/>
              </a:srgbClr>
            </a:solidFill>
          </p:spPr>
          <p:txBody>
            <a:bodyPr/>
            <a:lstStyle/>
            <a:p/>
          </p:txBody>
        </p:sp>
        <p:sp>
          <p:nvSpPr>
            <p:cNvPr id="74" name="rc74"/>
            <p:cNvSpPr/>
            <p:nvPr/>
          </p:nvSpPr>
          <p:spPr>
            <a:xfrm>
              <a:off x="5170291" y="2927386"/>
              <a:ext cx="203168" cy="1698149"/>
            </a:xfrm>
            <a:prstGeom prst="rect">
              <a:avLst/>
            </a:prstGeom>
            <a:solidFill>
              <a:srgbClr val="80BD41">
                <a:alpha val="100000"/>
              </a:srgbClr>
            </a:solidFill>
          </p:spPr>
          <p:txBody>
            <a:bodyPr/>
            <a:lstStyle/>
            <a:p/>
          </p:txBody>
        </p:sp>
        <p:sp>
          <p:nvSpPr>
            <p:cNvPr id="75" name="rc75"/>
            <p:cNvSpPr/>
            <p:nvPr/>
          </p:nvSpPr>
          <p:spPr>
            <a:xfrm>
              <a:off x="5170291" y="2759443"/>
              <a:ext cx="203168" cy="93310"/>
            </a:xfrm>
            <a:prstGeom prst="rect">
              <a:avLst/>
            </a:prstGeom>
            <a:solidFill>
              <a:srgbClr val="0058AB">
                <a:alpha val="100000"/>
              </a:srgbClr>
            </a:solidFill>
          </p:spPr>
          <p:txBody>
            <a:bodyPr/>
            <a:lstStyle/>
            <a:p/>
          </p:txBody>
        </p:sp>
        <p:sp>
          <p:nvSpPr>
            <p:cNvPr id="76" name="rc76"/>
            <p:cNvSpPr/>
            <p:nvPr/>
          </p:nvSpPr>
          <p:spPr>
            <a:xfrm>
              <a:off x="5170291" y="2852754"/>
              <a:ext cx="203168" cy="74632"/>
            </a:xfrm>
            <a:prstGeom prst="rect">
              <a:avLst/>
            </a:prstGeom>
            <a:solidFill>
              <a:srgbClr val="1CABE2">
                <a:alpha val="100000"/>
              </a:srgbClr>
            </a:solidFill>
          </p:spPr>
          <p:txBody>
            <a:bodyPr/>
            <a:lstStyle/>
            <a:p/>
          </p:txBody>
        </p:sp>
        <p:sp>
          <p:nvSpPr>
            <p:cNvPr id="77" name="rc77"/>
            <p:cNvSpPr/>
            <p:nvPr/>
          </p:nvSpPr>
          <p:spPr>
            <a:xfrm>
              <a:off x="5396033" y="2984270"/>
              <a:ext cx="203168" cy="1641264"/>
            </a:xfrm>
            <a:prstGeom prst="rect">
              <a:avLst/>
            </a:prstGeom>
            <a:solidFill>
              <a:srgbClr val="80BD41">
                <a:alpha val="100000"/>
              </a:srgbClr>
            </a:solidFill>
          </p:spPr>
          <p:txBody>
            <a:bodyPr/>
            <a:lstStyle/>
            <a:p/>
          </p:txBody>
        </p:sp>
        <p:sp>
          <p:nvSpPr>
            <p:cNvPr id="78" name="rc78"/>
            <p:cNvSpPr/>
            <p:nvPr/>
          </p:nvSpPr>
          <p:spPr>
            <a:xfrm>
              <a:off x="5396033" y="2760454"/>
              <a:ext cx="203168" cy="167862"/>
            </a:xfrm>
            <a:prstGeom prst="rect">
              <a:avLst/>
            </a:prstGeom>
            <a:solidFill>
              <a:srgbClr val="0058AB">
                <a:alpha val="100000"/>
              </a:srgbClr>
            </a:solidFill>
          </p:spPr>
          <p:txBody>
            <a:bodyPr/>
            <a:lstStyle/>
            <a:p/>
          </p:txBody>
        </p:sp>
        <p:sp>
          <p:nvSpPr>
            <p:cNvPr id="79" name="rc79"/>
            <p:cNvSpPr/>
            <p:nvPr/>
          </p:nvSpPr>
          <p:spPr>
            <a:xfrm>
              <a:off x="5396033" y="2928316"/>
              <a:ext cx="203168" cy="55954"/>
            </a:xfrm>
            <a:prstGeom prst="rect">
              <a:avLst/>
            </a:prstGeom>
            <a:solidFill>
              <a:srgbClr val="1CABE2">
                <a:alpha val="100000"/>
              </a:srgbClr>
            </a:solidFill>
          </p:spPr>
          <p:txBody>
            <a:bodyPr/>
            <a:lstStyle/>
            <a:p/>
          </p:txBody>
        </p:sp>
        <p:sp>
          <p:nvSpPr>
            <p:cNvPr id="80" name="rc80"/>
            <p:cNvSpPr/>
            <p:nvPr/>
          </p:nvSpPr>
          <p:spPr>
            <a:xfrm>
              <a:off x="5621775" y="3029921"/>
              <a:ext cx="203168" cy="1595613"/>
            </a:xfrm>
            <a:prstGeom prst="rect">
              <a:avLst/>
            </a:prstGeom>
            <a:solidFill>
              <a:srgbClr val="80BD41">
                <a:alpha val="100000"/>
              </a:srgbClr>
            </a:solidFill>
          </p:spPr>
          <p:txBody>
            <a:bodyPr/>
            <a:lstStyle/>
            <a:p/>
          </p:txBody>
        </p:sp>
        <p:sp>
          <p:nvSpPr>
            <p:cNvPr id="81" name="rc81"/>
            <p:cNvSpPr/>
            <p:nvPr/>
          </p:nvSpPr>
          <p:spPr>
            <a:xfrm>
              <a:off x="5621775" y="2770178"/>
              <a:ext cx="203168" cy="222642"/>
            </a:xfrm>
            <a:prstGeom prst="rect">
              <a:avLst/>
            </a:prstGeom>
            <a:solidFill>
              <a:srgbClr val="0058AB">
                <a:alpha val="100000"/>
              </a:srgbClr>
            </a:solidFill>
          </p:spPr>
          <p:txBody>
            <a:bodyPr/>
            <a:lstStyle/>
            <a:p/>
          </p:txBody>
        </p:sp>
        <p:sp>
          <p:nvSpPr>
            <p:cNvPr id="82" name="rc82"/>
            <p:cNvSpPr/>
            <p:nvPr/>
          </p:nvSpPr>
          <p:spPr>
            <a:xfrm>
              <a:off x="5621775" y="2992821"/>
              <a:ext cx="203168" cy="37100"/>
            </a:xfrm>
            <a:prstGeom prst="rect">
              <a:avLst/>
            </a:prstGeom>
            <a:solidFill>
              <a:srgbClr val="1CABE2">
                <a:alpha val="100000"/>
              </a:srgbClr>
            </a:solidFill>
          </p:spPr>
          <p:txBody>
            <a:bodyPr/>
            <a:lstStyle/>
            <a:p/>
          </p:txBody>
        </p:sp>
        <p:sp>
          <p:nvSpPr>
            <p:cNvPr id="83" name="rc83"/>
            <p:cNvSpPr/>
            <p:nvPr/>
          </p:nvSpPr>
          <p:spPr>
            <a:xfrm>
              <a:off x="5847518" y="3165727"/>
              <a:ext cx="203168" cy="1459808"/>
            </a:xfrm>
            <a:prstGeom prst="rect">
              <a:avLst/>
            </a:prstGeom>
            <a:solidFill>
              <a:srgbClr val="80BD41">
                <a:alpha val="100000"/>
              </a:srgbClr>
            </a:solidFill>
          </p:spPr>
          <p:txBody>
            <a:bodyPr/>
            <a:lstStyle/>
            <a:p/>
          </p:txBody>
        </p:sp>
        <p:sp>
          <p:nvSpPr>
            <p:cNvPr id="84" name="rc84"/>
            <p:cNvSpPr/>
            <p:nvPr/>
          </p:nvSpPr>
          <p:spPr>
            <a:xfrm>
              <a:off x="5847518" y="2777676"/>
              <a:ext cx="203168" cy="295656"/>
            </a:xfrm>
            <a:prstGeom prst="rect">
              <a:avLst/>
            </a:prstGeom>
            <a:solidFill>
              <a:srgbClr val="0058AB">
                <a:alpha val="100000"/>
              </a:srgbClr>
            </a:solidFill>
          </p:spPr>
          <p:txBody>
            <a:bodyPr/>
            <a:lstStyle/>
            <a:p/>
          </p:txBody>
        </p:sp>
        <p:sp>
          <p:nvSpPr>
            <p:cNvPr id="85" name="rc85"/>
            <p:cNvSpPr/>
            <p:nvPr/>
          </p:nvSpPr>
          <p:spPr>
            <a:xfrm>
              <a:off x="5847518" y="3073333"/>
              <a:ext cx="203168" cy="92393"/>
            </a:xfrm>
            <a:prstGeom prst="rect">
              <a:avLst/>
            </a:prstGeom>
            <a:solidFill>
              <a:srgbClr val="1CABE2">
                <a:alpha val="100000"/>
              </a:srgbClr>
            </a:solidFill>
          </p:spPr>
          <p:txBody>
            <a:bodyPr/>
            <a:lstStyle/>
            <a:p/>
          </p:txBody>
        </p:sp>
        <p:sp>
          <p:nvSpPr>
            <p:cNvPr id="86" name="rc86"/>
            <p:cNvSpPr/>
            <p:nvPr/>
          </p:nvSpPr>
          <p:spPr>
            <a:xfrm>
              <a:off x="6073260" y="3337244"/>
              <a:ext cx="203168" cy="1288291"/>
            </a:xfrm>
            <a:prstGeom prst="rect">
              <a:avLst/>
            </a:prstGeom>
            <a:solidFill>
              <a:srgbClr val="80BD41">
                <a:alpha val="100000"/>
              </a:srgbClr>
            </a:solidFill>
          </p:spPr>
          <p:txBody>
            <a:bodyPr/>
            <a:lstStyle/>
            <a:p/>
          </p:txBody>
        </p:sp>
        <p:sp>
          <p:nvSpPr>
            <p:cNvPr id="87" name="rc87"/>
            <p:cNvSpPr/>
            <p:nvPr/>
          </p:nvSpPr>
          <p:spPr>
            <a:xfrm>
              <a:off x="6073260" y="2785120"/>
              <a:ext cx="203168" cy="386486"/>
            </a:xfrm>
            <a:prstGeom prst="rect">
              <a:avLst/>
            </a:prstGeom>
            <a:solidFill>
              <a:srgbClr val="0058AB">
                <a:alpha val="100000"/>
              </a:srgbClr>
            </a:solidFill>
          </p:spPr>
          <p:txBody>
            <a:bodyPr/>
            <a:lstStyle/>
            <a:p/>
          </p:txBody>
        </p:sp>
        <p:sp>
          <p:nvSpPr>
            <p:cNvPr id="88" name="rc88"/>
            <p:cNvSpPr/>
            <p:nvPr/>
          </p:nvSpPr>
          <p:spPr>
            <a:xfrm>
              <a:off x="6073260" y="3171607"/>
              <a:ext cx="203168" cy="165636"/>
            </a:xfrm>
            <a:prstGeom prst="rect">
              <a:avLst/>
            </a:prstGeom>
            <a:solidFill>
              <a:srgbClr val="1CABE2">
                <a:alpha val="100000"/>
              </a:srgbClr>
            </a:solidFill>
          </p:spPr>
          <p:txBody>
            <a:bodyPr/>
            <a:lstStyle/>
            <a:p/>
          </p:txBody>
        </p:sp>
        <p:sp>
          <p:nvSpPr>
            <p:cNvPr id="89" name="rc89"/>
            <p:cNvSpPr/>
            <p:nvPr/>
          </p:nvSpPr>
          <p:spPr>
            <a:xfrm>
              <a:off x="6299002" y="3361249"/>
              <a:ext cx="203168" cy="1264286"/>
            </a:xfrm>
            <a:prstGeom prst="rect">
              <a:avLst/>
            </a:prstGeom>
            <a:solidFill>
              <a:srgbClr val="80BD41">
                <a:alpha val="100000"/>
              </a:srgbClr>
            </a:solidFill>
          </p:spPr>
          <p:txBody>
            <a:bodyPr/>
            <a:lstStyle/>
            <a:p/>
          </p:txBody>
        </p:sp>
        <p:sp>
          <p:nvSpPr>
            <p:cNvPr id="90" name="rc90"/>
            <p:cNvSpPr/>
            <p:nvPr/>
          </p:nvSpPr>
          <p:spPr>
            <a:xfrm>
              <a:off x="6299002" y="2793239"/>
              <a:ext cx="203168" cy="329817"/>
            </a:xfrm>
            <a:prstGeom prst="rect">
              <a:avLst/>
            </a:prstGeom>
            <a:solidFill>
              <a:srgbClr val="0058AB">
                <a:alpha val="100000"/>
              </a:srgbClr>
            </a:solidFill>
          </p:spPr>
          <p:txBody>
            <a:bodyPr/>
            <a:lstStyle/>
            <a:p/>
          </p:txBody>
        </p:sp>
        <p:sp>
          <p:nvSpPr>
            <p:cNvPr id="91" name="rc91"/>
            <p:cNvSpPr/>
            <p:nvPr/>
          </p:nvSpPr>
          <p:spPr>
            <a:xfrm>
              <a:off x="6299002" y="3123056"/>
              <a:ext cx="203168" cy="238192"/>
            </a:xfrm>
            <a:prstGeom prst="rect">
              <a:avLst/>
            </a:prstGeom>
            <a:solidFill>
              <a:srgbClr val="1CABE2">
                <a:alpha val="100000"/>
              </a:srgbClr>
            </a:solidFill>
          </p:spPr>
          <p:txBody>
            <a:bodyPr/>
            <a:lstStyle/>
            <a:p/>
          </p:txBody>
        </p:sp>
        <p:sp>
          <p:nvSpPr>
            <p:cNvPr id="92" name="rc92"/>
            <p:cNvSpPr/>
            <p:nvPr/>
          </p:nvSpPr>
          <p:spPr>
            <a:xfrm>
              <a:off x="6524745" y="3331943"/>
              <a:ext cx="203168" cy="1293591"/>
            </a:xfrm>
            <a:prstGeom prst="rect">
              <a:avLst/>
            </a:prstGeom>
            <a:solidFill>
              <a:srgbClr val="80BD41">
                <a:alpha val="100000"/>
              </a:srgbClr>
            </a:solidFill>
          </p:spPr>
          <p:txBody>
            <a:bodyPr/>
            <a:lstStyle/>
            <a:p/>
          </p:txBody>
        </p:sp>
        <p:sp>
          <p:nvSpPr>
            <p:cNvPr id="93" name="rc93"/>
            <p:cNvSpPr/>
            <p:nvPr/>
          </p:nvSpPr>
          <p:spPr>
            <a:xfrm>
              <a:off x="6524745" y="2803583"/>
              <a:ext cx="203168" cy="382615"/>
            </a:xfrm>
            <a:prstGeom prst="rect">
              <a:avLst/>
            </a:prstGeom>
            <a:solidFill>
              <a:srgbClr val="0058AB">
                <a:alpha val="100000"/>
              </a:srgbClr>
            </a:solidFill>
          </p:spPr>
          <p:txBody>
            <a:bodyPr/>
            <a:lstStyle/>
            <a:p/>
          </p:txBody>
        </p:sp>
        <p:sp>
          <p:nvSpPr>
            <p:cNvPr id="94" name="rc94"/>
            <p:cNvSpPr/>
            <p:nvPr/>
          </p:nvSpPr>
          <p:spPr>
            <a:xfrm>
              <a:off x="6524745" y="3186199"/>
              <a:ext cx="203168" cy="145744"/>
            </a:xfrm>
            <a:prstGeom prst="rect">
              <a:avLst/>
            </a:prstGeom>
            <a:solidFill>
              <a:srgbClr val="1CABE2">
                <a:alpha val="100000"/>
              </a:srgbClr>
            </a:solidFill>
          </p:spPr>
          <p:txBody>
            <a:bodyPr/>
            <a:lstStyle/>
            <a:p/>
          </p:txBody>
        </p:sp>
        <p:sp>
          <p:nvSpPr>
            <p:cNvPr id="95" name="rc95"/>
            <p:cNvSpPr/>
            <p:nvPr/>
          </p:nvSpPr>
          <p:spPr>
            <a:xfrm>
              <a:off x="6750487" y="3171431"/>
              <a:ext cx="203168" cy="1454103"/>
            </a:xfrm>
            <a:prstGeom prst="rect">
              <a:avLst/>
            </a:prstGeom>
            <a:solidFill>
              <a:srgbClr val="80BD41">
                <a:alpha val="100000"/>
              </a:srgbClr>
            </a:solidFill>
          </p:spPr>
          <p:txBody>
            <a:bodyPr/>
            <a:lstStyle/>
            <a:p/>
          </p:txBody>
        </p:sp>
        <p:sp>
          <p:nvSpPr>
            <p:cNvPr id="96" name="rc96"/>
            <p:cNvSpPr/>
            <p:nvPr/>
          </p:nvSpPr>
          <p:spPr>
            <a:xfrm>
              <a:off x="6750487" y="2807912"/>
              <a:ext cx="203168" cy="327174"/>
            </a:xfrm>
            <a:prstGeom prst="rect">
              <a:avLst/>
            </a:prstGeom>
            <a:solidFill>
              <a:srgbClr val="0058AB">
                <a:alpha val="100000"/>
              </a:srgbClr>
            </a:solidFill>
          </p:spPr>
          <p:txBody>
            <a:bodyPr/>
            <a:lstStyle/>
            <a:p/>
          </p:txBody>
        </p:sp>
        <p:sp>
          <p:nvSpPr>
            <p:cNvPr id="97" name="rc97"/>
            <p:cNvSpPr/>
            <p:nvPr/>
          </p:nvSpPr>
          <p:spPr>
            <a:xfrm>
              <a:off x="6750487" y="3135086"/>
              <a:ext cx="203168" cy="36345"/>
            </a:xfrm>
            <a:prstGeom prst="rect">
              <a:avLst/>
            </a:prstGeom>
            <a:solidFill>
              <a:srgbClr val="1CABE2">
                <a:alpha val="100000"/>
              </a:srgbClr>
            </a:solidFill>
          </p:spPr>
          <p:txBody>
            <a:bodyPr/>
            <a:lstStyle/>
            <a:p/>
          </p:txBody>
        </p:sp>
        <p:sp>
          <p:nvSpPr>
            <p:cNvPr id="98" name="rc98"/>
            <p:cNvSpPr/>
            <p:nvPr/>
          </p:nvSpPr>
          <p:spPr>
            <a:xfrm>
              <a:off x="6976229" y="2819416"/>
              <a:ext cx="203168" cy="273366"/>
            </a:xfrm>
            <a:prstGeom prst="rect">
              <a:avLst/>
            </a:prstGeom>
            <a:solidFill>
              <a:srgbClr val="F26A21">
                <a:alpha val="100000"/>
              </a:srgbClr>
            </a:solidFill>
          </p:spPr>
          <p:txBody>
            <a:bodyPr/>
            <a:lstStyle/>
            <a:p/>
          </p:txBody>
        </p:sp>
        <p:sp>
          <p:nvSpPr>
            <p:cNvPr id="99" name="rc99"/>
            <p:cNvSpPr/>
            <p:nvPr/>
          </p:nvSpPr>
          <p:spPr>
            <a:xfrm>
              <a:off x="6976229" y="3092782"/>
              <a:ext cx="203168" cy="1532752"/>
            </a:xfrm>
            <a:prstGeom prst="rect">
              <a:avLst/>
            </a:prstGeom>
            <a:solidFill>
              <a:srgbClr val="FFC20E">
                <a:alpha val="100000"/>
              </a:srgbClr>
            </a:solidFill>
          </p:spPr>
          <p:txBody>
            <a:bodyPr/>
            <a:lstStyle/>
            <a:p/>
          </p:txBody>
        </p:sp>
        <p:sp>
          <p:nvSpPr>
            <p:cNvPr id="100" name="rc100"/>
            <p:cNvSpPr/>
            <p:nvPr/>
          </p:nvSpPr>
          <p:spPr>
            <a:xfrm>
              <a:off x="7201972" y="2833401"/>
              <a:ext cx="203168" cy="228408"/>
            </a:xfrm>
            <a:prstGeom prst="rect">
              <a:avLst/>
            </a:prstGeom>
            <a:solidFill>
              <a:srgbClr val="F26A21">
                <a:alpha val="100000"/>
              </a:srgbClr>
            </a:solidFill>
          </p:spPr>
          <p:txBody>
            <a:bodyPr/>
            <a:lstStyle/>
            <a:p/>
          </p:txBody>
        </p:sp>
        <p:sp>
          <p:nvSpPr>
            <p:cNvPr id="101" name="rc101"/>
            <p:cNvSpPr/>
            <p:nvPr/>
          </p:nvSpPr>
          <p:spPr>
            <a:xfrm>
              <a:off x="7201972" y="3061809"/>
              <a:ext cx="203168" cy="1563725"/>
            </a:xfrm>
            <a:prstGeom prst="rect">
              <a:avLst/>
            </a:prstGeom>
            <a:solidFill>
              <a:srgbClr val="FFC20E">
                <a:alpha val="100000"/>
              </a:srgbClr>
            </a:solidFill>
          </p:spPr>
          <p:txBody>
            <a:bodyPr/>
            <a:lstStyle/>
            <a:p/>
          </p:txBody>
        </p:sp>
        <p:sp>
          <p:nvSpPr>
            <p:cNvPr id="102" name="rc102"/>
            <p:cNvSpPr/>
            <p:nvPr/>
          </p:nvSpPr>
          <p:spPr>
            <a:xfrm>
              <a:off x="7427714" y="2845350"/>
              <a:ext cx="203168" cy="190844"/>
            </a:xfrm>
            <a:prstGeom prst="rect">
              <a:avLst/>
            </a:prstGeom>
            <a:solidFill>
              <a:srgbClr val="F26A21">
                <a:alpha val="100000"/>
              </a:srgbClr>
            </a:solidFill>
          </p:spPr>
          <p:txBody>
            <a:bodyPr/>
            <a:lstStyle/>
            <a:p/>
          </p:txBody>
        </p:sp>
        <p:sp>
          <p:nvSpPr>
            <p:cNvPr id="103" name="rc103"/>
            <p:cNvSpPr/>
            <p:nvPr/>
          </p:nvSpPr>
          <p:spPr>
            <a:xfrm>
              <a:off x="7427714" y="3036194"/>
              <a:ext cx="203168" cy="1589341"/>
            </a:xfrm>
            <a:prstGeom prst="rect">
              <a:avLst/>
            </a:prstGeom>
            <a:solidFill>
              <a:srgbClr val="FFC20E">
                <a:alpha val="100000"/>
              </a:srgbClr>
            </a:solidFill>
          </p:spPr>
          <p:txBody>
            <a:bodyPr/>
            <a:lstStyle/>
            <a:p/>
          </p:txBody>
        </p:sp>
        <p:sp>
          <p:nvSpPr>
            <p:cNvPr id="104" name="rc104"/>
            <p:cNvSpPr/>
            <p:nvPr/>
          </p:nvSpPr>
          <p:spPr>
            <a:xfrm>
              <a:off x="7653457" y="2856840"/>
              <a:ext cx="203168" cy="159457"/>
            </a:xfrm>
            <a:prstGeom prst="rect">
              <a:avLst/>
            </a:prstGeom>
            <a:solidFill>
              <a:srgbClr val="F26A21">
                <a:alpha val="100000"/>
              </a:srgbClr>
            </a:solidFill>
          </p:spPr>
          <p:txBody>
            <a:bodyPr/>
            <a:lstStyle/>
            <a:p/>
          </p:txBody>
        </p:sp>
        <p:sp>
          <p:nvSpPr>
            <p:cNvPr id="105" name="rc105"/>
            <p:cNvSpPr/>
            <p:nvPr/>
          </p:nvSpPr>
          <p:spPr>
            <a:xfrm>
              <a:off x="7653457" y="3016298"/>
              <a:ext cx="203168" cy="1609237"/>
            </a:xfrm>
            <a:prstGeom prst="rect">
              <a:avLst/>
            </a:prstGeom>
            <a:solidFill>
              <a:srgbClr val="FFC20E">
                <a:alpha val="100000"/>
              </a:srgbClr>
            </a:solidFill>
          </p:spPr>
          <p:txBody>
            <a:bodyPr/>
            <a:lstStyle/>
            <a:p/>
          </p:txBody>
        </p:sp>
        <p:sp>
          <p:nvSpPr>
            <p:cNvPr id="106" name="rc106"/>
            <p:cNvSpPr/>
            <p:nvPr/>
          </p:nvSpPr>
          <p:spPr>
            <a:xfrm>
              <a:off x="7879199" y="2867467"/>
              <a:ext cx="203168" cy="133233"/>
            </a:xfrm>
            <a:prstGeom prst="rect">
              <a:avLst/>
            </a:prstGeom>
            <a:solidFill>
              <a:srgbClr val="F26A21">
                <a:alpha val="100000"/>
              </a:srgbClr>
            </a:solidFill>
          </p:spPr>
          <p:txBody>
            <a:bodyPr/>
            <a:lstStyle/>
            <a:p/>
          </p:txBody>
        </p:sp>
        <p:sp>
          <p:nvSpPr>
            <p:cNvPr id="107" name="rc107"/>
            <p:cNvSpPr/>
            <p:nvPr/>
          </p:nvSpPr>
          <p:spPr>
            <a:xfrm>
              <a:off x="7879199" y="3000700"/>
              <a:ext cx="203168" cy="1624835"/>
            </a:xfrm>
            <a:prstGeom prst="rect">
              <a:avLst/>
            </a:prstGeom>
            <a:solidFill>
              <a:srgbClr val="FFC20E">
                <a:alpha val="100000"/>
              </a:srgbClr>
            </a:solidFill>
          </p:spPr>
          <p:txBody>
            <a:bodyPr/>
            <a:lstStyle/>
            <a:p/>
          </p:txBody>
        </p:sp>
        <p:sp>
          <p:nvSpPr>
            <p:cNvPr id="108" name="rc108"/>
            <p:cNvSpPr/>
            <p:nvPr/>
          </p:nvSpPr>
          <p:spPr>
            <a:xfrm>
              <a:off x="8104941" y="2876921"/>
              <a:ext cx="203168" cy="111321"/>
            </a:xfrm>
            <a:prstGeom prst="rect">
              <a:avLst/>
            </a:prstGeom>
            <a:solidFill>
              <a:srgbClr val="F26A21">
                <a:alpha val="100000"/>
              </a:srgbClr>
            </a:solidFill>
          </p:spPr>
          <p:txBody>
            <a:bodyPr/>
            <a:lstStyle/>
            <a:p/>
          </p:txBody>
        </p:sp>
        <p:sp>
          <p:nvSpPr>
            <p:cNvPr id="109" name="rc109"/>
            <p:cNvSpPr/>
            <p:nvPr/>
          </p:nvSpPr>
          <p:spPr>
            <a:xfrm>
              <a:off x="8104941" y="2988242"/>
              <a:ext cx="203168" cy="1637292"/>
            </a:xfrm>
            <a:prstGeom prst="rect">
              <a:avLst/>
            </a:prstGeom>
            <a:solidFill>
              <a:srgbClr val="FFC20E">
                <a:alpha val="100000"/>
              </a:srgbClr>
            </a:solidFill>
          </p:spPr>
          <p:txBody>
            <a:bodyPr/>
            <a:lstStyle/>
            <a:p/>
          </p:txBody>
        </p:sp>
        <p:sp>
          <p:nvSpPr>
            <p:cNvPr id="110" name="pl110"/>
            <p:cNvSpPr/>
            <p:nvPr/>
          </p:nvSpPr>
          <p:spPr>
            <a:xfrm>
              <a:off x="1434255" y="1227418"/>
              <a:ext cx="5417816" cy="686488"/>
            </a:xfrm>
            <a:custGeom>
              <a:avLst/>
              <a:pathLst>
                <a:path w="5417816" h="686488">
                  <a:moveTo>
                    <a:pt x="0" y="137297"/>
                  </a:moveTo>
                  <a:lnTo>
                    <a:pt x="225742" y="102973"/>
                  </a:lnTo>
                  <a:lnTo>
                    <a:pt x="451484" y="137297"/>
                  </a:lnTo>
                  <a:lnTo>
                    <a:pt x="677227" y="137297"/>
                  </a:lnTo>
                  <a:lnTo>
                    <a:pt x="902969" y="171622"/>
                  </a:lnTo>
                  <a:lnTo>
                    <a:pt x="1128711" y="68648"/>
                  </a:lnTo>
                  <a:lnTo>
                    <a:pt x="1354454" y="0"/>
                  </a:lnTo>
                  <a:lnTo>
                    <a:pt x="1580196" y="0"/>
                  </a:lnTo>
                  <a:lnTo>
                    <a:pt x="1805938" y="102973"/>
                  </a:lnTo>
                  <a:lnTo>
                    <a:pt x="2031681" y="171622"/>
                  </a:lnTo>
                  <a:lnTo>
                    <a:pt x="2257423" y="137297"/>
                  </a:lnTo>
                  <a:lnTo>
                    <a:pt x="2483165" y="137297"/>
                  </a:lnTo>
                  <a:lnTo>
                    <a:pt x="2708908" y="171622"/>
                  </a:lnTo>
                  <a:lnTo>
                    <a:pt x="2934650" y="68648"/>
                  </a:lnTo>
                  <a:lnTo>
                    <a:pt x="3160393" y="137297"/>
                  </a:lnTo>
                  <a:lnTo>
                    <a:pt x="3386135" y="102973"/>
                  </a:lnTo>
                  <a:lnTo>
                    <a:pt x="3611877" y="171622"/>
                  </a:lnTo>
                  <a:lnTo>
                    <a:pt x="3837620" y="137297"/>
                  </a:lnTo>
                  <a:lnTo>
                    <a:pt x="4063362" y="274595"/>
                  </a:lnTo>
                  <a:lnTo>
                    <a:pt x="4289104" y="377568"/>
                  </a:lnTo>
                  <a:lnTo>
                    <a:pt x="4514847" y="514866"/>
                  </a:lnTo>
                  <a:lnTo>
                    <a:pt x="4740589" y="686488"/>
                  </a:lnTo>
                  <a:lnTo>
                    <a:pt x="4966331" y="583515"/>
                  </a:lnTo>
                  <a:lnTo>
                    <a:pt x="5192074" y="686488"/>
                  </a:lnTo>
                  <a:lnTo>
                    <a:pt x="5417816" y="583515"/>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261743"/>
              <a:ext cx="5417816" cy="995407"/>
            </a:xfrm>
            <a:custGeom>
              <a:avLst/>
              <a:pathLst>
                <a:path w="5417816" h="995407">
                  <a:moveTo>
                    <a:pt x="0" y="411892"/>
                  </a:moveTo>
                  <a:lnTo>
                    <a:pt x="225742" y="308919"/>
                  </a:lnTo>
                  <a:lnTo>
                    <a:pt x="451484" y="377568"/>
                  </a:lnTo>
                  <a:lnTo>
                    <a:pt x="677227" y="411892"/>
                  </a:lnTo>
                  <a:lnTo>
                    <a:pt x="902969" y="205946"/>
                  </a:lnTo>
                  <a:lnTo>
                    <a:pt x="1128711" y="68648"/>
                  </a:lnTo>
                  <a:lnTo>
                    <a:pt x="1354454" y="0"/>
                  </a:lnTo>
                  <a:lnTo>
                    <a:pt x="1580196" y="102973"/>
                  </a:lnTo>
                  <a:lnTo>
                    <a:pt x="1805938" y="308919"/>
                  </a:lnTo>
                  <a:lnTo>
                    <a:pt x="2031681" y="411892"/>
                  </a:lnTo>
                  <a:lnTo>
                    <a:pt x="2257423" y="240270"/>
                  </a:lnTo>
                  <a:lnTo>
                    <a:pt x="2483165" y="205946"/>
                  </a:lnTo>
                  <a:lnTo>
                    <a:pt x="2708908" y="240270"/>
                  </a:lnTo>
                  <a:lnTo>
                    <a:pt x="2934650" y="240270"/>
                  </a:lnTo>
                  <a:lnTo>
                    <a:pt x="3160393" y="171622"/>
                  </a:lnTo>
                  <a:lnTo>
                    <a:pt x="3386135" y="205946"/>
                  </a:lnTo>
                  <a:lnTo>
                    <a:pt x="3611877" y="205946"/>
                  </a:lnTo>
                  <a:lnTo>
                    <a:pt x="3837620" y="240270"/>
                  </a:lnTo>
                  <a:lnTo>
                    <a:pt x="4063362" y="343244"/>
                  </a:lnTo>
                  <a:lnTo>
                    <a:pt x="4289104" y="411892"/>
                  </a:lnTo>
                  <a:lnTo>
                    <a:pt x="4514847" y="652163"/>
                  </a:lnTo>
                  <a:lnTo>
                    <a:pt x="4740589" y="961083"/>
                  </a:lnTo>
                  <a:lnTo>
                    <a:pt x="4966331" y="995407"/>
                  </a:lnTo>
                  <a:lnTo>
                    <a:pt x="5192074" y="926759"/>
                  </a:lnTo>
                  <a:lnTo>
                    <a:pt x="5417816" y="617839"/>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3" name="tx113"/>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4" name="tx114"/>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475206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565503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5880773"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8" name="tx118"/>
            <p:cNvSpPr/>
            <p:nvPr/>
          </p:nvSpPr>
          <p:spPr>
            <a:xfrm>
              <a:off x="6106516"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6332258"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6558000"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783743"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136592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3" name="tx123"/>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4" name="tx124"/>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5" name="tx125"/>
            <p:cNvSpPr/>
            <p:nvPr/>
          </p:nvSpPr>
          <p:spPr>
            <a:xfrm>
              <a:off x="475206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6" name="tx126"/>
            <p:cNvSpPr/>
            <p:nvPr/>
          </p:nvSpPr>
          <p:spPr>
            <a:xfrm>
              <a:off x="5655031"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7" name="tx127"/>
            <p:cNvSpPr/>
            <p:nvPr/>
          </p:nvSpPr>
          <p:spPr>
            <a:xfrm>
              <a:off x="5880773"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8" name="tx128"/>
            <p:cNvSpPr/>
            <p:nvPr/>
          </p:nvSpPr>
          <p:spPr>
            <a:xfrm>
              <a:off x="6106516"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6332258"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0" name="tx130"/>
            <p:cNvSpPr/>
            <p:nvPr/>
          </p:nvSpPr>
          <p:spPr>
            <a:xfrm>
              <a:off x="6558000"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783743"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194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4" name="tx134"/>
            <p:cNvSpPr/>
            <p:nvPr/>
          </p:nvSpPr>
          <p:spPr>
            <a:xfrm>
              <a:off x="508103" y="18708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80629"/>
              <a:ext cx="43897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Paraguay</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Paraguay is projected to have a  decline in the number of surviving infants by 2030. To achieve the IA2030 ZD target, more (~1.58%)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7118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3202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39287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5160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1245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6732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027822"/>
              <a:ext cx="215906" cy="962937"/>
            </a:xfrm>
            <a:prstGeom prst="rect">
              <a:avLst/>
            </a:prstGeom>
            <a:solidFill>
              <a:srgbClr val="0058AB">
                <a:alpha val="100000"/>
              </a:srgbClr>
            </a:solidFill>
          </p:spPr>
          <p:txBody>
            <a:bodyPr/>
            <a:lstStyle/>
            <a:p/>
          </p:txBody>
        </p:sp>
        <p:sp>
          <p:nvSpPr>
            <p:cNvPr id="39" name="rc39"/>
            <p:cNvSpPr/>
            <p:nvPr/>
          </p:nvSpPr>
          <p:spPr>
            <a:xfrm>
              <a:off x="1530867" y="4234628"/>
              <a:ext cx="215906" cy="756131"/>
            </a:xfrm>
            <a:prstGeom prst="rect">
              <a:avLst/>
            </a:prstGeom>
            <a:solidFill>
              <a:srgbClr val="0058AB">
                <a:alpha val="100000"/>
              </a:srgbClr>
            </a:solidFill>
          </p:spPr>
          <p:txBody>
            <a:bodyPr/>
            <a:lstStyle/>
            <a:p/>
          </p:txBody>
        </p:sp>
        <p:sp>
          <p:nvSpPr>
            <p:cNvPr id="40" name="rc40"/>
            <p:cNvSpPr/>
            <p:nvPr/>
          </p:nvSpPr>
          <p:spPr>
            <a:xfrm>
              <a:off x="1770763" y="4062218"/>
              <a:ext cx="215906" cy="928541"/>
            </a:xfrm>
            <a:prstGeom prst="rect">
              <a:avLst/>
            </a:prstGeom>
            <a:solidFill>
              <a:srgbClr val="0058AB">
                <a:alpha val="100000"/>
              </a:srgbClr>
            </a:solidFill>
          </p:spPr>
          <p:txBody>
            <a:bodyPr/>
            <a:lstStyle/>
            <a:p/>
          </p:txBody>
        </p:sp>
        <p:sp>
          <p:nvSpPr>
            <p:cNvPr id="41" name="rc41"/>
            <p:cNvSpPr/>
            <p:nvPr/>
          </p:nvSpPr>
          <p:spPr>
            <a:xfrm>
              <a:off x="2010660" y="4076321"/>
              <a:ext cx="215906" cy="914438"/>
            </a:xfrm>
            <a:prstGeom prst="rect">
              <a:avLst/>
            </a:prstGeom>
            <a:solidFill>
              <a:srgbClr val="0058AB">
                <a:alpha val="100000"/>
              </a:srgbClr>
            </a:solidFill>
          </p:spPr>
          <p:txBody>
            <a:bodyPr/>
            <a:lstStyle/>
            <a:p/>
          </p:txBody>
        </p:sp>
        <p:sp>
          <p:nvSpPr>
            <p:cNvPr id="42" name="rc42"/>
            <p:cNvSpPr/>
            <p:nvPr/>
          </p:nvSpPr>
          <p:spPr>
            <a:xfrm>
              <a:off x="2250556" y="3894844"/>
              <a:ext cx="215906" cy="1095915"/>
            </a:xfrm>
            <a:prstGeom prst="rect">
              <a:avLst/>
            </a:prstGeom>
            <a:solidFill>
              <a:srgbClr val="0058AB">
                <a:alpha val="100000"/>
              </a:srgbClr>
            </a:solidFill>
          </p:spPr>
          <p:txBody>
            <a:bodyPr/>
            <a:lstStyle/>
            <a:p/>
          </p:txBody>
        </p:sp>
        <p:sp>
          <p:nvSpPr>
            <p:cNvPr id="43" name="rc43"/>
            <p:cNvSpPr/>
            <p:nvPr/>
          </p:nvSpPr>
          <p:spPr>
            <a:xfrm>
              <a:off x="2490453" y="4444889"/>
              <a:ext cx="215906" cy="545870"/>
            </a:xfrm>
            <a:prstGeom prst="rect">
              <a:avLst/>
            </a:prstGeom>
            <a:solidFill>
              <a:srgbClr val="0058AB">
                <a:alpha val="100000"/>
              </a:srgbClr>
            </a:solidFill>
          </p:spPr>
          <p:txBody>
            <a:bodyPr/>
            <a:lstStyle/>
            <a:p/>
          </p:txBody>
        </p:sp>
        <p:sp>
          <p:nvSpPr>
            <p:cNvPr id="44" name="rc44"/>
            <p:cNvSpPr/>
            <p:nvPr/>
          </p:nvSpPr>
          <p:spPr>
            <a:xfrm>
              <a:off x="2730349" y="4810002"/>
              <a:ext cx="215906" cy="180757"/>
            </a:xfrm>
            <a:prstGeom prst="rect">
              <a:avLst/>
            </a:prstGeom>
            <a:solidFill>
              <a:srgbClr val="0058AB">
                <a:alpha val="100000"/>
              </a:srgbClr>
            </a:solidFill>
          </p:spPr>
          <p:txBody>
            <a:bodyPr/>
            <a:lstStyle/>
            <a:p/>
          </p:txBody>
        </p:sp>
        <p:sp>
          <p:nvSpPr>
            <p:cNvPr id="45" name="rc45"/>
            <p:cNvSpPr/>
            <p:nvPr/>
          </p:nvSpPr>
          <p:spPr>
            <a:xfrm>
              <a:off x="2970245" y="4810434"/>
              <a:ext cx="215906" cy="180325"/>
            </a:xfrm>
            <a:prstGeom prst="rect">
              <a:avLst/>
            </a:prstGeom>
            <a:solidFill>
              <a:srgbClr val="0058AB">
                <a:alpha val="100000"/>
              </a:srgbClr>
            </a:solidFill>
          </p:spPr>
          <p:txBody>
            <a:bodyPr/>
            <a:lstStyle/>
            <a:p/>
          </p:txBody>
        </p:sp>
        <p:sp>
          <p:nvSpPr>
            <p:cNvPr id="46" name="rc46"/>
            <p:cNvSpPr/>
            <p:nvPr/>
          </p:nvSpPr>
          <p:spPr>
            <a:xfrm>
              <a:off x="3210142" y="4262836"/>
              <a:ext cx="215906" cy="727923"/>
            </a:xfrm>
            <a:prstGeom prst="rect">
              <a:avLst/>
            </a:prstGeom>
            <a:solidFill>
              <a:srgbClr val="0058AB">
                <a:alpha val="100000"/>
              </a:srgbClr>
            </a:solidFill>
          </p:spPr>
          <p:txBody>
            <a:bodyPr/>
            <a:lstStyle/>
            <a:p/>
          </p:txBody>
        </p:sp>
        <p:sp>
          <p:nvSpPr>
            <p:cNvPr id="47" name="rc47"/>
            <p:cNvSpPr/>
            <p:nvPr/>
          </p:nvSpPr>
          <p:spPr>
            <a:xfrm>
              <a:off x="3450038" y="3890959"/>
              <a:ext cx="215906" cy="1099801"/>
            </a:xfrm>
            <a:prstGeom prst="rect">
              <a:avLst/>
            </a:prstGeom>
            <a:solidFill>
              <a:srgbClr val="0058AB">
                <a:alpha val="100000"/>
              </a:srgbClr>
            </a:solidFill>
          </p:spPr>
          <p:txBody>
            <a:bodyPr/>
            <a:lstStyle/>
            <a:p/>
          </p:txBody>
        </p:sp>
        <p:sp>
          <p:nvSpPr>
            <p:cNvPr id="48" name="rc48"/>
            <p:cNvSpPr/>
            <p:nvPr/>
          </p:nvSpPr>
          <p:spPr>
            <a:xfrm>
              <a:off x="3689935" y="4077617"/>
              <a:ext cx="215906" cy="913142"/>
            </a:xfrm>
            <a:prstGeom prst="rect">
              <a:avLst/>
            </a:prstGeom>
            <a:solidFill>
              <a:srgbClr val="0058AB">
                <a:alpha val="100000"/>
              </a:srgbClr>
            </a:solidFill>
          </p:spPr>
          <p:txBody>
            <a:bodyPr/>
            <a:lstStyle/>
            <a:p/>
          </p:txBody>
        </p:sp>
        <p:sp>
          <p:nvSpPr>
            <p:cNvPr id="49" name="rc49"/>
            <p:cNvSpPr/>
            <p:nvPr/>
          </p:nvSpPr>
          <p:spPr>
            <a:xfrm>
              <a:off x="3929831" y="4067399"/>
              <a:ext cx="215906" cy="923360"/>
            </a:xfrm>
            <a:prstGeom prst="rect">
              <a:avLst/>
            </a:prstGeom>
            <a:solidFill>
              <a:srgbClr val="0058AB">
                <a:alpha val="100000"/>
              </a:srgbClr>
            </a:solidFill>
          </p:spPr>
          <p:txBody>
            <a:bodyPr/>
            <a:lstStyle/>
            <a:p/>
          </p:txBody>
        </p:sp>
        <p:sp>
          <p:nvSpPr>
            <p:cNvPr id="50" name="rc50"/>
            <p:cNvSpPr/>
            <p:nvPr/>
          </p:nvSpPr>
          <p:spPr>
            <a:xfrm>
              <a:off x="4169728" y="3862607"/>
              <a:ext cx="215906" cy="1128152"/>
            </a:xfrm>
            <a:prstGeom prst="rect">
              <a:avLst/>
            </a:prstGeom>
            <a:solidFill>
              <a:srgbClr val="0058AB">
                <a:alpha val="100000"/>
              </a:srgbClr>
            </a:solidFill>
          </p:spPr>
          <p:txBody>
            <a:bodyPr/>
            <a:lstStyle/>
            <a:p/>
          </p:txBody>
        </p:sp>
        <p:sp>
          <p:nvSpPr>
            <p:cNvPr id="51" name="rc51"/>
            <p:cNvSpPr/>
            <p:nvPr/>
          </p:nvSpPr>
          <p:spPr>
            <a:xfrm>
              <a:off x="4409624" y="4420279"/>
              <a:ext cx="215906" cy="570480"/>
            </a:xfrm>
            <a:prstGeom prst="rect">
              <a:avLst/>
            </a:prstGeom>
            <a:solidFill>
              <a:srgbClr val="0058AB">
                <a:alpha val="100000"/>
              </a:srgbClr>
            </a:solidFill>
          </p:spPr>
          <p:txBody>
            <a:bodyPr/>
            <a:lstStyle/>
            <a:p/>
          </p:txBody>
        </p:sp>
        <p:sp>
          <p:nvSpPr>
            <p:cNvPr id="52" name="rc52"/>
            <p:cNvSpPr/>
            <p:nvPr/>
          </p:nvSpPr>
          <p:spPr>
            <a:xfrm>
              <a:off x="4649521" y="4018755"/>
              <a:ext cx="215906" cy="972004"/>
            </a:xfrm>
            <a:prstGeom prst="rect">
              <a:avLst/>
            </a:prstGeom>
            <a:solidFill>
              <a:srgbClr val="0058AB">
                <a:alpha val="100000"/>
              </a:srgbClr>
            </a:solidFill>
          </p:spPr>
          <p:txBody>
            <a:bodyPr/>
            <a:lstStyle/>
            <a:p/>
          </p:txBody>
        </p:sp>
        <p:sp>
          <p:nvSpPr>
            <p:cNvPr id="53" name="rc53"/>
            <p:cNvSpPr/>
            <p:nvPr/>
          </p:nvSpPr>
          <p:spPr>
            <a:xfrm>
              <a:off x="4889417" y="4200233"/>
              <a:ext cx="215906" cy="790526"/>
            </a:xfrm>
            <a:prstGeom prst="rect">
              <a:avLst/>
            </a:prstGeom>
            <a:solidFill>
              <a:srgbClr val="0058AB">
                <a:alpha val="100000"/>
              </a:srgbClr>
            </a:solidFill>
          </p:spPr>
          <p:txBody>
            <a:bodyPr/>
            <a:lstStyle/>
            <a:p/>
          </p:txBody>
        </p:sp>
        <p:sp>
          <p:nvSpPr>
            <p:cNvPr id="54" name="rc54"/>
            <p:cNvSpPr/>
            <p:nvPr/>
          </p:nvSpPr>
          <p:spPr>
            <a:xfrm>
              <a:off x="5129313" y="3796406"/>
              <a:ext cx="215906" cy="1194353"/>
            </a:xfrm>
            <a:prstGeom prst="rect">
              <a:avLst/>
            </a:prstGeom>
            <a:solidFill>
              <a:srgbClr val="0058AB">
                <a:alpha val="100000"/>
              </a:srgbClr>
            </a:solidFill>
          </p:spPr>
          <p:txBody>
            <a:bodyPr/>
            <a:lstStyle/>
            <a:p/>
          </p:txBody>
        </p:sp>
        <p:sp>
          <p:nvSpPr>
            <p:cNvPr id="55" name="rc55"/>
            <p:cNvSpPr/>
            <p:nvPr/>
          </p:nvSpPr>
          <p:spPr>
            <a:xfrm>
              <a:off x="5369210" y="3995009"/>
              <a:ext cx="215906" cy="995750"/>
            </a:xfrm>
            <a:prstGeom prst="rect">
              <a:avLst/>
            </a:prstGeom>
            <a:solidFill>
              <a:srgbClr val="0058AB">
                <a:alpha val="100000"/>
              </a:srgbClr>
            </a:solidFill>
          </p:spPr>
          <p:txBody>
            <a:bodyPr/>
            <a:lstStyle/>
            <a:p/>
          </p:txBody>
        </p:sp>
        <p:sp>
          <p:nvSpPr>
            <p:cNvPr id="56" name="rc56"/>
            <p:cNvSpPr/>
            <p:nvPr/>
          </p:nvSpPr>
          <p:spPr>
            <a:xfrm>
              <a:off x="5609106" y="3199445"/>
              <a:ext cx="215906" cy="1791314"/>
            </a:xfrm>
            <a:prstGeom prst="rect">
              <a:avLst/>
            </a:prstGeom>
            <a:solidFill>
              <a:srgbClr val="0058AB">
                <a:alpha val="100000"/>
              </a:srgbClr>
            </a:solidFill>
          </p:spPr>
          <p:txBody>
            <a:bodyPr/>
            <a:lstStyle/>
            <a:p/>
          </p:txBody>
        </p:sp>
        <p:sp>
          <p:nvSpPr>
            <p:cNvPr id="57" name="rc57"/>
            <p:cNvSpPr/>
            <p:nvPr/>
          </p:nvSpPr>
          <p:spPr>
            <a:xfrm>
              <a:off x="5849003" y="2614861"/>
              <a:ext cx="215906" cy="2375898"/>
            </a:xfrm>
            <a:prstGeom prst="rect">
              <a:avLst/>
            </a:prstGeom>
            <a:solidFill>
              <a:srgbClr val="0058AB">
                <a:alpha val="100000"/>
              </a:srgbClr>
            </a:solidFill>
          </p:spPr>
          <p:txBody>
            <a:bodyPr/>
            <a:lstStyle/>
            <a:p/>
          </p:txBody>
        </p:sp>
        <p:sp>
          <p:nvSpPr>
            <p:cNvPr id="58" name="rc58"/>
            <p:cNvSpPr/>
            <p:nvPr/>
          </p:nvSpPr>
          <p:spPr>
            <a:xfrm>
              <a:off x="6088899" y="1835704"/>
              <a:ext cx="215906" cy="3155056"/>
            </a:xfrm>
            <a:prstGeom prst="rect">
              <a:avLst/>
            </a:prstGeom>
            <a:solidFill>
              <a:srgbClr val="0058AB">
                <a:alpha val="100000"/>
              </a:srgbClr>
            </a:solidFill>
          </p:spPr>
          <p:txBody>
            <a:bodyPr/>
            <a:lstStyle/>
            <a:p/>
          </p:txBody>
        </p:sp>
        <p:sp>
          <p:nvSpPr>
            <p:cNvPr id="59" name="rc59"/>
            <p:cNvSpPr/>
            <p:nvPr/>
          </p:nvSpPr>
          <p:spPr>
            <a:xfrm>
              <a:off x="6328796" y="866434"/>
              <a:ext cx="215906" cy="4124325"/>
            </a:xfrm>
            <a:prstGeom prst="rect">
              <a:avLst/>
            </a:prstGeom>
            <a:solidFill>
              <a:srgbClr val="0058AB">
                <a:alpha val="100000"/>
              </a:srgbClr>
            </a:solidFill>
          </p:spPr>
          <p:txBody>
            <a:bodyPr/>
            <a:lstStyle/>
            <a:p/>
          </p:txBody>
        </p:sp>
        <p:sp>
          <p:nvSpPr>
            <p:cNvPr id="60" name="rc60"/>
            <p:cNvSpPr/>
            <p:nvPr/>
          </p:nvSpPr>
          <p:spPr>
            <a:xfrm>
              <a:off x="6568692" y="1471166"/>
              <a:ext cx="215906" cy="3519593"/>
            </a:xfrm>
            <a:prstGeom prst="rect">
              <a:avLst/>
            </a:prstGeom>
            <a:solidFill>
              <a:srgbClr val="0058AB">
                <a:alpha val="100000"/>
              </a:srgbClr>
            </a:solidFill>
          </p:spPr>
          <p:txBody>
            <a:bodyPr/>
            <a:lstStyle/>
            <a:p/>
          </p:txBody>
        </p:sp>
        <p:sp>
          <p:nvSpPr>
            <p:cNvPr id="61" name="rc61"/>
            <p:cNvSpPr/>
            <p:nvPr/>
          </p:nvSpPr>
          <p:spPr>
            <a:xfrm>
              <a:off x="6808589" y="907737"/>
              <a:ext cx="215906" cy="4083022"/>
            </a:xfrm>
            <a:prstGeom prst="rect">
              <a:avLst/>
            </a:prstGeom>
            <a:solidFill>
              <a:srgbClr val="0058AB">
                <a:alpha val="100000"/>
              </a:srgbClr>
            </a:solidFill>
          </p:spPr>
          <p:txBody>
            <a:bodyPr/>
            <a:lstStyle/>
            <a:p/>
          </p:txBody>
        </p:sp>
        <p:sp>
          <p:nvSpPr>
            <p:cNvPr id="62" name="rc62"/>
            <p:cNvSpPr/>
            <p:nvPr/>
          </p:nvSpPr>
          <p:spPr>
            <a:xfrm>
              <a:off x="7048485" y="1499373"/>
              <a:ext cx="215906" cy="3491386"/>
            </a:xfrm>
            <a:prstGeom prst="rect">
              <a:avLst/>
            </a:prstGeom>
            <a:solidFill>
              <a:srgbClr val="0058AB">
                <a:alpha val="100000"/>
              </a:srgbClr>
            </a:solidFill>
          </p:spPr>
          <p:txBody>
            <a:bodyPr/>
            <a:lstStyle/>
            <a:p/>
          </p:txBody>
        </p:sp>
        <p:sp>
          <p:nvSpPr>
            <p:cNvPr id="63" name="rc63"/>
            <p:cNvSpPr/>
            <p:nvPr/>
          </p:nvSpPr>
          <p:spPr>
            <a:xfrm>
              <a:off x="8487864" y="3802882"/>
              <a:ext cx="215906" cy="1187877"/>
            </a:xfrm>
            <a:prstGeom prst="rect">
              <a:avLst/>
            </a:prstGeom>
            <a:solidFill>
              <a:srgbClr val="69DBFF">
                <a:alpha val="100000"/>
              </a:srgbClr>
            </a:solidFill>
          </p:spPr>
          <p:txBody>
            <a:bodyPr/>
            <a:lstStyle/>
            <a:p/>
          </p:txBody>
        </p:sp>
        <p:sp>
          <p:nvSpPr>
            <p:cNvPr id="64" name="pl64"/>
            <p:cNvSpPr/>
            <p:nvPr/>
          </p:nvSpPr>
          <p:spPr>
            <a:xfrm>
              <a:off x="6196853" y="2614861"/>
              <a:ext cx="2398964" cy="1187949"/>
            </a:xfrm>
            <a:custGeom>
              <a:avLst/>
              <a:pathLst>
                <a:path w="2398964" h="1187949">
                  <a:moveTo>
                    <a:pt x="0" y="0"/>
                  </a:moveTo>
                  <a:lnTo>
                    <a:pt x="239896" y="118794"/>
                  </a:lnTo>
                  <a:lnTo>
                    <a:pt x="479792" y="237589"/>
                  </a:lnTo>
                  <a:lnTo>
                    <a:pt x="719689" y="356384"/>
                  </a:lnTo>
                  <a:lnTo>
                    <a:pt x="959585" y="475179"/>
                  </a:lnTo>
                  <a:lnTo>
                    <a:pt x="1199482" y="593974"/>
                  </a:lnTo>
                  <a:lnTo>
                    <a:pt x="1439378" y="712769"/>
                  </a:lnTo>
                  <a:lnTo>
                    <a:pt x="1679275" y="831564"/>
                  </a:lnTo>
                  <a:lnTo>
                    <a:pt x="1919171" y="950359"/>
                  </a:lnTo>
                  <a:lnTo>
                    <a:pt x="2159067" y="1069154"/>
                  </a:lnTo>
                  <a:lnTo>
                    <a:pt x="2398964" y="1187949"/>
                  </a:lnTo>
                </a:path>
              </a:pathLst>
            </a:custGeom>
            <a:ln w="13550" cap="flat">
              <a:solidFill>
                <a:srgbClr val="000000">
                  <a:alpha val="100000"/>
                </a:srgbClr>
              </a:solidFill>
              <a:prstDash val="solid"/>
              <a:round/>
            </a:ln>
          </p:spPr>
          <p:txBody>
            <a:bodyPr/>
            <a:lstStyle/>
            <a:p/>
          </p:txBody>
        </p:sp>
        <p:sp>
          <p:nvSpPr>
            <p:cNvPr id="65" name="pt65"/>
            <p:cNvSpPr/>
            <p:nvPr/>
          </p:nvSpPr>
          <p:spPr>
            <a:xfrm>
              <a:off x="6172027" y="2590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27088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28276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2946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0652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1840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3028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421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5403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6591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7779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4941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a:off x="508103" y="20550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61587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36017" y="398022"/>
              <a:ext cx="612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Paraguay</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84%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4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7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0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3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5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8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1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38820"/>
              <a:ext cx="249522" cy="1063876"/>
            </a:xfrm>
            <a:prstGeom prst="rect">
              <a:avLst/>
            </a:prstGeom>
            <a:solidFill>
              <a:srgbClr val="80BD41">
                <a:alpha val="100000"/>
              </a:srgbClr>
            </a:solidFill>
          </p:spPr>
          <p:txBody>
            <a:bodyPr/>
            <a:lstStyle/>
            <a:p/>
          </p:txBody>
        </p:sp>
        <p:sp>
          <p:nvSpPr>
            <p:cNvPr id="24" name="rc24"/>
            <p:cNvSpPr/>
            <p:nvPr/>
          </p:nvSpPr>
          <p:spPr>
            <a:xfrm>
              <a:off x="1296273" y="2982831"/>
              <a:ext cx="249522" cy="55989"/>
            </a:xfrm>
            <a:prstGeom prst="rect">
              <a:avLst/>
            </a:prstGeom>
            <a:solidFill>
              <a:srgbClr val="1CABE2">
                <a:alpha val="100000"/>
              </a:srgbClr>
            </a:solidFill>
          </p:spPr>
          <p:txBody>
            <a:bodyPr/>
            <a:lstStyle/>
            <a:p/>
          </p:txBody>
        </p:sp>
        <p:sp>
          <p:nvSpPr>
            <p:cNvPr id="25" name="rc25"/>
            <p:cNvSpPr/>
            <p:nvPr/>
          </p:nvSpPr>
          <p:spPr>
            <a:xfrm>
              <a:off x="1573521" y="3047440"/>
              <a:ext cx="249522" cy="1055256"/>
            </a:xfrm>
            <a:prstGeom prst="rect">
              <a:avLst/>
            </a:prstGeom>
            <a:solidFill>
              <a:srgbClr val="80BD41">
                <a:alpha val="100000"/>
              </a:srgbClr>
            </a:solidFill>
          </p:spPr>
          <p:txBody>
            <a:bodyPr/>
            <a:lstStyle/>
            <a:p/>
          </p:txBody>
        </p:sp>
        <p:sp>
          <p:nvSpPr>
            <p:cNvPr id="26" name="rc26"/>
            <p:cNvSpPr/>
            <p:nvPr/>
          </p:nvSpPr>
          <p:spPr>
            <a:xfrm>
              <a:off x="1573521" y="3003503"/>
              <a:ext cx="249522" cy="43937"/>
            </a:xfrm>
            <a:prstGeom prst="rect">
              <a:avLst/>
            </a:prstGeom>
            <a:solidFill>
              <a:srgbClr val="1CABE2">
                <a:alpha val="100000"/>
              </a:srgbClr>
            </a:solidFill>
          </p:spPr>
          <p:txBody>
            <a:bodyPr/>
            <a:lstStyle/>
            <a:p/>
          </p:txBody>
        </p:sp>
        <p:sp>
          <p:nvSpPr>
            <p:cNvPr id="27" name="rc27"/>
            <p:cNvSpPr/>
            <p:nvPr/>
          </p:nvSpPr>
          <p:spPr>
            <a:xfrm>
              <a:off x="1850769" y="3076732"/>
              <a:ext cx="249522" cy="1025964"/>
            </a:xfrm>
            <a:prstGeom prst="rect">
              <a:avLst/>
            </a:prstGeom>
            <a:solidFill>
              <a:srgbClr val="80BD41">
                <a:alpha val="100000"/>
              </a:srgbClr>
            </a:solidFill>
          </p:spPr>
          <p:txBody>
            <a:bodyPr/>
            <a:lstStyle/>
            <a:p/>
          </p:txBody>
        </p:sp>
        <p:sp>
          <p:nvSpPr>
            <p:cNvPr id="28" name="rc28"/>
            <p:cNvSpPr/>
            <p:nvPr/>
          </p:nvSpPr>
          <p:spPr>
            <a:xfrm>
              <a:off x="1850769" y="3022752"/>
              <a:ext cx="249522" cy="53980"/>
            </a:xfrm>
            <a:prstGeom prst="rect">
              <a:avLst/>
            </a:prstGeom>
            <a:solidFill>
              <a:srgbClr val="1CABE2">
                <a:alpha val="100000"/>
              </a:srgbClr>
            </a:solidFill>
          </p:spPr>
          <p:txBody>
            <a:bodyPr/>
            <a:lstStyle/>
            <a:p/>
          </p:txBody>
        </p:sp>
        <p:sp>
          <p:nvSpPr>
            <p:cNvPr id="29" name="rc29"/>
            <p:cNvSpPr/>
            <p:nvPr/>
          </p:nvSpPr>
          <p:spPr>
            <a:xfrm>
              <a:off x="2128016" y="3092382"/>
              <a:ext cx="249522" cy="1010314"/>
            </a:xfrm>
            <a:prstGeom prst="rect">
              <a:avLst/>
            </a:prstGeom>
            <a:solidFill>
              <a:srgbClr val="80BD41">
                <a:alpha val="100000"/>
              </a:srgbClr>
            </a:solidFill>
          </p:spPr>
          <p:txBody>
            <a:bodyPr/>
            <a:lstStyle/>
            <a:p/>
          </p:txBody>
        </p:sp>
        <p:sp>
          <p:nvSpPr>
            <p:cNvPr id="30" name="rc30"/>
            <p:cNvSpPr/>
            <p:nvPr/>
          </p:nvSpPr>
          <p:spPr>
            <a:xfrm>
              <a:off x="2128016" y="3039239"/>
              <a:ext cx="249522" cy="53143"/>
            </a:xfrm>
            <a:prstGeom prst="rect">
              <a:avLst/>
            </a:prstGeom>
            <a:solidFill>
              <a:srgbClr val="1CABE2">
                <a:alpha val="100000"/>
              </a:srgbClr>
            </a:solidFill>
          </p:spPr>
          <p:txBody>
            <a:bodyPr/>
            <a:lstStyle/>
            <a:p/>
          </p:txBody>
        </p:sp>
        <p:sp>
          <p:nvSpPr>
            <p:cNvPr id="31" name="rc31"/>
            <p:cNvSpPr/>
            <p:nvPr/>
          </p:nvSpPr>
          <p:spPr>
            <a:xfrm>
              <a:off x="2405264" y="3104266"/>
              <a:ext cx="249522" cy="998430"/>
            </a:xfrm>
            <a:prstGeom prst="rect">
              <a:avLst/>
            </a:prstGeom>
            <a:solidFill>
              <a:srgbClr val="80BD41">
                <a:alpha val="100000"/>
              </a:srgbClr>
            </a:solidFill>
          </p:spPr>
          <p:txBody>
            <a:bodyPr/>
            <a:lstStyle/>
            <a:p/>
          </p:txBody>
        </p:sp>
        <p:sp>
          <p:nvSpPr>
            <p:cNvPr id="32" name="rc32"/>
            <p:cNvSpPr/>
            <p:nvPr/>
          </p:nvSpPr>
          <p:spPr>
            <a:xfrm>
              <a:off x="2405264" y="3040494"/>
              <a:ext cx="249522" cy="63772"/>
            </a:xfrm>
            <a:prstGeom prst="rect">
              <a:avLst/>
            </a:prstGeom>
            <a:solidFill>
              <a:srgbClr val="1CABE2">
                <a:alpha val="100000"/>
              </a:srgbClr>
            </a:solidFill>
          </p:spPr>
          <p:txBody>
            <a:bodyPr/>
            <a:lstStyle/>
            <a:p/>
          </p:txBody>
        </p:sp>
        <p:sp>
          <p:nvSpPr>
            <p:cNvPr id="33" name="rc33"/>
            <p:cNvSpPr/>
            <p:nvPr/>
          </p:nvSpPr>
          <p:spPr>
            <a:xfrm>
              <a:off x="2682512" y="3076397"/>
              <a:ext cx="249522" cy="1026299"/>
            </a:xfrm>
            <a:prstGeom prst="rect">
              <a:avLst/>
            </a:prstGeom>
            <a:solidFill>
              <a:srgbClr val="80BD41">
                <a:alpha val="100000"/>
              </a:srgbClr>
            </a:solidFill>
          </p:spPr>
          <p:txBody>
            <a:bodyPr/>
            <a:lstStyle/>
            <a:p/>
          </p:txBody>
        </p:sp>
        <p:sp>
          <p:nvSpPr>
            <p:cNvPr id="34" name="rc34"/>
            <p:cNvSpPr/>
            <p:nvPr/>
          </p:nvSpPr>
          <p:spPr>
            <a:xfrm>
              <a:off x="2682512" y="3044679"/>
              <a:ext cx="249522" cy="31718"/>
            </a:xfrm>
            <a:prstGeom prst="rect">
              <a:avLst/>
            </a:prstGeom>
            <a:solidFill>
              <a:srgbClr val="1CABE2">
                <a:alpha val="100000"/>
              </a:srgbClr>
            </a:solidFill>
          </p:spPr>
          <p:txBody>
            <a:bodyPr/>
            <a:lstStyle/>
            <a:p/>
          </p:txBody>
        </p:sp>
        <p:sp>
          <p:nvSpPr>
            <p:cNvPr id="35" name="rc35"/>
            <p:cNvSpPr/>
            <p:nvPr/>
          </p:nvSpPr>
          <p:spPr>
            <a:xfrm>
              <a:off x="2959759" y="3062337"/>
              <a:ext cx="249522" cy="1040359"/>
            </a:xfrm>
            <a:prstGeom prst="rect">
              <a:avLst/>
            </a:prstGeom>
            <a:solidFill>
              <a:srgbClr val="80BD41">
                <a:alpha val="100000"/>
              </a:srgbClr>
            </a:solidFill>
          </p:spPr>
          <p:txBody>
            <a:bodyPr/>
            <a:lstStyle/>
            <a:p/>
          </p:txBody>
        </p:sp>
        <p:sp>
          <p:nvSpPr>
            <p:cNvPr id="36" name="rc36"/>
            <p:cNvSpPr/>
            <p:nvPr/>
          </p:nvSpPr>
          <p:spPr>
            <a:xfrm>
              <a:off x="2959759" y="3051792"/>
              <a:ext cx="249522" cy="10545"/>
            </a:xfrm>
            <a:prstGeom prst="rect">
              <a:avLst/>
            </a:prstGeom>
            <a:solidFill>
              <a:srgbClr val="1CABE2">
                <a:alpha val="100000"/>
              </a:srgbClr>
            </a:solidFill>
          </p:spPr>
          <p:txBody>
            <a:bodyPr/>
            <a:lstStyle/>
            <a:p/>
          </p:txBody>
        </p:sp>
        <p:sp>
          <p:nvSpPr>
            <p:cNvPr id="37" name="rc37"/>
            <p:cNvSpPr/>
            <p:nvPr/>
          </p:nvSpPr>
          <p:spPr>
            <a:xfrm>
              <a:off x="3237007" y="3064262"/>
              <a:ext cx="249522" cy="1038434"/>
            </a:xfrm>
            <a:prstGeom prst="rect">
              <a:avLst/>
            </a:prstGeom>
            <a:solidFill>
              <a:srgbClr val="80BD41">
                <a:alpha val="100000"/>
              </a:srgbClr>
            </a:solidFill>
          </p:spPr>
          <p:txBody>
            <a:bodyPr/>
            <a:lstStyle/>
            <a:p/>
          </p:txBody>
        </p:sp>
        <p:sp>
          <p:nvSpPr>
            <p:cNvPr id="38" name="rc38"/>
            <p:cNvSpPr/>
            <p:nvPr/>
          </p:nvSpPr>
          <p:spPr>
            <a:xfrm>
              <a:off x="3237007" y="3053801"/>
              <a:ext cx="249522" cy="10461"/>
            </a:xfrm>
            <a:prstGeom prst="rect">
              <a:avLst/>
            </a:prstGeom>
            <a:solidFill>
              <a:srgbClr val="1CABE2">
                <a:alpha val="100000"/>
              </a:srgbClr>
            </a:solidFill>
          </p:spPr>
          <p:txBody>
            <a:bodyPr/>
            <a:lstStyle/>
            <a:p/>
          </p:txBody>
        </p:sp>
        <p:sp>
          <p:nvSpPr>
            <p:cNvPr id="39" name="rc39"/>
            <p:cNvSpPr/>
            <p:nvPr/>
          </p:nvSpPr>
          <p:spPr>
            <a:xfrm>
              <a:off x="3514255" y="3086775"/>
              <a:ext cx="249522" cy="1015921"/>
            </a:xfrm>
            <a:prstGeom prst="rect">
              <a:avLst/>
            </a:prstGeom>
            <a:solidFill>
              <a:srgbClr val="80BD41">
                <a:alpha val="100000"/>
              </a:srgbClr>
            </a:solidFill>
          </p:spPr>
          <p:txBody>
            <a:bodyPr/>
            <a:lstStyle/>
            <a:p/>
          </p:txBody>
        </p:sp>
        <p:sp>
          <p:nvSpPr>
            <p:cNvPr id="40" name="rc40"/>
            <p:cNvSpPr/>
            <p:nvPr/>
          </p:nvSpPr>
          <p:spPr>
            <a:xfrm>
              <a:off x="3514255" y="3044428"/>
              <a:ext cx="249522" cy="42347"/>
            </a:xfrm>
            <a:prstGeom prst="rect">
              <a:avLst/>
            </a:prstGeom>
            <a:solidFill>
              <a:srgbClr val="1CABE2">
                <a:alpha val="100000"/>
              </a:srgbClr>
            </a:solidFill>
          </p:spPr>
          <p:txBody>
            <a:bodyPr/>
            <a:lstStyle/>
            <a:p/>
          </p:txBody>
        </p:sp>
        <p:sp>
          <p:nvSpPr>
            <p:cNvPr id="41" name="rc41"/>
            <p:cNvSpPr/>
            <p:nvPr/>
          </p:nvSpPr>
          <p:spPr>
            <a:xfrm>
              <a:off x="3791502" y="3100668"/>
              <a:ext cx="249522" cy="1002029"/>
            </a:xfrm>
            <a:prstGeom prst="rect">
              <a:avLst/>
            </a:prstGeom>
            <a:solidFill>
              <a:srgbClr val="80BD41">
                <a:alpha val="100000"/>
              </a:srgbClr>
            </a:solidFill>
          </p:spPr>
          <p:txBody>
            <a:bodyPr/>
            <a:lstStyle/>
            <a:p/>
          </p:txBody>
        </p:sp>
        <p:sp>
          <p:nvSpPr>
            <p:cNvPr id="42" name="rc42"/>
            <p:cNvSpPr/>
            <p:nvPr/>
          </p:nvSpPr>
          <p:spPr>
            <a:xfrm>
              <a:off x="3791502" y="3036728"/>
              <a:ext cx="249522" cy="63939"/>
            </a:xfrm>
            <a:prstGeom prst="rect">
              <a:avLst/>
            </a:prstGeom>
            <a:solidFill>
              <a:srgbClr val="1CABE2">
                <a:alpha val="100000"/>
              </a:srgbClr>
            </a:solidFill>
          </p:spPr>
          <p:txBody>
            <a:bodyPr/>
            <a:lstStyle/>
            <a:p/>
          </p:txBody>
        </p:sp>
        <p:sp>
          <p:nvSpPr>
            <p:cNvPr id="43" name="rc43"/>
            <p:cNvSpPr/>
            <p:nvPr/>
          </p:nvSpPr>
          <p:spPr>
            <a:xfrm>
              <a:off x="4068750" y="3093721"/>
              <a:ext cx="249522" cy="1008975"/>
            </a:xfrm>
            <a:prstGeom prst="rect">
              <a:avLst/>
            </a:prstGeom>
            <a:solidFill>
              <a:srgbClr val="80BD41">
                <a:alpha val="100000"/>
              </a:srgbClr>
            </a:solidFill>
          </p:spPr>
          <p:txBody>
            <a:bodyPr/>
            <a:lstStyle/>
            <a:p/>
          </p:txBody>
        </p:sp>
        <p:sp>
          <p:nvSpPr>
            <p:cNvPr id="44" name="rc44"/>
            <p:cNvSpPr/>
            <p:nvPr/>
          </p:nvSpPr>
          <p:spPr>
            <a:xfrm>
              <a:off x="4068750" y="3040662"/>
              <a:ext cx="249522" cy="53059"/>
            </a:xfrm>
            <a:prstGeom prst="rect">
              <a:avLst/>
            </a:prstGeom>
            <a:solidFill>
              <a:srgbClr val="1CABE2">
                <a:alpha val="100000"/>
              </a:srgbClr>
            </a:solidFill>
          </p:spPr>
          <p:txBody>
            <a:bodyPr/>
            <a:lstStyle/>
            <a:p/>
          </p:txBody>
        </p:sp>
        <p:sp>
          <p:nvSpPr>
            <p:cNvPr id="45" name="rc45"/>
            <p:cNvSpPr/>
            <p:nvPr/>
          </p:nvSpPr>
          <p:spPr>
            <a:xfrm>
              <a:off x="4345998" y="3082423"/>
              <a:ext cx="249522" cy="1020273"/>
            </a:xfrm>
            <a:prstGeom prst="rect">
              <a:avLst/>
            </a:prstGeom>
            <a:solidFill>
              <a:srgbClr val="80BD41">
                <a:alpha val="100000"/>
              </a:srgbClr>
            </a:solidFill>
          </p:spPr>
          <p:txBody>
            <a:bodyPr/>
            <a:lstStyle/>
            <a:p/>
          </p:txBody>
        </p:sp>
        <p:sp>
          <p:nvSpPr>
            <p:cNvPr id="46" name="rc46"/>
            <p:cNvSpPr/>
            <p:nvPr/>
          </p:nvSpPr>
          <p:spPr>
            <a:xfrm>
              <a:off x="4345998" y="3028694"/>
              <a:ext cx="249522" cy="53729"/>
            </a:xfrm>
            <a:prstGeom prst="rect">
              <a:avLst/>
            </a:prstGeom>
            <a:solidFill>
              <a:srgbClr val="1CABE2">
                <a:alpha val="100000"/>
              </a:srgbClr>
            </a:solidFill>
          </p:spPr>
          <p:txBody>
            <a:bodyPr/>
            <a:lstStyle/>
            <a:p/>
          </p:txBody>
        </p:sp>
        <p:sp>
          <p:nvSpPr>
            <p:cNvPr id="47" name="rc47"/>
            <p:cNvSpPr/>
            <p:nvPr/>
          </p:nvSpPr>
          <p:spPr>
            <a:xfrm>
              <a:off x="4623245" y="3074807"/>
              <a:ext cx="249522" cy="1027889"/>
            </a:xfrm>
            <a:prstGeom prst="rect">
              <a:avLst/>
            </a:prstGeom>
            <a:solidFill>
              <a:srgbClr val="80BD41">
                <a:alpha val="100000"/>
              </a:srgbClr>
            </a:solidFill>
          </p:spPr>
          <p:txBody>
            <a:bodyPr/>
            <a:lstStyle/>
            <a:p/>
          </p:txBody>
        </p:sp>
        <p:sp>
          <p:nvSpPr>
            <p:cNvPr id="48" name="rc48"/>
            <p:cNvSpPr/>
            <p:nvPr/>
          </p:nvSpPr>
          <p:spPr>
            <a:xfrm>
              <a:off x="4623245" y="3009194"/>
              <a:ext cx="249522" cy="65613"/>
            </a:xfrm>
            <a:prstGeom prst="rect">
              <a:avLst/>
            </a:prstGeom>
            <a:solidFill>
              <a:srgbClr val="1CABE2">
                <a:alpha val="100000"/>
              </a:srgbClr>
            </a:solidFill>
          </p:spPr>
          <p:txBody>
            <a:bodyPr/>
            <a:lstStyle/>
            <a:p/>
          </p:txBody>
        </p:sp>
        <p:sp>
          <p:nvSpPr>
            <p:cNvPr id="49" name="rc49"/>
            <p:cNvSpPr/>
            <p:nvPr/>
          </p:nvSpPr>
          <p:spPr>
            <a:xfrm>
              <a:off x="4900493" y="3030117"/>
              <a:ext cx="249522" cy="1072580"/>
            </a:xfrm>
            <a:prstGeom prst="rect">
              <a:avLst/>
            </a:prstGeom>
            <a:solidFill>
              <a:srgbClr val="80BD41">
                <a:alpha val="100000"/>
              </a:srgbClr>
            </a:solidFill>
          </p:spPr>
          <p:txBody>
            <a:bodyPr/>
            <a:lstStyle/>
            <a:p/>
          </p:txBody>
        </p:sp>
        <p:sp>
          <p:nvSpPr>
            <p:cNvPr id="50" name="rc50"/>
            <p:cNvSpPr/>
            <p:nvPr/>
          </p:nvSpPr>
          <p:spPr>
            <a:xfrm>
              <a:off x="4900493" y="2996975"/>
              <a:ext cx="249522" cy="33141"/>
            </a:xfrm>
            <a:prstGeom prst="rect">
              <a:avLst/>
            </a:prstGeom>
            <a:solidFill>
              <a:srgbClr val="1CABE2">
                <a:alpha val="100000"/>
              </a:srgbClr>
            </a:solidFill>
          </p:spPr>
          <p:txBody>
            <a:bodyPr/>
            <a:lstStyle/>
            <a:p/>
          </p:txBody>
        </p:sp>
        <p:sp>
          <p:nvSpPr>
            <p:cNvPr id="51" name="rc51"/>
            <p:cNvSpPr/>
            <p:nvPr/>
          </p:nvSpPr>
          <p:spPr>
            <a:xfrm>
              <a:off x="5177741" y="3028610"/>
              <a:ext cx="249522" cy="1074086"/>
            </a:xfrm>
            <a:prstGeom prst="rect">
              <a:avLst/>
            </a:prstGeom>
            <a:solidFill>
              <a:srgbClr val="80BD41">
                <a:alpha val="100000"/>
              </a:srgbClr>
            </a:solidFill>
          </p:spPr>
          <p:txBody>
            <a:bodyPr/>
            <a:lstStyle/>
            <a:p/>
          </p:txBody>
        </p:sp>
        <p:sp>
          <p:nvSpPr>
            <p:cNvPr id="52" name="rc52"/>
            <p:cNvSpPr/>
            <p:nvPr/>
          </p:nvSpPr>
          <p:spPr>
            <a:xfrm>
              <a:off x="5177741" y="2972119"/>
              <a:ext cx="249522" cy="56491"/>
            </a:xfrm>
            <a:prstGeom prst="rect">
              <a:avLst/>
            </a:prstGeom>
            <a:solidFill>
              <a:srgbClr val="1CABE2">
                <a:alpha val="100000"/>
              </a:srgbClr>
            </a:solidFill>
          </p:spPr>
          <p:txBody>
            <a:bodyPr/>
            <a:lstStyle/>
            <a:p/>
          </p:txBody>
        </p:sp>
        <p:sp>
          <p:nvSpPr>
            <p:cNvPr id="53" name="rc53"/>
            <p:cNvSpPr/>
            <p:nvPr/>
          </p:nvSpPr>
          <p:spPr>
            <a:xfrm>
              <a:off x="5454988" y="2999486"/>
              <a:ext cx="249522" cy="1103211"/>
            </a:xfrm>
            <a:prstGeom prst="rect">
              <a:avLst/>
            </a:prstGeom>
            <a:solidFill>
              <a:srgbClr val="80BD41">
                <a:alpha val="100000"/>
              </a:srgbClr>
            </a:solidFill>
          </p:spPr>
          <p:txBody>
            <a:bodyPr/>
            <a:lstStyle/>
            <a:p/>
          </p:txBody>
        </p:sp>
        <p:sp>
          <p:nvSpPr>
            <p:cNvPr id="54" name="rc54"/>
            <p:cNvSpPr/>
            <p:nvPr/>
          </p:nvSpPr>
          <p:spPr>
            <a:xfrm>
              <a:off x="5454988" y="2953540"/>
              <a:ext cx="249522" cy="45946"/>
            </a:xfrm>
            <a:prstGeom prst="rect">
              <a:avLst/>
            </a:prstGeom>
            <a:solidFill>
              <a:srgbClr val="1CABE2">
                <a:alpha val="100000"/>
              </a:srgbClr>
            </a:solidFill>
          </p:spPr>
          <p:txBody>
            <a:bodyPr/>
            <a:lstStyle/>
            <a:p/>
          </p:txBody>
        </p:sp>
        <p:sp>
          <p:nvSpPr>
            <p:cNvPr id="55" name="rc55"/>
            <p:cNvSpPr/>
            <p:nvPr/>
          </p:nvSpPr>
          <p:spPr>
            <a:xfrm>
              <a:off x="5732236" y="3014550"/>
              <a:ext cx="249522" cy="1088146"/>
            </a:xfrm>
            <a:prstGeom prst="rect">
              <a:avLst/>
            </a:prstGeom>
            <a:solidFill>
              <a:srgbClr val="80BD41">
                <a:alpha val="100000"/>
              </a:srgbClr>
            </a:solidFill>
          </p:spPr>
          <p:txBody>
            <a:bodyPr/>
            <a:lstStyle/>
            <a:p/>
          </p:txBody>
        </p:sp>
        <p:sp>
          <p:nvSpPr>
            <p:cNvPr id="56" name="rc56"/>
            <p:cNvSpPr/>
            <p:nvPr/>
          </p:nvSpPr>
          <p:spPr>
            <a:xfrm>
              <a:off x="5732236" y="2945087"/>
              <a:ext cx="249522" cy="69463"/>
            </a:xfrm>
            <a:prstGeom prst="rect">
              <a:avLst/>
            </a:prstGeom>
            <a:solidFill>
              <a:srgbClr val="1CABE2">
                <a:alpha val="100000"/>
              </a:srgbClr>
            </a:solidFill>
          </p:spPr>
          <p:txBody>
            <a:bodyPr/>
            <a:lstStyle/>
            <a:p/>
          </p:txBody>
        </p:sp>
        <p:sp>
          <p:nvSpPr>
            <p:cNvPr id="57" name="rc57"/>
            <p:cNvSpPr/>
            <p:nvPr/>
          </p:nvSpPr>
          <p:spPr>
            <a:xfrm>
              <a:off x="6009484" y="3002582"/>
              <a:ext cx="249522" cy="1100114"/>
            </a:xfrm>
            <a:prstGeom prst="rect">
              <a:avLst/>
            </a:prstGeom>
            <a:solidFill>
              <a:srgbClr val="80BD41">
                <a:alpha val="100000"/>
              </a:srgbClr>
            </a:solidFill>
          </p:spPr>
          <p:txBody>
            <a:bodyPr/>
            <a:lstStyle/>
            <a:p/>
          </p:txBody>
        </p:sp>
        <p:sp>
          <p:nvSpPr>
            <p:cNvPr id="58" name="rc58"/>
            <p:cNvSpPr/>
            <p:nvPr/>
          </p:nvSpPr>
          <p:spPr>
            <a:xfrm>
              <a:off x="6009484" y="2944668"/>
              <a:ext cx="249522" cy="57913"/>
            </a:xfrm>
            <a:prstGeom prst="rect">
              <a:avLst/>
            </a:prstGeom>
            <a:solidFill>
              <a:srgbClr val="1CABE2">
                <a:alpha val="100000"/>
              </a:srgbClr>
            </a:solidFill>
          </p:spPr>
          <p:txBody>
            <a:bodyPr/>
            <a:lstStyle/>
            <a:p/>
          </p:txBody>
        </p:sp>
        <p:sp>
          <p:nvSpPr>
            <p:cNvPr id="59" name="rc59"/>
            <p:cNvSpPr/>
            <p:nvPr/>
          </p:nvSpPr>
          <p:spPr>
            <a:xfrm>
              <a:off x="6286731" y="3049449"/>
              <a:ext cx="249522" cy="1053247"/>
            </a:xfrm>
            <a:prstGeom prst="rect">
              <a:avLst/>
            </a:prstGeom>
            <a:solidFill>
              <a:srgbClr val="80BD41">
                <a:alpha val="100000"/>
              </a:srgbClr>
            </a:solidFill>
          </p:spPr>
          <p:txBody>
            <a:bodyPr/>
            <a:lstStyle/>
            <a:p/>
          </p:txBody>
        </p:sp>
        <p:sp>
          <p:nvSpPr>
            <p:cNvPr id="60" name="rc60"/>
            <p:cNvSpPr/>
            <p:nvPr/>
          </p:nvSpPr>
          <p:spPr>
            <a:xfrm>
              <a:off x="6286731" y="2945254"/>
              <a:ext cx="249522" cy="104194"/>
            </a:xfrm>
            <a:prstGeom prst="rect">
              <a:avLst/>
            </a:prstGeom>
            <a:solidFill>
              <a:srgbClr val="1CABE2">
                <a:alpha val="100000"/>
              </a:srgbClr>
            </a:solidFill>
          </p:spPr>
          <p:txBody>
            <a:bodyPr/>
            <a:lstStyle/>
            <a:p/>
          </p:txBody>
        </p:sp>
        <p:sp>
          <p:nvSpPr>
            <p:cNvPr id="61" name="rc61"/>
            <p:cNvSpPr/>
            <p:nvPr/>
          </p:nvSpPr>
          <p:spPr>
            <a:xfrm>
              <a:off x="6563979" y="3089453"/>
              <a:ext cx="249522" cy="1013243"/>
            </a:xfrm>
            <a:prstGeom prst="rect">
              <a:avLst/>
            </a:prstGeom>
            <a:solidFill>
              <a:srgbClr val="80BD41">
                <a:alpha val="100000"/>
              </a:srgbClr>
            </a:solidFill>
          </p:spPr>
          <p:txBody>
            <a:bodyPr/>
            <a:lstStyle/>
            <a:p/>
          </p:txBody>
        </p:sp>
        <p:sp>
          <p:nvSpPr>
            <p:cNvPr id="62" name="rc62"/>
            <p:cNvSpPr/>
            <p:nvPr/>
          </p:nvSpPr>
          <p:spPr>
            <a:xfrm>
              <a:off x="6563979" y="2951280"/>
              <a:ext cx="249522" cy="138173"/>
            </a:xfrm>
            <a:prstGeom prst="rect">
              <a:avLst/>
            </a:prstGeom>
            <a:solidFill>
              <a:srgbClr val="1CABE2">
                <a:alpha val="100000"/>
              </a:srgbClr>
            </a:solidFill>
          </p:spPr>
          <p:txBody>
            <a:bodyPr/>
            <a:lstStyle/>
            <a:p/>
          </p:txBody>
        </p:sp>
        <p:sp>
          <p:nvSpPr>
            <p:cNvPr id="63" name="rc63"/>
            <p:cNvSpPr/>
            <p:nvPr/>
          </p:nvSpPr>
          <p:spPr>
            <a:xfrm>
              <a:off x="6841227" y="3139417"/>
              <a:ext cx="249522" cy="963280"/>
            </a:xfrm>
            <a:prstGeom prst="rect">
              <a:avLst/>
            </a:prstGeom>
            <a:solidFill>
              <a:srgbClr val="80BD41">
                <a:alpha val="100000"/>
              </a:srgbClr>
            </a:solidFill>
          </p:spPr>
          <p:txBody>
            <a:bodyPr/>
            <a:lstStyle/>
            <a:p/>
          </p:txBody>
        </p:sp>
        <p:sp>
          <p:nvSpPr>
            <p:cNvPr id="64" name="rc64"/>
            <p:cNvSpPr/>
            <p:nvPr/>
          </p:nvSpPr>
          <p:spPr>
            <a:xfrm>
              <a:off x="6841227" y="2955967"/>
              <a:ext cx="249522" cy="183450"/>
            </a:xfrm>
            <a:prstGeom prst="rect">
              <a:avLst/>
            </a:prstGeom>
            <a:solidFill>
              <a:srgbClr val="1CABE2">
                <a:alpha val="100000"/>
              </a:srgbClr>
            </a:solidFill>
          </p:spPr>
          <p:txBody>
            <a:bodyPr/>
            <a:lstStyle/>
            <a:p/>
          </p:txBody>
        </p:sp>
        <p:sp>
          <p:nvSpPr>
            <p:cNvPr id="65" name="rc65"/>
            <p:cNvSpPr/>
            <p:nvPr/>
          </p:nvSpPr>
          <p:spPr>
            <a:xfrm>
              <a:off x="7118474" y="3200427"/>
              <a:ext cx="249522" cy="902269"/>
            </a:xfrm>
            <a:prstGeom prst="rect">
              <a:avLst/>
            </a:prstGeom>
            <a:solidFill>
              <a:srgbClr val="80BD41">
                <a:alpha val="100000"/>
              </a:srgbClr>
            </a:solidFill>
          </p:spPr>
          <p:txBody>
            <a:bodyPr/>
            <a:lstStyle/>
            <a:p/>
          </p:txBody>
        </p:sp>
        <p:sp>
          <p:nvSpPr>
            <p:cNvPr id="66" name="rc66"/>
            <p:cNvSpPr/>
            <p:nvPr/>
          </p:nvSpPr>
          <p:spPr>
            <a:xfrm>
              <a:off x="7118474" y="2960570"/>
              <a:ext cx="249522" cy="239857"/>
            </a:xfrm>
            <a:prstGeom prst="rect">
              <a:avLst/>
            </a:prstGeom>
            <a:solidFill>
              <a:srgbClr val="1CABE2">
                <a:alpha val="100000"/>
              </a:srgbClr>
            </a:solidFill>
          </p:spPr>
          <p:txBody>
            <a:bodyPr/>
            <a:lstStyle/>
            <a:p/>
          </p:txBody>
        </p:sp>
        <p:sp>
          <p:nvSpPr>
            <p:cNvPr id="67" name="rc67"/>
            <p:cNvSpPr/>
            <p:nvPr/>
          </p:nvSpPr>
          <p:spPr>
            <a:xfrm>
              <a:off x="7395722" y="3170298"/>
              <a:ext cx="249522" cy="932398"/>
            </a:xfrm>
            <a:prstGeom prst="rect">
              <a:avLst/>
            </a:prstGeom>
            <a:solidFill>
              <a:srgbClr val="80BD41">
                <a:alpha val="100000"/>
              </a:srgbClr>
            </a:solidFill>
          </p:spPr>
          <p:txBody>
            <a:bodyPr/>
            <a:lstStyle/>
            <a:p/>
          </p:txBody>
        </p:sp>
        <p:sp>
          <p:nvSpPr>
            <p:cNvPr id="68" name="rc68"/>
            <p:cNvSpPr/>
            <p:nvPr/>
          </p:nvSpPr>
          <p:spPr>
            <a:xfrm>
              <a:off x="7395722" y="2965591"/>
              <a:ext cx="249522" cy="204707"/>
            </a:xfrm>
            <a:prstGeom prst="rect">
              <a:avLst/>
            </a:prstGeom>
            <a:solidFill>
              <a:srgbClr val="1CABE2">
                <a:alpha val="100000"/>
              </a:srgbClr>
            </a:solidFill>
          </p:spPr>
          <p:txBody>
            <a:bodyPr/>
            <a:lstStyle/>
            <a:p/>
          </p:txBody>
        </p:sp>
        <p:sp>
          <p:nvSpPr>
            <p:cNvPr id="69" name="rc69"/>
            <p:cNvSpPr/>
            <p:nvPr/>
          </p:nvSpPr>
          <p:spPr>
            <a:xfrm>
              <a:off x="7672970" y="3209466"/>
              <a:ext cx="249522" cy="893231"/>
            </a:xfrm>
            <a:prstGeom prst="rect">
              <a:avLst/>
            </a:prstGeom>
            <a:solidFill>
              <a:srgbClr val="80BD41">
                <a:alpha val="100000"/>
              </a:srgbClr>
            </a:solidFill>
          </p:spPr>
          <p:txBody>
            <a:bodyPr/>
            <a:lstStyle/>
            <a:p/>
          </p:txBody>
        </p:sp>
        <p:sp>
          <p:nvSpPr>
            <p:cNvPr id="70" name="rc70"/>
            <p:cNvSpPr/>
            <p:nvPr/>
          </p:nvSpPr>
          <p:spPr>
            <a:xfrm>
              <a:off x="7672970" y="2972035"/>
              <a:ext cx="249522" cy="237430"/>
            </a:xfrm>
            <a:prstGeom prst="rect">
              <a:avLst/>
            </a:prstGeom>
            <a:solidFill>
              <a:srgbClr val="1CABE2">
                <a:alpha val="100000"/>
              </a:srgbClr>
            </a:solidFill>
          </p:spPr>
          <p:txBody>
            <a:bodyPr/>
            <a:lstStyle/>
            <a:p/>
          </p:txBody>
        </p:sp>
        <p:sp>
          <p:nvSpPr>
            <p:cNvPr id="71" name="rc71"/>
            <p:cNvSpPr/>
            <p:nvPr/>
          </p:nvSpPr>
          <p:spPr>
            <a:xfrm>
              <a:off x="7950217" y="3177747"/>
              <a:ext cx="249522" cy="924949"/>
            </a:xfrm>
            <a:prstGeom prst="rect">
              <a:avLst/>
            </a:prstGeom>
            <a:solidFill>
              <a:srgbClr val="80BD41">
                <a:alpha val="100000"/>
              </a:srgbClr>
            </a:solidFill>
          </p:spPr>
          <p:txBody>
            <a:bodyPr/>
            <a:lstStyle/>
            <a:p/>
          </p:txBody>
        </p:sp>
        <p:sp>
          <p:nvSpPr>
            <p:cNvPr id="72" name="rc72"/>
            <p:cNvSpPr/>
            <p:nvPr/>
          </p:nvSpPr>
          <p:spPr>
            <a:xfrm>
              <a:off x="7950217" y="2974713"/>
              <a:ext cx="249522" cy="203033"/>
            </a:xfrm>
            <a:prstGeom prst="rect">
              <a:avLst/>
            </a:prstGeom>
            <a:solidFill>
              <a:srgbClr val="1CABE2">
                <a:alpha val="100000"/>
              </a:srgbClr>
            </a:solidFill>
          </p:spPr>
          <p:txBody>
            <a:bodyPr/>
            <a:lstStyle/>
            <a:p/>
          </p:txBody>
        </p:sp>
        <p:sp>
          <p:nvSpPr>
            <p:cNvPr id="73" name="pl73"/>
            <p:cNvSpPr/>
            <p:nvPr/>
          </p:nvSpPr>
          <p:spPr>
            <a:xfrm>
              <a:off x="1421035" y="1236556"/>
              <a:ext cx="6653943" cy="579018"/>
            </a:xfrm>
            <a:custGeom>
              <a:avLst/>
              <a:pathLst>
                <a:path w="6653943" h="579018">
                  <a:moveTo>
                    <a:pt x="0" y="115803"/>
                  </a:moveTo>
                  <a:lnTo>
                    <a:pt x="277247" y="86852"/>
                  </a:lnTo>
                  <a:lnTo>
                    <a:pt x="554495" y="115803"/>
                  </a:lnTo>
                  <a:lnTo>
                    <a:pt x="831742" y="115803"/>
                  </a:lnTo>
                  <a:lnTo>
                    <a:pt x="1108990" y="144754"/>
                  </a:lnTo>
                  <a:lnTo>
                    <a:pt x="1386238" y="57901"/>
                  </a:lnTo>
                  <a:lnTo>
                    <a:pt x="1663485" y="0"/>
                  </a:lnTo>
                  <a:lnTo>
                    <a:pt x="1940733" y="0"/>
                  </a:lnTo>
                  <a:lnTo>
                    <a:pt x="2217981" y="86852"/>
                  </a:lnTo>
                  <a:lnTo>
                    <a:pt x="2495228" y="144754"/>
                  </a:lnTo>
                  <a:lnTo>
                    <a:pt x="2772476" y="115803"/>
                  </a:lnTo>
                  <a:lnTo>
                    <a:pt x="3049724" y="115803"/>
                  </a:lnTo>
                  <a:lnTo>
                    <a:pt x="3326971" y="144754"/>
                  </a:lnTo>
                  <a:lnTo>
                    <a:pt x="3604219" y="57901"/>
                  </a:lnTo>
                  <a:lnTo>
                    <a:pt x="3881467" y="115803"/>
                  </a:lnTo>
                  <a:lnTo>
                    <a:pt x="4158714" y="86852"/>
                  </a:lnTo>
                  <a:lnTo>
                    <a:pt x="4435962" y="144754"/>
                  </a:lnTo>
                  <a:lnTo>
                    <a:pt x="4713210" y="115803"/>
                  </a:lnTo>
                  <a:lnTo>
                    <a:pt x="4990457" y="231607"/>
                  </a:lnTo>
                  <a:lnTo>
                    <a:pt x="5267705" y="318460"/>
                  </a:lnTo>
                  <a:lnTo>
                    <a:pt x="5544953" y="434263"/>
                  </a:lnTo>
                  <a:lnTo>
                    <a:pt x="5822200" y="579018"/>
                  </a:lnTo>
                  <a:lnTo>
                    <a:pt x="6099448" y="492165"/>
                  </a:lnTo>
                  <a:lnTo>
                    <a:pt x="6376696" y="579018"/>
                  </a:lnTo>
                  <a:lnTo>
                    <a:pt x="6653943" y="49216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1303481" y="28468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5" name="tx85"/>
            <p:cNvSpPr/>
            <p:nvPr/>
          </p:nvSpPr>
          <p:spPr>
            <a:xfrm>
              <a:off x="2689720" y="2908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86" name="tx86"/>
            <p:cNvSpPr/>
            <p:nvPr/>
          </p:nvSpPr>
          <p:spPr>
            <a:xfrm>
              <a:off x="4075958" y="2904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87" name="tx87"/>
            <p:cNvSpPr/>
            <p:nvPr/>
          </p:nvSpPr>
          <p:spPr>
            <a:xfrm>
              <a:off x="5462196" y="28175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88" name="tx88"/>
            <p:cNvSpPr/>
            <p:nvPr/>
          </p:nvSpPr>
          <p:spPr>
            <a:xfrm>
              <a:off x="6571187" y="2815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89" name="tx89"/>
            <p:cNvSpPr/>
            <p:nvPr/>
          </p:nvSpPr>
          <p:spPr>
            <a:xfrm>
              <a:off x="6887611" y="281999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25682" y="2824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1" name="tx91"/>
            <p:cNvSpPr/>
            <p:nvPr/>
          </p:nvSpPr>
          <p:spPr>
            <a:xfrm>
              <a:off x="7402930" y="28297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2" name="tx92"/>
            <p:cNvSpPr/>
            <p:nvPr/>
          </p:nvSpPr>
          <p:spPr>
            <a:xfrm>
              <a:off x="7680178" y="28360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3" name="tx93"/>
            <p:cNvSpPr/>
            <p:nvPr/>
          </p:nvSpPr>
          <p:spPr>
            <a:xfrm>
              <a:off x="7957425" y="2838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368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05" name="tx105"/>
            <p:cNvSpPr/>
            <p:nvPr/>
          </p:nvSpPr>
          <p:spPr>
            <a:xfrm>
              <a:off x="1355732" y="29757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06" name="tx106"/>
            <p:cNvSpPr/>
            <p:nvPr/>
          </p:nvSpPr>
          <p:spPr>
            <a:xfrm>
              <a:off x="2689720" y="35544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07" name="tx107"/>
            <p:cNvSpPr/>
            <p:nvPr/>
          </p:nvSpPr>
          <p:spPr>
            <a:xfrm>
              <a:off x="2741971" y="30254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8" name="tx108"/>
            <p:cNvSpPr/>
            <p:nvPr/>
          </p:nvSpPr>
          <p:spPr>
            <a:xfrm>
              <a:off x="4075958" y="3563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120.6</a:t>
              </a:r>
            </a:p>
          </p:txBody>
        </p:sp>
        <p:sp>
          <p:nvSpPr>
            <p:cNvPr id="109" name="tx109"/>
            <p:cNvSpPr/>
            <p:nvPr/>
          </p:nvSpPr>
          <p:spPr>
            <a:xfrm>
              <a:off x="4128209" y="30320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0" name="tx110"/>
            <p:cNvSpPr/>
            <p:nvPr/>
          </p:nvSpPr>
          <p:spPr>
            <a:xfrm>
              <a:off x="5462196" y="3515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131.8</a:t>
              </a:r>
            </a:p>
          </p:txBody>
        </p:sp>
        <p:sp>
          <p:nvSpPr>
            <p:cNvPr id="111" name="tx111"/>
            <p:cNvSpPr/>
            <p:nvPr/>
          </p:nvSpPr>
          <p:spPr>
            <a:xfrm>
              <a:off x="5514447" y="294265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2" name="tx112"/>
            <p:cNvSpPr/>
            <p:nvPr/>
          </p:nvSpPr>
          <p:spPr>
            <a:xfrm>
              <a:off x="6571187" y="356217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13" name="tx113"/>
            <p:cNvSpPr/>
            <p:nvPr/>
          </p:nvSpPr>
          <p:spPr>
            <a:xfrm>
              <a:off x="6597312" y="2985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4" name="tx114"/>
            <p:cNvSpPr/>
            <p:nvPr/>
          </p:nvSpPr>
          <p:spPr>
            <a:xfrm>
              <a:off x="6848435" y="35860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5" name="tx115"/>
            <p:cNvSpPr/>
            <p:nvPr/>
          </p:nvSpPr>
          <p:spPr>
            <a:xfrm>
              <a:off x="6874560" y="3012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6" name="tx116"/>
            <p:cNvSpPr/>
            <p:nvPr/>
          </p:nvSpPr>
          <p:spPr>
            <a:xfrm>
              <a:off x="7125682" y="3616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17" name="tx117"/>
            <p:cNvSpPr/>
            <p:nvPr/>
          </p:nvSpPr>
          <p:spPr>
            <a:xfrm>
              <a:off x="7151808" y="3045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8" name="tx118"/>
            <p:cNvSpPr/>
            <p:nvPr/>
          </p:nvSpPr>
          <p:spPr>
            <a:xfrm>
              <a:off x="7402930" y="360259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111.4</a:t>
              </a:r>
            </a:p>
          </p:txBody>
        </p:sp>
        <p:sp>
          <p:nvSpPr>
            <p:cNvPr id="119" name="tx119"/>
            <p:cNvSpPr/>
            <p:nvPr/>
          </p:nvSpPr>
          <p:spPr>
            <a:xfrm>
              <a:off x="7429055" y="3032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20" name="tx120"/>
            <p:cNvSpPr/>
            <p:nvPr/>
          </p:nvSpPr>
          <p:spPr>
            <a:xfrm>
              <a:off x="7680178" y="36210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106.7</a:t>
              </a:r>
            </a:p>
          </p:txBody>
        </p:sp>
        <p:sp>
          <p:nvSpPr>
            <p:cNvPr id="121" name="tx121"/>
            <p:cNvSpPr/>
            <p:nvPr/>
          </p:nvSpPr>
          <p:spPr>
            <a:xfrm>
              <a:off x="7706303" y="3055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957425" y="3605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110.5</a:t>
              </a:r>
            </a:p>
          </p:txBody>
        </p:sp>
        <p:sp>
          <p:nvSpPr>
            <p:cNvPr id="123" name="tx123"/>
            <p:cNvSpPr/>
            <p:nvPr/>
          </p:nvSpPr>
          <p:spPr>
            <a:xfrm>
              <a:off x="7983551" y="3041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36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767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3979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53" name="pl153"/>
            <p:cNvSpPr/>
            <p:nvPr/>
          </p:nvSpPr>
          <p:spPr>
            <a:xfrm>
              <a:off x="24910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806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702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858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754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650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786164" cy="167191"/>
            </a:xfrm>
            <a:prstGeom prst="rect">
              <a:avLst/>
            </a:prstGeom>
            <a:solidFill>
              <a:srgbClr val="80BD41">
                <a:alpha val="100000"/>
              </a:srgbClr>
            </a:solidFill>
          </p:spPr>
          <p:txBody>
            <a:bodyPr/>
            <a:lstStyle/>
            <a:p/>
          </p:txBody>
        </p:sp>
        <p:sp>
          <p:nvSpPr>
            <p:cNvPr id="164" name="rc164"/>
            <p:cNvSpPr/>
            <p:nvPr/>
          </p:nvSpPr>
          <p:spPr>
            <a:xfrm>
              <a:off x="7082437" y="5889059"/>
              <a:ext cx="789044" cy="167191"/>
            </a:xfrm>
            <a:prstGeom prst="rect">
              <a:avLst/>
            </a:prstGeom>
            <a:solidFill>
              <a:srgbClr val="1CABE2">
                <a:alpha val="100000"/>
              </a:srgbClr>
            </a:solidFill>
          </p:spPr>
          <p:txBody>
            <a:bodyPr/>
            <a:lstStyle/>
            <a:p/>
          </p:txBody>
        </p:sp>
        <p:sp>
          <p:nvSpPr>
            <p:cNvPr id="165" name="rc165"/>
            <p:cNvSpPr/>
            <p:nvPr/>
          </p:nvSpPr>
          <p:spPr>
            <a:xfrm>
              <a:off x="1296273" y="5680069"/>
              <a:ext cx="5100828" cy="167191"/>
            </a:xfrm>
            <a:prstGeom prst="rect">
              <a:avLst/>
            </a:prstGeom>
            <a:solidFill>
              <a:srgbClr val="80BD41">
                <a:alpha val="100000"/>
              </a:srgbClr>
            </a:solidFill>
          </p:spPr>
          <p:txBody>
            <a:bodyPr/>
            <a:lstStyle/>
            <a:p/>
          </p:txBody>
        </p:sp>
        <p:sp>
          <p:nvSpPr>
            <p:cNvPr id="166" name="rc166"/>
            <p:cNvSpPr/>
            <p:nvPr/>
          </p:nvSpPr>
          <p:spPr>
            <a:xfrm>
              <a:off x="6397102" y="5680069"/>
              <a:ext cx="1355855" cy="167191"/>
            </a:xfrm>
            <a:prstGeom prst="rect">
              <a:avLst/>
            </a:prstGeom>
            <a:solidFill>
              <a:srgbClr val="1CABE2">
                <a:alpha val="100000"/>
              </a:srgbClr>
            </a:solidFill>
          </p:spPr>
          <p:txBody>
            <a:bodyPr/>
            <a:lstStyle/>
            <a:p/>
          </p:txBody>
        </p:sp>
        <p:sp>
          <p:nvSpPr>
            <p:cNvPr id="167" name="rc167"/>
            <p:cNvSpPr/>
            <p:nvPr/>
          </p:nvSpPr>
          <p:spPr>
            <a:xfrm>
              <a:off x="1296273" y="5471080"/>
              <a:ext cx="5281959" cy="167191"/>
            </a:xfrm>
            <a:prstGeom prst="rect">
              <a:avLst/>
            </a:prstGeom>
            <a:solidFill>
              <a:srgbClr val="80BD41">
                <a:alpha val="100000"/>
              </a:srgbClr>
            </a:solidFill>
          </p:spPr>
          <p:txBody>
            <a:bodyPr/>
            <a:lstStyle/>
            <a:p/>
          </p:txBody>
        </p:sp>
        <p:sp>
          <p:nvSpPr>
            <p:cNvPr id="168" name="rc168"/>
            <p:cNvSpPr/>
            <p:nvPr/>
          </p:nvSpPr>
          <p:spPr>
            <a:xfrm>
              <a:off x="6578233" y="5471080"/>
              <a:ext cx="1159431" cy="167191"/>
            </a:xfrm>
            <a:prstGeom prst="rect">
              <a:avLst/>
            </a:prstGeom>
            <a:solidFill>
              <a:srgbClr val="1CABE2">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0" name="tx170"/>
            <p:cNvSpPr/>
            <p:nvPr/>
          </p:nvSpPr>
          <p:spPr>
            <a:xfrm>
              <a:off x="793111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135.1</a:t>
              </a:r>
            </a:p>
          </p:txBody>
        </p:sp>
        <p:sp>
          <p:nvSpPr>
            <p:cNvPr id="171" name="tx171"/>
            <p:cNvSpPr/>
            <p:nvPr/>
          </p:nvSpPr>
          <p:spPr>
            <a:xfrm>
              <a:off x="791505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72" name="tx172"/>
            <p:cNvSpPr/>
            <p:nvPr/>
          </p:nvSpPr>
          <p:spPr>
            <a:xfrm>
              <a:off x="4053717"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121.1</a:t>
              </a:r>
            </a:p>
          </p:txBody>
        </p:sp>
        <p:sp>
          <p:nvSpPr>
            <p:cNvPr id="173" name="tx173"/>
            <p:cNvSpPr/>
            <p:nvPr/>
          </p:nvSpPr>
          <p:spPr>
            <a:xfrm>
              <a:off x="73714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4" name="tx174"/>
            <p:cNvSpPr/>
            <p:nvPr/>
          </p:nvSpPr>
          <p:spPr>
            <a:xfrm>
              <a:off x="371104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106.7</a:t>
              </a:r>
            </a:p>
          </p:txBody>
        </p:sp>
        <p:sp>
          <p:nvSpPr>
            <p:cNvPr id="175" name="tx175"/>
            <p:cNvSpPr/>
            <p:nvPr/>
          </p:nvSpPr>
          <p:spPr>
            <a:xfrm>
              <a:off x="696953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6" name="tx176"/>
            <p:cNvSpPr/>
            <p:nvPr/>
          </p:nvSpPr>
          <p:spPr>
            <a:xfrm>
              <a:off x="380161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110.5</a:t>
              </a:r>
            </a:p>
          </p:txBody>
        </p:sp>
        <p:sp>
          <p:nvSpPr>
            <p:cNvPr id="177" name="tx177"/>
            <p:cNvSpPr/>
            <p:nvPr/>
          </p:nvSpPr>
          <p:spPr>
            <a:xfrm>
              <a:off x="705245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60817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95892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83485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lower than in 2019 (88%).
The number of children vaccinated with DTP1 decreased 9%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Paraguay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828537"/>
            </a:xfrm>
            <a:custGeom>
              <a:avLst/>
              <a:pathLst>
                <a:path w="3397293" h="828537">
                  <a:moveTo>
                    <a:pt x="0" y="342843"/>
                  </a:moveTo>
                  <a:lnTo>
                    <a:pt x="141553" y="257132"/>
                  </a:lnTo>
                  <a:lnTo>
                    <a:pt x="283107" y="314272"/>
                  </a:lnTo>
                  <a:lnTo>
                    <a:pt x="424661" y="342843"/>
                  </a:lnTo>
                  <a:lnTo>
                    <a:pt x="566215" y="171421"/>
                  </a:lnTo>
                  <a:lnTo>
                    <a:pt x="707769" y="57140"/>
                  </a:lnTo>
                  <a:lnTo>
                    <a:pt x="849323" y="0"/>
                  </a:lnTo>
                  <a:lnTo>
                    <a:pt x="990877" y="85710"/>
                  </a:lnTo>
                  <a:lnTo>
                    <a:pt x="1132431" y="257132"/>
                  </a:lnTo>
                  <a:lnTo>
                    <a:pt x="1273984" y="342843"/>
                  </a:lnTo>
                  <a:lnTo>
                    <a:pt x="1415538" y="199991"/>
                  </a:lnTo>
                  <a:lnTo>
                    <a:pt x="1557092" y="171421"/>
                  </a:lnTo>
                  <a:lnTo>
                    <a:pt x="1698646" y="199991"/>
                  </a:lnTo>
                  <a:lnTo>
                    <a:pt x="1840200" y="199991"/>
                  </a:lnTo>
                  <a:lnTo>
                    <a:pt x="1981754" y="142851"/>
                  </a:lnTo>
                  <a:lnTo>
                    <a:pt x="2123308" y="171421"/>
                  </a:lnTo>
                  <a:lnTo>
                    <a:pt x="2264862" y="171421"/>
                  </a:lnTo>
                  <a:lnTo>
                    <a:pt x="2406416" y="199991"/>
                  </a:lnTo>
                  <a:lnTo>
                    <a:pt x="2547969" y="285702"/>
                  </a:lnTo>
                  <a:lnTo>
                    <a:pt x="2689523" y="342843"/>
                  </a:lnTo>
                  <a:lnTo>
                    <a:pt x="2831077" y="542834"/>
                  </a:lnTo>
                  <a:lnTo>
                    <a:pt x="2972631" y="799967"/>
                  </a:lnTo>
                  <a:lnTo>
                    <a:pt x="3114185" y="828537"/>
                  </a:lnTo>
                  <a:lnTo>
                    <a:pt x="3255739" y="771396"/>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828537"/>
            </a:xfrm>
            <a:custGeom>
              <a:avLst/>
              <a:pathLst>
                <a:path w="3397293" h="828537">
                  <a:moveTo>
                    <a:pt x="0" y="342843"/>
                  </a:moveTo>
                  <a:lnTo>
                    <a:pt x="141553" y="257132"/>
                  </a:lnTo>
                  <a:lnTo>
                    <a:pt x="283107" y="314272"/>
                  </a:lnTo>
                  <a:lnTo>
                    <a:pt x="424661" y="342843"/>
                  </a:lnTo>
                  <a:lnTo>
                    <a:pt x="566215" y="171421"/>
                  </a:lnTo>
                  <a:lnTo>
                    <a:pt x="707769" y="57140"/>
                  </a:lnTo>
                  <a:lnTo>
                    <a:pt x="849323" y="0"/>
                  </a:lnTo>
                  <a:lnTo>
                    <a:pt x="990877" y="85710"/>
                  </a:lnTo>
                  <a:lnTo>
                    <a:pt x="1132431" y="257132"/>
                  </a:lnTo>
                  <a:lnTo>
                    <a:pt x="1273984" y="342843"/>
                  </a:lnTo>
                  <a:lnTo>
                    <a:pt x="1415538" y="199991"/>
                  </a:lnTo>
                  <a:lnTo>
                    <a:pt x="1557092" y="171421"/>
                  </a:lnTo>
                  <a:lnTo>
                    <a:pt x="1698646" y="199991"/>
                  </a:lnTo>
                  <a:lnTo>
                    <a:pt x="1840200" y="199991"/>
                  </a:lnTo>
                  <a:lnTo>
                    <a:pt x="1981754" y="142851"/>
                  </a:lnTo>
                  <a:lnTo>
                    <a:pt x="2123308" y="171421"/>
                  </a:lnTo>
                  <a:lnTo>
                    <a:pt x="2264862" y="171421"/>
                  </a:lnTo>
                  <a:lnTo>
                    <a:pt x="2406416" y="199991"/>
                  </a:lnTo>
                  <a:lnTo>
                    <a:pt x="2547969" y="285702"/>
                  </a:lnTo>
                  <a:lnTo>
                    <a:pt x="2689523" y="342843"/>
                  </a:lnTo>
                  <a:lnTo>
                    <a:pt x="2831077" y="542834"/>
                  </a:lnTo>
                  <a:lnTo>
                    <a:pt x="2972631" y="799967"/>
                  </a:lnTo>
                  <a:lnTo>
                    <a:pt x="3114185" y="828537"/>
                  </a:lnTo>
                  <a:lnTo>
                    <a:pt x="3255739" y="771396"/>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828537"/>
            </a:xfrm>
            <a:custGeom>
              <a:avLst/>
              <a:pathLst>
                <a:path w="3397293" h="828537">
                  <a:moveTo>
                    <a:pt x="0" y="342843"/>
                  </a:moveTo>
                  <a:lnTo>
                    <a:pt x="141553" y="257132"/>
                  </a:lnTo>
                  <a:lnTo>
                    <a:pt x="283107" y="314272"/>
                  </a:lnTo>
                  <a:lnTo>
                    <a:pt x="424661" y="342843"/>
                  </a:lnTo>
                  <a:lnTo>
                    <a:pt x="566215" y="171421"/>
                  </a:lnTo>
                  <a:lnTo>
                    <a:pt x="707769" y="57140"/>
                  </a:lnTo>
                  <a:lnTo>
                    <a:pt x="849323" y="0"/>
                  </a:lnTo>
                  <a:lnTo>
                    <a:pt x="990877" y="85710"/>
                  </a:lnTo>
                  <a:lnTo>
                    <a:pt x="1132431" y="257132"/>
                  </a:lnTo>
                  <a:lnTo>
                    <a:pt x="1273984" y="342843"/>
                  </a:lnTo>
                  <a:lnTo>
                    <a:pt x="1415538" y="199991"/>
                  </a:lnTo>
                  <a:lnTo>
                    <a:pt x="1557092" y="171421"/>
                  </a:lnTo>
                  <a:lnTo>
                    <a:pt x="1698646" y="199991"/>
                  </a:lnTo>
                  <a:lnTo>
                    <a:pt x="1840200" y="199991"/>
                  </a:lnTo>
                  <a:lnTo>
                    <a:pt x="1981754" y="142851"/>
                  </a:lnTo>
                  <a:lnTo>
                    <a:pt x="2123308" y="171421"/>
                  </a:lnTo>
                  <a:lnTo>
                    <a:pt x="2264862" y="171421"/>
                  </a:lnTo>
                  <a:lnTo>
                    <a:pt x="2406416" y="199991"/>
                  </a:lnTo>
                  <a:lnTo>
                    <a:pt x="2547969" y="285702"/>
                  </a:lnTo>
                  <a:lnTo>
                    <a:pt x="2689523" y="342843"/>
                  </a:lnTo>
                  <a:lnTo>
                    <a:pt x="2831077" y="542834"/>
                  </a:lnTo>
                  <a:lnTo>
                    <a:pt x="2972631" y="799967"/>
                  </a:lnTo>
                  <a:lnTo>
                    <a:pt x="3114185" y="828537"/>
                  </a:lnTo>
                  <a:lnTo>
                    <a:pt x="3255739" y="771396"/>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472419"/>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Paraguay, 2000-2024</a:t>
              </a:r>
            </a:p>
          </p:txBody>
        </p:sp>
        <p:sp>
          <p:nvSpPr>
            <p:cNvPr id="63" name="pl63"/>
            <p:cNvSpPr/>
            <p:nvPr/>
          </p:nvSpPr>
          <p:spPr>
            <a:xfrm>
              <a:off x="5267799" y="3719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58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24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53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21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900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8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743697"/>
              <a:ext cx="3397293" cy="2121863"/>
            </a:xfrm>
            <a:custGeom>
              <a:avLst/>
              <a:pathLst>
                <a:path w="3397293" h="2121863">
                  <a:moveTo>
                    <a:pt x="0" y="878012"/>
                  </a:moveTo>
                  <a:lnTo>
                    <a:pt x="141553" y="658509"/>
                  </a:lnTo>
                  <a:lnTo>
                    <a:pt x="283107" y="804844"/>
                  </a:lnTo>
                  <a:lnTo>
                    <a:pt x="424661" y="878012"/>
                  </a:lnTo>
                  <a:lnTo>
                    <a:pt x="566215" y="439006"/>
                  </a:lnTo>
                  <a:lnTo>
                    <a:pt x="707769" y="146335"/>
                  </a:lnTo>
                  <a:lnTo>
                    <a:pt x="849323" y="0"/>
                  </a:lnTo>
                  <a:lnTo>
                    <a:pt x="990877" y="219503"/>
                  </a:lnTo>
                  <a:lnTo>
                    <a:pt x="1132431" y="658509"/>
                  </a:lnTo>
                  <a:lnTo>
                    <a:pt x="1273984" y="878012"/>
                  </a:lnTo>
                  <a:lnTo>
                    <a:pt x="1415538" y="512174"/>
                  </a:lnTo>
                  <a:lnTo>
                    <a:pt x="1557092" y="439006"/>
                  </a:lnTo>
                  <a:lnTo>
                    <a:pt x="1698646" y="512174"/>
                  </a:lnTo>
                  <a:lnTo>
                    <a:pt x="1840200" y="512174"/>
                  </a:lnTo>
                  <a:lnTo>
                    <a:pt x="1981754" y="365838"/>
                  </a:lnTo>
                  <a:lnTo>
                    <a:pt x="2123308" y="439006"/>
                  </a:lnTo>
                  <a:lnTo>
                    <a:pt x="2264862" y="439006"/>
                  </a:lnTo>
                  <a:lnTo>
                    <a:pt x="2406416" y="512174"/>
                  </a:lnTo>
                  <a:lnTo>
                    <a:pt x="2547969" y="731677"/>
                  </a:lnTo>
                  <a:lnTo>
                    <a:pt x="2689523" y="878012"/>
                  </a:lnTo>
                  <a:lnTo>
                    <a:pt x="2831077" y="1390186"/>
                  </a:lnTo>
                  <a:lnTo>
                    <a:pt x="2972631" y="2048696"/>
                  </a:lnTo>
                  <a:lnTo>
                    <a:pt x="3114185" y="2121863"/>
                  </a:lnTo>
                  <a:lnTo>
                    <a:pt x="3255739" y="1975528"/>
                  </a:lnTo>
                  <a:lnTo>
                    <a:pt x="3397293" y="131701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21709"/>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97361"/>
              <a:ext cx="3397293" cy="1390186"/>
            </a:xfrm>
            <a:custGeom>
              <a:avLst/>
              <a:pathLst>
                <a:path w="3397293" h="1390186">
                  <a:moveTo>
                    <a:pt x="0" y="219503"/>
                  </a:moveTo>
                  <a:lnTo>
                    <a:pt x="141553" y="292670"/>
                  </a:lnTo>
                  <a:lnTo>
                    <a:pt x="283107" y="219503"/>
                  </a:lnTo>
                  <a:lnTo>
                    <a:pt x="424661" y="146335"/>
                  </a:lnTo>
                  <a:lnTo>
                    <a:pt x="566215" y="73167"/>
                  </a:lnTo>
                  <a:lnTo>
                    <a:pt x="707769" y="0"/>
                  </a:lnTo>
                  <a:lnTo>
                    <a:pt x="849323" y="73167"/>
                  </a:lnTo>
                  <a:lnTo>
                    <a:pt x="990877" y="73167"/>
                  </a:lnTo>
                  <a:lnTo>
                    <a:pt x="1132431" y="146335"/>
                  </a:lnTo>
                  <a:lnTo>
                    <a:pt x="1273984" y="0"/>
                  </a:lnTo>
                  <a:lnTo>
                    <a:pt x="1415538" y="73167"/>
                  </a:lnTo>
                  <a:lnTo>
                    <a:pt x="1557092" y="73167"/>
                  </a:lnTo>
                  <a:lnTo>
                    <a:pt x="1698646" y="73167"/>
                  </a:lnTo>
                  <a:lnTo>
                    <a:pt x="1840200" y="292670"/>
                  </a:lnTo>
                  <a:lnTo>
                    <a:pt x="1981754" y="365838"/>
                  </a:lnTo>
                  <a:lnTo>
                    <a:pt x="2123308" y="292670"/>
                  </a:lnTo>
                  <a:lnTo>
                    <a:pt x="2264862" y="365838"/>
                  </a:lnTo>
                  <a:lnTo>
                    <a:pt x="2406416" y="658509"/>
                  </a:lnTo>
                  <a:lnTo>
                    <a:pt x="2547969" y="585341"/>
                  </a:lnTo>
                  <a:lnTo>
                    <a:pt x="2689523" y="1024348"/>
                  </a:lnTo>
                  <a:lnTo>
                    <a:pt x="2831077" y="1317018"/>
                  </a:lnTo>
                  <a:lnTo>
                    <a:pt x="2972631" y="1390186"/>
                  </a:lnTo>
                  <a:lnTo>
                    <a:pt x="3114185" y="1097515"/>
                  </a:lnTo>
                  <a:lnTo>
                    <a:pt x="3255739" y="804844"/>
                  </a:lnTo>
                  <a:lnTo>
                    <a:pt x="3397293" y="8780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217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743697"/>
              <a:ext cx="3397293" cy="2121863"/>
            </a:xfrm>
            <a:custGeom>
              <a:avLst/>
              <a:pathLst>
                <a:path w="3397293" h="2121863">
                  <a:moveTo>
                    <a:pt x="0" y="878012"/>
                  </a:moveTo>
                  <a:lnTo>
                    <a:pt x="141553" y="658509"/>
                  </a:lnTo>
                  <a:lnTo>
                    <a:pt x="283107" y="804844"/>
                  </a:lnTo>
                  <a:lnTo>
                    <a:pt x="424661" y="878012"/>
                  </a:lnTo>
                  <a:lnTo>
                    <a:pt x="566215" y="439006"/>
                  </a:lnTo>
                  <a:lnTo>
                    <a:pt x="707769" y="146335"/>
                  </a:lnTo>
                  <a:lnTo>
                    <a:pt x="849323" y="0"/>
                  </a:lnTo>
                  <a:lnTo>
                    <a:pt x="990877" y="219503"/>
                  </a:lnTo>
                  <a:lnTo>
                    <a:pt x="1132431" y="658509"/>
                  </a:lnTo>
                  <a:lnTo>
                    <a:pt x="1273984" y="878012"/>
                  </a:lnTo>
                  <a:lnTo>
                    <a:pt x="1415538" y="512174"/>
                  </a:lnTo>
                  <a:lnTo>
                    <a:pt x="1557092" y="439006"/>
                  </a:lnTo>
                  <a:lnTo>
                    <a:pt x="1698646" y="512174"/>
                  </a:lnTo>
                  <a:lnTo>
                    <a:pt x="1840200" y="512174"/>
                  </a:lnTo>
                  <a:lnTo>
                    <a:pt x="1981754" y="365838"/>
                  </a:lnTo>
                  <a:lnTo>
                    <a:pt x="2123308" y="439006"/>
                  </a:lnTo>
                  <a:lnTo>
                    <a:pt x="2264862" y="439006"/>
                  </a:lnTo>
                  <a:lnTo>
                    <a:pt x="2406416" y="512174"/>
                  </a:lnTo>
                  <a:lnTo>
                    <a:pt x="2547969" y="731677"/>
                  </a:lnTo>
                  <a:lnTo>
                    <a:pt x="2689523" y="878012"/>
                  </a:lnTo>
                  <a:lnTo>
                    <a:pt x="2831077" y="1390186"/>
                  </a:lnTo>
                  <a:lnTo>
                    <a:pt x="2972631" y="2048696"/>
                  </a:lnTo>
                  <a:lnTo>
                    <a:pt x="3114185" y="2121863"/>
                  </a:lnTo>
                  <a:lnTo>
                    <a:pt x="3255739" y="1975528"/>
                  </a:lnTo>
                  <a:lnTo>
                    <a:pt x="3397293" y="131701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46131"/>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46131"/>
              <a:ext cx="0" cy="43900"/>
            </a:xfrm>
            <a:custGeom>
              <a:avLst/>
              <a:pathLst>
                <a:path w="0" h="43900">
                  <a:moveTo>
                    <a:pt x="0" y="4390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46131"/>
              <a:ext cx="0" cy="409739"/>
            </a:xfrm>
            <a:custGeom>
              <a:avLst/>
              <a:pathLst>
                <a:path w="0" h="409739">
                  <a:moveTo>
                    <a:pt x="0" y="409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46131"/>
              <a:ext cx="0" cy="336571"/>
            </a:xfrm>
            <a:custGeom>
              <a:avLst/>
              <a:pathLst>
                <a:path w="0" h="336571">
                  <a:moveTo>
                    <a:pt x="0" y="3365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46131"/>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46131"/>
              <a:ext cx="0" cy="1873093"/>
            </a:xfrm>
            <a:custGeom>
              <a:avLst/>
              <a:pathLst>
                <a:path w="0" h="1873093">
                  <a:moveTo>
                    <a:pt x="0" y="18730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46131"/>
              <a:ext cx="0" cy="1214584"/>
            </a:xfrm>
            <a:custGeom>
              <a:avLst/>
              <a:pathLst>
                <a:path w="0" h="1214584">
                  <a:moveTo>
                    <a:pt x="0" y="12145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743697"/>
              <a:ext cx="3397293" cy="2121863"/>
            </a:xfrm>
            <a:custGeom>
              <a:avLst/>
              <a:pathLst>
                <a:path w="3397293" h="2121863">
                  <a:moveTo>
                    <a:pt x="0" y="878012"/>
                  </a:moveTo>
                  <a:lnTo>
                    <a:pt x="141553" y="658509"/>
                  </a:lnTo>
                  <a:lnTo>
                    <a:pt x="283107" y="804844"/>
                  </a:lnTo>
                  <a:lnTo>
                    <a:pt x="424661" y="878012"/>
                  </a:lnTo>
                  <a:lnTo>
                    <a:pt x="566215" y="439006"/>
                  </a:lnTo>
                  <a:lnTo>
                    <a:pt x="707769" y="146335"/>
                  </a:lnTo>
                  <a:lnTo>
                    <a:pt x="849323" y="0"/>
                  </a:lnTo>
                  <a:lnTo>
                    <a:pt x="990877" y="219503"/>
                  </a:lnTo>
                  <a:lnTo>
                    <a:pt x="1132431" y="658509"/>
                  </a:lnTo>
                  <a:lnTo>
                    <a:pt x="1273984" y="878012"/>
                  </a:lnTo>
                  <a:lnTo>
                    <a:pt x="1415538" y="512174"/>
                  </a:lnTo>
                  <a:lnTo>
                    <a:pt x="1557092" y="439006"/>
                  </a:lnTo>
                  <a:lnTo>
                    <a:pt x="1698646" y="512174"/>
                  </a:lnTo>
                  <a:lnTo>
                    <a:pt x="1840200" y="512174"/>
                  </a:lnTo>
                  <a:lnTo>
                    <a:pt x="1981754" y="365838"/>
                  </a:lnTo>
                  <a:lnTo>
                    <a:pt x="2123308" y="439006"/>
                  </a:lnTo>
                  <a:lnTo>
                    <a:pt x="2264862" y="439006"/>
                  </a:lnTo>
                  <a:lnTo>
                    <a:pt x="2406416" y="512174"/>
                  </a:lnTo>
                  <a:lnTo>
                    <a:pt x="2547969" y="731677"/>
                  </a:lnTo>
                  <a:lnTo>
                    <a:pt x="2689523" y="878012"/>
                  </a:lnTo>
                  <a:lnTo>
                    <a:pt x="2831077" y="1390186"/>
                  </a:lnTo>
                  <a:lnTo>
                    <a:pt x="2972631" y="2048696"/>
                  </a:lnTo>
                  <a:lnTo>
                    <a:pt x="3114185" y="2121863"/>
                  </a:lnTo>
                  <a:lnTo>
                    <a:pt x="3255739" y="1975528"/>
                  </a:lnTo>
                  <a:lnTo>
                    <a:pt x="3397293" y="1317018"/>
                  </a:lnTo>
                </a:path>
              </a:pathLst>
            </a:custGeom>
            <a:ln w="27101" cap="flat">
              <a:solidFill>
                <a:srgbClr val="0058AB">
                  <a:alpha val="100000"/>
                </a:srgbClr>
              </a:solidFill>
              <a:prstDash val="solid"/>
              <a:round/>
            </a:ln>
          </p:spPr>
          <p:txBody>
            <a:bodyPr/>
            <a:lstStyle/>
            <a:p/>
          </p:txBody>
        </p:sp>
        <p:sp>
          <p:nvSpPr>
            <p:cNvPr id="92" name="tx92"/>
            <p:cNvSpPr/>
            <p:nvPr/>
          </p:nvSpPr>
          <p:spPr>
            <a:xfrm>
              <a:off x="5407519" y="1776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5143" y="1776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23058" y="17778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530827" y="1776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097042" y="1776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7764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86762" y="17764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6557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362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012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695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379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6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8" name="tx118"/>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515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203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9891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85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859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547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235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923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599299"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5037336"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86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462748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649627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83650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Paraguay (80%) was 5 percentage points lower than the global average (85%) and 2 percentage points lower than the average across all LACR countries (82%).
National DTP3 coverage was 6 percentage points lower than in 2019 (86%).
This equates to 27,000 un- and undervaccinated children in 2024 compared to 19,000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Paraguay ranked number 10 out of 32 countries for lowest DTP3 coverage (based on tied ranks).
Paraguay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08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90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7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5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4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1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2543"/>
              <a:ext cx="249522" cy="934141"/>
            </a:xfrm>
            <a:prstGeom prst="rect">
              <a:avLst/>
            </a:prstGeom>
            <a:solidFill>
              <a:srgbClr val="80BD41">
                <a:alpha val="100000"/>
              </a:srgbClr>
            </a:solidFill>
          </p:spPr>
          <p:txBody>
            <a:bodyPr/>
            <a:lstStyle/>
            <a:p/>
          </p:txBody>
        </p:sp>
        <p:sp>
          <p:nvSpPr>
            <p:cNvPr id="24" name="rc24"/>
            <p:cNvSpPr/>
            <p:nvPr/>
          </p:nvSpPr>
          <p:spPr>
            <a:xfrm>
              <a:off x="1296273" y="2920505"/>
              <a:ext cx="249522" cy="152037"/>
            </a:xfrm>
            <a:prstGeom prst="rect">
              <a:avLst/>
            </a:prstGeom>
            <a:solidFill>
              <a:srgbClr val="1CABE2">
                <a:alpha val="100000"/>
              </a:srgbClr>
            </a:solidFill>
          </p:spPr>
          <p:txBody>
            <a:bodyPr/>
            <a:lstStyle/>
            <a:p/>
          </p:txBody>
        </p:sp>
        <p:sp>
          <p:nvSpPr>
            <p:cNvPr id="25" name="rc25"/>
            <p:cNvSpPr/>
            <p:nvPr/>
          </p:nvSpPr>
          <p:spPr>
            <a:xfrm>
              <a:off x="1573521" y="3057850"/>
              <a:ext cx="249522" cy="948834"/>
            </a:xfrm>
            <a:prstGeom prst="rect">
              <a:avLst/>
            </a:prstGeom>
            <a:solidFill>
              <a:srgbClr val="80BD41">
                <a:alpha val="100000"/>
              </a:srgbClr>
            </a:solidFill>
          </p:spPr>
          <p:txBody>
            <a:bodyPr/>
            <a:lstStyle/>
            <a:p/>
          </p:txBody>
        </p:sp>
        <p:sp>
          <p:nvSpPr>
            <p:cNvPr id="26" name="rc26"/>
            <p:cNvSpPr/>
            <p:nvPr/>
          </p:nvSpPr>
          <p:spPr>
            <a:xfrm>
              <a:off x="1573521" y="2940555"/>
              <a:ext cx="249522" cy="117295"/>
            </a:xfrm>
            <a:prstGeom prst="rect">
              <a:avLst/>
            </a:prstGeom>
            <a:solidFill>
              <a:srgbClr val="1CABE2">
                <a:alpha val="100000"/>
              </a:srgbClr>
            </a:solidFill>
          </p:spPr>
          <p:txBody>
            <a:bodyPr/>
            <a:lstStyle/>
            <a:p/>
          </p:txBody>
        </p:sp>
        <p:sp>
          <p:nvSpPr>
            <p:cNvPr id="27" name="rc27"/>
            <p:cNvSpPr/>
            <p:nvPr/>
          </p:nvSpPr>
          <p:spPr>
            <a:xfrm>
              <a:off x="1850769" y="3095434"/>
              <a:ext cx="249522" cy="911251"/>
            </a:xfrm>
            <a:prstGeom prst="rect">
              <a:avLst/>
            </a:prstGeom>
            <a:solidFill>
              <a:srgbClr val="80BD41">
                <a:alpha val="100000"/>
              </a:srgbClr>
            </a:solidFill>
          </p:spPr>
          <p:txBody>
            <a:bodyPr/>
            <a:lstStyle/>
            <a:p/>
          </p:txBody>
        </p:sp>
        <p:sp>
          <p:nvSpPr>
            <p:cNvPr id="28" name="rc28"/>
            <p:cNvSpPr/>
            <p:nvPr/>
          </p:nvSpPr>
          <p:spPr>
            <a:xfrm>
              <a:off x="1850769" y="2959306"/>
              <a:ext cx="249522" cy="136127"/>
            </a:xfrm>
            <a:prstGeom prst="rect">
              <a:avLst/>
            </a:prstGeom>
            <a:solidFill>
              <a:srgbClr val="1CABE2">
                <a:alpha val="100000"/>
              </a:srgbClr>
            </a:solidFill>
          </p:spPr>
          <p:txBody>
            <a:bodyPr/>
            <a:lstStyle/>
            <a:p/>
          </p:txBody>
        </p:sp>
        <p:sp>
          <p:nvSpPr>
            <p:cNvPr id="29" name="rc29"/>
            <p:cNvSpPr/>
            <p:nvPr/>
          </p:nvSpPr>
          <p:spPr>
            <a:xfrm>
              <a:off x="2128016" y="3119623"/>
              <a:ext cx="249522" cy="887061"/>
            </a:xfrm>
            <a:prstGeom prst="rect">
              <a:avLst/>
            </a:prstGeom>
            <a:solidFill>
              <a:srgbClr val="80BD41">
                <a:alpha val="100000"/>
              </a:srgbClr>
            </a:solidFill>
          </p:spPr>
          <p:txBody>
            <a:bodyPr/>
            <a:lstStyle/>
            <a:p/>
          </p:txBody>
        </p:sp>
        <p:sp>
          <p:nvSpPr>
            <p:cNvPr id="30" name="rc30"/>
            <p:cNvSpPr/>
            <p:nvPr/>
          </p:nvSpPr>
          <p:spPr>
            <a:xfrm>
              <a:off x="2128016" y="2975216"/>
              <a:ext cx="249522" cy="144407"/>
            </a:xfrm>
            <a:prstGeom prst="rect">
              <a:avLst/>
            </a:prstGeom>
            <a:solidFill>
              <a:srgbClr val="1CABE2">
                <a:alpha val="100000"/>
              </a:srgbClr>
            </a:solidFill>
          </p:spPr>
          <p:txBody>
            <a:bodyPr/>
            <a:lstStyle/>
            <a:p/>
          </p:txBody>
        </p:sp>
        <p:sp>
          <p:nvSpPr>
            <p:cNvPr id="31" name="rc31"/>
            <p:cNvSpPr/>
            <p:nvPr/>
          </p:nvSpPr>
          <p:spPr>
            <a:xfrm>
              <a:off x="2405264" y="3058906"/>
              <a:ext cx="249522" cy="947779"/>
            </a:xfrm>
            <a:prstGeom prst="rect">
              <a:avLst/>
            </a:prstGeom>
            <a:solidFill>
              <a:srgbClr val="80BD41">
                <a:alpha val="100000"/>
              </a:srgbClr>
            </a:solidFill>
          </p:spPr>
          <p:txBody>
            <a:bodyPr/>
            <a:lstStyle/>
            <a:p/>
          </p:txBody>
        </p:sp>
        <p:sp>
          <p:nvSpPr>
            <p:cNvPr id="32" name="rc32"/>
            <p:cNvSpPr/>
            <p:nvPr/>
          </p:nvSpPr>
          <p:spPr>
            <a:xfrm>
              <a:off x="2405264" y="2976515"/>
              <a:ext cx="249522" cy="82390"/>
            </a:xfrm>
            <a:prstGeom prst="rect">
              <a:avLst/>
            </a:prstGeom>
            <a:solidFill>
              <a:srgbClr val="1CABE2">
                <a:alpha val="100000"/>
              </a:srgbClr>
            </a:solidFill>
          </p:spPr>
          <p:txBody>
            <a:bodyPr/>
            <a:lstStyle/>
            <a:p/>
          </p:txBody>
        </p:sp>
        <p:sp>
          <p:nvSpPr>
            <p:cNvPr id="33" name="rc33"/>
            <p:cNvSpPr/>
            <p:nvPr/>
          </p:nvSpPr>
          <p:spPr>
            <a:xfrm>
              <a:off x="2682512" y="3021485"/>
              <a:ext cx="249522" cy="985199"/>
            </a:xfrm>
            <a:prstGeom prst="rect">
              <a:avLst/>
            </a:prstGeom>
            <a:solidFill>
              <a:srgbClr val="80BD41">
                <a:alpha val="100000"/>
              </a:srgbClr>
            </a:solidFill>
          </p:spPr>
          <p:txBody>
            <a:bodyPr/>
            <a:lstStyle/>
            <a:p/>
          </p:txBody>
        </p:sp>
        <p:sp>
          <p:nvSpPr>
            <p:cNvPr id="34" name="rc34"/>
            <p:cNvSpPr/>
            <p:nvPr/>
          </p:nvSpPr>
          <p:spPr>
            <a:xfrm>
              <a:off x="2682512" y="2980411"/>
              <a:ext cx="249522" cy="41073"/>
            </a:xfrm>
            <a:prstGeom prst="rect">
              <a:avLst/>
            </a:prstGeom>
            <a:solidFill>
              <a:srgbClr val="1CABE2">
                <a:alpha val="100000"/>
              </a:srgbClr>
            </a:solidFill>
          </p:spPr>
          <p:txBody>
            <a:bodyPr/>
            <a:lstStyle/>
            <a:p/>
          </p:txBody>
        </p:sp>
        <p:sp>
          <p:nvSpPr>
            <p:cNvPr id="35" name="rc35"/>
            <p:cNvSpPr/>
            <p:nvPr/>
          </p:nvSpPr>
          <p:spPr>
            <a:xfrm>
              <a:off x="2959759" y="3007848"/>
              <a:ext cx="249522" cy="998837"/>
            </a:xfrm>
            <a:prstGeom prst="rect">
              <a:avLst/>
            </a:prstGeom>
            <a:solidFill>
              <a:srgbClr val="80BD41">
                <a:alpha val="100000"/>
              </a:srgbClr>
            </a:solidFill>
          </p:spPr>
          <p:txBody>
            <a:bodyPr/>
            <a:lstStyle/>
            <a:p/>
          </p:txBody>
        </p:sp>
        <p:sp>
          <p:nvSpPr>
            <p:cNvPr id="36" name="rc36"/>
            <p:cNvSpPr/>
            <p:nvPr/>
          </p:nvSpPr>
          <p:spPr>
            <a:xfrm>
              <a:off x="2959759" y="2987473"/>
              <a:ext cx="249522" cy="20374"/>
            </a:xfrm>
            <a:prstGeom prst="rect">
              <a:avLst/>
            </a:prstGeom>
            <a:solidFill>
              <a:srgbClr val="1CABE2">
                <a:alpha val="100000"/>
              </a:srgbClr>
            </a:solidFill>
          </p:spPr>
          <p:txBody>
            <a:bodyPr/>
            <a:lstStyle/>
            <a:p/>
          </p:txBody>
        </p:sp>
        <p:sp>
          <p:nvSpPr>
            <p:cNvPr id="37" name="rc37"/>
            <p:cNvSpPr/>
            <p:nvPr/>
          </p:nvSpPr>
          <p:spPr>
            <a:xfrm>
              <a:off x="3237007" y="3040236"/>
              <a:ext cx="249522" cy="966448"/>
            </a:xfrm>
            <a:prstGeom prst="rect">
              <a:avLst/>
            </a:prstGeom>
            <a:solidFill>
              <a:srgbClr val="80BD41">
                <a:alpha val="100000"/>
              </a:srgbClr>
            </a:solidFill>
          </p:spPr>
          <p:txBody>
            <a:bodyPr/>
            <a:lstStyle/>
            <a:p/>
          </p:txBody>
        </p:sp>
        <p:sp>
          <p:nvSpPr>
            <p:cNvPr id="38" name="rc38"/>
            <p:cNvSpPr/>
            <p:nvPr/>
          </p:nvSpPr>
          <p:spPr>
            <a:xfrm>
              <a:off x="3237007" y="2989340"/>
              <a:ext cx="249522" cy="50895"/>
            </a:xfrm>
            <a:prstGeom prst="rect">
              <a:avLst/>
            </a:prstGeom>
            <a:solidFill>
              <a:srgbClr val="1CABE2">
                <a:alpha val="100000"/>
              </a:srgbClr>
            </a:solidFill>
          </p:spPr>
          <p:txBody>
            <a:bodyPr/>
            <a:lstStyle/>
            <a:p/>
          </p:txBody>
        </p:sp>
        <p:sp>
          <p:nvSpPr>
            <p:cNvPr id="39" name="rc39"/>
            <p:cNvSpPr/>
            <p:nvPr/>
          </p:nvSpPr>
          <p:spPr>
            <a:xfrm>
              <a:off x="3514255" y="3093161"/>
              <a:ext cx="249522" cy="913523"/>
            </a:xfrm>
            <a:prstGeom prst="rect">
              <a:avLst/>
            </a:prstGeom>
            <a:solidFill>
              <a:srgbClr val="80BD41">
                <a:alpha val="100000"/>
              </a:srgbClr>
            </a:solidFill>
          </p:spPr>
          <p:txBody>
            <a:bodyPr/>
            <a:lstStyle/>
            <a:p/>
          </p:txBody>
        </p:sp>
        <p:sp>
          <p:nvSpPr>
            <p:cNvPr id="40" name="rc40"/>
            <p:cNvSpPr/>
            <p:nvPr/>
          </p:nvSpPr>
          <p:spPr>
            <a:xfrm>
              <a:off x="3514255" y="2980249"/>
              <a:ext cx="249522" cy="112912"/>
            </a:xfrm>
            <a:prstGeom prst="rect">
              <a:avLst/>
            </a:prstGeom>
            <a:solidFill>
              <a:srgbClr val="1CABE2">
                <a:alpha val="100000"/>
              </a:srgbClr>
            </a:solidFill>
          </p:spPr>
          <p:txBody>
            <a:bodyPr/>
            <a:lstStyle/>
            <a:p/>
          </p:txBody>
        </p:sp>
        <p:sp>
          <p:nvSpPr>
            <p:cNvPr id="41" name="rc41"/>
            <p:cNvSpPr/>
            <p:nvPr/>
          </p:nvSpPr>
          <p:spPr>
            <a:xfrm>
              <a:off x="3791502" y="3117513"/>
              <a:ext cx="249522" cy="889171"/>
            </a:xfrm>
            <a:prstGeom prst="rect">
              <a:avLst/>
            </a:prstGeom>
            <a:solidFill>
              <a:srgbClr val="80BD41">
                <a:alpha val="100000"/>
              </a:srgbClr>
            </a:solidFill>
          </p:spPr>
          <p:txBody>
            <a:bodyPr/>
            <a:lstStyle/>
            <a:p/>
          </p:txBody>
        </p:sp>
        <p:sp>
          <p:nvSpPr>
            <p:cNvPr id="42" name="rc42"/>
            <p:cNvSpPr/>
            <p:nvPr/>
          </p:nvSpPr>
          <p:spPr>
            <a:xfrm>
              <a:off x="3791502" y="2972781"/>
              <a:ext cx="249522" cy="144731"/>
            </a:xfrm>
            <a:prstGeom prst="rect">
              <a:avLst/>
            </a:prstGeom>
            <a:solidFill>
              <a:srgbClr val="1CABE2">
                <a:alpha val="100000"/>
              </a:srgbClr>
            </a:solidFill>
          </p:spPr>
          <p:txBody>
            <a:bodyPr/>
            <a:lstStyle/>
            <a:p/>
          </p:txBody>
        </p:sp>
        <p:sp>
          <p:nvSpPr>
            <p:cNvPr id="43" name="rc43"/>
            <p:cNvSpPr/>
            <p:nvPr/>
          </p:nvSpPr>
          <p:spPr>
            <a:xfrm>
              <a:off x="4068750" y="3069296"/>
              <a:ext cx="249522" cy="937388"/>
            </a:xfrm>
            <a:prstGeom prst="rect">
              <a:avLst/>
            </a:prstGeom>
            <a:solidFill>
              <a:srgbClr val="80BD41">
                <a:alpha val="100000"/>
              </a:srgbClr>
            </a:solidFill>
          </p:spPr>
          <p:txBody>
            <a:bodyPr/>
            <a:lstStyle/>
            <a:p/>
          </p:txBody>
        </p:sp>
        <p:sp>
          <p:nvSpPr>
            <p:cNvPr id="44" name="rc44"/>
            <p:cNvSpPr/>
            <p:nvPr/>
          </p:nvSpPr>
          <p:spPr>
            <a:xfrm>
              <a:off x="4068750" y="2976596"/>
              <a:ext cx="249522" cy="92699"/>
            </a:xfrm>
            <a:prstGeom prst="rect">
              <a:avLst/>
            </a:prstGeom>
            <a:solidFill>
              <a:srgbClr val="1CABE2">
                <a:alpha val="100000"/>
              </a:srgbClr>
            </a:solidFill>
          </p:spPr>
          <p:txBody>
            <a:bodyPr/>
            <a:lstStyle/>
            <a:p/>
          </p:txBody>
        </p:sp>
        <p:sp>
          <p:nvSpPr>
            <p:cNvPr id="45" name="rc45"/>
            <p:cNvSpPr/>
            <p:nvPr/>
          </p:nvSpPr>
          <p:spPr>
            <a:xfrm>
              <a:off x="4345998" y="3048353"/>
              <a:ext cx="249522" cy="958331"/>
            </a:xfrm>
            <a:prstGeom prst="rect">
              <a:avLst/>
            </a:prstGeom>
            <a:solidFill>
              <a:srgbClr val="80BD41">
                <a:alpha val="100000"/>
              </a:srgbClr>
            </a:solidFill>
          </p:spPr>
          <p:txBody>
            <a:bodyPr/>
            <a:lstStyle/>
            <a:p/>
          </p:txBody>
        </p:sp>
        <p:sp>
          <p:nvSpPr>
            <p:cNvPr id="46" name="rc46"/>
            <p:cNvSpPr/>
            <p:nvPr/>
          </p:nvSpPr>
          <p:spPr>
            <a:xfrm>
              <a:off x="4345998" y="2964988"/>
              <a:ext cx="249522" cy="83364"/>
            </a:xfrm>
            <a:prstGeom prst="rect">
              <a:avLst/>
            </a:prstGeom>
            <a:solidFill>
              <a:srgbClr val="1CABE2">
                <a:alpha val="100000"/>
              </a:srgbClr>
            </a:solidFill>
          </p:spPr>
          <p:txBody>
            <a:bodyPr/>
            <a:lstStyle/>
            <a:p/>
          </p:txBody>
        </p:sp>
        <p:sp>
          <p:nvSpPr>
            <p:cNvPr id="47" name="rc47"/>
            <p:cNvSpPr/>
            <p:nvPr/>
          </p:nvSpPr>
          <p:spPr>
            <a:xfrm>
              <a:off x="4623245" y="3041535"/>
              <a:ext cx="249522" cy="965150"/>
            </a:xfrm>
            <a:prstGeom prst="rect">
              <a:avLst/>
            </a:prstGeom>
            <a:solidFill>
              <a:srgbClr val="80BD41">
                <a:alpha val="100000"/>
              </a:srgbClr>
            </a:solidFill>
          </p:spPr>
          <p:txBody>
            <a:bodyPr/>
            <a:lstStyle/>
            <a:p/>
          </p:txBody>
        </p:sp>
        <p:sp>
          <p:nvSpPr>
            <p:cNvPr id="48" name="rc48"/>
            <p:cNvSpPr/>
            <p:nvPr/>
          </p:nvSpPr>
          <p:spPr>
            <a:xfrm>
              <a:off x="4623245" y="2946075"/>
              <a:ext cx="249522" cy="95459"/>
            </a:xfrm>
            <a:prstGeom prst="rect">
              <a:avLst/>
            </a:prstGeom>
            <a:solidFill>
              <a:srgbClr val="1CABE2">
                <a:alpha val="100000"/>
              </a:srgbClr>
            </a:solidFill>
          </p:spPr>
          <p:txBody>
            <a:bodyPr/>
            <a:lstStyle/>
            <a:p/>
          </p:txBody>
        </p:sp>
        <p:sp>
          <p:nvSpPr>
            <p:cNvPr id="49" name="rc49"/>
            <p:cNvSpPr/>
            <p:nvPr/>
          </p:nvSpPr>
          <p:spPr>
            <a:xfrm>
              <a:off x="4900493" y="3030739"/>
              <a:ext cx="249522" cy="975946"/>
            </a:xfrm>
            <a:prstGeom prst="rect">
              <a:avLst/>
            </a:prstGeom>
            <a:solidFill>
              <a:srgbClr val="80BD41">
                <a:alpha val="100000"/>
              </a:srgbClr>
            </a:solidFill>
          </p:spPr>
          <p:txBody>
            <a:bodyPr/>
            <a:lstStyle/>
            <a:p/>
          </p:txBody>
        </p:sp>
        <p:sp>
          <p:nvSpPr>
            <p:cNvPr id="50" name="rc50"/>
            <p:cNvSpPr/>
            <p:nvPr/>
          </p:nvSpPr>
          <p:spPr>
            <a:xfrm>
              <a:off x="4900493" y="2934224"/>
              <a:ext cx="249522" cy="96515"/>
            </a:xfrm>
            <a:prstGeom prst="rect">
              <a:avLst/>
            </a:prstGeom>
            <a:solidFill>
              <a:srgbClr val="1CABE2">
                <a:alpha val="100000"/>
              </a:srgbClr>
            </a:solidFill>
          </p:spPr>
          <p:txBody>
            <a:bodyPr/>
            <a:lstStyle/>
            <a:p/>
          </p:txBody>
        </p:sp>
        <p:sp>
          <p:nvSpPr>
            <p:cNvPr id="51" name="rc51"/>
            <p:cNvSpPr/>
            <p:nvPr/>
          </p:nvSpPr>
          <p:spPr>
            <a:xfrm>
              <a:off x="5177741" y="2986905"/>
              <a:ext cx="249522" cy="1019779"/>
            </a:xfrm>
            <a:prstGeom prst="rect">
              <a:avLst/>
            </a:prstGeom>
            <a:solidFill>
              <a:srgbClr val="80BD41">
                <a:alpha val="100000"/>
              </a:srgbClr>
            </a:solidFill>
          </p:spPr>
          <p:txBody>
            <a:bodyPr/>
            <a:lstStyle/>
            <a:p/>
          </p:txBody>
        </p:sp>
        <p:sp>
          <p:nvSpPr>
            <p:cNvPr id="52" name="rc52"/>
            <p:cNvSpPr/>
            <p:nvPr/>
          </p:nvSpPr>
          <p:spPr>
            <a:xfrm>
              <a:off x="5177741" y="2910115"/>
              <a:ext cx="249522" cy="76789"/>
            </a:xfrm>
            <a:prstGeom prst="rect">
              <a:avLst/>
            </a:prstGeom>
            <a:solidFill>
              <a:srgbClr val="1CABE2">
                <a:alpha val="100000"/>
              </a:srgbClr>
            </a:solidFill>
          </p:spPr>
          <p:txBody>
            <a:bodyPr/>
            <a:lstStyle/>
            <a:p/>
          </p:txBody>
        </p:sp>
        <p:sp>
          <p:nvSpPr>
            <p:cNvPr id="53" name="rc53"/>
            <p:cNvSpPr/>
            <p:nvPr/>
          </p:nvSpPr>
          <p:spPr>
            <a:xfrm>
              <a:off x="5454988" y="2981223"/>
              <a:ext cx="249522" cy="1025461"/>
            </a:xfrm>
            <a:prstGeom prst="rect">
              <a:avLst/>
            </a:prstGeom>
            <a:solidFill>
              <a:srgbClr val="80BD41">
                <a:alpha val="100000"/>
              </a:srgbClr>
            </a:solidFill>
          </p:spPr>
          <p:txBody>
            <a:bodyPr/>
            <a:lstStyle/>
            <a:p/>
          </p:txBody>
        </p:sp>
        <p:sp>
          <p:nvSpPr>
            <p:cNvPr id="54" name="rc54"/>
            <p:cNvSpPr/>
            <p:nvPr/>
          </p:nvSpPr>
          <p:spPr>
            <a:xfrm>
              <a:off x="5454988" y="2892095"/>
              <a:ext cx="249522" cy="89128"/>
            </a:xfrm>
            <a:prstGeom prst="rect">
              <a:avLst/>
            </a:prstGeom>
            <a:solidFill>
              <a:srgbClr val="1CABE2">
                <a:alpha val="100000"/>
              </a:srgbClr>
            </a:solidFill>
          </p:spPr>
          <p:txBody>
            <a:bodyPr/>
            <a:lstStyle/>
            <a:p/>
          </p:txBody>
        </p:sp>
        <p:sp>
          <p:nvSpPr>
            <p:cNvPr id="55" name="rc55"/>
            <p:cNvSpPr/>
            <p:nvPr/>
          </p:nvSpPr>
          <p:spPr>
            <a:xfrm>
              <a:off x="5732236" y="2973674"/>
              <a:ext cx="249522" cy="1033010"/>
            </a:xfrm>
            <a:prstGeom prst="rect">
              <a:avLst/>
            </a:prstGeom>
            <a:solidFill>
              <a:srgbClr val="80BD41">
                <a:alpha val="100000"/>
              </a:srgbClr>
            </a:solidFill>
          </p:spPr>
          <p:txBody>
            <a:bodyPr/>
            <a:lstStyle/>
            <a:p/>
          </p:txBody>
        </p:sp>
        <p:sp>
          <p:nvSpPr>
            <p:cNvPr id="56" name="rc56"/>
            <p:cNvSpPr/>
            <p:nvPr/>
          </p:nvSpPr>
          <p:spPr>
            <a:xfrm>
              <a:off x="5732236" y="2883815"/>
              <a:ext cx="249522" cy="89858"/>
            </a:xfrm>
            <a:prstGeom prst="rect">
              <a:avLst/>
            </a:prstGeom>
            <a:solidFill>
              <a:srgbClr val="1CABE2">
                <a:alpha val="100000"/>
              </a:srgbClr>
            </a:solidFill>
          </p:spPr>
          <p:txBody>
            <a:bodyPr/>
            <a:lstStyle/>
            <a:p/>
          </p:txBody>
        </p:sp>
        <p:sp>
          <p:nvSpPr>
            <p:cNvPr id="57" name="rc57"/>
            <p:cNvSpPr/>
            <p:nvPr/>
          </p:nvSpPr>
          <p:spPr>
            <a:xfrm>
              <a:off x="6009484" y="2984551"/>
              <a:ext cx="249522" cy="1022133"/>
            </a:xfrm>
            <a:prstGeom prst="rect">
              <a:avLst/>
            </a:prstGeom>
            <a:solidFill>
              <a:srgbClr val="80BD41">
                <a:alpha val="100000"/>
              </a:srgbClr>
            </a:solidFill>
          </p:spPr>
          <p:txBody>
            <a:bodyPr/>
            <a:lstStyle/>
            <a:p/>
          </p:txBody>
        </p:sp>
        <p:sp>
          <p:nvSpPr>
            <p:cNvPr id="58" name="rc58"/>
            <p:cNvSpPr/>
            <p:nvPr/>
          </p:nvSpPr>
          <p:spPr>
            <a:xfrm>
              <a:off x="6009484" y="2883490"/>
              <a:ext cx="249522" cy="101060"/>
            </a:xfrm>
            <a:prstGeom prst="rect">
              <a:avLst/>
            </a:prstGeom>
            <a:solidFill>
              <a:srgbClr val="1CABE2">
                <a:alpha val="100000"/>
              </a:srgbClr>
            </a:solidFill>
          </p:spPr>
          <p:txBody>
            <a:bodyPr/>
            <a:lstStyle/>
            <a:p/>
          </p:txBody>
        </p:sp>
        <p:sp>
          <p:nvSpPr>
            <p:cNvPr id="59" name="rc59"/>
            <p:cNvSpPr/>
            <p:nvPr/>
          </p:nvSpPr>
          <p:spPr>
            <a:xfrm>
              <a:off x="6286731" y="3018806"/>
              <a:ext cx="249522" cy="987878"/>
            </a:xfrm>
            <a:prstGeom prst="rect">
              <a:avLst/>
            </a:prstGeom>
            <a:solidFill>
              <a:srgbClr val="80BD41">
                <a:alpha val="100000"/>
              </a:srgbClr>
            </a:solidFill>
          </p:spPr>
          <p:txBody>
            <a:bodyPr/>
            <a:lstStyle/>
            <a:p/>
          </p:txBody>
        </p:sp>
        <p:sp>
          <p:nvSpPr>
            <p:cNvPr id="60" name="rc60"/>
            <p:cNvSpPr/>
            <p:nvPr/>
          </p:nvSpPr>
          <p:spPr>
            <a:xfrm>
              <a:off x="6286731" y="2884059"/>
              <a:ext cx="249522" cy="134747"/>
            </a:xfrm>
            <a:prstGeom prst="rect">
              <a:avLst/>
            </a:prstGeom>
            <a:solidFill>
              <a:srgbClr val="1CABE2">
                <a:alpha val="100000"/>
              </a:srgbClr>
            </a:solidFill>
          </p:spPr>
          <p:txBody>
            <a:bodyPr/>
            <a:lstStyle/>
            <a:p/>
          </p:txBody>
        </p:sp>
        <p:sp>
          <p:nvSpPr>
            <p:cNvPr id="61" name="rc61"/>
            <p:cNvSpPr/>
            <p:nvPr/>
          </p:nvSpPr>
          <p:spPr>
            <a:xfrm>
              <a:off x="6563979" y="3046243"/>
              <a:ext cx="249522" cy="960442"/>
            </a:xfrm>
            <a:prstGeom prst="rect">
              <a:avLst/>
            </a:prstGeom>
            <a:solidFill>
              <a:srgbClr val="80BD41">
                <a:alpha val="100000"/>
              </a:srgbClr>
            </a:solidFill>
          </p:spPr>
          <p:txBody>
            <a:bodyPr/>
            <a:lstStyle/>
            <a:p/>
          </p:txBody>
        </p:sp>
        <p:sp>
          <p:nvSpPr>
            <p:cNvPr id="62" name="rc62"/>
            <p:cNvSpPr/>
            <p:nvPr/>
          </p:nvSpPr>
          <p:spPr>
            <a:xfrm>
              <a:off x="6563979" y="2889903"/>
              <a:ext cx="249522" cy="156339"/>
            </a:xfrm>
            <a:prstGeom prst="rect">
              <a:avLst/>
            </a:prstGeom>
            <a:solidFill>
              <a:srgbClr val="1CABE2">
                <a:alpha val="100000"/>
              </a:srgbClr>
            </a:solidFill>
          </p:spPr>
          <p:txBody>
            <a:bodyPr/>
            <a:lstStyle/>
            <a:p/>
          </p:txBody>
        </p:sp>
        <p:sp>
          <p:nvSpPr>
            <p:cNvPr id="63" name="rc63"/>
            <p:cNvSpPr/>
            <p:nvPr/>
          </p:nvSpPr>
          <p:spPr>
            <a:xfrm>
              <a:off x="6841227" y="3127984"/>
              <a:ext cx="249522" cy="878700"/>
            </a:xfrm>
            <a:prstGeom prst="rect">
              <a:avLst/>
            </a:prstGeom>
            <a:solidFill>
              <a:srgbClr val="80BD41">
                <a:alpha val="100000"/>
              </a:srgbClr>
            </a:solidFill>
          </p:spPr>
          <p:txBody>
            <a:bodyPr/>
            <a:lstStyle/>
            <a:p/>
          </p:txBody>
        </p:sp>
        <p:sp>
          <p:nvSpPr>
            <p:cNvPr id="64" name="rc64"/>
            <p:cNvSpPr/>
            <p:nvPr/>
          </p:nvSpPr>
          <p:spPr>
            <a:xfrm>
              <a:off x="6841227" y="2894449"/>
              <a:ext cx="249522" cy="233535"/>
            </a:xfrm>
            <a:prstGeom prst="rect">
              <a:avLst/>
            </a:prstGeom>
            <a:solidFill>
              <a:srgbClr val="1CABE2">
                <a:alpha val="100000"/>
              </a:srgbClr>
            </a:solidFill>
          </p:spPr>
          <p:txBody>
            <a:bodyPr/>
            <a:lstStyle/>
            <a:p/>
          </p:txBody>
        </p:sp>
        <p:sp>
          <p:nvSpPr>
            <p:cNvPr id="65" name="rc65"/>
            <p:cNvSpPr/>
            <p:nvPr/>
          </p:nvSpPr>
          <p:spPr>
            <a:xfrm>
              <a:off x="7118474" y="3231237"/>
              <a:ext cx="249522" cy="775448"/>
            </a:xfrm>
            <a:prstGeom prst="rect">
              <a:avLst/>
            </a:prstGeom>
            <a:solidFill>
              <a:srgbClr val="80BD41">
                <a:alpha val="100000"/>
              </a:srgbClr>
            </a:solidFill>
          </p:spPr>
          <p:txBody>
            <a:bodyPr/>
            <a:lstStyle/>
            <a:p/>
          </p:txBody>
        </p:sp>
        <p:sp>
          <p:nvSpPr>
            <p:cNvPr id="66" name="rc66"/>
            <p:cNvSpPr/>
            <p:nvPr/>
          </p:nvSpPr>
          <p:spPr>
            <a:xfrm>
              <a:off x="7118474" y="2898913"/>
              <a:ext cx="249522" cy="332323"/>
            </a:xfrm>
            <a:prstGeom prst="rect">
              <a:avLst/>
            </a:prstGeom>
            <a:solidFill>
              <a:srgbClr val="1CABE2">
                <a:alpha val="100000"/>
              </a:srgbClr>
            </a:solidFill>
          </p:spPr>
          <p:txBody>
            <a:bodyPr/>
            <a:lstStyle/>
            <a:p/>
          </p:txBody>
        </p:sp>
        <p:sp>
          <p:nvSpPr>
            <p:cNvPr id="67" name="rc67"/>
            <p:cNvSpPr/>
            <p:nvPr/>
          </p:nvSpPr>
          <p:spPr>
            <a:xfrm>
              <a:off x="7395722" y="3245685"/>
              <a:ext cx="249522" cy="760999"/>
            </a:xfrm>
            <a:prstGeom prst="rect">
              <a:avLst/>
            </a:prstGeom>
            <a:solidFill>
              <a:srgbClr val="80BD41">
                <a:alpha val="100000"/>
              </a:srgbClr>
            </a:solidFill>
          </p:spPr>
          <p:txBody>
            <a:bodyPr/>
            <a:lstStyle/>
            <a:p/>
          </p:txBody>
        </p:sp>
        <p:sp>
          <p:nvSpPr>
            <p:cNvPr id="68" name="rc68"/>
            <p:cNvSpPr/>
            <p:nvPr/>
          </p:nvSpPr>
          <p:spPr>
            <a:xfrm>
              <a:off x="7395722" y="2903784"/>
              <a:ext cx="249522" cy="341901"/>
            </a:xfrm>
            <a:prstGeom prst="rect">
              <a:avLst/>
            </a:prstGeom>
            <a:solidFill>
              <a:srgbClr val="1CABE2">
                <a:alpha val="100000"/>
              </a:srgbClr>
            </a:solidFill>
          </p:spPr>
          <p:txBody>
            <a:bodyPr/>
            <a:lstStyle/>
            <a:p/>
          </p:txBody>
        </p:sp>
        <p:sp>
          <p:nvSpPr>
            <p:cNvPr id="69" name="rc69"/>
            <p:cNvSpPr/>
            <p:nvPr/>
          </p:nvSpPr>
          <p:spPr>
            <a:xfrm>
              <a:off x="7672970" y="3228071"/>
              <a:ext cx="249522" cy="778613"/>
            </a:xfrm>
            <a:prstGeom prst="rect">
              <a:avLst/>
            </a:prstGeom>
            <a:solidFill>
              <a:srgbClr val="80BD41">
                <a:alpha val="100000"/>
              </a:srgbClr>
            </a:solidFill>
          </p:spPr>
          <p:txBody>
            <a:bodyPr/>
            <a:lstStyle/>
            <a:p/>
          </p:txBody>
        </p:sp>
        <p:sp>
          <p:nvSpPr>
            <p:cNvPr id="70" name="rc70"/>
            <p:cNvSpPr/>
            <p:nvPr/>
          </p:nvSpPr>
          <p:spPr>
            <a:xfrm>
              <a:off x="7672970" y="2910034"/>
              <a:ext cx="249522" cy="318036"/>
            </a:xfrm>
            <a:prstGeom prst="rect">
              <a:avLst/>
            </a:prstGeom>
            <a:solidFill>
              <a:srgbClr val="1CABE2">
                <a:alpha val="100000"/>
              </a:srgbClr>
            </a:solidFill>
          </p:spPr>
          <p:txBody>
            <a:bodyPr/>
            <a:lstStyle/>
            <a:p/>
          </p:txBody>
        </p:sp>
        <p:sp>
          <p:nvSpPr>
            <p:cNvPr id="71" name="rc71"/>
            <p:cNvSpPr/>
            <p:nvPr/>
          </p:nvSpPr>
          <p:spPr>
            <a:xfrm>
              <a:off x="7950217" y="3131475"/>
              <a:ext cx="249522" cy="875210"/>
            </a:xfrm>
            <a:prstGeom prst="rect">
              <a:avLst/>
            </a:prstGeom>
            <a:solidFill>
              <a:srgbClr val="80BD41">
                <a:alpha val="100000"/>
              </a:srgbClr>
            </a:solidFill>
          </p:spPr>
          <p:txBody>
            <a:bodyPr/>
            <a:lstStyle/>
            <a:p/>
          </p:txBody>
        </p:sp>
        <p:sp>
          <p:nvSpPr>
            <p:cNvPr id="72" name="rc72"/>
            <p:cNvSpPr/>
            <p:nvPr/>
          </p:nvSpPr>
          <p:spPr>
            <a:xfrm>
              <a:off x="7950217" y="2912713"/>
              <a:ext cx="249522" cy="218761"/>
            </a:xfrm>
            <a:prstGeom prst="rect">
              <a:avLst/>
            </a:prstGeom>
            <a:solidFill>
              <a:srgbClr val="1CABE2">
                <a:alpha val="100000"/>
              </a:srgbClr>
            </a:solidFill>
          </p:spPr>
          <p:txBody>
            <a:bodyPr/>
            <a:lstStyle/>
            <a:p/>
          </p:txBody>
        </p:sp>
        <p:sp>
          <p:nvSpPr>
            <p:cNvPr id="73" name="pl73"/>
            <p:cNvSpPr/>
            <p:nvPr/>
          </p:nvSpPr>
          <p:spPr>
            <a:xfrm>
              <a:off x="1421035" y="1254838"/>
              <a:ext cx="6653943" cy="814321"/>
            </a:xfrm>
            <a:custGeom>
              <a:avLst/>
              <a:pathLst>
                <a:path w="6653943" h="814321">
                  <a:moveTo>
                    <a:pt x="0" y="336960"/>
                  </a:moveTo>
                  <a:lnTo>
                    <a:pt x="277247" y="252720"/>
                  </a:lnTo>
                  <a:lnTo>
                    <a:pt x="554495" y="308880"/>
                  </a:lnTo>
                  <a:lnTo>
                    <a:pt x="831742" y="336960"/>
                  </a:lnTo>
                  <a:lnTo>
                    <a:pt x="1108990" y="168480"/>
                  </a:lnTo>
                  <a:lnTo>
                    <a:pt x="1386238" y="56160"/>
                  </a:lnTo>
                  <a:lnTo>
                    <a:pt x="1663485" y="0"/>
                  </a:lnTo>
                  <a:lnTo>
                    <a:pt x="1940733" y="84240"/>
                  </a:lnTo>
                  <a:lnTo>
                    <a:pt x="2217981" y="252720"/>
                  </a:lnTo>
                  <a:lnTo>
                    <a:pt x="2495228" y="336960"/>
                  </a:lnTo>
                  <a:lnTo>
                    <a:pt x="2772476" y="196560"/>
                  </a:lnTo>
                  <a:lnTo>
                    <a:pt x="3049724" y="168480"/>
                  </a:lnTo>
                  <a:lnTo>
                    <a:pt x="3326971" y="196560"/>
                  </a:lnTo>
                  <a:lnTo>
                    <a:pt x="3604219" y="196560"/>
                  </a:lnTo>
                  <a:lnTo>
                    <a:pt x="3881467" y="140400"/>
                  </a:lnTo>
                  <a:lnTo>
                    <a:pt x="4158714" y="168480"/>
                  </a:lnTo>
                  <a:lnTo>
                    <a:pt x="4435962" y="168480"/>
                  </a:lnTo>
                  <a:lnTo>
                    <a:pt x="4713210" y="196560"/>
                  </a:lnTo>
                  <a:lnTo>
                    <a:pt x="4990457" y="280800"/>
                  </a:lnTo>
                  <a:lnTo>
                    <a:pt x="5267705" y="336960"/>
                  </a:lnTo>
                  <a:lnTo>
                    <a:pt x="5544953" y="533521"/>
                  </a:lnTo>
                  <a:lnTo>
                    <a:pt x="5822200" y="786241"/>
                  </a:lnTo>
                  <a:lnTo>
                    <a:pt x="6099448" y="814321"/>
                  </a:lnTo>
                  <a:lnTo>
                    <a:pt x="6376696" y="758161"/>
                  </a:lnTo>
                  <a:lnTo>
                    <a:pt x="6653943" y="50544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1303481" y="27845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5" name="tx85"/>
            <p:cNvSpPr/>
            <p:nvPr/>
          </p:nvSpPr>
          <p:spPr>
            <a:xfrm>
              <a:off x="2689720" y="2844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86" name="tx86"/>
            <p:cNvSpPr/>
            <p:nvPr/>
          </p:nvSpPr>
          <p:spPr>
            <a:xfrm>
              <a:off x="4075958" y="2840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87" name="tx87"/>
            <p:cNvSpPr/>
            <p:nvPr/>
          </p:nvSpPr>
          <p:spPr>
            <a:xfrm>
              <a:off x="5462196" y="2756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88" name="tx88"/>
            <p:cNvSpPr/>
            <p:nvPr/>
          </p:nvSpPr>
          <p:spPr>
            <a:xfrm>
              <a:off x="6571187" y="27540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89" name="tx89"/>
            <p:cNvSpPr/>
            <p:nvPr/>
          </p:nvSpPr>
          <p:spPr>
            <a:xfrm>
              <a:off x="6887611" y="27584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25682" y="27629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1" name="tx91"/>
            <p:cNvSpPr/>
            <p:nvPr/>
          </p:nvSpPr>
          <p:spPr>
            <a:xfrm>
              <a:off x="7402930" y="27678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2" name="tx92"/>
            <p:cNvSpPr/>
            <p:nvPr/>
          </p:nvSpPr>
          <p:spPr>
            <a:xfrm>
              <a:off x="7680178" y="27740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3" name="tx93"/>
            <p:cNvSpPr/>
            <p:nvPr/>
          </p:nvSpPr>
          <p:spPr>
            <a:xfrm>
              <a:off x="7957425" y="2776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4" name="pl94"/>
            <p:cNvSpPr/>
            <p:nvPr/>
          </p:nvSpPr>
          <p:spPr>
            <a:xfrm>
              <a:off x="1421035"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04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05" name="tx105"/>
            <p:cNvSpPr/>
            <p:nvPr/>
          </p:nvSpPr>
          <p:spPr>
            <a:xfrm>
              <a:off x="1329607" y="2961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06" name="tx106"/>
            <p:cNvSpPr/>
            <p:nvPr/>
          </p:nvSpPr>
          <p:spPr>
            <a:xfrm>
              <a:off x="2689720" y="34801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121.4</a:t>
              </a:r>
            </a:p>
          </p:txBody>
        </p:sp>
        <p:sp>
          <p:nvSpPr>
            <p:cNvPr id="107" name="tx107"/>
            <p:cNvSpPr/>
            <p:nvPr/>
          </p:nvSpPr>
          <p:spPr>
            <a:xfrm>
              <a:off x="2741971" y="29659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8" name="tx108"/>
            <p:cNvSpPr/>
            <p:nvPr/>
          </p:nvSpPr>
          <p:spPr>
            <a:xfrm>
              <a:off x="4075958" y="35029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115.5</a:t>
              </a:r>
            </a:p>
          </p:txBody>
        </p:sp>
        <p:sp>
          <p:nvSpPr>
            <p:cNvPr id="109" name="tx109"/>
            <p:cNvSpPr/>
            <p:nvPr/>
          </p:nvSpPr>
          <p:spPr>
            <a:xfrm>
              <a:off x="4102084" y="29890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5462196" y="34588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126.3</a:t>
              </a:r>
            </a:p>
          </p:txBody>
        </p:sp>
        <p:sp>
          <p:nvSpPr>
            <p:cNvPr id="111" name="tx111"/>
            <p:cNvSpPr/>
            <p:nvPr/>
          </p:nvSpPr>
          <p:spPr>
            <a:xfrm>
              <a:off x="5527499" y="29027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6571187" y="34913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13" name="tx113"/>
            <p:cNvSpPr/>
            <p:nvPr/>
          </p:nvSpPr>
          <p:spPr>
            <a:xfrm>
              <a:off x="6597312" y="29329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4" name="tx114"/>
            <p:cNvSpPr/>
            <p:nvPr/>
          </p:nvSpPr>
          <p:spPr>
            <a:xfrm>
              <a:off x="6848435" y="3532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108.2</a:t>
              </a:r>
            </a:p>
          </p:txBody>
        </p:sp>
        <p:sp>
          <p:nvSpPr>
            <p:cNvPr id="115" name="tx115"/>
            <p:cNvSpPr/>
            <p:nvPr/>
          </p:nvSpPr>
          <p:spPr>
            <a:xfrm>
              <a:off x="6874560" y="2976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6" name="tx116"/>
            <p:cNvSpPr/>
            <p:nvPr/>
          </p:nvSpPr>
          <p:spPr>
            <a:xfrm>
              <a:off x="7151808" y="3583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17" name="tx117"/>
            <p:cNvSpPr/>
            <p:nvPr/>
          </p:nvSpPr>
          <p:spPr>
            <a:xfrm>
              <a:off x="7151808" y="3030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8" name="tx118"/>
            <p:cNvSpPr/>
            <p:nvPr/>
          </p:nvSpPr>
          <p:spPr>
            <a:xfrm>
              <a:off x="7429055" y="35910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19" name="tx119"/>
            <p:cNvSpPr/>
            <p:nvPr/>
          </p:nvSpPr>
          <p:spPr>
            <a:xfrm>
              <a:off x="7429055" y="30408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20" name="tx120"/>
            <p:cNvSpPr/>
            <p:nvPr/>
          </p:nvSpPr>
          <p:spPr>
            <a:xfrm>
              <a:off x="7706303" y="3582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21" name="tx121"/>
            <p:cNvSpPr/>
            <p:nvPr/>
          </p:nvSpPr>
          <p:spPr>
            <a:xfrm>
              <a:off x="7706303" y="3033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2" name="tx122"/>
            <p:cNvSpPr/>
            <p:nvPr/>
          </p:nvSpPr>
          <p:spPr>
            <a:xfrm>
              <a:off x="7957425" y="35340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23" name="tx123"/>
            <p:cNvSpPr/>
            <p:nvPr/>
          </p:nvSpPr>
          <p:spPr>
            <a:xfrm>
              <a:off x="8022728" y="29881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2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311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1930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53" name="pl153"/>
            <p:cNvSpPr/>
            <p:nvPr/>
          </p:nvSpPr>
          <p:spPr>
            <a:xfrm>
              <a:off x="24910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806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702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858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754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650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654736" cy="162162"/>
            </a:xfrm>
            <a:prstGeom prst="rect">
              <a:avLst/>
            </a:prstGeom>
            <a:solidFill>
              <a:srgbClr val="80BD41">
                <a:alpha val="100000"/>
              </a:srgbClr>
            </a:solidFill>
          </p:spPr>
          <p:txBody>
            <a:bodyPr/>
            <a:lstStyle/>
            <a:p/>
          </p:txBody>
        </p:sp>
        <p:sp>
          <p:nvSpPr>
            <p:cNvPr id="164" name="rc164"/>
            <p:cNvSpPr/>
            <p:nvPr/>
          </p:nvSpPr>
          <p:spPr>
            <a:xfrm>
              <a:off x="6951010" y="5774644"/>
              <a:ext cx="920471" cy="162162"/>
            </a:xfrm>
            <a:prstGeom prst="rect">
              <a:avLst/>
            </a:prstGeom>
            <a:solidFill>
              <a:srgbClr val="1CABE2">
                <a:alpha val="100000"/>
              </a:srgbClr>
            </a:solidFill>
          </p:spPr>
          <p:txBody>
            <a:bodyPr/>
            <a:lstStyle/>
            <a:p/>
          </p:txBody>
        </p:sp>
        <p:sp>
          <p:nvSpPr>
            <p:cNvPr id="165" name="rc165"/>
            <p:cNvSpPr/>
            <p:nvPr/>
          </p:nvSpPr>
          <p:spPr>
            <a:xfrm>
              <a:off x="1296273" y="5571941"/>
              <a:ext cx="4584198" cy="162162"/>
            </a:xfrm>
            <a:prstGeom prst="rect">
              <a:avLst/>
            </a:prstGeom>
            <a:solidFill>
              <a:srgbClr val="80BD41">
                <a:alpha val="100000"/>
              </a:srgbClr>
            </a:solidFill>
          </p:spPr>
          <p:txBody>
            <a:bodyPr/>
            <a:lstStyle/>
            <a:p/>
          </p:txBody>
        </p:sp>
        <p:sp>
          <p:nvSpPr>
            <p:cNvPr id="166" name="rc166"/>
            <p:cNvSpPr/>
            <p:nvPr/>
          </p:nvSpPr>
          <p:spPr>
            <a:xfrm>
              <a:off x="5880471" y="5571941"/>
              <a:ext cx="1872486" cy="162162"/>
            </a:xfrm>
            <a:prstGeom prst="rect">
              <a:avLst/>
            </a:prstGeom>
            <a:solidFill>
              <a:srgbClr val="1CABE2">
                <a:alpha val="100000"/>
              </a:srgbClr>
            </a:solidFill>
          </p:spPr>
          <p:txBody>
            <a:bodyPr/>
            <a:lstStyle/>
            <a:p/>
          </p:txBody>
        </p:sp>
        <p:sp>
          <p:nvSpPr>
            <p:cNvPr id="167" name="rc167"/>
            <p:cNvSpPr/>
            <p:nvPr/>
          </p:nvSpPr>
          <p:spPr>
            <a:xfrm>
              <a:off x="1296273" y="5369238"/>
              <a:ext cx="5152921" cy="162162"/>
            </a:xfrm>
            <a:prstGeom prst="rect">
              <a:avLst/>
            </a:prstGeom>
            <a:solidFill>
              <a:srgbClr val="80BD41">
                <a:alpha val="100000"/>
              </a:srgbClr>
            </a:solidFill>
          </p:spPr>
          <p:txBody>
            <a:bodyPr/>
            <a:lstStyle/>
            <a:p/>
          </p:txBody>
        </p:sp>
        <p:sp>
          <p:nvSpPr>
            <p:cNvPr id="168" name="rc168"/>
            <p:cNvSpPr/>
            <p:nvPr/>
          </p:nvSpPr>
          <p:spPr>
            <a:xfrm>
              <a:off x="6449195" y="5369238"/>
              <a:ext cx="1287991" cy="162162"/>
            </a:xfrm>
            <a:prstGeom prst="rect">
              <a:avLst/>
            </a:prstGeom>
            <a:solidFill>
              <a:srgbClr val="1CABE2">
                <a:alpha val="100000"/>
              </a:srgbClr>
            </a:solidFill>
          </p:spPr>
          <p:txBody>
            <a:bodyPr/>
            <a:lstStyle/>
            <a:p/>
          </p:txBody>
        </p:sp>
        <p:sp>
          <p:nvSpPr>
            <p:cNvPr id="169" name="tx169"/>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0" name="tx170"/>
            <p:cNvSpPr/>
            <p:nvPr/>
          </p:nvSpPr>
          <p:spPr>
            <a:xfrm>
              <a:off x="793111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135.1</a:t>
              </a:r>
            </a:p>
          </p:txBody>
        </p:sp>
        <p:sp>
          <p:nvSpPr>
            <p:cNvPr id="171" name="tx171"/>
            <p:cNvSpPr/>
            <p:nvPr/>
          </p:nvSpPr>
          <p:spPr>
            <a:xfrm>
              <a:off x="791505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72" name="tx172"/>
            <p:cNvSpPr/>
            <p:nvPr/>
          </p:nvSpPr>
          <p:spPr>
            <a:xfrm>
              <a:off x="398800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118.3</a:t>
              </a:r>
            </a:p>
          </p:txBody>
        </p:sp>
        <p:sp>
          <p:nvSpPr>
            <p:cNvPr id="173" name="tx173"/>
            <p:cNvSpPr/>
            <p:nvPr/>
          </p:nvSpPr>
          <p:spPr>
            <a:xfrm>
              <a:off x="730575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4" name="tx174"/>
            <p:cNvSpPr/>
            <p:nvPr/>
          </p:nvSpPr>
          <p:spPr>
            <a:xfrm>
              <a:off x="348287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95.9</a:t>
              </a:r>
            </a:p>
          </p:txBody>
        </p:sp>
        <p:sp>
          <p:nvSpPr>
            <p:cNvPr id="175" name="tx175"/>
            <p:cNvSpPr/>
            <p:nvPr/>
          </p:nvSpPr>
          <p:spPr>
            <a:xfrm>
              <a:off x="671122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76" name="tx176"/>
            <p:cNvSpPr/>
            <p:nvPr/>
          </p:nvSpPr>
          <p:spPr>
            <a:xfrm>
              <a:off x="373709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107.8</a:t>
              </a:r>
            </a:p>
          </p:txBody>
        </p:sp>
        <p:sp>
          <p:nvSpPr>
            <p:cNvPr id="177" name="tx177"/>
            <p:cNvSpPr/>
            <p:nvPr/>
          </p:nvSpPr>
          <p:spPr>
            <a:xfrm>
              <a:off x="7032901"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60817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95892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83485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(80%) was lower than in 2019 (86%).
The number of children vaccinated with DTP3 decreased 9%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901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569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238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906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1575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735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403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072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4740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71128"/>
              <a:ext cx="249014" cy="135556"/>
            </a:xfrm>
            <a:prstGeom prst="rect">
              <a:avLst/>
            </a:prstGeom>
            <a:solidFill>
              <a:srgbClr val="E2231A">
                <a:alpha val="100000"/>
              </a:srgbClr>
            </a:solidFill>
          </p:spPr>
          <p:txBody>
            <a:bodyPr/>
            <a:lstStyle/>
            <a:p/>
          </p:txBody>
        </p:sp>
        <p:sp>
          <p:nvSpPr>
            <p:cNvPr id="26" name="rc26"/>
            <p:cNvSpPr/>
            <p:nvPr/>
          </p:nvSpPr>
          <p:spPr>
            <a:xfrm>
              <a:off x="1587736" y="3840370"/>
              <a:ext cx="249014" cy="166315"/>
            </a:xfrm>
            <a:prstGeom prst="rect">
              <a:avLst/>
            </a:prstGeom>
            <a:solidFill>
              <a:srgbClr val="E2231A">
                <a:alpha val="100000"/>
              </a:srgbClr>
            </a:solidFill>
          </p:spPr>
          <p:txBody>
            <a:bodyPr/>
            <a:lstStyle/>
            <a:p/>
          </p:txBody>
        </p:sp>
        <p:sp>
          <p:nvSpPr>
            <p:cNvPr id="27" name="rc27"/>
            <p:cNvSpPr/>
            <p:nvPr/>
          </p:nvSpPr>
          <p:spPr>
            <a:xfrm>
              <a:off x="1864419" y="3777916"/>
              <a:ext cx="249014" cy="228768"/>
            </a:xfrm>
            <a:prstGeom prst="rect">
              <a:avLst/>
            </a:prstGeom>
            <a:solidFill>
              <a:srgbClr val="E2231A">
                <a:alpha val="100000"/>
              </a:srgbClr>
            </a:solidFill>
          </p:spPr>
          <p:txBody>
            <a:bodyPr/>
            <a:lstStyle/>
            <a:p/>
          </p:txBody>
        </p:sp>
        <p:sp>
          <p:nvSpPr>
            <p:cNvPr id="28" name="rc28"/>
            <p:cNvSpPr/>
            <p:nvPr/>
          </p:nvSpPr>
          <p:spPr>
            <a:xfrm>
              <a:off x="2141101" y="3861859"/>
              <a:ext cx="249014" cy="144826"/>
            </a:xfrm>
            <a:prstGeom prst="rect">
              <a:avLst/>
            </a:prstGeom>
            <a:solidFill>
              <a:srgbClr val="E2231A">
                <a:alpha val="100000"/>
              </a:srgbClr>
            </a:solidFill>
          </p:spPr>
          <p:txBody>
            <a:bodyPr/>
            <a:lstStyle/>
            <a:p/>
          </p:txBody>
        </p:sp>
        <p:sp>
          <p:nvSpPr>
            <p:cNvPr id="29" name="rc29"/>
            <p:cNvSpPr/>
            <p:nvPr/>
          </p:nvSpPr>
          <p:spPr>
            <a:xfrm>
              <a:off x="2417783" y="3862049"/>
              <a:ext cx="249014" cy="144636"/>
            </a:xfrm>
            <a:prstGeom prst="rect">
              <a:avLst/>
            </a:prstGeom>
            <a:solidFill>
              <a:srgbClr val="E2231A">
                <a:alpha val="100000"/>
              </a:srgbClr>
            </a:solidFill>
          </p:spPr>
          <p:txBody>
            <a:bodyPr/>
            <a:lstStyle/>
            <a:p/>
          </p:txBody>
        </p:sp>
        <p:sp>
          <p:nvSpPr>
            <p:cNvPr id="30" name="rc30"/>
            <p:cNvSpPr/>
            <p:nvPr/>
          </p:nvSpPr>
          <p:spPr>
            <a:xfrm>
              <a:off x="2694466" y="3862606"/>
              <a:ext cx="249014" cy="144078"/>
            </a:xfrm>
            <a:prstGeom prst="rect">
              <a:avLst/>
            </a:prstGeom>
            <a:solidFill>
              <a:srgbClr val="E2231A">
                <a:alpha val="100000"/>
              </a:srgbClr>
            </a:solidFill>
          </p:spPr>
          <p:txBody>
            <a:bodyPr/>
            <a:lstStyle/>
            <a:p/>
          </p:txBody>
        </p:sp>
        <p:sp>
          <p:nvSpPr>
            <p:cNvPr id="31" name="rc31"/>
            <p:cNvSpPr/>
            <p:nvPr/>
          </p:nvSpPr>
          <p:spPr>
            <a:xfrm>
              <a:off x="2971148" y="3863581"/>
              <a:ext cx="249014" cy="143103"/>
            </a:xfrm>
            <a:prstGeom prst="rect">
              <a:avLst/>
            </a:prstGeom>
            <a:solidFill>
              <a:srgbClr val="E2231A">
                <a:alpha val="100000"/>
              </a:srgbClr>
            </a:solidFill>
          </p:spPr>
          <p:txBody>
            <a:bodyPr/>
            <a:lstStyle/>
            <a:p/>
          </p:txBody>
        </p:sp>
        <p:sp>
          <p:nvSpPr>
            <p:cNvPr id="32" name="rc32"/>
            <p:cNvSpPr/>
            <p:nvPr/>
          </p:nvSpPr>
          <p:spPr>
            <a:xfrm>
              <a:off x="3247830" y="3863847"/>
              <a:ext cx="249014" cy="142837"/>
            </a:xfrm>
            <a:prstGeom prst="rect">
              <a:avLst/>
            </a:prstGeom>
            <a:solidFill>
              <a:srgbClr val="E2231A">
                <a:alpha val="100000"/>
              </a:srgbClr>
            </a:solidFill>
          </p:spPr>
          <p:txBody>
            <a:bodyPr/>
            <a:lstStyle/>
            <a:p/>
          </p:txBody>
        </p:sp>
        <p:sp>
          <p:nvSpPr>
            <p:cNvPr id="33" name="rc33"/>
            <p:cNvSpPr/>
            <p:nvPr/>
          </p:nvSpPr>
          <p:spPr>
            <a:xfrm>
              <a:off x="3524513" y="3862568"/>
              <a:ext cx="249014" cy="144116"/>
            </a:xfrm>
            <a:prstGeom prst="rect">
              <a:avLst/>
            </a:prstGeom>
            <a:solidFill>
              <a:srgbClr val="E2231A">
                <a:alpha val="100000"/>
              </a:srgbClr>
            </a:solidFill>
          </p:spPr>
          <p:txBody>
            <a:bodyPr/>
            <a:lstStyle/>
            <a:p/>
          </p:txBody>
        </p:sp>
        <p:sp>
          <p:nvSpPr>
            <p:cNvPr id="34" name="rc34"/>
            <p:cNvSpPr/>
            <p:nvPr/>
          </p:nvSpPr>
          <p:spPr>
            <a:xfrm>
              <a:off x="3801195" y="3861517"/>
              <a:ext cx="249014" cy="145167"/>
            </a:xfrm>
            <a:prstGeom prst="rect">
              <a:avLst/>
            </a:prstGeom>
            <a:solidFill>
              <a:srgbClr val="E2231A">
                <a:alpha val="100000"/>
              </a:srgbClr>
            </a:solidFill>
          </p:spPr>
          <p:txBody>
            <a:bodyPr/>
            <a:lstStyle/>
            <a:p/>
          </p:txBody>
        </p:sp>
        <p:sp>
          <p:nvSpPr>
            <p:cNvPr id="35" name="rc35"/>
            <p:cNvSpPr/>
            <p:nvPr/>
          </p:nvSpPr>
          <p:spPr>
            <a:xfrm>
              <a:off x="4077877" y="3894200"/>
              <a:ext cx="249014" cy="112484"/>
            </a:xfrm>
            <a:prstGeom prst="rect">
              <a:avLst/>
            </a:prstGeom>
            <a:solidFill>
              <a:srgbClr val="E2231A">
                <a:alpha val="100000"/>
              </a:srgbClr>
            </a:solidFill>
          </p:spPr>
          <p:txBody>
            <a:bodyPr/>
            <a:lstStyle/>
            <a:p/>
          </p:txBody>
        </p:sp>
        <p:sp>
          <p:nvSpPr>
            <p:cNvPr id="36" name="rc36"/>
            <p:cNvSpPr/>
            <p:nvPr/>
          </p:nvSpPr>
          <p:spPr>
            <a:xfrm>
              <a:off x="4354560" y="3860441"/>
              <a:ext cx="249014" cy="146244"/>
            </a:xfrm>
            <a:prstGeom prst="rect">
              <a:avLst/>
            </a:prstGeom>
            <a:solidFill>
              <a:srgbClr val="E2231A">
                <a:alpha val="100000"/>
              </a:srgbClr>
            </a:solidFill>
          </p:spPr>
          <p:txBody>
            <a:bodyPr/>
            <a:lstStyle/>
            <a:p/>
          </p:txBody>
        </p:sp>
        <p:sp>
          <p:nvSpPr>
            <p:cNvPr id="37" name="rc37"/>
            <p:cNvSpPr/>
            <p:nvPr/>
          </p:nvSpPr>
          <p:spPr>
            <a:xfrm>
              <a:off x="4631242" y="3808143"/>
              <a:ext cx="249014" cy="198542"/>
            </a:xfrm>
            <a:prstGeom prst="rect">
              <a:avLst/>
            </a:prstGeom>
            <a:solidFill>
              <a:srgbClr val="E2231A">
                <a:alpha val="100000"/>
              </a:srgbClr>
            </a:solidFill>
          </p:spPr>
          <p:txBody>
            <a:bodyPr/>
            <a:lstStyle/>
            <a:p/>
          </p:txBody>
        </p:sp>
        <p:sp>
          <p:nvSpPr>
            <p:cNvPr id="38" name="rc38"/>
            <p:cNvSpPr/>
            <p:nvPr/>
          </p:nvSpPr>
          <p:spPr>
            <a:xfrm>
              <a:off x="4907924" y="3805914"/>
              <a:ext cx="249014" cy="200770"/>
            </a:xfrm>
            <a:prstGeom prst="rect">
              <a:avLst/>
            </a:prstGeom>
            <a:solidFill>
              <a:srgbClr val="E2231A">
                <a:alpha val="100000"/>
              </a:srgbClr>
            </a:solidFill>
          </p:spPr>
          <p:txBody>
            <a:bodyPr/>
            <a:lstStyle/>
            <a:p/>
          </p:txBody>
        </p:sp>
        <p:sp>
          <p:nvSpPr>
            <p:cNvPr id="39" name="rc39"/>
            <p:cNvSpPr/>
            <p:nvPr/>
          </p:nvSpPr>
          <p:spPr>
            <a:xfrm>
              <a:off x="5184607" y="3732988"/>
              <a:ext cx="249014" cy="273696"/>
            </a:xfrm>
            <a:prstGeom prst="rect">
              <a:avLst/>
            </a:prstGeom>
            <a:solidFill>
              <a:srgbClr val="E2231A">
                <a:alpha val="100000"/>
              </a:srgbClr>
            </a:solidFill>
          </p:spPr>
          <p:txBody>
            <a:bodyPr/>
            <a:lstStyle/>
            <a:p/>
          </p:txBody>
        </p:sp>
        <p:sp>
          <p:nvSpPr>
            <p:cNvPr id="40" name="rc40"/>
            <p:cNvSpPr/>
            <p:nvPr/>
          </p:nvSpPr>
          <p:spPr>
            <a:xfrm>
              <a:off x="5461289" y="3624150"/>
              <a:ext cx="249014" cy="382534"/>
            </a:xfrm>
            <a:prstGeom prst="rect">
              <a:avLst/>
            </a:prstGeom>
            <a:solidFill>
              <a:srgbClr val="E2231A">
                <a:alpha val="100000"/>
              </a:srgbClr>
            </a:solidFill>
          </p:spPr>
          <p:txBody>
            <a:bodyPr/>
            <a:lstStyle/>
            <a:p/>
          </p:txBody>
        </p:sp>
        <p:sp>
          <p:nvSpPr>
            <p:cNvPr id="41" name="rc41"/>
            <p:cNvSpPr/>
            <p:nvPr/>
          </p:nvSpPr>
          <p:spPr>
            <a:xfrm>
              <a:off x="5737971" y="3743942"/>
              <a:ext cx="249014" cy="262743"/>
            </a:xfrm>
            <a:prstGeom prst="rect">
              <a:avLst/>
            </a:prstGeom>
            <a:solidFill>
              <a:srgbClr val="E2231A">
                <a:alpha val="100000"/>
              </a:srgbClr>
            </a:solidFill>
          </p:spPr>
          <p:txBody>
            <a:bodyPr/>
            <a:lstStyle/>
            <a:p/>
          </p:txBody>
        </p:sp>
        <p:sp>
          <p:nvSpPr>
            <p:cNvPr id="42" name="rc42"/>
            <p:cNvSpPr/>
            <p:nvPr/>
          </p:nvSpPr>
          <p:spPr>
            <a:xfrm>
              <a:off x="6014654" y="3866506"/>
              <a:ext cx="249014" cy="140178"/>
            </a:xfrm>
            <a:prstGeom prst="rect">
              <a:avLst/>
            </a:prstGeom>
            <a:solidFill>
              <a:srgbClr val="E2231A">
                <a:alpha val="100000"/>
              </a:srgbClr>
            </a:solidFill>
          </p:spPr>
          <p:txBody>
            <a:bodyPr/>
            <a:lstStyle/>
            <a:p/>
          </p:txBody>
        </p:sp>
        <p:sp>
          <p:nvSpPr>
            <p:cNvPr id="43" name="rc43"/>
            <p:cNvSpPr/>
            <p:nvPr/>
          </p:nvSpPr>
          <p:spPr>
            <a:xfrm>
              <a:off x="6291336" y="3884095"/>
              <a:ext cx="249014" cy="122589"/>
            </a:xfrm>
            <a:prstGeom prst="rect">
              <a:avLst/>
            </a:prstGeom>
            <a:solidFill>
              <a:srgbClr val="E2231A">
                <a:alpha val="100000"/>
              </a:srgbClr>
            </a:solidFill>
          </p:spPr>
          <p:txBody>
            <a:bodyPr/>
            <a:lstStyle/>
            <a:p/>
          </p:txBody>
        </p:sp>
        <p:sp>
          <p:nvSpPr>
            <p:cNvPr id="44" name="rc44"/>
            <p:cNvSpPr/>
            <p:nvPr/>
          </p:nvSpPr>
          <p:spPr>
            <a:xfrm>
              <a:off x="6568018" y="3780208"/>
              <a:ext cx="249014" cy="226476"/>
            </a:xfrm>
            <a:prstGeom prst="rect">
              <a:avLst/>
            </a:prstGeom>
            <a:solidFill>
              <a:srgbClr val="E2231A">
                <a:alpha val="100000"/>
              </a:srgbClr>
            </a:solidFill>
          </p:spPr>
          <p:txBody>
            <a:bodyPr/>
            <a:lstStyle/>
            <a:p/>
          </p:txBody>
        </p:sp>
        <p:sp>
          <p:nvSpPr>
            <p:cNvPr id="45" name="rc45"/>
            <p:cNvSpPr/>
            <p:nvPr/>
          </p:nvSpPr>
          <p:spPr>
            <a:xfrm>
              <a:off x="6844701" y="3659670"/>
              <a:ext cx="249014" cy="347015"/>
            </a:xfrm>
            <a:prstGeom prst="rect">
              <a:avLst/>
            </a:prstGeom>
            <a:solidFill>
              <a:srgbClr val="E2231A">
                <a:alpha val="100000"/>
              </a:srgbClr>
            </a:solidFill>
          </p:spPr>
          <p:txBody>
            <a:bodyPr/>
            <a:lstStyle/>
            <a:p/>
          </p:txBody>
        </p:sp>
        <p:sp>
          <p:nvSpPr>
            <p:cNvPr id="46" name="rc46"/>
            <p:cNvSpPr/>
            <p:nvPr/>
          </p:nvSpPr>
          <p:spPr>
            <a:xfrm>
              <a:off x="7121383" y="3453707"/>
              <a:ext cx="249014" cy="552977"/>
            </a:xfrm>
            <a:prstGeom prst="rect">
              <a:avLst/>
            </a:prstGeom>
            <a:solidFill>
              <a:srgbClr val="E2231A">
                <a:alpha val="100000"/>
              </a:srgbClr>
            </a:solidFill>
          </p:spPr>
          <p:txBody>
            <a:bodyPr/>
            <a:lstStyle/>
            <a:p/>
          </p:txBody>
        </p:sp>
        <p:sp>
          <p:nvSpPr>
            <p:cNvPr id="47" name="rc47"/>
            <p:cNvSpPr/>
            <p:nvPr/>
          </p:nvSpPr>
          <p:spPr>
            <a:xfrm>
              <a:off x="7398065" y="3215277"/>
              <a:ext cx="249014" cy="791408"/>
            </a:xfrm>
            <a:prstGeom prst="rect">
              <a:avLst/>
            </a:prstGeom>
            <a:solidFill>
              <a:srgbClr val="E2231A">
                <a:alpha val="100000"/>
              </a:srgbClr>
            </a:solidFill>
          </p:spPr>
          <p:txBody>
            <a:bodyPr/>
            <a:lstStyle/>
            <a:p/>
          </p:txBody>
        </p:sp>
        <p:sp>
          <p:nvSpPr>
            <p:cNvPr id="48" name="rc48"/>
            <p:cNvSpPr/>
            <p:nvPr/>
          </p:nvSpPr>
          <p:spPr>
            <a:xfrm>
              <a:off x="7674748" y="3715855"/>
              <a:ext cx="249014" cy="290829"/>
            </a:xfrm>
            <a:prstGeom prst="rect">
              <a:avLst/>
            </a:prstGeom>
            <a:solidFill>
              <a:srgbClr val="E2231A">
                <a:alpha val="100000"/>
              </a:srgbClr>
            </a:solidFill>
          </p:spPr>
          <p:txBody>
            <a:bodyPr/>
            <a:lstStyle/>
            <a:p/>
          </p:txBody>
        </p:sp>
        <p:sp>
          <p:nvSpPr>
            <p:cNvPr id="49" name="rc49"/>
            <p:cNvSpPr/>
            <p:nvPr/>
          </p:nvSpPr>
          <p:spPr>
            <a:xfrm>
              <a:off x="7951430" y="3836014"/>
              <a:ext cx="249014" cy="170671"/>
            </a:xfrm>
            <a:prstGeom prst="rect">
              <a:avLst/>
            </a:prstGeom>
            <a:solidFill>
              <a:srgbClr val="E2231A">
                <a:alpha val="100000"/>
              </a:srgbClr>
            </a:solidFill>
          </p:spPr>
          <p:txBody>
            <a:bodyPr/>
            <a:lstStyle/>
            <a:p/>
          </p:txBody>
        </p:sp>
        <p:sp>
          <p:nvSpPr>
            <p:cNvPr id="50" name="rc50"/>
            <p:cNvSpPr/>
            <p:nvPr/>
          </p:nvSpPr>
          <p:spPr>
            <a:xfrm>
              <a:off x="2694466" y="2883482"/>
              <a:ext cx="249014" cy="979123"/>
            </a:xfrm>
            <a:prstGeom prst="rect">
              <a:avLst/>
            </a:prstGeom>
            <a:solidFill>
              <a:srgbClr val="B3B3B3">
                <a:alpha val="100000"/>
              </a:srgbClr>
            </a:solidFill>
          </p:spPr>
          <p:txBody>
            <a:bodyPr/>
            <a:lstStyle/>
            <a:p/>
          </p:txBody>
        </p:sp>
        <p:sp>
          <p:nvSpPr>
            <p:cNvPr id="51" name="rc51"/>
            <p:cNvSpPr/>
            <p:nvPr/>
          </p:nvSpPr>
          <p:spPr>
            <a:xfrm>
              <a:off x="2971148" y="3386834"/>
              <a:ext cx="249014" cy="476746"/>
            </a:xfrm>
            <a:prstGeom prst="rect">
              <a:avLst/>
            </a:prstGeom>
            <a:solidFill>
              <a:srgbClr val="B3B3B3">
                <a:alpha val="100000"/>
              </a:srgbClr>
            </a:solidFill>
          </p:spPr>
          <p:txBody>
            <a:bodyPr/>
            <a:lstStyle/>
            <a:p/>
          </p:txBody>
        </p:sp>
        <p:sp>
          <p:nvSpPr>
            <p:cNvPr id="52" name="rc52"/>
            <p:cNvSpPr/>
            <p:nvPr/>
          </p:nvSpPr>
          <p:spPr>
            <a:xfrm>
              <a:off x="3247830" y="3601281"/>
              <a:ext cx="249014" cy="262566"/>
            </a:xfrm>
            <a:prstGeom prst="rect">
              <a:avLst/>
            </a:prstGeom>
            <a:solidFill>
              <a:srgbClr val="B3B3B3">
                <a:alpha val="100000"/>
              </a:srgbClr>
            </a:solidFill>
          </p:spPr>
          <p:txBody>
            <a:bodyPr/>
            <a:lstStyle/>
            <a:p/>
          </p:txBody>
        </p:sp>
        <p:sp>
          <p:nvSpPr>
            <p:cNvPr id="53" name="rc53"/>
            <p:cNvSpPr/>
            <p:nvPr/>
          </p:nvSpPr>
          <p:spPr>
            <a:xfrm>
              <a:off x="3524513" y="3759200"/>
              <a:ext cx="249014" cy="103367"/>
            </a:xfrm>
            <a:prstGeom prst="rect">
              <a:avLst/>
            </a:prstGeom>
            <a:solidFill>
              <a:srgbClr val="B3B3B3">
                <a:alpha val="100000"/>
              </a:srgbClr>
            </a:solidFill>
          </p:spPr>
          <p:txBody>
            <a:bodyPr/>
            <a:lstStyle/>
            <a:p/>
          </p:txBody>
        </p:sp>
        <p:sp>
          <p:nvSpPr>
            <p:cNvPr id="54" name="rc54"/>
            <p:cNvSpPr/>
            <p:nvPr/>
          </p:nvSpPr>
          <p:spPr>
            <a:xfrm>
              <a:off x="3801195" y="3651882"/>
              <a:ext cx="249014" cy="209634"/>
            </a:xfrm>
            <a:prstGeom prst="rect">
              <a:avLst/>
            </a:prstGeom>
            <a:solidFill>
              <a:srgbClr val="B3B3B3">
                <a:alpha val="100000"/>
              </a:srgbClr>
            </a:solidFill>
          </p:spPr>
          <p:txBody>
            <a:bodyPr/>
            <a:lstStyle/>
            <a:p/>
          </p:txBody>
        </p:sp>
        <p:sp>
          <p:nvSpPr>
            <p:cNvPr id="55" name="rc55"/>
            <p:cNvSpPr/>
            <p:nvPr/>
          </p:nvSpPr>
          <p:spPr>
            <a:xfrm>
              <a:off x="4077877" y="3653288"/>
              <a:ext cx="249014" cy="240912"/>
            </a:xfrm>
            <a:prstGeom prst="rect">
              <a:avLst/>
            </a:prstGeom>
            <a:solidFill>
              <a:srgbClr val="B3B3B3">
                <a:alpha val="100000"/>
              </a:srgbClr>
            </a:solidFill>
          </p:spPr>
          <p:txBody>
            <a:bodyPr/>
            <a:lstStyle/>
            <a:p/>
          </p:txBody>
        </p:sp>
        <p:sp>
          <p:nvSpPr>
            <p:cNvPr id="56" name="rc56"/>
            <p:cNvSpPr/>
            <p:nvPr/>
          </p:nvSpPr>
          <p:spPr>
            <a:xfrm>
              <a:off x="4354560" y="3669015"/>
              <a:ext cx="249014" cy="191425"/>
            </a:xfrm>
            <a:prstGeom prst="rect">
              <a:avLst/>
            </a:prstGeom>
            <a:solidFill>
              <a:srgbClr val="B3B3B3">
                <a:alpha val="100000"/>
              </a:srgbClr>
            </a:solidFill>
          </p:spPr>
          <p:txBody>
            <a:bodyPr/>
            <a:lstStyle/>
            <a:p/>
          </p:txBody>
        </p:sp>
        <p:sp>
          <p:nvSpPr>
            <p:cNvPr id="57" name="rc57"/>
            <p:cNvSpPr/>
            <p:nvPr/>
          </p:nvSpPr>
          <p:spPr>
            <a:xfrm>
              <a:off x="4631242" y="3619883"/>
              <a:ext cx="249014" cy="188259"/>
            </a:xfrm>
            <a:prstGeom prst="rect">
              <a:avLst/>
            </a:prstGeom>
            <a:solidFill>
              <a:srgbClr val="B3B3B3">
                <a:alpha val="100000"/>
              </a:srgbClr>
            </a:solidFill>
          </p:spPr>
          <p:txBody>
            <a:bodyPr/>
            <a:lstStyle/>
            <a:p/>
          </p:txBody>
        </p:sp>
        <p:sp>
          <p:nvSpPr>
            <p:cNvPr id="58" name="rc58"/>
            <p:cNvSpPr/>
            <p:nvPr/>
          </p:nvSpPr>
          <p:spPr>
            <a:xfrm>
              <a:off x="4907924" y="3630507"/>
              <a:ext cx="249014" cy="175407"/>
            </a:xfrm>
            <a:prstGeom prst="rect">
              <a:avLst/>
            </a:prstGeom>
            <a:solidFill>
              <a:srgbClr val="B3B3B3">
                <a:alpha val="100000"/>
              </a:srgbClr>
            </a:solidFill>
          </p:spPr>
          <p:txBody>
            <a:bodyPr/>
            <a:lstStyle/>
            <a:p/>
          </p:txBody>
        </p:sp>
        <p:sp>
          <p:nvSpPr>
            <p:cNvPr id="59" name="rc59"/>
            <p:cNvSpPr/>
            <p:nvPr/>
          </p:nvSpPr>
          <p:spPr>
            <a:xfrm>
              <a:off x="5184607" y="3628392"/>
              <a:ext cx="249014" cy="104595"/>
            </a:xfrm>
            <a:prstGeom prst="rect">
              <a:avLst/>
            </a:prstGeom>
            <a:solidFill>
              <a:srgbClr val="B3B3B3">
                <a:alpha val="100000"/>
              </a:srgbClr>
            </a:solidFill>
          </p:spPr>
          <p:txBody>
            <a:bodyPr/>
            <a:lstStyle/>
            <a:p/>
          </p:txBody>
        </p:sp>
        <p:sp>
          <p:nvSpPr>
            <p:cNvPr id="60" name="rc60"/>
            <p:cNvSpPr/>
            <p:nvPr/>
          </p:nvSpPr>
          <p:spPr>
            <a:xfrm>
              <a:off x="5461289" y="3562786"/>
              <a:ext cx="249014" cy="61364"/>
            </a:xfrm>
            <a:prstGeom prst="rect">
              <a:avLst/>
            </a:prstGeom>
            <a:solidFill>
              <a:srgbClr val="B3B3B3">
                <a:alpha val="100000"/>
              </a:srgbClr>
            </a:solidFill>
          </p:spPr>
          <p:txBody>
            <a:bodyPr/>
            <a:lstStyle/>
            <a:p/>
          </p:txBody>
        </p:sp>
        <p:sp>
          <p:nvSpPr>
            <p:cNvPr id="61" name="rc61"/>
            <p:cNvSpPr/>
            <p:nvPr/>
          </p:nvSpPr>
          <p:spPr>
            <a:xfrm>
              <a:off x="6014654" y="3712398"/>
              <a:ext cx="249014" cy="154107"/>
            </a:xfrm>
            <a:prstGeom prst="rect">
              <a:avLst/>
            </a:prstGeom>
            <a:solidFill>
              <a:srgbClr val="B3B3B3">
                <a:alpha val="100000"/>
              </a:srgbClr>
            </a:solidFill>
          </p:spPr>
          <p:txBody>
            <a:bodyPr/>
            <a:lstStyle/>
            <a:p/>
          </p:txBody>
        </p:sp>
        <p:sp>
          <p:nvSpPr>
            <p:cNvPr id="62" name="rc62"/>
            <p:cNvSpPr/>
            <p:nvPr/>
          </p:nvSpPr>
          <p:spPr>
            <a:xfrm>
              <a:off x="6291336" y="3723921"/>
              <a:ext cx="249014" cy="160173"/>
            </a:xfrm>
            <a:prstGeom prst="rect">
              <a:avLst/>
            </a:prstGeom>
            <a:solidFill>
              <a:srgbClr val="B3B3B3">
                <a:alpha val="100000"/>
              </a:srgbClr>
            </a:solidFill>
          </p:spPr>
          <p:txBody>
            <a:bodyPr/>
            <a:lstStyle/>
            <a:p/>
          </p:txBody>
        </p:sp>
        <p:sp>
          <p:nvSpPr>
            <p:cNvPr id="63" name="rc63"/>
            <p:cNvSpPr/>
            <p:nvPr/>
          </p:nvSpPr>
          <p:spPr>
            <a:xfrm>
              <a:off x="6568018" y="3718299"/>
              <a:ext cx="249014" cy="61909"/>
            </a:xfrm>
            <a:prstGeom prst="rect">
              <a:avLst/>
            </a:prstGeom>
            <a:solidFill>
              <a:srgbClr val="B3B3B3">
                <a:alpha val="100000"/>
              </a:srgbClr>
            </a:solidFill>
          </p:spPr>
          <p:txBody>
            <a:bodyPr/>
            <a:lstStyle/>
            <a:p/>
          </p:txBody>
        </p:sp>
        <p:sp>
          <p:nvSpPr>
            <p:cNvPr id="64" name="rc64"/>
            <p:cNvSpPr/>
            <p:nvPr/>
          </p:nvSpPr>
          <p:spPr>
            <a:xfrm>
              <a:off x="6844701" y="3525607"/>
              <a:ext cx="249014" cy="134062"/>
            </a:xfrm>
            <a:prstGeom prst="rect">
              <a:avLst/>
            </a:prstGeom>
            <a:solidFill>
              <a:srgbClr val="B3B3B3">
                <a:alpha val="100000"/>
              </a:srgbClr>
            </a:solidFill>
          </p:spPr>
          <p:txBody>
            <a:bodyPr/>
            <a:lstStyle/>
            <a:p/>
          </p:txBody>
        </p:sp>
        <p:sp>
          <p:nvSpPr>
            <p:cNvPr id="65" name="rc65"/>
            <p:cNvSpPr/>
            <p:nvPr/>
          </p:nvSpPr>
          <p:spPr>
            <a:xfrm>
              <a:off x="7121383" y="3436751"/>
              <a:ext cx="249014" cy="16955"/>
            </a:xfrm>
            <a:prstGeom prst="rect">
              <a:avLst/>
            </a:prstGeom>
            <a:solidFill>
              <a:srgbClr val="B3B3B3">
                <a:alpha val="100000"/>
              </a:srgbClr>
            </a:solidFill>
          </p:spPr>
          <p:txBody>
            <a:bodyPr/>
            <a:lstStyle/>
            <a:p/>
          </p:txBody>
        </p:sp>
        <p:sp>
          <p:nvSpPr>
            <p:cNvPr id="66" name="rc66"/>
            <p:cNvSpPr/>
            <p:nvPr/>
          </p:nvSpPr>
          <p:spPr>
            <a:xfrm>
              <a:off x="7398065" y="3193851"/>
              <a:ext cx="249014" cy="21425"/>
            </a:xfrm>
            <a:prstGeom prst="rect">
              <a:avLst/>
            </a:prstGeom>
            <a:solidFill>
              <a:srgbClr val="B3B3B3">
                <a:alpha val="100000"/>
              </a:srgbClr>
            </a:solidFill>
          </p:spPr>
          <p:txBody>
            <a:bodyPr/>
            <a:lstStyle/>
            <a:p/>
          </p:txBody>
        </p:sp>
        <p:sp>
          <p:nvSpPr>
            <p:cNvPr id="67" name="rc67"/>
            <p:cNvSpPr/>
            <p:nvPr/>
          </p:nvSpPr>
          <p:spPr>
            <a:xfrm>
              <a:off x="7674748" y="3266815"/>
              <a:ext cx="249014" cy="449040"/>
            </a:xfrm>
            <a:prstGeom prst="rect">
              <a:avLst/>
            </a:prstGeom>
            <a:solidFill>
              <a:srgbClr val="B3B3B3">
                <a:alpha val="100000"/>
              </a:srgbClr>
            </a:solidFill>
          </p:spPr>
          <p:txBody>
            <a:bodyPr/>
            <a:lstStyle/>
            <a:p/>
          </p:txBody>
        </p:sp>
        <p:sp>
          <p:nvSpPr>
            <p:cNvPr id="68" name="rc68"/>
            <p:cNvSpPr/>
            <p:nvPr/>
          </p:nvSpPr>
          <p:spPr>
            <a:xfrm>
              <a:off x="7951430" y="3475943"/>
              <a:ext cx="249014" cy="360070"/>
            </a:xfrm>
            <a:prstGeom prst="rect">
              <a:avLst/>
            </a:prstGeom>
            <a:solidFill>
              <a:srgbClr val="B3B3B3">
                <a:alpha val="100000"/>
              </a:srgbClr>
            </a:solidFill>
          </p:spPr>
          <p:txBody>
            <a:bodyPr/>
            <a:lstStyle/>
            <a:p/>
          </p:txBody>
        </p:sp>
        <p:sp>
          <p:nvSpPr>
            <p:cNvPr id="69" name="pl69"/>
            <p:cNvSpPr/>
            <p:nvPr/>
          </p:nvSpPr>
          <p:spPr>
            <a:xfrm>
              <a:off x="1435561" y="1395239"/>
              <a:ext cx="6640376" cy="1095122"/>
            </a:xfrm>
            <a:custGeom>
              <a:avLst/>
              <a:pathLst>
                <a:path w="6640376" h="1095122">
                  <a:moveTo>
                    <a:pt x="0" y="28080"/>
                  </a:moveTo>
                  <a:lnTo>
                    <a:pt x="276682" y="84240"/>
                  </a:lnTo>
                  <a:lnTo>
                    <a:pt x="553364" y="196560"/>
                  </a:lnTo>
                  <a:lnTo>
                    <a:pt x="830047" y="56160"/>
                  </a:lnTo>
                  <a:lnTo>
                    <a:pt x="1106729" y="56160"/>
                  </a:lnTo>
                  <a:lnTo>
                    <a:pt x="1383411" y="56160"/>
                  </a:lnTo>
                  <a:lnTo>
                    <a:pt x="1660094" y="56160"/>
                  </a:lnTo>
                  <a:lnTo>
                    <a:pt x="1936776" y="56160"/>
                  </a:lnTo>
                  <a:lnTo>
                    <a:pt x="2213458" y="56160"/>
                  </a:lnTo>
                  <a:lnTo>
                    <a:pt x="2490141" y="56160"/>
                  </a:lnTo>
                  <a:lnTo>
                    <a:pt x="2766823" y="0"/>
                  </a:lnTo>
                  <a:lnTo>
                    <a:pt x="3043505" y="56160"/>
                  </a:lnTo>
                  <a:lnTo>
                    <a:pt x="3320188" y="140400"/>
                  </a:lnTo>
                  <a:lnTo>
                    <a:pt x="3596870" y="140400"/>
                  </a:lnTo>
                  <a:lnTo>
                    <a:pt x="3873552" y="252720"/>
                  </a:lnTo>
                  <a:lnTo>
                    <a:pt x="4150235" y="421200"/>
                  </a:lnTo>
                  <a:lnTo>
                    <a:pt x="4426917" y="224640"/>
                  </a:lnTo>
                  <a:lnTo>
                    <a:pt x="4703599" y="28080"/>
                  </a:lnTo>
                  <a:lnTo>
                    <a:pt x="4980282" y="0"/>
                  </a:lnTo>
                  <a:lnTo>
                    <a:pt x="5256964" y="168480"/>
                  </a:lnTo>
                  <a:lnTo>
                    <a:pt x="5533646" y="365040"/>
                  </a:lnTo>
                  <a:lnTo>
                    <a:pt x="5810329" y="702001"/>
                  </a:lnTo>
                  <a:lnTo>
                    <a:pt x="6087011" y="1095122"/>
                  </a:lnTo>
                  <a:lnTo>
                    <a:pt x="6363693" y="280800"/>
                  </a:lnTo>
                  <a:lnTo>
                    <a:pt x="6640376" y="84240"/>
                  </a:lnTo>
                </a:path>
              </a:pathLst>
            </a:custGeom>
            <a:ln w="27101" cap="flat">
              <a:solidFill>
                <a:srgbClr val="0058AB">
                  <a:alpha val="100000"/>
                </a:srgbClr>
              </a:solidFill>
              <a:prstDash val="solid"/>
              <a:round/>
            </a:ln>
          </p:spPr>
          <p:txBody>
            <a:bodyPr/>
            <a:lstStyle/>
            <a:p/>
          </p:txBody>
        </p:sp>
        <p:sp>
          <p:nvSpPr>
            <p:cNvPr id="70" name="pl70"/>
            <p:cNvSpPr/>
            <p:nvPr/>
          </p:nvSpPr>
          <p:spPr>
            <a:xfrm>
              <a:off x="2818973" y="1563719"/>
              <a:ext cx="5256964" cy="1572483"/>
            </a:xfrm>
            <a:custGeom>
              <a:avLst/>
              <a:pathLst>
                <a:path w="5256964" h="1572483">
                  <a:moveTo>
                    <a:pt x="0" y="1572483"/>
                  </a:moveTo>
                  <a:lnTo>
                    <a:pt x="276682" y="730081"/>
                  </a:lnTo>
                  <a:lnTo>
                    <a:pt x="553364" y="365040"/>
                  </a:lnTo>
                  <a:lnTo>
                    <a:pt x="830047" y="84240"/>
                  </a:lnTo>
                  <a:lnTo>
                    <a:pt x="1106729" y="280800"/>
                  </a:lnTo>
                  <a:lnTo>
                    <a:pt x="1383411" y="280800"/>
                  </a:lnTo>
                  <a:lnTo>
                    <a:pt x="1660094" y="252720"/>
                  </a:lnTo>
                  <a:lnTo>
                    <a:pt x="1936776" y="336960"/>
                  </a:lnTo>
                  <a:lnTo>
                    <a:pt x="2213458" y="308880"/>
                  </a:lnTo>
                  <a:lnTo>
                    <a:pt x="2490141" y="308880"/>
                  </a:lnTo>
                  <a:lnTo>
                    <a:pt x="2766823" y="421200"/>
                  </a:lnTo>
                  <a:lnTo>
                    <a:pt x="3043505" y="0"/>
                  </a:lnTo>
                  <a:lnTo>
                    <a:pt x="3320188" y="140400"/>
                  </a:lnTo>
                  <a:lnTo>
                    <a:pt x="3596870" y="112320"/>
                  </a:lnTo>
                  <a:lnTo>
                    <a:pt x="3873552" y="112320"/>
                  </a:lnTo>
                  <a:lnTo>
                    <a:pt x="4150235" y="421200"/>
                  </a:lnTo>
                  <a:lnTo>
                    <a:pt x="4426917" y="561601"/>
                  </a:lnTo>
                  <a:lnTo>
                    <a:pt x="4703599" y="954722"/>
                  </a:lnTo>
                  <a:lnTo>
                    <a:pt x="4980282" y="842401"/>
                  </a:lnTo>
                  <a:lnTo>
                    <a:pt x="5256964" y="505441"/>
                  </a:lnTo>
                </a:path>
              </a:pathLst>
            </a:custGeom>
            <a:ln w="27101" cap="flat">
              <a:solidFill>
                <a:srgbClr val="333333">
                  <a:alpha val="100000"/>
                </a:srgbClr>
              </a:solidFill>
              <a:prstDash val="solid"/>
              <a:round/>
            </a:ln>
          </p:spPr>
          <p:txBody>
            <a:bodyPr/>
            <a:lstStyle/>
            <a:p/>
          </p:txBody>
        </p:sp>
        <p:sp>
          <p:nvSpPr>
            <p:cNvPr id="71" name="tx71"/>
            <p:cNvSpPr/>
            <p:nvPr/>
          </p:nvSpPr>
          <p:spPr>
            <a:xfrm>
              <a:off x="662218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2" name="tx72"/>
            <p:cNvSpPr/>
            <p:nvPr/>
          </p:nvSpPr>
          <p:spPr>
            <a:xfrm>
              <a:off x="689887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3" name="tx73"/>
            <p:cNvSpPr/>
            <p:nvPr/>
          </p:nvSpPr>
          <p:spPr>
            <a:xfrm>
              <a:off x="7175552"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74" name="tx74"/>
            <p:cNvSpPr/>
            <p:nvPr/>
          </p:nvSpPr>
          <p:spPr>
            <a:xfrm>
              <a:off x="7452234"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54</a:t>
              </a:r>
            </a:p>
          </p:txBody>
        </p:sp>
        <p:sp>
          <p:nvSpPr>
            <p:cNvPr id="75" name="tx75"/>
            <p:cNvSpPr/>
            <p:nvPr/>
          </p:nvSpPr>
          <p:spPr>
            <a:xfrm>
              <a:off x="7728917"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6" name="tx76"/>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7" name="tx77"/>
            <p:cNvSpPr/>
            <p:nvPr/>
          </p:nvSpPr>
          <p:spPr>
            <a:xfrm>
              <a:off x="6622187"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8" name="tx78"/>
            <p:cNvSpPr/>
            <p:nvPr/>
          </p:nvSpPr>
          <p:spPr>
            <a:xfrm>
              <a:off x="6898870"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79" name="tx79"/>
            <p:cNvSpPr/>
            <p:nvPr/>
          </p:nvSpPr>
          <p:spPr>
            <a:xfrm>
              <a:off x="7175552"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80" name="tx80"/>
            <p:cNvSpPr/>
            <p:nvPr/>
          </p:nvSpPr>
          <p:spPr>
            <a:xfrm>
              <a:off x="7452234" y="25798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53</a:t>
              </a:r>
            </a:p>
          </p:txBody>
        </p:sp>
        <p:sp>
          <p:nvSpPr>
            <p:cNvPr id="81" name="tx81"/>
            <p:cNvSpPr/>
            <p:nvPr/>
          </p:nvSpPr>
          <p:spPr>
            <a:xfrm>
              <a:off x="7728917" y="246912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57</a:t>
              </a:r>
            </a:p>
          </p:txBody>
        </p:sp>
        <p:sp>
          <p:nvSpPr>
            <p:cNvPr id="82" name="tx82"/>
            <p:cNvSpPr/>
            <p:nvPr/>
          </p:nvSpPr>
          <p:spPr>
            <a:xfrm>
              <a:off x="8005599"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83" name="tx83"/>
            <p:cNvSpPr/>
            <p:nvPr/>
          </p:nvSpPr>
          <p:spPr>
            <a:xfrm>
              <a:off x="1330067" y="38984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84" name="tx84"/>
            <p:cNvSpPr/>
            <p:nvPr/>
          </p:nvSpPr>
          <p:spPr>
            <a:xfrm>
              <a:off x="2713479" y="38955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5" name="tx85"/>
            <p:cNvSpPr/>
            <p:nvPr/>
          </p:nvSpPr>
          <p:spPr>
            <a:xfrm>
              <a:off x="4127035" y="3910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6" name="tx86"/>
            <p:cNvSpPr/>
            <p:nvPr/>
          </p:nvSpPr>
          <p:spPr>
            <a:xfrm>
              <a:off x="5480302" y="37749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87" name="tx87"/>
            <p:cNvSpPr/>
            <p:nvPr/>
          </p:nvSpPr>
          <p:spPr>
            <a:xfrm>
              <a:off x="6587032" y="38530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8" name="tx88"/>
            <p:cNvSpPr/>
            <p:nvPr/>
          </p:nvSpPr>
          <p:spPr>
            <a:xfrm>
              <a:off x="6863714" y="379406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89" name="tx89"/>
            <p:cNvSpPr/>
            <p:nvPr/>
          </p:nvSpPr>
          <p:spPr>
            <a:xfrm>
              <a:off x="7140396" y="36897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a:t>
              </a:r>
            </a:p>
          </p:txBody>
        </p:sp>
        <p:sp>
          <p:nvSpPr>
            <p:cNvPr id="90" name="tx90"/>
            <p:cNvSpPr/>
            <p:nvPr/>
          </p:nvSpPr>
          <p:spPr>
            <a:xfrm>
              <a:off x="7417079" y="35705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a:t>
              </a:r>
            </a:p>
          </p:txBody>
        </p:sp>
        <p:sp>
          <p:nvSpPr>
            <p:cNvPr id="91" name="tx91"/>
            <p:cNvSpPr/>
            <p:nvPr/>
          </p:nvSpPr>
          <p:spPr>
            <a:xfrm>
              <a:off x="7738965" y="38207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2" name="tx92"/>
            <p:cNvSpPr/>
            <p:nvPr/>
          </p:nvSpPr>
          <p:spPr>
            <a:xfrm>
              <a:off x="7970443" y="38808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3" name="tx93"/>
            <p:cNvSpPr/>
            <p:nvPr/>
          </p:nvSpPr>
          <p:spPr>
            <a:xfrm>
              <a:off x="2713479" y="33325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a:t>
              </a:r>
            </a:p>
          </p:txBody>
        </p:sp>
        <p:sp>
          <p:nvSpPr>
            <p:cNvPr id="94" name="tx94"/>
            <p:cNvSpPr/>
            <p:nvPr/>
          </p:nvSpPr>
          <p:spPr>
            <a:xfrm>
              <a:off x="4142095" y="3733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5510447" y="35530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6" name="tx96"/>
            <p:cNvSpPr/>
            <p:nvPr/>
          </p:nvSpPr>
          <p:spPr>
            <a:xfrm>
              <a:off x="6617176" y="37088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7" name="tx97"/>
            <p:cNvSpPr/>
            <p:nvPr/>
          </p:nvSpPr>
          <p:spPr>
            <a:xfrm>
              <a:off x="6863714" y="35521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8" name="tx98"/>
            <p:cNvSpPr/>
            <p:nvPr/>
          </p:nvSpPr>
          <p:spPr>
            <a:xfrm>
              <a:off x="7170541" y="34047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7447223" y="31654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7693761" y="34508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01" name="tx101"/>
            <p:cNvSpPr/>
            <p:nvPr/>
          </p:nvSpPr>
          <p:spPr>
            <a:xfrm>
              <a:off x="7970443" y="36155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2" name="tx102"/>
            <p:cNvSpPr/>
            <p:nvPr/>
          </p:nvSpPr>
          <p:spPr>
            <a:xfrm>
              <a:off x="2724028" y="277724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88.7</a:t>
              </a:r>
            </a:p>
          </p:txBody>
        </p:sp>
        <p:sp>
          <p:nvSpPr>
            <p:cNvPr id="103" name="tx103"/>
            <p:cNvSpPr/>
            <p:nvPr/>
          </p:nvSpPr>
          <p:spPr>
            <a:xfrm>
              <a:off x="4107440" y="354705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27.9</a:t>
              </a:r>
            </a:p>
          </p:txBody>
        </p:sp>
        <p:sp>
          <p:nvSpPr>
            <p:cNvPr id="104" name="tx104"/>
            <p:cNvSpPr/>
            <p:nvPr/>
          </p:nvSpPr>
          <p:spPr>
            <a:xfrm>
              <a:off x="5490852" y="345650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105" name="tx105"/>
            <p:cNvSpPr/>
            <p:nvPr/>
          </p:nvSpPr>
          <p:spPr>
            <a:xfrm>
              <a:off x="6597581" y="361206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106" name="tx106"/>
            <p:cNvSpPr/>
            <p:nvPr/>
          </p:nvSpPr>
          <p:spPr>
            <a:xfrm>
              <a:off x="6914947" y="3419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7" name="tx107"/>
            <p:cNvSpPr/>
            <p:nvPr/>
          </p:nvSpPr>
          <p:spPr>
            <a:xfrm>
              <a:off x="7191629" y="333080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08" name="tx108"/>
            <p:cNvSpPr/>
            <p:nvPr/>
          </p:nvSpPr>
          <p:spPr>
            <a:xfrm>
              <a:off x="7427628" y="308761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64.2</a:t>
              </a:r>
            </a:p>
          </p:txBody>
        </p:sp>
        <p:sp>
          <p:nvSpPr>
            <p:cNvPr id="109" name="tx109"/>
            <p:cNvSpPr/>
            <p:nvPr/>
          </p:nvSpPr>
          <p:spPr>
            <a:xfrm>
              <a:off x="7704310" y="316058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58.4</a:t>
              </a:r>
            </a:p>
          </p:txBody>
        </p:sp>
        <p:sp>
          <p:nvSpPr>
            <p:cNvPr id="110" name="tx110"/>
            <p:cNvSpPr/>
            <p:nvPr/>
          </p:nvSpPr>
          <p:spPr>
            <a:xfrm>
              <a:off x="7980993" y="33697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111" name="tx11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55386" y="332142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3" name="tx113"/>
            <p:cNvSpPr/>
            <p:nvPr/>
          </p:nvSpPr>
          <p:spPr>
            <a:xfrm>
              <a:off x="577692" y="26882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20551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5" name="tx115"/>
            <p:cNvSpPr/>
            <p:nvPr/>
          </p:nvSpPr>
          <p:spPr>
            <a:xfrm>
              <a:off x="577692" y="14219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6" name="tx11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5" name="tx13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86533" y="4909475"/>
              <a:ext cx="201456" cy="201456"/>
            </a:xfrm>
            <a:prstGeom prst="rect">
              <a:avLst/>
            </a:prstGeom>
            <a:solidFill>
              <a:srgbClr val="E2231A">
                <a:alpha val="100000"/>
              </a:srgbClr>
            </a:solidFill>
          </p:spPr>
          <p:txBody>
            <a:bodyPr/>
            <a:lstStyle/>
            <a:p/>
          </p:txBody>
        </p:sp>
        <p:sp>
          <p:nvSpPr>
            <p:cNvPr id="138" name="rc138"/>
            <p:cNvSpPr/>
            <p:nvPr/>
          </p:nvSpPr>
          <p:spPr>
            <a:xfrm>
              <a:off x="5650692" y="4909475"/>
              <a:ext cx="201456" cy="201456"/>
            </a:xfrm>
            <a:prstGeom prst="rect">
              <a:avLst/>
            </a:prstGeom>
            <a:solidFill>
              <a:srgbClr val="B3B3B3">
                <a:alpha val="100000"/>
              </a:srgbClr>
            </a:solidFill>
          </p:spPr>
          <p:txBody>
            <a:bodyPr/>
            <a:lstStyle/>
            <a:p/>
          </p:txBody>
        </p:sp>
        <p:sp>
          <p:nvSpPr>
            <p:cNvPr id="139" name="tx13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66584"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43" name="pl143"/>
            <p:cNvSpPr/>
            <p:nvPr/>
          </p:nvSpPr>
          <p:spPr>
            <a:xfrm>
              <a:off x="24901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848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2066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6693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0275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3858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774644"/>
              <a:ext cx="2108864" cy="162162"/>
            </a:xfrm>
            <a:prstGeom prst="rect">
              <a:avLst/>
            </a:prstGeom>
            <a:solidFill>
              <a:srgbClr val="E2231A">
                <a:alpha val="100000"/>
              </a:srgbClr>
            </a:solidFill>
          </p:spPr>
          <p:txBody>
            <a:bodyPr/>
            <a:lstStyle/>
            <a:p/>
          </p:txBody>
        </p:sp>
        <p:sp>
          <p:nvSpPr>
            <p:cNvPr id="154" name="rc154"/>
            <p:cNvSpPr/>
            <p:nvPr/>
          </p:nvSpPr>
          <p:spPr>
            <a:xfrm>
              <a:off x="1311054" y="5571941"/>
              <a:ext cx="2708095" cy="162162"/>
            </a:xfrm>
            <a:prstGeom prst="rect">
              <a:avLst/>
            </a:prstGeom>
            <a:solidFill>
              <a:srgbClr val="E2231A">
                <a:alpha val="100000"/>
              </a:srgbClr>
            </a:solidFill>
          </p:spPr>
          <p:txBody>
            <a:bodyPr/>
            <a:lstStyle/>
            <a:p/>
          </p:txBody>
        </p:sp>
        <p:sp>
          <p:nvSpPr>
            <p:cNvPr id="155" name="rc155"/>
            <p:cNvSpPr/>
            <p:nvPr/>
          </p:nvSpPr>
          <p:spPr>
            <a:xfrm>
              <a:off x="1311054" y="5369238"/>
              <a:ext cx="1589224" cy="162162"/>
            </a:xfrm>
            <a:prstGeom prst="rect">
              <a:avLst/>
            </a:prstGeom>
            <a:solidFill>
              <a:srgbClr val="E2231A">
                <a:alpha val="100000"/>
              </a:srgbClr>
            </a:solidFill>
          </p:spPr>
          <p:txBody>
            <a:bodyPr/>
            <a:lstStyle/>
            <a:p/>
          </p:txBody>
        </p:sp>
        <p:sp>
          <p:nvSpPr>
            <p:cNvPr id="156" name="rc156"/>
            <p:cNvSpPr/>
            <p:nvPr/>
          </p:nvSpPr>
          <p:spPr>
            <a:xfrm>
              <a:off x="3419918" y="5774644"/>
              <a:ext cx="576474" cy="162162"/>
            </a:xfrm>
            <a:prstGeom prst="rect">
              <a:avLst/>
            </a:prstGeom>
            <a:solidFill>
              <a:srgbClr val="B3B3B3">
                <a:alpha val="100000"/>
              </a:srgbClr>
            </a:solidFill>
          </p:spPr>
          <p:txBody>
            <a:bodyPr/>
            <a:lstStyle/>
            <a:p/>
          </p:txBody>
        </p:sp>
        <p:sp>
          <p:nvSpPr>
            <p:cNvPr id="157" name="rc157"/>
            <p:cNvSpPr/>
            <p:nvPr/>
          </p:nvSpPr>
          <p:spPr>
            <a:xfrm>
              <a:off x="4019150" y="5571941"/>
              <a:ext cx="4181294" cy="162162"/>
            </a:xfrm>
            <a:prstGeom prst="rect">
              <a:avLst/>
            </a:prstGeom>
            <a:solidFill>
              <a:srgbClr val="B3B3B3">
                <a:alpha val="100000"/>
              </a:srgbClr>
            </a:solidFill>
          </p:spPr>
          <p:txBody>
            <a:bodyPr/>
            <a:lstStyle/>
            <a:p/>
          </p:txBody>
        </p:sp>
        <p:sp>
          <p:nvSpPr>
            <p:cNvPr id="158" name="rc158"/>
            <p:cNvSpPr/>
            <p:nvPr/>
          </p:nvSpPr>
          <p:spPr>
            <a:xfrm>
              <a:off x="2900278" y="5369238"/>
              <a:ext cx="3352841" cy="162162"/>
            </a:xfrm>
            <a:prstGeom prst="rect">
              <a:avLst/>
            </a:prstGeom>
            <a:solidFill>
              <a:srgbClr val="B3B3B3">
                <a:alpha val="100000"/>
              </a:srgbClr>
            </a:solidFill>
          </p:spPr>
          <p:txBody>
            <a:bodyPr/>
            <a:lstStyle/>
            <a:p/>
          </p:txBody>
        </p:sp>
        <p:sp>
          <p:nvSpPr>
            <p:cNvPr id="159" name="tx159"/>
            <p:cNvSpPr/>
            <p:nvPr/>
          </p:nvSpPr>
          <p:spPr>
            <a:xfrm>
              <a:off x="410891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a:t>
              </a:r>
            </a:p>
          </p:txBody>
        </p:sp>
        <p:sp>
          <p:nvSpPr>
            <p:cNvPr id="160" name="tx160"/>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58.4</a:t>
              </a:r>
            </a:p>
          </p:txBody>
        </p:sp>
        <p:sp>
          <p:nvSpPr>
            <p:cNvPr id="161" name="tx161"/>
            <p:cNvSpPr/>
            <p:nvPr/>
          </p:nvSpPr>
          <p:spPr>
            <a:xfrm>
              <a:off x="636564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62" name="tx162"/>
            <p:cNvSpPr/>
            <p:nvPr/>
          </p:nvSpPr>
          <p:spPr>
            <a:xfrm>
              <a:off x="225296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63" name="tx163"/>
            <p:cNvSpPr/>
            <p:nvPr/>
          </p:nvSpPr>
          <p:spPr>
            <a:xfrm>
              <a:off x="2600793" y="560983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4" name="tx164"/>
            <p:cNvSpPr/>
            <p:nvPr/>
          </p:nvSpPr>
          <p:spPr>
            <a:xfrm>
              <a:off x="199313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65" name="tx165"/>
            <p:cNvSpPr/>
            <p:nvPr/>
          </p:nvSpPr>
          <p:spPr>
            <a:xfrm>
              <a:off x="362778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66" name="tx166"/>
            <p:cNvSpPr/>
            <p:nvPr/>
          </p:nvSpPr>
          <p:spPr>
            <a:xfrm>
              <a:off x="5997270"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35.5</a:t>
              </a:r>
            </a:p>
          </p:txBody>
        </p:sp>
        <p:sp>
          <p:nvSpPr>
            <p:cNvPr id="167" name="tx167"/>
            <p:cNvSpPr/>
            <p:nvPr/>
          </p:nvSpPr>
          <p:spPr>
            <a:xfrm>
              <a:off x="446417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68" name="tx16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54501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590326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4" name="tx174"/>
            <p:cNvSpPr/>
            <p:nvPr/>
          </p:nvSpPr>
          <p:spPr>
            <a:xfrm>
              <a:off x="826151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5" name="tx175"/>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90%. This is greater than in 2019, where coverage was 87%.
13,000 children missed their routine first dose of measles vaccine.
MCV2 is typically administered to children between 18 months and five years old. MCV2 coverage increased to 69%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114239"/>
            </a:xfrm>
            <a:custGeom>
              <a:avLst/>
              <a:pathLst>
                <a:path w="3397293" h="1114239">
                  <a:moveTo>
                    <a:pt x="0" y="28570"/>
                  </a:moveTo>
                  <a:lnTo>
                    <a:pt x="141553" y="85710"/>
                  </a:lnTo>
                  <a:lnTo>
                    <a:pt x="283107" y="199991"/>
                  </a:lnTo>
                  <a:lnTo>
                    <a:pt x="424661" y="57140"/>
                  </a:lnTo>
                  <a:lnTo>
                    <a:pt x="566215" y="57140"/>
                  </a:lnTo>
                  <a:lnTo>
                    <a:pt x="707769" y="57140"/>
                  </a:lnTo>
                  <a:lnTo>
                    <a:pt x="849323" y="57140"/>
                  </a:lnTo>
                  <a:lnTo>
                    <a:pt x="990877" y="57140"/>
                  </a:lnTo>
                  <a:lnTo>
                    <a:pt x="1132431" y="57140"/>
                  </a:lnTo>
                  <a:lnTo>
                    <a:pt x="1273984" y="57140"/>
                  </a:lnTo>
                  <a:lnTo>
                    <a:pt x="1415538" y="0"/>
                  </a:lnTo>
                  <a:lnTo>
                    <a:pt x="1557092" y="57140"/>
                  </a:lnTo>
                  <a:lnTo>
                    <a:pt x="1698646" y="142851"/>
                  </a:lnTo>
                  <a:lnTo>
                    <a:pt x="1840200" y="142851"/>
                  </a:lnTo>
                  <a:lnTo>
                    <a:pt x="1981754" y="257132"/>
                  </a:lnTo>
                  <a:lnTo>
                    <a:pt x="2123308" y="428553"/>
                  </a:lnTo>
                  <a:lnTo>
                    <a:pt x="2264862" y="228562"/>
                  </a:lnTo>
                  <a:lnTo>
                    <a:pt x="2406416" y="28570"/>
                  </a:lnTo>
                  <a:lnTo>
                    <a:pt x="2547969" y="0"/>
                  </a:lnTo>
                  <a:lnTo>
                    <a:pt x="2689523" y="171421"/>
                  </a:lnTo>
                  <a:lnTo>
                    <a:pt x="2831077" y="371413"/>
                  </a:lnTo>
                  <a:lnTo>
                    <a:pt x="2972631" y="714256"/>
                  </a:lnTo>
                  <a:lnTo>
                    <a:pt x="3114185" y="1114239"/>
                  </a:lnTo>
                  <a:lnTo>
                    <a:pt x="3255739" y="285702"/>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114239"/>
            </a:xfrm>
            <a:custGeom>
              <a:avLst/>
              <a:pathLst>
                <a:path w="3397293" h="1114239">
                  <a:moveTo>
                    <a:pt x="0" y="28570"/>
                  </a:moveTo>
                  <a:lnTo>
                    <a:pt x="141553" y="85710"/>
                  </a:lnTo>
                  <a:lnTo>
                    <a:pt x="283107" y="199991"/>
                  </a:lnTo>
                  <a:lnTo>
                    <a:pt x="424661" y="57140"/>
                  </a:lnTo>
                  <a:lnTo>
                    <a:pt x="566215" y="57140"/>
                  </a:lnTo>
                  <a:lnTo>
                    <a:pt x="707769" y="57140"/>
                  </a:lnTo>
                  <a:lnTo>
                    <a:pt x="849323" y="57140"/>
                  </a:lnTo>
                  <a:lnTo>
                    <a:pt x="990877" y="57140"/>
                  </a:lnTo>
                  <a:lnTo>
                    <a:pt x="1132431" y="57140"/>
                  </a:lnTo>
                  <a:lnTo>
                    <a:pt x="1273984" y="57140"/>
                  </a:lnTo>
                  <a:lnTo>
                    <a:pt x="1415538" y="0"/>
                  </a:lnTo>
                  <a:lnTo>
                    <a:pt x="1557092" y="57140"/>
                  </a:lnTo>
                  <a:lnTo>
                    <a:pt x="1698646" y="142851"/>
                  </a:lnTo>
                  <a:lnTo>
                    <a:pt x="1840200" y="142851"/>
                  </a:lnTo>
                  <a:lnTo>
                    <a:pt x="1981754" y="257132"/>
                  </a:lnTo>
                  <a:lnTo>
                    <a:pt x="2123308" y="428553"/>
                  </a:lnTo>
                  <a:lnTo>
                    <a:pt x="2264862" y="228562"/>
                  </a:lnTo>
                  <a:lnTo>
                    <a:pt x="2406416" y="28570"/>
                  </a:lnTo>
                  <a:lnTo>
                    <a:pt x="2547969" y="0"/>
                  </a:lnTo>
                  <a:lnTo>
                    <a:pt x="2689523" y="171421"/>
                  </a:lnTo>
                  <a:lnTo>
                    <a:pt x="2831077" y="371413"/>
                  </a:lnTo>
                  <a:lnTo>
                    <a:pt x="2972631" y="714256"/>
                  </a:lnTo>
                  <a:lnTo>
                    <a:pt x="3114185" y="1114239"/>
                  </a:lnTo>
                  <a:lnTo>
                    <a:pt x="3255739" y="285702"/>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114239"/>
            </a:xfrm>
            <a:custGeom>
              <a:avLst/>
              <a:pathLst>
                <a:path w="3397293" h="1114239">
                  <a:moveTo>
                    <a:pt x="0" y="28570"/>
                  </a:moveTo>
                  <a:lnTo>
                    <a:pt x="141553" y="85710"/>
                  </a:lnTo>
                  <a:lnTo>
                    <a:pt x="283107" y="199991"/>
                  </a:lnTo>
                  <a:lnTo>
                    <a:pt x="424661" y="57140"/>
                  </a:lnTo>
                  <a:lnTo>
                    <a:pt x="566215" y="57140"/>
                  </a:lnTo>
                  <a:lnTo>
                    <a:pt x="707769" y="57140"/>
                  </a:lnTo>
                  <a:lnTo>
                    <a:pt x="849323" y="57140"/>
                  </a:lnTo>
                  <a:lnTo>
                    <a:pt x="990877" y="57140"/>
                  </a:lnTo>
                  <a:lnTo>
                    <a:pt x="1132431" y="57140"/>
                  </a:lnTo>
                  <a:lnTo>
                    <a:pt x="1273984" y="57140"/>
                  </a:lnTo>
                  <a:lnTo>
                    <a:pt x="1415538" y="0"/>
                  </a:lnTo>
                  <a:lnTo>
                    <a:pt x="1557092" y="57140"/>
                  </a:lnTo>
                  <a:lnTo>
                    <a:pt x="1698646" y="142851"/>
                  </a:lnTo>
                  <a:lnTo>
                    <a:pt x="1840200" y="142851"/>
                  </a:lnTo>
                  <a:lnTo>
                    <a:pt x="1981754" y="257132"/>
                  </a:lnTo>
                  <a:lnTo>
                    <a:pt x="2123308" y="428553"/>
                  </a:lnTo>
                  <a:lnTo>
                    <a:pt x="2264862" y="228562"/>
                  </a:lnTo>
                  <a:lnTo>
                    <a:pt x="2406416" y="28570"/>
                  </a:lnTo>
                  <a:lnTo>
                    <a:pt x="2547969" y="0"/>
                  </a:lnTo>
                  <a:lnTo>
                    <a:pt x="2689523" y="171421"/>
                  </a:lnTo>
                  <a:lnTo>
                    <a:pt x="2831077" y="371413"/>
                  </a:lnTo>
                  <a:lnTo>
                    <a:pt x="2972631" y="714256"/>
                  </a:lnTo>
                  <a:lnTo>
                    <a:pt x="3114185" y="1114239"/>
                  </a:lnTo>
                  <a:lnTo>
                    <a:pt x="3255739" y="285702"/>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7980"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Paraguay,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19617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15653"/>
              <a:ext cx="3397293" cy="2249907"/>
            </a:xfrm>
            <a:custGeom>
              <a:avLst/>
              <a:pathLst>
                <a:path w="3397293" h="2249907">
                  <a:moveTo>
                    <a:pt x="0" y="57689"/>
                  </a:moveTo>
                  <a:lnTo>
                    <a:pt x="141553" y="173069"/>
                  </a:lnTo>
                  <a:lnTo>
                    <a:pt x="283107" y="403829"/>
                  </a:lnTo>
                  <a:lnTo>
                    <a:pt x="424661" y="115379"/>
                  </a:lnTo>
                  <a:lnTo>
                    <a:pt x="566215" y="115379"/>
                  </a:lnTo>
                  <a:lnTo>
                    <a:pt x="707769" y="115379"/>
                  </a:lnTo>
                  <a:lnTo>
                    <a:pt x="849323" y="115379"/>
                  </a:lnTo>
                  <a:lnTo>
                    <a:pt x="990877" y="115379"/>
                  </a:lnTo>
                  <a:lnTo>
                    <a:pt x="1132431" y="115379"/>
                  </a:lnTo>
                  <a:lnTo>
                    <a:pt x="1273984" y="115379"/>
                  </a:lnTo>
                  <a:lnTo>
                    <a:pt x="1415538" y="0"/>
                  </a:lnTo>
                  <a:lnTo>
                    <a:pt x="1557092" y="115379"/>
                  </a:lnTo>
                  <a:lnTo>
                    <a:pt x="1698646" y="288449"/>
                  </a:lnTo>
                  <a:lnTo>
                    <a:pt x="1840200" y="288449"/>
                  </a:lnTo>
                  <a:lnTo>
                    <a:pt x="1981754" y="519209"/>
                  </a:lnTo>
                  <a:lnTo>
                    <a:pt x="2123308" y="865348"/>
                  </a:lnTo>
                  <a:lnTo>
                    <a:pt x="2264862" y="461519"/>
                  </a:lnTo>
                  <a:lnTo>
                    <a:pt x="2406416" y="57689"/>
                  </a:lnTo>
                  <a:lnTo>
                    <a:pt x="2547969" y="0"/>
                  </a:lnTo>
                  <a:lnTo>
                    <a:pt x="2689523" y="346139"/>
                  </a:lnTo>
                  <a:lnTo>
                    <a:pt x="2831077" y="749969"/>
                  </a:lnTo>
                  <a:lnTo>
                    <a:pt x="2972631" y="1442248"/>
                  </a:lnTo>
                  <a:lnTo>
                    <a:pt x="3114185" y="2249907"/>
                  </a:lnTo>
                  <a:lnTo>
                    <a:pt x="3255739" y="576899"/>
                  </a:lnTo>
                  <a:lnTo>
                    <a:pt x="3397293" y="17306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961793"/>
              <a:ext cx="3397293" cy="865348"/>
            </a:xfrm>
            <a:custGeom>
              <a:avLst/>
              <a:pathLst>
                <a:path w="3397293" h="865348">
                  <a:moveTo>
                    <a:pt x="0" y="865348"/>
                  </a:moveTo>
                  <a:lnTo>
                    <a:pt x="141553" y="807659"/>
                  </a:lnTo>
                  <a:lnTo>
                    <a:pt x="283107" y="807659"/>
                  </a:lnTo>
                  <a:lnTo>
                    <a:pt x="424661" y="749969"/>
                  </a:lnTo>
                  <a:lnTo>
                    <a:pt x="566215" y="634589"/>
                  </a:lnTo>
                  <a:lnTo>
                    <a:pt x="707769" y="519209"/>
                  </a:lnTo>
                  <a:lnTo>
                    <a:pt x="849323" y="403829"/>
                  </a:lnTo>
                  <a:lnTo>
                    <a:pt x="990877" y="403829"/>
                  </a:lnTo>
                  <a:lnTo>
                    <a:pt x="1132431" y="288449"/>
                  </a:lnTo>
                  <a:lnTo>
                    <a:pt x="1273984" y="173069"/>
                  </a:lnTo>
                  <a:lnTo>
                    <a:pt x="1415538" y="115379"/>
                  </a:lnTo>
                  <a:lnTo>
                    <a:pt x="1557092" y="115379"/>
                  </a:lnTo>
                  <a:lnTo>
                    <a:pt x="1698646" y="115379"/>
                  </a:lnTo>
                  <a:lnTo>
                    <a:pt x="1840200" y="115379"/>
                  </a:lnTo>
                  <a:lnTo>
                    <a:pt x="1981754" y="115379"/>
                  </a:lnTo>
                  <a:lnTo>
                    <a:pt x="2123308" y="115379"/>
                  </a:lnTo>
                  <a:lnTo>
                    <a:pt x="2264862" y="57689"/>
                  </a:lnTo>
                  <a:lnTo>
                    <a:pt x="2406416" y="57689"/>
                  </a:lnTo>
                  <a:lnTo>
                    <a:pt x="2547969" y="0"/>
                  </a:lnTo>
                  <a:lnTo>
                    <a:pt x="2689523" y="0"/>
                  </a:lnTo>
                  <a:lnTo>
                    <a:pt x="2831077" y="173069"/>
                  </a:lnTo>
                  <a:lnTo>
                    <a:pt x="2972631" y="288449"/>
                  </a:lnTo>
                  <a:lnTo>
                    <a:pt x="3114185" y="173069"/>
                  </a:lnTo>
                  <a:lnTo>
                    <a:pt x="3255739" y="173069"/>
                  </a:lnTo>
                  <a:lnTo>
                    <a:pt x="3397293" y="115379"/>
                  </a:lnTo>
                </a:path>
              </a:pathLst>
            </a:custGeom>
            <a:ln w="27101" cap="flat">
              <a:solidFill>
                <a:srgbClr val="80BD41">
                  <a:alpha val="100000"/>
                </a:srgbClr>
              </a:solidFill>
              <a:prstDash val="solid"/>
              <a:round/>
            </a:ln>
          </p:spPr>
          <p:txBody>
            <a:bodyPr/>
            <a:lstStyle/>
            <a:p/>
          </p:txBody>
        </p:sp>
        <p:sp>
          <p:nvSpPr>
            <p:cNvPr id="78" name="pl78"/>
            <p:cNvSpPr/>
            <p:nvPr/>
          </p:nvSpPr>
          <p:spPr>
            <a:xfrm>
              <a:off x="5437664" y="1442583"/>
              <a:ext cx="3397293" cy="807659"/>
            </a:xfrm>
            <a:custGeom>
              <a:avLst/>
              <a:pathLst>
                <a:path w="3397293" h="807659">
                  <a:moveTo>
                    <a:pt x="0" y="115379"/>
                  </a:moveTo>
                  <a:lnTo>
                    <a:pt x="141553" y="0"/>
                  </a:lnTo>
                  <a:lnTo>
                    <a:pt x="283107" y="115379"/>
                  </a:lnTo>
                  <a:lnTo>
                    <a:pt x="424661" y="57689"/>
                  </a:lnTo>
                  <a:lnTo>
                    <a:pt x="566215" y="115379"/>
                  </a:lnTo>
                  <a:lnTo>
                    <a:pt x="707769" y="173069"/>
                  </a:lnTo>
                  <a:lnTo>
                    <a:pt x="849323" y="57689"/>
                  </a:lnTo>
                  <a:lnTo>
                    <a:pt x="990877" y="57689"/>
                  </a:lnTo>
                  <a:lnTo>
                    <a:pt x="1132431" y="0"/>
                  </a:lnTo>
                  <a:lnTo>
                    <a:pt x="1273984" y="57689"/>
                  </a:lnTo>
                  <a:lnTo>
                    <a:pt x="1415538" y="115379"/>
                  </a:lnTo>
                  <a:lnTo>
                    <a:pt x="1557092" y="57689"/>
                  </a:lnTo>
                  <a:lnTo>
                    <a:pt x="1698646" y="0"/>
                  </a:lnTo>
                  <a:lnTo>
                    <a:pt x="1840200" y="173069"/>
                  </a:lnTo>
                  <a:lnTo>
                    <a:pt x="1981754" y="115379"/>
                  </a:lnTo>
                  <a:lnTo>
                    <a:pt x="2123308" y="115379"/>
                  </a:lnTo>
                  <a:lnTo>
                    <a:pt x="2264862" y="115379"/>
                  </a:lnTo>
                  <a:lnTo>
                    <a:pt x="2406416" y="519209"/>
                  </a:lnTo>
                  <a:lnTo>
                    <a:pt x="2547969" y="230759"/>
                  </a:lnTo>
                  <a:lnTo>
                    <a:pt x="2689523" y="519209"/>
                  </a:lnTo>
                  <a:lnTo>
                    <a:pt x="2831077" y="634589"/>
                  </a:lnTo>
                  <a:lnTo>
                    <a:pt x="2972631" y="692279"/>
                  </a:lnTo>
                  <a:lnTo>
                    <a:pt x="3114185" y="807659"/>
                  </a:lnTo>
                  <a:lnTo>
                    <a:pt x="3255739" y="692279"/>
                  </a:lnTo>
                  <a:lnTo>
                    <a:pt x="3397293" y="519209"/>
                  </a:lnTo>
                </a:path>
              </a:pathLst>
            </a:custGeom>
            <a:ln w="27101" cap="flat">
              <a:solidFill>
                <a:srgbClr val="961A49">
                  <a:alpha val="100000"/>
                </a:srgbClr>
              </a:solidFill>
              <a:prstDash val="solid"/>
              <a:round/>
            </a:ln>
          </p:spPr>
          <p:txBody>
            <a:bodyPr/>
            <a:lstStyle/>
            <a:p/>
          </p:txBody>
        </p:sp>
        <p:sp>
          <p:nvSpPr>
            <p:cNvPr id="79" name="pl79"/>
            <p:cNvSpPr/>
            <p:nvPr/>
          </p:nvSpPr>
          <p:spPr>
            <a:xfrm>
              <a:off x="5437664" y="196179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615653"/>
              <a:ext cx="3397293" cy="2249907"/>
            </a:xfrm>
            <a:custGeom>
              <a:avLst/>
              <a:pathLst>
                <a:path w="3397293" h="2249907">
                  <a:moveTo>
                    <a:pt x="0" y="57689"/>
                  </a:moveTo>
                  <a:lnTo>
                    <a:pt x="141553" y="173069"/>
                  </a:lnTo>
                  <a:lnTo>
                    <a:pt x="283107" y="403829"/>
                  </a:lnTo>
                  <a:lnTo>
                    <a:pt x="424661" y="115379"/>
                  </a:lnTo>
                  <a:lnTo>
                    <a:pt x="566215" y="115379"/>
                  </a:lnTo>
                  <a:lnTo>
                    <a:pt x="707769" y="115379"/>
                  </a:lnTo>
                  <a:lnTo>
                    <a:pt x="849323" y="115379"/>
                  </a:lnTo>
                  <a:lnTo>
                    <a:pt x="990877" y="115379"/>
                  </a:lnTo>
                  <a:lnTo>
                    <a:pt x="1132431" y="115379"/>
                  </a:lnTo>
                  <a:lnTo>
                    <a:pt x="1273984" y="115379"/>
                  </a:lnTo>
                  <a:lnTo>
                    <a:pt x="1415538" y="0"/>
                  </a:lnTo>
                  <a:lnTo>
                    <a:pt x="1557092" y="115379"/>
                  </a:lnTo>
                  <a:lnTo>
                    <a:pt x="1698646" y="288449"/>
                  </a:lnTo>
                  <a:lnTo>
                    <a:pt x="1840200" y="288449"/>
                  </a:lnTo>
                  <a:lnTo>
                    <a:pt x="1981754" y="519209"/>
                  </a:lnTo>
                  <a:lnTo>
                    <a:pt x="2123308" y="865348"/>
                  </a:lnTo>
                  <a:lnTo>
                    <a:pt x="2264862" y="461519"/>
                  </a:lnTo>
                  <a:lnTo>
                    <a:pt x="2406416" y="57689"/>
                  </a:lnTo>
                  <a:lnTo>
                    <a:pt x="2547969" y="0"/>
                  </a:lnTo>
                  <a:lnTo>
                    <a:pt x="2689523" y="346139"/>
                  </a:lnTo>
                  <a:lnTo>
                    <a:pt x="2831077" y="749969"/>
                  </a:lnTo>
                  <a:lnTo>
                    <a:pt x="2972631" y="1442248"/>
                  </a:lnTo>
                  <a:lnTo>
                    <a:pt x="3114185" y="2249907"/>
                  </a:lnTo>
                  <a:lnTo>
                    <a:pt x="3255739" y="576899"/>
                  </a:lnTo>
                  <a:lnTo>
                    <a:pt x="3397293" y="17306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50279"/>
              <a:ext cx="0" cy="323063"/>
            </a:xfrm>
            <a:custGeom>
              <a:avLst/>
              <a:pathLst>
                <a:path w="0" h="323063">
                  <a:moveTo>
                    <a:pt x="0" y="32306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50279"/>
              <a:ext cx="0" cy="380753"/>
            </a:xfrm>
            <a:custGeom>
              <a:avLst/>
              <a:pathLst>
                <a:path w="0" h="380753">
                  <a:moveTo>
                    <a:pt x="0" y="38075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50279"/>
              <a:ext cx="0" cy="265373"/>
            </a:xfrm>
            <a:custGeom>
              <a:avLst/>
              <a:pathLst>
                <a:path w="0" h="265373">
                  <a:moveTo>
                    <a:pt x="0" y="26537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50279"/>
              <a:ext cx="0" cy="1130722"/>
            </a:xfrm>
            <a:custGeom>
              <a:avLst/>
              <a:pathLst>
                <a:path w="0" h="1130722">
                  <a:moveTo>
                    <a:pt x="0" y="113072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50279"/>
              <a:ext cx="0" cy="611513"/>
            </a:xfrm>
            <a:custGeom>
              <a:avLst/>
              <a:pathLst>
                <a:path w="0" h="611513">
                  <a:moveTo>
                    <a:pt x="0" y="6115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50279"/>
              <a:ext cx="0" cy="842272"/>
            </a:xfrm>
            <a:custGeom>
              <a:avLst/>
              <a:pathLst>
                <a:path w="0" h="842272">
                  <a:moveTo>
                    <a:pt x="0" y="8422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50279"/>
              <a:ext cx="0" cy="438443"/>
            </a:xfrm>
            <a:custGeom>
              <a:avLst/>
              <a:pathLst>
                <a:path w="0" h="438443">
                  <a:moveTo>
                    <a:pt x="0" y="4384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615653"/>
              <a:ext cx="3397293" cy="2249907"/>
            </a:xfrm>
            <a:custGeom>
              <a:avLst/>
              <a:pathLst>
                <a:path w="3397293" h="2249907">
                  <a:moveTo>
                    <a:pt x="0" y="57689"/>
                  </a:moveTo>
                  <a:lnTo>
                    <a:pt x="141553" y="173069"/>
                  </a:lnTo>
                  <a:lnTo>
                    <a:pt x="283107" y="403829"/>
                  </a:lnTo>
                  <a:lnTo>
                    <a:pt x="424661" y="115379"/>
                  </a:lnTo>
                  <a:lnTo>
                    <a:pt x="566215" y="115379"/>
                  </a:lnTo>
                  <a:lnTo>
                    <a:pt x="707769" y="115379"/>
                  </a:lnTo>
                  <a:lnTo>
                    <a:pt x="849323" y="115379"/>
                  </a:lnTo>
                  <a:lnTo>
                    <a:pt x="990877" y="115379"/>
                  </a:lnTo>
                  <a:lnTo>
                    <a:pt x="1132431" y="115379"/>
                  </a:lnTo>
                  <a:lnTo>
                    <a:pt x="1273984" y="115379"/>
                  </a:lnTo>
                  <a:lnTo>
                    <a:pt x="1415538" y="0"/>
                  </a:lnTo>
                  <a:lnTo>
                    <a:pt x="1557092" y="115379"/>
                  </a:lnTo>
                  <a:lnTo>
                    <a:pt x="1698646" y="288449"/>
                  </a:lnTo>
                  <a:lnTo>
                    <a:pt x="1840200" y="288449"/>
                  </a:lnTo>
                  <a:lnTo>
                    <a:pt x="1981754" y="519209"/>
                  </a:lnTo>
                  <a:lnTo>
                    <a:pt x="2123308" y="865348"/>
                  </a:lnTo>
                  <a:lnTo>
                    <a:pt x="2264862" y="461519"/>
                  </a:lnTo>
                  <a:lnTo>
                    <a:pt x="2406416" y="57689"/>
                  </a:lnTo>
                  <a:lnTo>
                    <a:pt x="2547969" y="0"/>
                  </a:lnTo>
                  <a:lnTo>
                    <a:pt x="2689523" y="346139"/>
                  </a:lnTo>
                  <a:lnTo>
                    <a:pt x="2831077" y="749969"/>
                  </a:lnTo>
                  <a:lnTo>
                    <a:pt x="2972631" y="1442248"/>
                  </a:lnTo>
                  <a:lnTo>
                    <a:pt x="3114185" y="2249907"/>
                  </a:lnTo>
                  <a:lnTo>
                    <a:pt x="3255739" y="576899"/>
                  </a:lnTo>
                  <a:lnTo>
                    <a:pt x="3397293" y="173069"/>
                  </a:lnTo>
                </a:path>
              </a:pathLst>
            </a:custGeom>
            <a:ln w="27101" cap="flat">
              <a:solidFill>
                <a:srgbClr val="0058AB">
                  <a:alpha val="100000"/>
                </a:srgbClr>
              </a:solidFill>
              <a:prstDash val="solid"/>
              <a:round/>
            </a:ln>
          </p:spPr>
          <p:txBody>
            <a:bodyPr/>
            <a:lstStyle/>
            <a:p/>
          </p:txBody>
        </p:sp>
        <p:sp>
          <p:nvSpPr>
            <p:cNvPr id="89" name="tx89"/>
            <p:cNvSpPr/>
            <p:nvPr/>
          </p:nvSpPr>
          <p:spPr>
            <a:xfrm>
              <a:off x="5407519" y="12881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115288" y="12884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23058"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12777" y="1286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8097042"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2884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804812" y="12867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038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9213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19096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755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4954"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4" name="tx114"/>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141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7080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02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8959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898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111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5050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0989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929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701492"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4296601"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5615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407775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6716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726561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Paraguay (90%) was 6 percentage points higher than the global average (84%) and 4 percentage points higher than the average across all LACR countries (86%).
National MCV1 coverage was 3 percentage points higher than in 2019 (87%).
This equates to 13,000 unvaccinated children in 2024 compared to 18,000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Paraguay ranked number 17 out of 32 countries for lowest MCV1 coverage (based on tied ranks).
Paraguay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4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7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0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3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5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8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1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2380"/>
              <a:ext cx="249522" cy="1030316"/>
            </a:xfrm>
            <a:prstGeom prst="rect">
              <a:avLst/>
            </a:prstGeom>
            <a:solidFill>
              <a:srgbClr val="80BD41">
                <a:alpha val="100000"/>
              </a:srgbClr>
            </a:solidFill>
          </p:spPr>
          <p:txBody>
            <a:bodyPr/>
            <a:lstStyle/>
            <a:p/>
          </p:txBody>
        </p:sp>
        <p:sp>
          <p:nvSpPr>
            <p:cNvPr id="24" name="rc24"/>
            <p:cNvSpPr/>
            <p:nvPr/>
          </p:nvSpPr>
          <p:spPr>
            <a:xfrm>
              <a:off x="1296273" y="2982831"/>
              <a:ext cx="249522" cy="89549"/>
            </a:xfrm>
            <a:prstGeom prst="rect">
              <a:avLst/>
            </a:prstGeom>
            <a:solidFill>
              <a:srgbClr val="E2231A">
                <a:alpha val="100000"/>
              </a:srgbClr>
            </a:solidFill>
          </p:spPr>
          <p:txBody>
            <a:bodyPr/>
            <a:lstStyle/>
            <a:p/>
          </p:txBody>
        </p:sp>
        <p:sp>
          <p:nvSpPr>
            <p:cNvPr id="25" name="rc25"/>
            <p:cNvSpPr/>
            <p:nvPr/>
          </p:nvSpPr>
          <p:spPr>
            <a:xfrm>
              <a:off x="1573521" y="3113389"/>
              <a:ext cx="249522" cy="989308"/>
            </a:xfrm>
            <a:prstGeom prst="rect">
              <a:avLst/>
            </a:prstGeom>
            <a:solidFill>
              <a:srgbClr val="80BD41">
                <a:alpha val="100000"/>
              </a:srgbClr>
            </a:solidFill>
          </p:spPr>
          <p:txBody>
            <a:bodyPr/>
            <a:lstStyle/>
            <a:p/>
          </p:txBody>
        </p:sp>
        <p:sp>
          <p:nvSpPr>
            <p:cNvPr id="26" name="rc26"/>
            <p:cNvSpPr/>
            <p:nvPr/>
          </p:nvSpPr>
          <p:spPr>
            <a:xfrm>
              <a:off x="1573521" y="3003503"/>
              <a:ext cx="249522" cy="109885"/>
            </a:xfrm>
            <a:prstGeom prst="rect">
              <a:avLst/>
            </a:prstGeom>
            <a:solidFill>
              <a:srgbClr val="E2231A">
                <a:alpha val="100000"/>
              </a:srgbClr>
            </a:solidFill>
          </p:spPr>
          <p:txBody>
            <a:bodyPr/>
            <a:lstStyle/>
            <a:p/>
          </p:txBody>
        </p:sp>
        <p:sp>
          <p:nvSpPr>
            <p:cNvPr id="27" name="rc27"/>
            <p:cNvSpPr/>
            <p:nvPr/>
          </p:nvSpPr>
          <p:spPr>
            <a:xfrm>
              <a:off x="1850769" y="3173981"/>
              <a:ext cx="249522" cy="928715"/>
            </a:xfrm>
            <a:prstGeom prst="rect">
              <a:avLst/>
            </a:prstGeom>
            <a:solidFill>
              <a:srgbClr val="80BD41">
                <a:alpha val="100000"/>
              </a:srgbClr>
            </a:solidFill>
          </p:spPr>
          <p:txBody>
            <a:bodyPr/>
            <a:lstStyle/>
            <a:p/>
          </p:txBody>
        </p:sp>
        <p:sp>
          <p:nvSpPr>
            <p:cNvPr id="28" name="rc28"/>
            <p:cNvSpPr/>
            <p:nvPr/>
          </p:nvSpPr>
          <p:spPr>
            <a:xfrm>
              <a:off x="1850769" y="3022752"/>
              <a:ext cx="249522" cy="151229"/>
            </a:xfrm>
            <a:prstGeom prst="rect">
              <a:avLst/>
            </a:prstGeom>
            <a:solidFill>
              <a:srgbClr val="E2231A">
                <a:alpha val="100000"/>
              </a:srgbClr>
            </a:solidFill>
          </p:spPr>
          <p:txBody>
            <a:bodyPr/>
            <a:lstStyle/>
            <a:p/>
          </p:txBody>
        </p:sp>
        <p:sp>
          <p:nvSpPr>
            <p:cNvPr id="29" name="rc29"/>
            <p:cNvSpPr/>
            <p:nvPr/>
          </p:nvSpPr>
          <p:spPr>
            <a:xfrm>
              <a:off x="2128016" y="3134897"/>
              <a:ext cx="249522" cy="967799"/>
            </a:xfrm>
            <a:prstGeom prst="rect">
              <a:avLst/>
            </a:prstGeom>
            <a:solidFill>
              <a:srgbClr val="80BD41">
                <a:alpha val="100000"/>
              </a:srgbClr>
            </a:solidFill>
          </p:spPr>
          <p:txBody>
            <a:bodyPr/>
            <a:lstStyle/>
            <a:p/>
          </p:txBody>
        </p:sp>
        <p:sp>
          <p:nvSpPr>
            <p:cNvPr id="30" name="rc30"/>
            <p:cNvSpPr/>
            <p:nvPr/>
          </p:nvSpPr>
          <p:spPr>
            <a:xfrm>
              <a:off x="2128016" y="3039155"/>
              <a:ext cx="249522" cy="95742"/>
            </a:xfrm>
            <a:prstGeom prst="rect">
              <a:avLst/>
            </a:prstGeom>
            <a:solidFill>
              <a:srgbClr val="E2231A">
                <a:alpha val="100000"/>
              </a:srgbClr>
            </a:solidFill>
          </p:spPr>
          <p:txBody>
            <a:bodyPr/>
            <a:lstStyle/>
            <a:p/>
          </p:txBody>
        </p:sp>
        <p:sp>
          <p:nvSpPr>
            <p:cNvPr id="31" name="rc31"/>
            <p:cNvSpPr/>
            <p:nvPr/>
          </p:nvSpPr>
          <p:spPr>
            <a:xfrm>
              <a:off x="2405264" y="3136153"/>
              <a:ext cx="249522" cy="966544"/>
            </a:xfrm>
            <a:prstGeom prst="rect">
              <a:avLst/>
            </a:prstGeom>
            <a:solidFill>
              <a:srgbClr val="80BD41">
                <a:alpha val="100000"/>
              </a:srgbClr>
            </a:solidFill>
          </p:spPr>
          <p:txBody>
            <a:bodyPr/>
            <a:lstStyle/>
            <a:p/>
          </p:txBody>
        </p:sp>
        <p:sp>
          <p:nvSpPr>
            <p:cNvPr id="32" name="rc32"/>
            <p:cNvSpPr/>
            <p:nvPr/>
          </p:nvSpPr>
          <p:spPr>
            <a:xfrm>
              <a:off x="2405264" y="3040578"/>
              <a:ext cx="249522" cy="95574"/>
            </a:xfrm>
            <a:prstGeom prst="rect">
              <a:avLst/>
            </a:prstGeom>
            <a:solidFill>
              <a:srgbClr val="E2231A">
                <a:alpha val="100000"/>
              </a:srgbClr>
            </a:solidFill>
          </p:spPr>
          <p:txBody>
            <a:bodyPr/>
            <a:lstStyle/>
            <a:p/>
          </p:txBody>
        </p:sp>
        <p:sp>
          <p:nvSpPr>
            <p:cNvPr id="33" name="rc33"/>
            <p:cNvSpPr/>
            <p:nvPr/>
          </p:nvSpPr>
          <p:spPr>
            <a:xfrm>
              <a:off x="2682512" y="3139835"/>
              <a:ext cx="249522" cy="962861"/>
            </a:xfrm>
            <a:prstGeom prst="rect">
              <a:avLst/>
            </a:prstGeom>
            <a:solidFill>
              <a:srgbClr val="80BD41">
                <a:alpha val="100000"/>
              </a:srgbClr>
            </a:solidFill>
          </p:spPr>
          <p:txBody>
            <a:bodyPr/>
            <a:lstStyle/>
            <a:p/>
          </p:txBody>
        </p:sp>
        <p:sp>
          <p:nvSpPr>
            <p:cNvPr id="34" name="rc34"/>
            <p:cNvSpPr/>
            <p:nvPr/>
          </p:nvSpPr>
          <p:spPr>
            <a:xfrm>
              <a:off x="2682512" y="3044595"/>
              <a:ext cx="249522" cy="95240"/>
            </a:xfrm>
            <a:prstGeom prst="rect">
              <a:avLst/>
            </a:prstGeom>
            <a:solidFill>
              <a:srgbClr val="E2231A">
                <a:alpha val="100000"/>
              </a:srgbClr>
            </a:solidFill>
          </p:spPr>
          <p:txBody>
            <a:bodyPr/>
            <a:lstStyle/>
            <a:p/>
          </p:txBody>
        </p:sp>
        <p:sp>
          <p:nvSpPr>
            <p:cNvPr id="35" name="rc35"/>
            <p:cNvSpPr/>
            <p:nvPr/>
          </p:nvSpPr>
          <p:spPr>
            <a:xfrm>
              <a:off x="2959759" y="3146447"/>
              <a:ext cx="249522" cy="956250"/>
            </a:xfrm>
            <a:prstGeom prst="rect">
              <a:avLst/>
            </a:prstGeom>
            <a:solidFill>
              <a:srgbClr val="80BD41">
                <a:alpha val="100000"/>
              </a:srgbClr>
            </a:solidFill>
          </p:spPr>
          <p:txBody>
            <a:bodyPr/>
            <a:lstStyle/>
            <a:p/>
          </p:txBody>
        </p:sp>
        <p:sp>
          <p:nvSpPr>
            <p:cNvPr id="36" name="rc36"/>
            <p:cNvSpPr/>
            <p:nvPr/>
          </p:nvSpPr>
          <p:spPr>
            <a:xfrm>
              <a:off x="2959759" y="3051876"/>
              <a:ext cx="249522" cy="94570"/>
            </a:xfrm>
            <a:prstGeom prst="rect">
              <a:avLst/>
            </a:prstGeom>
            <a:solidFill>
              <a:srgbClr val="E2231A">
                <a:alpha val="100000"/>
              </a:srgbClr>
            </a:solidFill>
          </p:spPr>
          <p:txBody>
            <a:bodyPr/>
            <a:lstStyle/>
            <a:p/>
          </p:txBody>
        </p:sp>
        <p:sp>
          <p:nvSpPr>
            <p:cNvPr id="37" name="rc37"/>
            <p:cNvSpPr/>
            <p:nvPr/>
          </p:nvSpPr>
          <p:spPr>
            <a:xfrm>
              <a:off x="3237007" y="3148204"/>
              <a:ext cx="249522" cy="954492"/>
            </a:xfrm>
            <a:prstGeom prst="rect">
              <a:avLst/>
            </a:prstGeom>
            <a:solidFill>
              <a:srgbClr val="80BD41">
                <a:alpha val="100000"/>
              </a:srgbClr>
            </a:solidFill>
          </p:spPr>
          <p:txBody>
            <a:bodyPr/>
            <a:lstStyle/>
            <a:p/>
          </p:txBody>
        </p:sp>
        <p:sp>
          <p:nvSpPr>
            <p:cNvPr id="38" name="rc38"/>
            <p:cNvSpPr/>
            <p:nvPr/>
          </p:nvSpPr>
          <p:spPr>
            <a:xfrm>
              <a:off x="3237007" y="3053801"/>
              <a:ext cx="249522" cy="94403"/>
            </a:xfrm>
            <a:prstGeom prst="rect">
              <a:avLst/>
            </a:prstGeom>
            <a:solidFill>
              <a:srgbClr val="E2231A">
                <a:alpha val="100000"/>
              </a:srgbClr>
            </a:solidFill>
          </p:spPr>
          <p:txBody>
            <a:bodyPr/>
            <a:lstStyle/>
            <a:p/>
          </p:txBody>
        </p:sp>
        <p:sp>
          <p:nvSpPr>
            <p:cNvPr id="39" name="rc39"/>
            <p:cNvSpPr/>
            <p:nvPr/>
          </p:nvSpPr>
          <p:spPr>
            <a:xfrm>
              <a:off x="3514255" y="3139668"/>
              <a:ext cx="249522" cy="963029"/>
            </a:xfrm>
            <a:prstGeom prst="rect">
              <a:avLst/>
            </a:prstGeom>
            <a:solidFill>
              <a:srgbClr val="80BD41">
                <a:alpha val="100000"/>
              </a:srgbClr>
            </a:solidFill>
          </p:spPr>
          <p:txBody>
            <a:bodyPr/>
            <a:lstStyle/>
            <a:p/>
          </p:txBody>
        </p:sp>
        <p:sp>
          <p:nvSpPr>
            <p:cNvPr id="40" name="rc40"/>
            <p:cNvSpPr/>
            <p:nvPr/>
          </p:nvSpPr>
          <p:spPr>
            <a:xfrm>
              <a:off x="3514255" y="3044428"/>
              <a:ext cx="249522" cy="95240"/>
            </a:xfrm>
            <a:prstGeom prst="rect">
              <a:avLst/>
            </a:prstGeom>
            <a:solidFill>
              <a:srgbClr val="E2231A">
                <a:alpha val="100000"/>
              </a:srgbClr>
            </a:solidFill>
          </p:spPr>
          <p:txBody>
            <a:bodyPr/>
            <a:lstStyle/>
            <a:p/>
          </p:txBody>
        </p:sp>
        <p:sp>
          <p:nvSpPr>
            <p:cNvPr id="41" name="rc41"/>
            <p:cNvSpPr/>
            <p:nvPr/>
          </p:nvSpPr>
          <p:spPr>
            <a:xfrm>
              <a:off x="3791502" y="3132638"/>
              <a:ext cx="249522" cy="970059"/>
            </a:xfrm>
            <a:prstGeom prst="rect">
              <a:avLst/>
            </a:prstGeom>
            <a:solidFill>
              <a:srgbClr val="80BD41">
                <a:alpha val="100000"/>
              </a:srgbClr>
            </a:solidFill>
          </p:spPr>
          <p:txBody>
            <a:bodyPr/>
            <a:lstStyle/>
            <a:p/>
          </p:txBody>
        </p:sp>
        <p:sp>
          <p:nvSpPr>
            <p:cNvPr id="42" name="rc42"/>
            <p:cNvSpPr/>
            <p:nvPr/>
          </p:nvSpPr>
          <p:spPr>
            <a:xfrm>
              <a:off x="3791502" y="3036728"/>
              <a:ext cx="249522" cy="95909"/>
            </a:xfrm>
            <a:prstGeom prst="rect">
              <a:avLst/>
            </a:prstGeom>
            <a:solidFill>
              <a:srgbClr val="E2231A">
                <a:alpha val="100000"/>
              </a:srgbClr>
            </a:solidFill>
          </p:spPr>
          <p:txBody>
            <a:bodyPr/>
            <a:lstStyle/>
            <a:p/>
          </p:txBody>
        </p:sp>
        <p:sp>
          <p:nvSpPr>
            <p:cNvPr id="43" name="rc43"/>
            <p:cNvSpPr/>
            <p:nvPr/>
          </p:nvSpPr>
          <p:spPr>
            <a:xfrm>
              <a:off x="4068750" y="3114979"/>
              <a:ext cx="249522" cy="987717"/>
            </a:xfrm>
            <a:prstGeom prst="rect">
              <a:avLst/>
            </a:prstGeom>
            <a:solidFill>
              <a:srgbClr val="80BD41">
                <a:alpha val="100000"/>
              </a:srgbClr>
            </a:solidFill>
          </p:spPr>
          <p:txBody>
            <a:bodyPr/>
            <a:lstStyle/>
            <a:p/>
          </p:txBody>
        </p:sp>
        <p:sp>
          <p:nvSpPr>
            <p:cNvPr id="44" name="rc44"/>
            <p:cNvSpPr/>
            <p:nvPr/>
          </p:nvSpPr>
          <p:spPr>
            <a:xfrm>
              <a:off x="4068750" y="3040662"/>
              <a:ext cx="249522" cy="74317"/>
            </a:xfrm>
            <a:prstGeom prst="rect">
              <a:avLst/>
            </a:prstGeom>
            <a:solidFill>
              <a:srgbClr val="E2231A">
                <a:alpha val="100000"/>
              </a:srgbClr>
            </a:solidFill>
          </p:spPr>
          <p:txBody>
            <a:bodyPr/>
            <a:lstStyle/>
            <a:p/>
          </p:txBody>
        </p:sp>
        <p:sp>
          <p:nvSpPr>
            <p:cNvPr id="45" name="rc45"/>
            <p:cNvSpPr/>
            <p:nvPr/>
          </p:nvSpPr>
          <p:spPr>
            <a:xfrm>
              <a:off x="4345998" y="3125357"/>
              <a:ext cx="249522" cy="977340"/>
            </a:xfrm>
            <a:prstGeom prst="rect">
              <a:avLst/>
            </a:prstGeom>
            <a:solidFill>
              <a:srgbClr val="80BD41">
                <a:alpha val="100000"/>
              </a:srgbClr>
            </a:solidFill>
          </p:spPr>
          <p:txBody>
            <a:bodyPr/>
            <a:lstStyle/>
            <a:p/>
          </p:txBody>
        </p:sp>
        <p:sp>
          <p:nvSpPr>
            <p:cNvPr id="46" name="rc46"/>
            <p:cNvSpPr/>
            <p:nvPr/>
          </p:nvSpPr>
          <p:spPr>
            <a:xfrm>
              <a:off x="4345998" y="3028694"/>
              <a:ext cx="249522" cy="96662"/>
            </a:xfrm>
            <a:prstGeom prst="rect">
              <a:avLst/>
            </a:prstGeom>
            <a:solidFill>
              <a:srgbClr val="E2231A">
                <a:alpha val="100000"/>
              </a:srgbClr>
            </a:solidFill>
          </p:spPr>
          <p:txBody>
            <a:bodyPr/>
            <a:lstStyle/>
            <a:p/>
          </p:txBody>
        </p:sp>
        <p:sp>
          <p:nvSpPr>
            <p:cNvPr id="47" name="rc47"/>
            <p:cNvSpPr/>
            <p:nvPr/>
          </p:nvSpPr>
          <p:spPr>
            <a:xfrm>
              <a:off x="4623245" y="3140421"/>
              <a:ext cx="249522" cy="962275"/>
            </a:xfrm>
            <a:prstGeom prst="rect">
              <a:avLst/>
            </a:prstGeom>
            <a:solidFill>
              <a:srgbClr val="80BD41">
                <a:alpha val="100000"/>
              </a:srgbClr>
            </a:solidFill>
          </p:spPr>
          <p:txBody>
            <a:bodyPr/>
            <a:lstStyle/>
            <a:p/>
          </p:txBody>
        </p:sp>
        <p:sp>
          <p:nvSpPr>
            <p:cNvPr id="48" name="rc48"/>
            <p:cNvSpPr/>
            <p:nvPr/>
          </p:nvSpPr>
          <p:spPr>
            <a:xfrm>
              <a:off x="4623245" y="3009194"/>
              <a:ext cx="249522" cy="131227"/>
            </a:xfrm>
            <a:prstGeom prst="rect">
              <a:avLst/>
            </a:prstGeom>
            <a:solidFill>
              <a:srgbClr val="E2231A">
                <a:alpha val="100000"/>
              </a:srgbClr>
            </a:solidFill>
          </p:spPr>
          <p:txBody>
            <a:bodyPr/>
            <a:lstStyle/>
            <a:p/>
          </p:txBody>
        </p:sp>
        <p:sp>
          <p:nvSpPr>
            <p:cNvPr id="49" name="rc49"/>
            <p:cNvSpPr/>
            <p:nvPr/>
          </p:nvSpPr>
          <p:spPr>
            <a:xfrm>
              <a:off x="4900493" y="3129625"/>
              <a:ext cx="249522" cy="973072"/>
            </a:xfrm>
            <a:prstGeom prst="rect">
              <a:avLst/>
            </a:prstGeom>
            <a:solidFill>
              <a:srgbClr val="80BD41">
                <a:alpha val="100000"/>
              </a:srgbClr>
            </a:solidFill>
          </p:spPr>
          <p:txBody>
            <a:bodyPr/>
            <a:lstStyle/>
            <a:p/>
          </p:txBody>
        </p:sp>
        <p:sp>
          <p:nvSpPr>
            <p:cNvPr id="50" name="rc50"/>
            <p:cNvSpPr/>
            <p:nvPr/>
          </p:nvSpPr>
          <p:spPr>
            <a:xfrm>
              <a:off x="4900493" y="2996891"/>
              <a:ext cx="249522" cy="132733"/>
            </a:xfrm>
            <a:prstGeom prst="rect">
              <a:avLst/>
            </a:prstGeom>
            <a:solidFill>
              <a:srgbClr val="E2231A">
                <a:alpha val="100000"/>
              </a:srgbClr>
            </a:solidFill>
          </p:spPr>
          <p:txBody>
            <a:bodyPr/>
            <a:lstStyle/>
            <a:p/>
          </p:txBody>
        </p:sp>
        <p:sp>
          <p:nvSpPr>
            <p:cNvPr id="51" name="rc51"/>
            <p:cNvSpPr/>
            <p:nvPr/>
          </p:nvSpPr>
          <p:spPr>
            <a:xfrm>
              <a:off x="5177741" y="3152974"/>
              <a:ext cx="249522" cy="949722"/>
            </a:xfrm>
            <a:prstGeom prst="rect">
              <a:avLst/>
            </a:prstGeom>
            <a:solidFill>
              <a:srgbClr val="80BD41">
                <a:alpha val="100000"/>
              </a:srgbClr>
            </a:solidFill>
          </p:spPr>
          <p:txBody>
            <a:bodyPr/>
            <a:lstStyle/>
            <a:p/>
          </p:txBody>
        </p:sp>
        <p:sp>
          <p:nvSpPr>
            <p:cNvPr id="52" name="rc52"/>
            <p:cNvSpPr/>
            <p:nvPr/>
          </p:nvSpPr>
          <p:spPr>
            <a:xfrm>
              <a:off x="5177741" y="2972119"/>
              <a:ext cx="249522" cy="180855"/>
            </a:xfrm>
            <a:prstGeom prst="rect">
              <a:avLst/>
            </a:prstGeom>
            <a:solidFill>
              <a:srgbClr val="E2231A">
                <a:alpha val="100000"/>
              </a:srgbClr>
            </a:solidFill>
          </p:spPr>
          <p:txBody>
            <a:bodyPr/>
            <a:lstStyle/>
            <a:p/>
          </p:txBody>
        </p:sp>
        <p:sp>
          <p:nvSpPr>
            <p:cNvPr id="53" name="rc53"/>
            <p:cNvSpPr/>
            <p:nvPr/>
          </p:nvSpPr>
          <p:spPr>
            <a:xfrm>
              <a:off x="5454988" y="3206285"/>
              <a:ext cx="249522" cy="896411"/>
            </a:xfrm>
            <a:prstGeom prst="rect">
              <a:avLst/>
            </a:prstGeom>
            <a:solidFill>
              <a:srgbClr val="80BD41">
                <a:alpha val="100000"/>
              </a:srgbClr>
            </a:solidFill>
          </p:spPr>
          <p:txBody>
            <a:bodyPr/>
            <a:lstStyle/>
            <a:p/>
          </p:txBody>
        </p:sp>
        <p:sp>
          <p:nvSpPr>
            <p:cNvPr id="54" name="rc54"/>
            <p:cNvSpPr/>
            <p:nvPr/>
          </p:nvSpPr>
          <p:spPr>
            <a:xfrm>
              <a:off x="5454988" y="2953456"/>
              <a:ext cx="249522" cy="252829"/>
            </a:xfrm>
            <a:prstGeom prst="rect">
              <a:avLst/>
            </a:prstGeom>
            <a:solidFill>
              <a:srgbClr val="E2231A">
                <a:alpha val="100000"/>
              </a:srgbClr>
            </a:solidFill>
          </p:spPr>
          <p:txBody>
            <a:bodyPr/>
            <a:lstStyle/>
            <a:p/>
          </p:txBody>
        </p:sp>
        <p:sp>
          <p:nvSpPr>
            <p:cNvPr id="55" name="rc55"/>
            <p:cNvSpPr/>
            <p:nvPr/>
          </p:nvSpPr>
          <p:spPr>
            <a:xfrm>
              <a:off x="5732236" y="3118661"/>
              <a:ext cx="249522" cy="984035"/>
            </a:xfrm>
            <a:prstGeom prst="rect">
              <a:avLst/>
            </a:prstGeom>
            <a:solidFill>
              <a:srgbClr val="80BD41">
                <a:alpha val="100000"/>
              </a:srgbClr>
            </a:solidFill>
          </p:spPr>
          <p:txBody>
            <a:bodyPr/>
            <a:lstStyle/>
            <a:p/>
          </p:txBody>
        </p:sp>
        <p:sp>
          <p:nvSpPr>
            <p:cNvPr id="56" name="rc56"/>
            <p:cNvSpPr/>
            <p:nvPr/>
          </p:nvSpPr>
          <p:spPr>
            <a:xfrm>
              <a:off x="5732236" y="2945003"/>
              <a:ext cx="249522" cy="173658"/>
            </a:xfrm>
            <a:prstGeom prst="rect">
              <a:avLst/>
            </a:prstGeom>
            <a:solidFill>
              <a:srgbClr val="E2231A">
                <a:alpha val="100000"/>
              </a:srgbClr>
            </a:solidFill>
          </p:spPr>
          <p:txBody>
            <a:bodyPr/>
            <a:lstStyle/>
            <a:p/>
          </p:txBody>
        </p:sp>
        <p:sp>
          <p:nvSpPr>
            <p:cNvPr id="57" name="rc57"/>
            <p:cNvSpPr/>
            <p:nvPr/>
          </p:nvSpPr>
          <p:spPr>
            <a:xfrm>
              <a:off x="6009484" y="3037314"/>
              <a:ext cx="249522" cy="1065382"/>
            </a:xfrm>
            <a:prstGeom prst="rect">
              <a:avLst/>
            </a:prstGeom>
            <a:solidFill>
              <a:srgbClr val="80BD41">
                <a:alpha val="100000"/>
              </a:srgbClr>
            </a:solidFill>
          </p:spPr>
          <p:txBody>
            <a:bodyPr/>
            <a:lstStyle/>
            <a:p/>
          </p:txBody>
        </p:sp>
        <p:sp>
          <p:nvSpPr>
            <p:cNvPr id="58" name="rc58"/>
            <p:cNvSpPr/>
            <p:nvPr/>
          </p:nvSpPr>
          <p:spPr>
            <a:xfrm>
              <a:off x="6009484" y="2944668"/>
              <a:ext cx="249522" cy="92645"/>
            </a:xfrm>
            <a:prstGeom prst="rect">
              <a:avLst/>
            </a:prstGeom>
            <a:solidFill>
              <a:srgbClr val="E2231A">
                <a:alpha val="100000"/>
              </a:srgbClr>
            </a:solidFill>
          </p:spPr>
          <p:txBody>
            <a:bodyPr/>
            <a:lstStyle/>
            <a:p/>
          </p:txBody>
        </p:sp>
        <p:sp>
          <p:nvSpPr>
            <p:cNvPr id="59" name="rc59"/>
            <p:cNvSpPr/>
            <p:nvPr/>
          </p:nvSpPr>
          <p:spPr>
            <a:xfrm>
              <a:off x="6286731" y="3026267"/>
              <a:ext cx="249522" cy="1076430"/>
            </a:xfrm>
            <a:prstGeom prst="rect">
              <a:avLst/>
            </a:prstGeom>
            <a:solidFill>
              <a:srgbClr val="80BD41">
                <a:alpha val="100000"/>
              </a:srgbClr>
            </a:solidFill>
          </p:spPr>
          <p:txBody>
            <a:bodyPr/>
            <a:lstStyle/>
            <a:p/>
          </p:txBody>
        </p:sp>
        <p:sp>
          <p:nvSpPr>
            <p:cNvPr id="60" name="rc60"/>
            <p:cNvSpPr/>
            <p:nvPr/>
          </p:nvSpPr>
          <p:spPr>
            <a:xfrm>
              <a:off x="6286731" y="2945254"/>
              <a:ext cx="249522" cy="81012"/>
            </a:xfrm>
            <a:prstGeom prst="rect">
              <a:avLst/>
            </a:prstGeom>
            <a:solidFill>
              <a:srgbClr val="E2231A">
                <a:alpha val="100000"/>
              </a:srgbClr>
            </a:solidFill>
          </p:spPr>
          <p:txBody>
            <a:bodyPr/>
            <a:lstStyle/>
            <a:p/>
          </p:txBody>
        </p:sp>
        <p:sp>
          <p:nvSpPr>
            <p:cNvPr id="61" name="rc61"/>
            <p:cNvSpPr/>
            <p:nvPr/>
          </p:nvSpPr>
          <p:spPr>
            <a:xfrm>
              <a:off x="6563979" y="3101003"/>
              <a:ext cx="249522" cy="1001694"/>
            </a:xfrm>
            <a:prstGeom prst="rect">
              <a:avLst/>
            </a:prstGeom>
            <a:solidFill>
              <a:srgbClr val="80BD41">
                <a:alpha val="100000"/>
              </a:srgbClr>
            </a:solidFill>
          </p:spPr>
          <p:txBody>
            <a:bodyPr/>
            <a:lstStyle/>
            <a:p/>
          </p:txBody>
        </p:sp>
        <p:sp>
          <p:nvSpPr>
            <p:cNvPr id="62" name="rc62"/>
            <p:cNvSpPr/>
            <p:nvPr/>
          </p:nvSpPr>
          <p:spPr>
            <a:xfrm>
              <a:off x="6563979" y="2951280"/>
              <a:ext cx="249522" cy="149722"/>
            </a:xfrm>
            <a:prstGeom prst="rect">
              <a:avLst/>
            </a:prstGeom>
            <a:solidFill>
              <a:srgbClr val="E2231A">
                <a:alpha val="100000"/>
              </a:srgbClr>
            </a:solidFill>
          </p:spPr>
          <p:txBody>
            <a:bodyPr/>
            <a:lstStyle/>
            <a:p/>
          </p:txBody>
        </p:sp>
        <p:sp>
          <p:nvSpPr>
            <p:cNvPr id="63" name="rc63"/>
            <p:cNvSpPr/>
            <p:nvPr/>
          </p:nvSpPr>
          <p:spPr>
            <a:xfrm>
              <a:off x="6841227" y="3185363"/>
              <a:ext cx="249522" cy="917333"/>
            </a:xfrm>
            <a:prstGeom prst="rect">
              <a:avLst/>
            </a:prstGeom>
            <a:solidFill>
              <a:srgbClr val="80BD41">
                <a:alpha val="100000"/>
              </a:srgbClr>
            </a:solidFill>
          </p:spPr>
          <p:txBody>
            <a:bodyPr/>
            <a:lstStyle/>
            <a:p/>
          </p:txBody>
        </p:sp>
        <p:sp>
          <p:nvSpPr>
            <p:cNvPr id="64" name="rc64"/>
            <p:cNvSpPr/>
            <p:nvPr/>
          </p:nvSpPr>
          <p:spPr>
            <a:xfrm>
              <a:off x="6841227" y="2956050"/>
              <a:ext cx="249522" cy="229312"/>
            </a:xfrm>
            <a:prstGeom prst="rect">
              <a:avLst/>
            </a:prstGeom>
            <a:solidFill>
              <a:srgbClr val="E2231A">
                <a:alpha val="100000"/>
              </a:srgbClr>
            </a:solidFill>
          </p:spPr>
          <p:txBody>
            <a:bodyPr/>
            <a:lstStyle/>
            <a:p/>
          </p:txBody>
        </p:sp>
        <p:sp>
          <p:nvSpPr>
            <p:cNvPr id="65" name="rc65"/>
            <p:cNvSpPr/>
            <p:nvPr/>
          </p:nvSpPr>
          <p:spPr>
            <a:xfrm>
              <a:off x="7118474" y="3326047"/>
              <a:ext cx="249522" cy="776649"/>
            </a:xfrm>
            <a:prstGeom prst="rect">
              <a:avLst/>
            </a:prstGeom>
            <a:solidFill>
              <a:srgbClr val="80BD41">
                <a:alpha val="100000"/>
              </a:srgbClr>
            </a:solidFill>
          </p:spPr>
          <p:txBody>
            <a:bodyPr/>
            <a:lstStyle/>
            <a:p/>
          </p:txBody>
        </p:sp>
        <p:sp>
          <p:nvSpPr>
            <p:cNvPr id="66" name="rc66"/>
            <p:cNvSpPr/>
            <p:nvPr/>
          </p:nvSpPr>
          <p:spPr>
            <a:xfrm>
              <a:off x="7118474" y="2960570"/>
              <a:ext cx="249522" cy="365477"/>
            </a:xfrm>
            <a:prstGeom prst="rect">
              <a:avLst/>
            </a:prstGeom>
            <a:solidFill>
              <a:srgbClr val="E2231A">
                <a:alpha val="100000"/>
              </a:srgbClr>
            </a:solidFill>
          </p:spPr>
          <p:txBody>
            <a:bodyPr/>
            <a:lstStyle/>
            <a:p/>
          </p:txBody>
        </p:sp>
        <p:sp>
          <p:nvSpPr>
            <p:cNvPr id="67" name="rc67"/>
            <p:cNvSpPr/>
            <p:nvPr/>
          </p:nvSpPr>
          <p:spPr>
            <a:xfrm>
              <a:off x="7395722" y="3488658"/>
              <a:ext cx="249522" cy="614038"/>
            </a:xfrm>
            <a:prstGeom prst="rect">
              <a:avLst/>
            </a:prstGeom>
            <a:solidFill>
              <a:srgbClr val="80BD41">
                <a:alpha val="100000"/>
              </a:srgbClr>
            </a:solidFill>
          </p:spPr>
          <p:txBody>
            <a:bodyPr/>
            <a:lstStyle/>
            <a:p/>
          </p:txBody>
        </p:sp>
        <p:sp>
          <p:nvSpPr>
            <p:cNvPr id="68" name="rc68"/>
            <p:cNvSpPr/>
            <p:nvPr/>
          </p:nvSpPr>
          <p:spPr>
            <a:xfrm>
              <a:off x="7395722" y="2965591"/>
              <a:ext cx="249522" cy="523067"/>
            </a:xfrm>
            <a:prstGeom prst="rect">
              <a:avLst/>
            </a:prstGeom>
            <a:solidFill>
              <a:srgbClr val="E2231A">
                <a:alpha val="100000"/>
              </a:srgbClr>
            </a:solidFill>
          </p:spPr>
          <p:txBody>
            <a:bodyPr/>
            <a:lstStyle/>
            <a:p/>
          </p:txBody>
        </p:sp>
        <p:sp>
          <p:nvSpPr>
            <p:cNvPr id="69" name="rc69"/>
            <p:cNvSpPr/>
            <p:nvPr/>
          </p:nvSpPr>
          <p:spPr>
            <a:xfrm>
              <a:off x="7672970" y="3164273"/>
              <a:ext cx="249522" cy="938424"/>
            </a:xfrm>
            <a:prstGeom prst="rect">
              <a:avLst/>
            </a:prstGeom>
            <a:solidFill>
              <a:srgbClr val="80BD41">
                <a:alpha val="100000"/>
              </a:srgbClr>
            </a:solidFill>
          </p:spPr>
          <p:txBody>
            <a:bodyPr/>
            <a:lstStyle/>
            <a:p/>
          </p:txBody>
        </p:sp>
        <p:sp>
          <p:nvSpPr>
            <p:cNvPr id="70" name="rc70"/>
            <p:cNvSpPr/>
            <p:nvPr/>
          </p:nvSpPr>
          <p:spPr>
            <a:xfrm>
              <a:off x="7672970" y="2972035"/>
              <a:ext cx="249522" cy="192237"/>
            </a:xfrm>
            <a:prstGeom prst="rect">
              <a:avLst/>
            </a:prstGeom>
            <a:solidFill>
              <a:srgbClr val="E2231A">
                <a:alpha val="100000"/>
              </a:srgbClr>
            </a:solidFill>
          </p:spPr>
          <p:txBody>
            <a:bodyPr/>
            <a:lstStyle/>
            <a:p/>
          </p:txBody>
        </p:sp>
        <p:sp>
          <p:nvSpPr>
            <p:cNvPr id="71" name="rc71"/>
            <p:cNvSpPr/>
            <p:nvPr/>
          </p:nvSpPr>
          <p:spPr>
            <a:xfrm>
              <a:off x="7950217" y="3087528"/>
              <a:ext cx="249522" cy="1015168"/>
            </a:xfrm>
            <a:prstGeom prst="rect">
              <a:avLst/>
            </a:prstGeom>
            <a:solidFill>
              <a:srgbClr val="80BD41">
                <a:alpha val="100000"/>
              </a:srgbClr>
            </a:solidFill>
          </p:spPr>
          <p:txBody>
            <a:bodyPr/>
            <a:lstStyle/>
            <a:p/>
          </p:txBody>
        </p:sp>
        <p:sp>
          <p:nvSpPr>
            <p:cNvPr id="72" name="rc72"/>
            <p:cNvSpPr/>
            <p:nvPr/>
          </p:nvSpPr>
          <p:spPr>
            <a:xfrm>
              <a:off x="7950217" y="2974713"/>
              <a:ext cx="249522" cy="112815"/>
            </a:xfrm>
            <a:prstGeom prst="rect">
              <a:avLst/>
            </a:prstGeom>
            <a:solidFill>
              <a:srgbClr val="E2231A">
                <a:alpha val="100000"/>
              </a:srgbClr>
            </a:solidFill>
          </p:spPr>
          <p:txBody>
            <a:bodyPr/>
            <a:lstStyle/>
            <a:p/>
          </p:txBody>
        </p:sp>
        <p:sp>
          <p:nvSpPr>
            <p:cNvPr id="73" name="pl73"/>
            <p:cNvSpPr/>
            <p:nvPr/>
          </p:nvSpPr>
          <p:spPr>
            <a:xfrm>
              <a:off x="1421035" y="1410261"/>
              <a:ext cx="6653943" cy="1129085"/>
            </a:xfrm>
            <a:custGeom>
              <a:avLst/>
              <a:pathLst>
                <a:path w="6653943" h="1129085">
                  <a:moveTo>
                    <a:pt x="0" y="28950"/>
                  </a:moveTo>
                  <a:lnTo>
                    <a:pt x="277247" y="86852"/>
                  </a:lnTo>
                  <a:lnTo>
                    <a:pt x="554495" y="202656"/>
                  </a:lnTo>
                  <a:lnTo>
                    <a:pt x="831742" y="57901"/>
                  </a:lnTo>
                  <a:lnTo>
                    <a:pt x="1108990" y="57901"/>
                  </a:lnTo>
                  <a:lnTo>
                    <a:pt x="1386238" y="57901"/>
                  </a:lnTo>
                  <a:lnTo>
                    <a:pt x="1663485" y="57901"/>
                  </a:lnTo>
                  <a:lnTo>
                    <a:pt x="1940733" y="57901"/>
                  </a:lnTo>
                  <a:lnTo>
                    <a:pt x="2217981" y="57901"/>
                  </a:lnTo>
                  <a:lnTo>
                    <a:pt x="2495228" y="57901"/>
                  </a:lnTo>
                  <a:lnTo>
                    <a:pt x="2772476" y="0"/>
                  </a:lnTo>
                  <a:lnTo>
                    <a:pt x="3049724" y="57901"/>
                  </a:lnTo>
                  <a:lnTo>
                    <a:pt x="3326971" y="144754"/>
                  </a:lnTo>
                  <a:lnTo>
                    <a:pt x="3604219" y="144754"/>
                  </a:lnTo>
                  <a:lnTo>
                    <a:pt x="3881467" y="260558"/>
                  </a:lnTo>
                  <a:lnTo>
                    <a:pt x="4158714" y="434263"/>
                  </a:lnTo>
                  <a:lnTo>
                    <a:pt x="4435962" y="231607"/>
                  </a:lnTo>
                  <a:lnTo>
                    <a:pt x="4713210" y="28950"/>
                  </a:lnTo>
                  <a:lnTo>
                    <a:pt x="4990457" y="0"/>
                  </a:lnTo>
                  <a:lnTo>
                    <a:pt x="5267705" y="173705"/>
                  </a:lnTo>
                  <a:lnTo>
                    <a:pt x="5544953" y="376361"/>
                  </a:lnTo>
                  <a:lnTo>
                    <a:pt x="5822200" y="723773"/>
                  </a:lnTo>
                  <a:lnTo>
                    <a:pt x="6099448" y="1129085"/>
                  </a:lnTo>
                  <a:lnTo>
                    <a:pt x="6376696" y="289509"/>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7460194"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1303481" y="28468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5" name="tx85"/>
            <p:cNvSpPr/>
            <p:nvPr/>
          </p:nvSpPr>
          <p:spPr>
            <a:xfrm>
              <a:off x="2689720" y="2908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86" name="tx86"/>
            <p:cNvSpPr/>
            <p:nvPr/>
          </p:nvSpPr>
          <p:spPr>
            <a:xfrm>
              <a:off x="4075958" y="2904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87" name="tx87"/>
            <p:cNvSpPr/>
            <p:nvPr/>
          </p:nvSpPr>
          <p:spPr>
            <a:xfrm>
              <a:off x="5462196" y="28175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88" name="tx88"/>
            <p:cNvSpPr/>
            <p:nvPr/>
          </p:nvSpPr>
          <p:spPr>
            <a:xfrm>
              <a:off x="6571187" y="2815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89" name="tx89"/>
            <p:cNvSpPr/>
            <p:nvPr/>
          </p:nvSpPr>
          <p:spPr>
            <a:xfrm>
              <a:off x="6887611" y="281999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25682" y="2824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1" name="tx91"/>
            <p:cNvSpPr/>
            <p:nvPr/>
          </p:nvSpPr>
          <p:spPr>
            <a:xfrm>
              <a:off x="7402930" y="28297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2" name="tx92"/>
            <p:cNvSpPr/>
            <p:nvPr/>
          </p:nvSpPr>
          <p:spPr>
            <a:xfrm>
              <a:off x="7680178" y="28360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3" name="tx93"/>
            <p:cNvSpPr/>
            <p:nvPr/>
          </p:nvSpPr>
          <p:spPr>
            <a:xfrm>
              <a:off x="7957425" y="2838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524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123.1</a:t>
              </a:r>
            </a:p>
          </p:txBody>
        </p:sp>
        <p:sp>
          <p:nvSpPr>
            <p:cNvPr id="105" name="tx105"/>
            <p:cNvSpPr/>
            <p:nvPr/>
          </p:nvSpPr>
          <p:spPr>
            <a:xfrm>
              <a:off x="1329607" y="2992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06" name="tx106"/>
            <p:cNvSpPr/>
            <p:nvPr/>
          </p:nvSpPr>
          <p:spPr>
            <a:xfrm>
              <a:off x="2728897" y="35862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07" name="tx107"/>
            <p:cNvSpPr/>
            <p:nvPr/>
          </p:nvSpPr>
          <p:spPr>
            <a:xfrm>
              <a:off x="2715845" y="30583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08" name="tx108"/>
            <p:cNvSpPr/>
            <p:nvPr/>
          </p:nvSpPr>
          <p:spPr>
            <a:xfrm>
              <a:off x="4115135" y="357379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9" name="tx109"/>
            <p:cNvSpPr/>
            <p:nvPr/>
          </p:nvSpPr>
          <p:spPr>
            <a:xfrm>
              <a:off x="4128209" y="30427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0" name="tx110"/>
            <p:cNvSpPr/>
            <p:nvPr/>
          </p:nvSpPr>
          <p:spPr>
            <a:xfrm>
              <a:off x="5462196" y="3619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107.1</a:t>
              </a:r>
            </a:p>
          </p:txBody>
        </p:sp>
        <p:sp>
          <p:nvSpPr>
            <p:cNvPr id="111" name="tx111"/>
            <p:cNvSpPr/>
            <p:nvPr/>
          </p:nvSpPr>
          <p:spPr>
            <a:xfrm>
              <a:off x="5488322" y="3044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2" name="tx112"/>
            <p:cNvSpPr/>
            <p:nvPr/>
          </p:nvSpPr>
          <p:spPr>
            <a:xfrm>
              <a:off x="6571187" y="3566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119.7</a:t>
              </a:r>
            </a:p>
          </p:txBody>
        </p:sp>
        <p:sp>
          <p:nvSpPr>
            <p:cNvPr id="113" name="tx113"/>
            <p:cNvSpPr/>
            <p:nvPr/>
          </p:nvSpPr>
          <p:spPr>
            <a:xfrm>
              <a:off x="6597312" y="2991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4" name="tx114"/>
            <p:cNvSpPr/>
            <p:nvPr/>
          </p:nvSpPr>
          <p:spPr>
            <a:xfrm>
              <a:off x="6848435" y="3608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5" name="tx115"/>
            <p:cNvSpPr/>
            <p:nvPr/>
          </p:nvSpPr>
          <p:spPr>
            <a:xfrm>
              <a:off x="6874560" y="30368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6" name="tx116"/>
            <p:cNvSpPr/>
            <p:nvPr/>
          </p:nvSpPr>
          <p:spPr>
            <a:xfrm>
              <a:off x="7151808" y="3679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17" name="tx117"/>
            <p:cNvSpPr/>
            <p:nvPr/>
          </p:nvSpPr>
          <p:spPr>
            <a:xfrm>
              <a:off x="7151808" y="3108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8" name="tx118"/>
            <p:cNvSpPr/>
            <p:nvPr/>
          </p:nvSpPr>
          <p:spPr>
            <a:xfrm>
              <a:off x="7429055" y="3760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a:t>
              </a:r>
            </a:p>
          </p:txBody>
        </p:sp>
        <p:sp>
          <p:nvSpPr>
            <p:cNvPr id="119" name="tx119"/>
            <p:cNvSpPr/>
            <p:nvPr/>
          </p:nvSpPr>
          <p:spPr>
            <a:xfrm>
              <a:off x="7429055" y="3192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0" name="tx120"/>
            <p:cNvSpPr/>
            <p:nvPr/>
          </p:nvSpPr>
          <p:spPr>
            <a:xfrm>
              <a:off x="7680178" y="35995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21" name="tx121"/>
            <p:cNvSpPr/>
            <p:nvPr/>
          </p:nvSpPr>
          <p:spPr>
            <a:xfrm>
              <a:off x="7745480" y="30330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2" name="tx122"/>
            <p:cNvSpPr/>
            <p:nvPr/>
          </p:nvSpPr>
          <p:spPr>
            <a:xfrm>
              <a:off x="7957425" y="35600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121.3</a:t>
              </a:r>
            </a:p>
          </p:txBody>
        </p:sp>
        <p:sp>
          <p:nvSpPr>
            <p:cNvPr id="123" name="tx123"/>
            <p:cNvSpPr/>
            <p:nvPr/>
          </p:nvSpPr>
          <p:spPr>
            <a:xfrm>
              <a:off x="7983551" y="2996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36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767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3979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53" name="pl153"/>
            <p:cNvSpPr/>
            <p:nvPr/>
          </p:nvSpPr>
          <p:spPr>
            <a:xfrm>
              <a:off x="24910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806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702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858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754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650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720211" cy="167191"/>
            </a:xfrm>
            <a:prstGeom prst="rect">
              <a:avLst/>
            </a:prstGeom>
            <a:solidFill>
              <a:srgbClr val="80BD41">
                <a:alpha val="100000"/>
              </a:srgbClr>
            </a:solidFill>
          </p:spPr>
          <p:txBody>
            <a:bodyPr/>
            <a:lstStyle/>
            <a:p/>
          </p:txBody>
        </p:sp>
        <p:sp>
          <p:nvSpPr>
            <p:cNvPr id="164" name="rc164"/>
            <p:cNvSpPr/>
            <p:nvPr/>
          </p:nvSpPr>
          <p:spPr>
            <a:xfrm>
              <a:off x="7016485" y="5889059"/>
              <a:ext cx="854996" cy="167191"/>
            </a:xfrm>
            <a:prstGeom prst="rect">
              <a:avLst/>
            </a:prstGeom>
            <a:solidFill>
              <a:srgbClr val="E2231A">
                <a:alpha val="100000"/>
              </a:srgbClr>
            </a:solidFill>
          </p:spPr>
          <p:txBody>
            <a:bodyPr/>
            <a:lstStyle/>
            <a:p/>
          </p:txBody>
        </p:sp>
        <p:sp>
          <p:nvSpPr>
            <p:cNvPr id="165" name="rc165"/>
            <p:cNvSpPr/>
            <p:nvPr/>
          </p:nvSpPr>
          <p:spPr>
            <a:xfrm>
              <a:off x="1296273" y="5680069"/>
              <a:ext cx="5358904" cy="167191"/>
            </a:xfrm>
            <a:prstGeom prst="rect">
              <a:avLst/>
            </a:prstGeom>
            <a:solidFill>
              <a:srgbClr val="80BD41">
                <a:alpha val="100000"/>
              </a:srgbClr>
            </a:solidFill>
          </p:spPr>
          <p:txBody>
            <a:bodyPr/>
            <a:lstStyle/>
            <a:p/>
          </p:txBody>
        </p:sp>
        <p:sp>
          <p:nvSpPr>
            <p:cNvPr id="166" name="rc166"/>
            <p:cNvSpPr/>
            <p:nvPr/>
          </p:nvSpPr>
          <p:spPr>
            <a:xfrm>
              <a:off x="6655178" y="5680069"/>
              <a:ext cx="1097779" cy="167191"/>
            </a:xfrm>
            <a:prstGeom prst="rect">
              <a:avLst/>
            </a:prstGeom>
            <a:solidFill>
              <a:srgbClr val="E2231A">
                <a:alpha val="100000"/>
              </a:srgbClr>
            </a:solidFill>
          </p:spPr>
          <p:txBody>
            <a:bodyPr/>
            <a:lstStyle/>
            <a:p/>
          </p:txBody>
        </p:sp>
        <p:sp>
          <p:nvSpPr>
            <p:cNvPr id="167" name="rc167"/>
            <p:cNvSpPr/>
            <p:nvPr/>
          </p:nvSpPr>
          <p:spPr>
            <a:xfrm>
              <a:off x="1296273" y="5471080"/>
              <a:ext cx="5797156" cy="167191"/>
            </a:xfrm>
            <a:prstGeom prst="rect">
              <a:avLst/>
            </a:prstGeom>
            <a:solidFill>
              <a:srgbClr val="80BD41">
                <a:alpha val="100000"/>
              </a:srgbClr>
            </a:solidFill>
          </p:spPr>
          <p:txBody>
            <a:bodyPr/>
            <a:lstStyle/>
            <a:p/>
          </p:txBody>
        </p:sp>
        <p:sp>
          <p:nvSpPr>
            <p:cNvPr id="168" name="rc168"/>
            <p:cNvSpPr/>
            <p:nvPr/>
          </p:nvSpPr>
          <p:spPr>
            <a:xfrm>
              <a:off x="7093430" y="5471080"/>
              <a:ext cx="644234" cy="167191"/>
            </a:xfrm>
            <a:prstGeom prst="rect">
              <a:avLst/>
            </a:prstGeom>
            <a:solidFill>
              <a:srgbClr val="E2231A">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0" name="tx170"/>
            <p:cNvSpPr/>
            <p:nvPr/>
          </p:nvSpPr>
          <p:spPr>
            <a:xfrm>
              <a:off x="793111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135.1</a:t>
              </a:r>
            </a:p>
          </p:txBody>
        </p:sp>
        <p:sp>
          <p:nvSpPr>
            <p:cNvPr id="171" name="tx171"/>
            <p:cNvSpPr/>
            <p:nvPr/>
          </p:nvSpPr>
          <p:spPr>
            <a:xfrm>
              <a:off x="791505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72" name="tx172"/>
            <p:cNvSpPr/>
            <p:nvPr/>
          </p:nvSpPr>
          <p:spPr>
            <a:xfrm>
              <a:off x="402074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119.7</a:t>
              </a:r>
            </a:p>
          </p:txBody>
        </p:sp>
        <p:sp>
          <p:nvSpPr>
            <p:cNvPr id="173" name="tx173"/>
            <p:cNvSpPr/>
            <p:nvPr/>
          </p:nvSpPr>
          <p:spPr>
            <a:xfrm>
              <a:off x="733848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74" name="tx174"/>
            <p:cNvSpPr/>
            <p:nvPr/>
          </p:nvSpPr>
          <p:spPr>
            <a:xfrm>
              <a:off x="3840087"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112.1</a:t>
              </a:r>
            </a:p>
          </p:txBody>
        </p:sp>
        <p:sp>
          <p:nvSpPr>
            <p:cNvPr id="175" name="tx175"/>
            <p:cNvSpPr/>
            <p:nvPr/>
          </p:nvSpPr>
          <p:spPr>
            <a:xfrm>
              <a:off x="7143778"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76" name="tx176"/>
            <p:cNvSpPr/>
            <p:nvPr/>
          </p:nvSpPr>
          <p:spPr>
            <a:xfrm>
              <a:off x="405921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121.3</a:t>
              </a:r>
            </a:p>
          </p:txBody>
        </p:sp>
        <p:sp>
          <p:nvSpPr>
            <p:cNvPr id="177" name="tx177"/>
            <p:cNvSpPr/>
            <p:nvPr/>
          </p:nvSpPr>
          <p:spPr>
            <a:xfrm>
              <a:off x="731005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60817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95892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83485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higher than in 2019 (87%).
The number of children vaccinated with MCV1 increased 1% compared to in 2019.
The number of surviving infants decreased approximately 2%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13060"/>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325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344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63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679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5815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4834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3853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658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733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076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823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956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031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1061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180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554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30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47484" y="5367965"/>
              <a:ext cx="636716" cy="0"/>
            </a:xfrm>
            <a:prstGeom prst="rect">
              <a:avLst/>
            </a:prstGeom>
            <a:solidFill>
              <a:srgbClr val="1CABE2">
                <a:alpha val="100000"/>
              </a:srgbClr>
            </a:solidFill>
          </p:spPr>
          <p:txBody>
            <a:bodyPr/>
            <a:lstStyle/>
            <a:p/>
          </p:txBody>
        </p:sp>
        <p:sp>
          <p:nvSpPr>
            <p:cNvPr id="23" name="rc23"/>
            <p:cNvSpPr/>
            <p:nvPr/>
          </p:nvSpPr>
          <p:spPr>
            <a:xfrm>
              <a:off x="1454946" y="5367965"/>
              <a:ext cx="636716" cy="0"/>
            </a:xfrm>
            <a:prstGeom prst="rect">
              <a:avLst/>
            </a:prstGeom>
            <a:solidFill>
              <a:srgbClr val="1CABE2">
                <a:alpha val="100000"/>
              </a:srgbClr>
            </a:solidFill>
          </p:spPr>
          <p:txBody>
            <a:bodyPr/>
            <a:lstStyle/>
            <a:p/>
          </p:txBody>
        </p:sp>
        <p:sp>
          <p:nvSpPr>
            <p:cNvPr id="24" name="rc24"/>
            <p:cNvSpPr/>
            <p:nvPr/>
          </p:nvSpPr>
          <p:spPr>
            <a:xfrm>
              <a:off x="2162409" y="5367965"/>
              <a:ext cx="636716" cy="0"/>
            </a:xfrm>
            <a:prstGeom prst="rect">
              <a:avLst/>
            </a:prstGeom>
            <a:solidFill>
              <a:srgbClr val="1CABE2">
                <a:alpha val="100000"/>
              </a:srgbClr>
            </a:solidFill>
          </p:spPr>
          <p:txBody>
            <a:bodyPr/>
            <a:lstStyle/>
            <a:p/>
          </p:txBody>
        </p:sp>
        <p:sp>
          <p:nvSpPr>
            <p:cNvPr id="25" name="rc25"/>
            <p:cNvSpPr/>
            <p:nvPr/>
          </p:nvSpPr>
          <p:spPr>
            <a:xfrm>
              <a:off x="2869872" y="5367965"/>
              <a:ext cx="636716" cy="0"/>
            </a:xfrm>
            <a:prstGeom prst="rect">
              <a:avLst/>
            </a:prstGeom>
            <a:solidFill>
              <a:srgbClr val="1CABE2">
                <a:alpha val="100000"/>
              </a:srgbClr>
            </a:solidFill>
          </p:spPr>
          <p:txBody>
            <a:bodyPr/>
            <a:lstStyle/>
            <a:p/>
          </p:txBody>
        </p:sp>
        <p:sp>
          <p:nvSpPr>
            <p:cNvPr id="26" name="rc26"/>
            <p:cNvSpPr/>
            <p:nvPr/>
          </p:nvSpPr>
          <p:spPr>
            <a:xfrm>
              <a:off x="3577334" y="5367965"/>
              <a:ext cx="636716" cy="0"/>
            </a:xfrm>
            <a:prstGeom prst="rect">
              <a:avLst/>
            </a:prstGeom>
            <a:solidFill>
              <a:srgbClr val="1CABE2">
                <a:alpha val="100000"/>
              </a:srgbClr>
            </a:solidFill>
          </p:spPr>
          <p:txBody>
            <a:bodyPr/>
            <a:lstStyle/>
            <a:p/>
          </p:txBody>
        </p:sp>
        <p:sp>
          <p:nvSpPr>
            <p:cNvPr id="27" name="rc27"/>
            <p:cNvSpPr/>
            <p:nvPr/>
          </p:nvSpPr>
          <p:spPr>
            <a:xfrm>
              <a:off x="4284797" y="5367965"/>
              <a:ext cx="636716" cy="0"/>
            </a:xfrm>
            <a:prstGeom prst="rect">
              <a:avLst/>
            </a:prstGeom>
            <a:solidFill>
              <a:srgbClr val="1CABE2">
                <a:alpha val="100000"/>
              </a:srgbClr>
            </a:solidFill>
          </p:spPr>
          <p:txBody>
            <a:bodyPr/>
            <a:lstStyle/>
            <a:p/>
          </p:txBody>
        </p:sp>
        <p:sp>
          <p:nvSpPr>
            <p:cNvPr id="28" name="rc28"/>
            <p:cNvSpPr/>
            <p:nvPr/>
          </p:nvSpPr>
          <p:spPr>
            <a:xfrm>
              <a:off x="4992259" y="5367965"/>
              <a:ext cx="636716" cy="0"/>
            </a:xfrm>
            <a:prstGeom prst="rect">
              <a:avLst/>
            </a:prstGeom>
            <a:solidFill>
              <a:srgbClr val="1CABE2">
                <a:alpha val="100000"/>
              </a:srgbClr>
            </a:solidFill>
          </p:spPr>
          <p:txBody>
            <a:bodyPr/>
            <a:lstStyle/>
            <a:p/>
          </p:txBody>
        </p:sp>
        <p:sp>
          <p:nvSpPr>
            <p:cNvPr id="29" name="rc29"/>
            <p:cNvSpPr/>
            <p:nvPr/>
          </p:nvSpPr>
          <p:spPr>
            <a:xfrm>
              <a:off x="5699722" y="4058156"/>
              <a:ext cx="636716" cy="1309809"/>
            </a:xfrm>
            <a:prstGeom prst="rect">
              <a:avLst/>
            </a:prstGeom>
            <a:solidFill>
              <a:srgbClr val="1CABE2">
                <a:alpha val="100000"/>
              </a:srgbClr>
            </a:solidFill>
          </p:spPr>
          <p:txBody>
            <a:bodyPr/>
            <a:lstStyle/>
            <a:p/>
          </p:txBody>
        </p:sp>
        <p:sp>
          <p:nvSpPr>
            <p:cNvPr id="30" name="rc30"/>
            <p:cNvSpPr/>
            <p:nvPr/>
          </p:nvSpPr>
          <p:spPr>
            <a:xfrm>
              <a:off x="6407185" y="5367965"/>
              <a:ext cx="636716" cy="0"/>
            </a:xfrm>
            <a:prstGeom prst="rect">
              <a:avLst/>
            </a:prstGeom>
            <a:solidFill>
              <a:srgbClr val="1CABE2">
                <a:alpha val="100000"/>
              </a:srgbClr>
            </a:solidFill>
          </p:spPr>
          <p:txBody>
            <a:bodyPr/>
            <a:lstStyle/>
            <a:p/>
          </p:txBody>
        </p:sp>
        <p:sp>
          <p:nvSpPr>
            <p:cNvPr id="31" name="rc31"/>
            <p:cNvSpPr/>
            <p:nvPr/>
          </p:nvSpPr>
          <p:spPr>
            <a:xfrm>
              <a:off x="7114647" y="5367965"/>
              <a:ext cx="636716" cy="0"/>
            </a:xfrm>
            <a:prstGeom prst="rect">
              <a:avLst/>
            </a:prstGeom>
            <a:solidFill>
              <a:srgbClr val="1CABE2">
                <a:alpha val="100000"/>
              </a:srgbClr>
            </a:solidFill>
          </p:spPr>
          <p:txBody>
            <a:bodyPr/>
            <a:lstStyle/>
            <a:p/>
          </p:txBody>
        </p:sp>
        <p:sp>
          <p:nvSpPr>
            <p:cNvPr id="32" name="pl32"/>
            <p:cNvSpPr/>
            <p:nvPr/>
          </p:nvSpPr>
          <p:spPr>
            <a:xfrm>
              <a:off x="1065842" y="1307555"/>
              <a:ext cx="6367163" cy="1702752"/>
            </a:xfrm>
            <a:custGeom>
              <a:avLst/>
              <a:pathLst>
                <a:path w="6367163" h="1702752">
                  <a:moveTo>
                    <a:pt x="0" y="654904"/>
                  </a:moveTo>
                  <a:lnTo>
                    <a:pt x="707462" y="349282"/>
                  </a:lnTo>
                  <a:lnTo>
                    <a:pt x="1414925" y="43660"/>
                  </a:lnTo>
                  <a:lnTo>
                    <a:pt x="2122387" y="0"/>
                  </a:lnTo>
                  <a:lnTo>
                    <a:pt x="2829850" y="261961"/>
                  </a:lnTo>
                  <a:lnTo>
                    <a:pt x="3537313" y="567584"/>
                  </a:lnTo>
                  <a:lnTo>
                    <a:pt x="4244775" y="1091508"/>
                  </a:lnTo>
                  <a:lnTo>
                    <a:pt x="4952238" y="1702752"/>
                  </a:lnTo>
                  <a:lnTo>
                    <a:pt x="5659700" y="436603"/>
                  </a:lnTo>
                  <a:lnTo>
                    <a:pt x="6367163" y="130980"/>
                  </a:lnTo>
                </a:path>
              </a:pathLst>
            </a:custGeom>
            <a:ln w="27101" cap="flat">
              <a:solidFill>
                <a:srgbClr val="00833D">
                  <a:alpha val="100000"/>
                </a:srgbClr>
              </a:solidFill>
              <a:prstDash val="solid"/>
              <a:round/>
            </a:ln>
          </p:spPr>
          <p:txBody>
            <a:bodyPr/>
            <a:lstStyle/>
            <a:p/>
          </p:txBody>
        </p:sp>
        <p:sp>
          <p:nvSpPr>
            <p:cNvPr id="33" name="pl33"/>
            <p:cNvSpPr/>
            <p:nvPr/>
          </p:nvSpPr>
          <p:spPr>
            <a:xfrm>
              <a:off x="1065842" y="1569517"/>
              <a:ext cx="6367163" cy="1484451"/>
            </a:xfrm>
            <a:custGeom>
              <a:avLst/>
              <a:pathLst>
                <a:path w="6367163" h="1484451">
                  <a:moveTo>
                    <a:pt x="0" y="654904"/>
                  </a:moveTo>
                  <a:lnTo>
                    <a:pt x="707462" y="0"/>
                  </a:lnTo>
                  <a:lnTo>
                    <a:pt x="1414925" y="218301"/>
                  </a:lnTo>
                  <a:lnTo>
                    <a:pt x="2122387" y="174641"/>
                  </a:lnTo>
                  <a:lnTo>
                    <a:pt x="2829850" y="174641"/>
                  </a:lnTo>
                  <a:lnTo>
                    <a:pt x="3537313" y="654904"/>
                  </a:lnTo>
                  <a:lnTo>
                    <a:pt x="4244775" y="873206"/>
                  </a:lnTo>
                  <a:lnTo>
                    <a:pt x="4952238" y="1484451"/>
                  </a:lnTo>
                  <a:lnTo>
                    <a:pt x="5659700" y="1309809"/>
                  </a:lnTo>
                  <a:lnTo>
                    <a:pt x="6367163" y="785885"/>
                  </a:lnTo>
                </a:path>
              </a:pathLst>
            </a:custGeom>
            <a:ln w="27101" cap="flat">
              <a:solidFill>
                <a:srgbClr val="002759">
                  <a:alpha val="100000"/>
                </a:srgbClr>
              </a:solidFill>
              <a:prstDash val="solid"/>
              <a:round/>
            </a:ln>
          </p:spPr>
          <p:txBody>
            <a:bodyPr/>
            <a:lstStyle/>
            <a:p/>
          </p:txBody>
        </p:sp>
        <p:sp>
          <p:nvSpPr>
            <p:cNvPr id="34" name="pt34"/>
            <p:cNvSpPr/>
            <p:nvPr/>
          </p:nvSpPr>
          <p:spPr>
            <a:xfrm>
              <a:off x="1034241"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74170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449166"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15662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864091"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571554"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279016"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986479" y="2978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69394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40140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034241"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741703"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449166"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156629"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864091"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571554"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279016"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986479"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693942" y="28477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7401404"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tx54"/>
            <p:cNvSpPr/>
            <p:nvPr/>
          </p:nvSpPr>
          <p:spPr>
            <a:xfrm>
              <a:off x="103268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17401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24476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315507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86253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456999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527745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5984921" y="39297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2" name="tx62"/>
            <p:cNvSpPr/>
            <p:nvPr/>
          </p:nvSpPr>
          <p:spPr>
            <a:xfrm>
              <a:off x="66923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739984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pl64"/>
            <p:cNvSpPr/>
            <p:nvPr/>
          </p:nvSpPr>
          <p:spPr>
            <a:xfrm>
              <a:off x="7436453" y="1449602"/>
              <a:ext cx="784994" cy="2520145"/>
            </a:xfrm>
            <a:custGeom>
              <a:avLst/>
              <a:pathLst>
                <a:path w="784994" h="2520145">
                  <a:moveTo>
                    <a:pt x="784994" y="2520145"/>
                  </a:moveTo>
                  <a:lnTo>
                    <a:pt x="0" y="0"/>
                  </a:lnTo>
                </a:path>
              </a:pathLst>
            </a:custGeom>
          </p:spPr>
          <p:txBody>
            <a:bodyPr/>
            <a:lstStyle/>
            <a:p/>
          </p:txBody>
        </p:sp>
        <p:sp>
          <p:nvSpPr>
            <p:cNvPr id="65" name="pg65"/>
            <p:cNvSpPr/>
            <p:nvPr/>
          </p:nvSpPr>
          <p:spPr>
            <a:xfrm>
              <a:off x="7793724" y="39697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40108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67" name="rc67"/>
            <p:cNvSpPr/>
            <p:nvPr/>
          </p:nvSpPr>
          <p:spPr>
            <a:xfrm>
              <a:off x="641364" y="646101"/>
              <a:ext cx="7994327" cy="4946714"/>
            </a:xfrm>
            <a:prstGeom prst="rect">
              <a:avLst/>
            </a:prstGeom>
            <a:ln w="13550" cap="rnd">
              <a:solidFill>
                <a:srgbClr val="BEBEBE">
                  <a:alpha val="100000"/>
                </a:srgbClr>
              </a:solidFill>
              <a:prstDash val="solid"/>
              <a:round/>
            </a:ln>
          </p:spPr>
          <p:txBody>
            <a:bodyPr/>
            <a:lstStyle/>
            <a:p/>
          </p:txBody>
        </p:sp>
        <p:sp>
          <p:nvSpPr>
            <p:cNvPr id="68" name="tx68"/>
            <p:cNvSpPr/>
            <p:nvPr/>
          </p:nvSpPr>
          <p:spPr>
            <a:xfrm>
              <a:off x="50810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9" name="tx69"/>
            <p:cNvSpPr/>
            <p:nvPr/>
          </p:nvSpPr>
          <p:spPr>
            <a:xfrm>
              <a:off x="508103" y="401232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70" name="tx70"/>
            <p:cNvSpPr/>
            <p:nvPr/>
          </p:nvSpPr>
          <p:spPr>
            <a:xfrm>
              <a:off x="508103" y="270251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1" name="tx71"/>
            <p:cNvSpPr/>
            <p:nvPr/>
          </p:nvSpPr>
          <p:spPr>
            <a:xfrm>
              <a:off x="508103" y="1391097"/>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72" name="tx7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4" name="tx7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5" name="tx7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6" name="tx7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7" name="tx7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8" name="tx7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9" name="tx7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0" name="tx8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1" name="tx8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2" name="tx8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3" name="tx83"/>
            <p:cNvSpPr/>
            <p:nvPr/>
          </p:nvSpPr>
          <p:spPr>
            <a:xfrm rot="-5400000">
              <a:off x="89831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4" name="tx84"/>
            <p:cNvSpPr/>
            <p:nvPr/>
          </p:nvSpPr>
          <p:spPr>
            <a:xfrm rot="-5400000">
              <a:off x="160578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5" name="tx85"/>
            <p:cNvSpPr/>
            <p:nvPr/>
          </p:nvSpPr>
          <p:spPr>
            <a:xfrm rot="-5400000">
              <a:off x="233854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6" name="tx86"/>
            <p:cNvSpPr/>
            <p:nvPr/>
          </p:nvSpPr>
          <p:spPr>
            <a:xfrm rot="-5400000">
              <a:off x="304600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7" name="tx87"/>
            <p:cNvSpPr/>
            <p:nvPr/>
          </p:nvSpPr>
          <p:spPr>
            <a:xfrm rot="-5400000">
              <a:off x="37534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8" name="tx88"/>
            <p:cNvSpPr/>
            <p:nvPr/>
          </p:nvSpPr>
          <p:spPr>
            <a:xfrm rot="-5400000">
              <a:off x="443563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9" name="tx89"/>
            <p:cNvSpPr/>
            <p:nvPr/>
          </p:nvSpPr>
          <p:spPr>
            <a:xfrm rot="-5400000">
              <a:off x="513800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0" name="tx90"/>
            <p:cNvSpPr/>
            <p:nvPr/>
          </p:nvSpPr>
          <p:spPr>
            <a:xfrm rot="-5400000">
              <a:off x="584547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1" name="tx91"/>
            <p:cNvSpPr/>
            <p:nvPr/>
          </p:nvSpPr>
          <p:spPr>
            <a:xfrm rot="-5400000">
              <a:off x="658328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2" name="tx92"/>
            <p:cNvSpPr/>
            <p:nvPr/>
          </p:nvSpPr>
          <p:spPr>
            <a:xfrm rot="-5400000">
              <a:off x="7265481"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3" name="tx9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4" name="tx9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5" name="tx95"/>
            <p:cNvSpPr/>
            <p:nvPr/>
          </p:nvSpPr>
          <p:spPr>
            <a:xfrm>
              <a:off x="1855665" y="401416"/>
              <a:ext cx="55657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Paraguay, 2015-2024</a:t>
              </a:r>
            </a:p>
          </p:txBody>
        </p:sp>
        <p:sp>
          <p:nvSpPr>
            <p:cNvPr id="96" name="tx9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7" name="tx9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98" name="tx9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99" name="tx9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Paraguay. In the same year, MCV1 coverage was 90% and MCV2 coverage was 69%.
The number of cases in 2024 was the same as in 2023 (n=0).
The highest number of measles cases was reported in 2022 (n=1). In this year, MCV1 coverage was 54%.
Paraguay reported measles vaccine stockouts in 2015, 2016, 2020, and 2024.
There were measles-containing vaccine supplementary immunization activities/campaigns in 2021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9585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8873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0789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2704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4620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2916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4831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6747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86624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805521" y="10577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6" name="pl16"/>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9796" y="2998089"/>
              <a:ext cx="3485499" cy="1212689"/>
            </a:xfrm>
            <a:custGeom>
              <a:avLst/>
              <a:pathLst>
                <a:path w="3485499" h="1212689">
                  <a:moveTo>
                    <a:pt x="0" y="565921"/>
                  </a:moveTo>
                  <a:lnTo>
                    <a:pt x="145229" y="727613"/>
                  </a:lnTo>
                  <a:lnTo>
                    <a:pt x="290458" y="646767"/>
                  </a:lnTo>
                  <a:lnTo>
                    <a:pt x="435687" y="565921"/>
                  </a:lnTo>
                  <a:lnTo>
                    <a:pt x="580916" y="1131843"/>
                  </a:lnTo>
                  <a:lnTo>
                    <a:pt x="726145" y="1212689"/>
                  </a:lnTo>
                  <a:lnTo>
                    <a:pt x="871374" y="1212689"/>
                  </a:lnTo>
                  <a:lnTo>
                    <a:pt x="1016603" y="970151"/>
                  </a:lnTo>
                  <a:lnTo>
                    <a:pt x="1161833" y="727613"/>
                  </a:lnTo>
                  <a:lnTo>
                    <a:pt x="1307062" y="565921"/>
                  </a:lnTo>
                  <a:lnTo>
                    <a:pt x="1452291" y="970151"/>
                  </a:lnTo>
                  <a:lnTo>
                    <a:pt x="1597520" y="1050997"/>
                  </a:lnTo>
                  <a:lnTo>
                    <a:pt x="1742749" y="1050997"/>
                  </a:lnTo>
                  <a:lnTo>
                    <a:pt x="1887978" y="808459"/>
                  </a:lnTo>
                  <a:lnTo>
                    <a:pt x="2033207" y="1131843"/>
                  </a:lnTo>
                  <a:lnTo>
                    <a:pt x="2178437" y="970151"/>
                  </a:lnTo>
                  <a:lnTo>
                    <a:pt x="2323666" y="1131843"/>
                  </a:lnTo>
                  <a:lnTo>
                    <a:pt x="2468895" y="970151"/>
                  </a:lnTo>
                  <a:lnTo>
                    <a:pt x="2614124" y="1050997"/>
                  </a:lnTo>
                  <a:lnTo>
                    <a:pt x="2759353" y="1131843"/>
                  </a:lnTo>
                  <a:lnTo>
                    <a:pt x="2904582" y="808459"/>
                  </a:lnTo>
                  <a:lnTo>
                    <a:pt x="3049811" y="404229"/>
                  </a:lnTo>
                  <a:lnTo>
                    <a:pt x="3195040" y="0"/>
                  </a:lnTo>
                  <a:lnTo>
                    <a:pt x="3340270" y="485075"/>
                  </a:lnTo>
                  <a:lnTo>
                    <a:pt x="3485499" y="1131843"/>
                  </a:lnTo>
                </a:path>
              </a:pathLst>
            </a:custGeom>
            <a:ln w="27101" cap="flat">
              <a:solidFill>
                <a:srgbClr val="0058AB">
                  <a:alpha val="80000"/>
                </a:srgbClr>
              </a:solidFill>
              <a:prstDash val="solid"/>
              <a:round/>
            </a:ln>
          </p:spPr>
          <p:txBody>
            <a:bodyPr/>
            <a:lstStyle/>
            <a:p/>
          </p:txBody>
        </p:sp>
        <p:sp>
          <p:nvSpPr>
            <p:cNvPr id="24" name="pl24"/>
            <p:cNvSpPr/>
            <p:nvPr/>
          </p:nvSpPr>
          <p:spPr>
            <a:xfrm>
              <a:off x="979796" y="3240627"/>
              <a:ext cx="3485499" cy="646767"/>
            </a:xfrm>
            <a:custGeom>
              <a:avLst/>
              <a:pathLst>
                <a:path w="3485499" h="646767">
                  <a:moveTo>
                    <a:pt x="0" y="0"/>
                  </a:moveTo>
                  <a:lnTo>
                    <a:pt x="145229" y="80845"/>
                  </a:lnTo>
                  <a:lnTo>
                    <a:pt x="290458" y="0"/>
                  </a:lnTo>
                  <a:lnTo>
                    <a:pt x="435687" y="161691"/>
                  </a:lnTo>
                  <a:lnTo>
                    <a:pt x="580916" y="242537"/>
                  </a:lnTo>
                  <a:lnTo>
                    <a:pt x="726145" y="161691"/>
                  </a:lnTo>
                  <a:lnTo>
                    <a:pt x="871374" y="242537"/>
                  </a:lnTo>
                  <a:lnTo>
                    <a:pt x="1016603" y="242537"/>
                  </a:lnTo>
                  <a:lnTo>
                    <a:pt x="1161833" y="404229"/>
                  </a:lnTo>
                  <a:lnTo>
                    <a:pt x="1307062" y="485075"/>
                  </a:lnTo>
                  <a:lnTo>
                    <a:pt x="1452291" y="565921"/>
                  </a:lnTo>
                  <a:lnTo>
                    <a:pt x="1597520" y="565921"/>
                  </a:lnTo>
                  <a:lnTo>
                    <a:pt x="1742749" y="565921"/>
                  </a:lnTo>
                  <a:lnTo>
                    <a:pt x="1887978" y="565921"/>
                  </a:lnTo>
                  <a:lnTo>
                    <a:pt x="2033207" y="646767"/>
                  </a:lnTo>
                  <a:lnTo>
                    <a:pt x="2178437" y="646767"/>
                  </a:lnTo>
                  <a:lnTo>
                    <a:pt x="2323666" y="646767"/>
                  </a:lnTo>
                  <a:lnTo>
                    <a:pt x="2468895" y="646767"/>
                  </a:lnTo>
                  <a:lnTo>
                    <a:pt x="2614124" y="646767"/>
                  </a:lnTo>
                  <a:lnTo>
                    <a:pt x="2759353" y="646767"/>
                  </a:lnTo>
                  <a:lnTo>
                    <a:pt x="2904582" y="646767"/>
                  </a:lnTo>
                  <a:lnTo>
                    <a:pt x="3049811" y="565921"/>
                  </a:lnTo>
                  <a:lnTo>
                    <a:pt x="3195040" y="646767"/>
                  </a:lnTo>
                  <a:lnTo>
                    <a:pt x="3340270" y="646767"/>
                  </a:lnTo>
                  <a:lnTo>
                    <a:pt x="3485499" y="646767"/>
                  </a:lnTo>
                </a:path>
              </a:pathLst>
            </a:custGeom>
            <a:ln w="27101" cap="flat">
              <a:solidFill>
                <a:srgbClr val="1CABE2">
                  <a:alpha val="80000"/>
                </a:srgbClr>
              </a:solidFill>
              <a:prstDash val="solid"/>
              <a:round/>
            </a:ln>
          </p:spPr>
          <p:txBody>
            <a:bodyPr/>
            <a:lstStyle/>
            <a:p/>
          </p:txBody>
        </p:sp>
        <p:sp>
          <p:nvSpPr>
            <p:cNvPr id="25" name="pl25"/>
            <p:cNvSpPr/>
            <p:nvPr/>
          </p:nvSpPr>
          <p:spPr>
            <a:xfrm>
              <a:off x="979796" y="3483165"/>
              <a:ext cx="3485499" cy="646767"/>
            </a:xfrm>
            <a:custGeom>
              <a:avLst/>
              <a:pathLst>
                <a:path w="3485499" h="646767">
                  <a:moveTo>
                    <a:pt x="0" y="323383"/>
                  </a:moveTo>
                  <a:lnTo>
                    <a:pt x="145229" y="404229"/>
                  </a:lnTo>
                  <a:lnTo>
                    <a:pt x="290458" y="404229"/>
                  </a:lnTo>
                  <a:lnTo>
                    <a:pt x="435687" y="485075"/>
                  </a:lnTo>
                  <a:lnTo>
                    <a:pt x="580916" y="565921"/>
                  </a:lnTo>
                  <a:lnTo>
                    <a:pt x="726145" y="485075"/>
                  </a:lnTo>
                  <a:lnTo>
                    <a:pt x="871374" y="565921"/>
                  </a:lnTo>
                  <a:lnTo>
                    <a:pt x="1016603" y="646767"/>
                  </a:lnTo>
                  <a:lnTo>
                    <a:pt x="1161833" y="404229"/>
                  </a:lnTo>
                  <a:lnTo>
                    <a:pt x="1307062" y="565921"/>
                  </a:lnTo>
                  <a:lnTo>
                    <a:pt x="1452291" y="565921"/>
                  </a:lnTo>
                  <a:lnTo>
                    <a:pt x="1597520" y="485075"/>
                  </a:lnTo>
                  <a:lnTo>
                    <a:pt x="1742749" y="565921"/>
                  </a:lnTo>
                  <a:lnTo>
                    <a:pt x="1887978" y="485075"/>
                  </a:lnTo>
                  <a:lnTo>
                    <a:pt x="2033207" y="242537"/>
                  </a:lnTo>
                  <a:lnTo>
                    <a:pt x="2178437" y="242537"/>
                  </a:lnTo>
                  <a:lnTo>
                    <a:pt x="2323666" y="323383"/>
                  </a:lnTo>
                  <a:lnTo>
                    <a:pt x="2468895" y="80845"/>
                  </a:lnTo>
                  <a:lnTo>
                    <a:pt x="2614124" y="404229"/>
                  </a:lnTo>
                  <a:lnTo>
                    <a:pt x="2759353" y="242537"/>
                  </a:lnTo>
                  <a:lnTo>
                    <a:pt x="2904582" y="0"/>
                  </a:lnTo>
                  <a:lnTo>
                    <a:pt x="3049811" y="80845"/>
                  </a:lnTo>
                  <a:lnTo>
                    <a:pt x="3195040" y="80845"/>
                  </a:lnTo>
                  <a:lnTo>
                    <a:pt x="3340270" y="404229"/>
                  </a:lnTo>
                  <a:lnTo>
                    <a:pt x="3485499" y="485075"/>
                  </a:lnTo>
                </a:path>
              </a:pathLst>
            </a:custGeom>
            <a:ln w="27101" cap="flat">
              <a:solidFill>
                <a:srgbClr val="00833D">
                  <a:alpha val="80000"/>
                </a:srgbClr>
              </a:solidFill>
              <a:prstDash val="solid"/>
              <a:round/>
            </a:ln>
          </p:spPr>
          <p:txBody>
            <a:bodyPr/>
            <a:lstStyle/>
            <a:p/>
          </p:txBody>
        </p:sp>
        <p:sp>
          <p:nvSpPr>
            <p:cNvPr id="26" name="pl26"/>
            <p:cNvSpPr/>
            <p:nvPr/>
          </p:nvSpPr>
          <p:spPr>
            <a:xfrm>
              <a:off x="979796" y="2998089"/>
              <a:ext cx="3485499" cy="1212689"/>
            </a:xfrm>
            <a:custGeom>
              <a:avLst/>
              <a:pathLst>
                <a:path w="3485499" h="1212689">
                  <a:moveTo>
                    <a:pt x="0" y="565921"/>
                  </a:moveTo>
                  <a:lnTo>
                    <a:pt x="145229" y="727613"/>
                  </a:lnTo>
                  <a:lnTo>
                    <a:pt x="290458" y="646767"/>
                  </a:lnTo>
                  <a:lnTo>
                    <a:pt x="435687" y="565921"/>
                  </a:lnTo>
                  <a:lnTo>
                    <a:pt x="580916" y="1131843"/>
                  </a:lnTo>
                  <a:lnTo>
                    <a:pt x="726145" y="1212689"/>
                  </a:lnTo>
                  <a:lnTo>
                    <a:pt x="871374" y="1212689"/>
                  </a:lnTo>
                  <a:lnTo>
                    <a:pt x="1016603" y="970151"/>
                  </a:lnTo>
                  <a:lnTo>
                    <a:pt x="1161833" y="727613"/>
                  </a:lnTo>
                  <a:lnTo>
                    <a:pt x="1307062" y="565921"/>
                  </a:lnTo>
                  <a:lnTo>
                    <a:pt x="1452291" y="970151"/>
                  </a:lnTo>
                  <a:lnTo>
                    <a:pt x="1597520" y="1050997"/>
                  </a:lnTo>
                  <a:lnTo>
                    <a:pt x="1742749" y="1050997"/>
                  </a:lnTo>
                  <a:lnTo>
                    <a:pt x="1887978" y="808459"/>
                  </a:lnTo>
                  <a:lnTo>
                    <a:pt x="2033207" y="1131843"/>
                  </a:lnTo>
                  <a:lnTo>
                    <a:pt x="2178437" y="970151"/>
                  </a:lnTo>
                  <a:lnTo>
                    <a:pt x="2323666" y="1131843"/>
                  </a:lnTo>
                  <a:lnTo>
                    <a:pt x="2468895" y="970151"/>
                  </a:lnTo>
                  <a:lnTo>
                    <a:pt x="2614124" y="1050997"/>
                  </a:lnTo>
                  <a:lnTo>
                    <a:pt x="2759353" y="1131843"/>
                  </a:lnTo>
                  <a:lnTo>
                    <a:pt x="2904582" y="808459"/>
                  </a:lnTo>
                  <a:lnTo>
                    <a:pt x="3049811" y="404229"/>
                  </a:lnTo>
                  <a:lnTo>
                    <a:pt x="3195040" y="0"/>
                  </a:lnTo>
                  <a:lnTo>
                    <a:pt x="3340270" y="485075"/>
                  </a:lnTo>
                  <a:lnTo>
                    <a:pt x="3485499" y="1131843"/>
                  </a:lnTo>
                </a:path>
              </a:pathLst>
            </a:custGeom>
            <a:ln w="43362" cap="flat">
              <a:solidFill>
                <a:srgbClr val="000000">
                  <a:alpha val="100000"/>
                </a:srgbClr>
              </a:solidFill>
              <a:prstDash val="solid"/>
              <a:round/>
            </a:ln>
          </p:spPr>
          <p:txBody>
            <a:bodyPr/>
            <a:lstStyle/>
            <a:p/>
          </p:txBody>
        </p:sp>
        <p:sp>
          <p:nvSpPr>
            <p:cNvPr id="27" name="pl27"/>
            <p:cNvSpPr/>
            <p:nvPr/>
          </p:nvSpPr>
          <p:spPr>
            <a:xfrm>
              <a:off x="979796" y="2998089"/>
              <a:ext cx="3485499" cy="1212689"/>
            </a:xfrm>
            <a:custGeom>
              <a:avLst/>
              <a:pathLst>
                <a:path w="3485499" h="1212689">
                  <a:moveTo>
                    <a:pt x="0" y="565921"/>
                  </a:moveTo>
                  <a:lnTo>
                    <a:pt x="145229" y="727613"/>
                  </a:lnTo>
                  <a:lnTo>
                    <a:pt x="290458" y="646767"/>
                  </a:lnTo>
                  <a:lnTo>
                    <a:pt x="435687" y="565921"/>
                  </a:lnTo>
                  <a:lnTo>
                    <a:pt x="580916" y="1131843"/>
                  </a:lnTo>
                  <a:lnTo>
                    <a:pt x="726145" y="1212689"/>
                  </a:lnTo>
                  <a:lnTo>
                    <a:pt x="871374" y="1212689"/>
                  </a:lnTo>
                  <a:lnTo>
                    <a:pt x="1016603" y="970151"/>
                  </a:lnTo>
                  <a:lnTo>
                    <a:pt x="1161833" y="727613"/>
                  </a:lnTo>
                  <a:lnTo>
                    <a:pt x="1307062" y="565921"/>
                  </a:lnTo>
                  <a:lnTo>
                    <a:pt x="1452291" y="970151"/>
                  </a:lnTo>
                  <a:lnTo>
                    <a:pt x="1597520" y="1050997"/>
                  </a:lnTo>
                  <a:lnTo>
                    <a:pt x="1742749" y="1050997"/>
                  </a:lnTo>
                  <a:lnTo>
                    <a:pt x="1887978" y="808459"/>
                  </a:lnTo>
                  <a:lnTo>
                    <a:pt x="2033207" y="1131843"/>
                  </a:lnTo>
                  <a:lnTo>
                    <a:pt x="2178437" y="970151"/>
                  </a:lnTo>
                  <a:lnTo>
                    <a:pt x="2323666" y="1131843"/>
                  </a:lnTo>
                  <a:lnTo>
                    <a:pt x="2468895" y="970151"/>
                  </a:lnTo>
                  <a:lnTo>
                    <a:pt x="2614124" y="1050997"/>
                  </a:lnTo>
                  <a:lnTo>
                    <a:pt x="2759353" y="1131843"/>
                  </a:lnTo>
                  <a:lnTo>
                    <a:pt x="2904582" y="808459"/>
                  </a:lnTo>
                  <a:lnTo>
                    <a:pt x="3049811" y="404229"/>
                  </a:lnTo>
                  <a:lnTo>
                    <a:pt x="3195040" y="0"/>
                  </a:lnTo>
                  <a:lnTo>
                    <a:pt x="3340270" y="485075"/>
                  </a:lnTo>
                  <a:lnTo>
                    <a:pt x="3485499" y="1131843"/>
                  </a:lnTo>
                </a:path>
              </a:pathLst>
            </a:custGeom>
            <a:ln w="27101" cap="flat">
              <a:solidFill>
                <a:srgbClr val="0058AB">
                  <a:alpha val="100000"/>
                </a:srgbClr>
              </a:solidFill>
              <a:prstDash val="solid"/>
              <a:round/>
            </a:ln>
          </p:spPr>
          <p:txBody>
            <a:bodyPr/>
            <a:lstStyle/>
            <a:p/>
          </p:txBody>
        </p:sp>
        <p:sp>
          <p:nvSpPr>
            <p:cNvPr id="28" name="pl28"/>
            <p:cNvSpPr/>
            <p:nvPr/>
          </p:nvSpPr>
          <p:spPr>
            <a:xfrm>
              <a:off x="805521" y="429162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9" name="pl29"/>
            <p:cNvSpPr/>
            <p:nvPr/>
          </p:nvSpPr>
          <p:spPr>
            <a:xfrm>
              <a:off x="979796" y="332147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705942" y="396824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32088" y="372570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58233" y="372570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9150" y="388739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0066" y="324062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5295" y="388739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921308" y="3254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51661" y="328372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1647453"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77807"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73599" y="36591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403952" y="368949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099745" y="36591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30098" y="368949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680661" y="38208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11015" y="38508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233443" y="3174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3796" y="32028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8" name="pg48"/>
            <p:cNvSpPr/>
            <p:nvPr/>
          </p:nvSpPr>
          <p:spPr>
            <a:xfrm>
              <a:off x="4406807" y="38208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7160" y="38508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50" name="tx50"/>
            <p:cNvSpPr/>
            <p:nvPr/>
          </p:nvSpPr>
          <p:spPr>
            <a:xfrm>
              <a:off x="4525585" y="38483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5585" y="3929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577692"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42489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34405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26320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615755" y="182355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615755" y="10151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55409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5409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1074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732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21189"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71" name="tx71"/>
            <p:cNvSpPr/>
            <p:nvPr/>
          </p:nvSpPr>
          <p:spPr>
            <a:xfrm>
              <a:off x="277784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4030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70772" y="469585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38873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30789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22704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8" name="pl78"/>
            <p:cNvSpPr/>
            <p:nvPr/>
          </p:nvSpPr>
          <p:spPr>
            <a:xfrm>
              <a:off x="5170772" y="14620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9" name="pl79"/>
            <p:cNvSpPr/>
            <p:nvPr/>
          </p:nvSpPr>
          <p:spPr>
            <a:xfrm>
              <a:off x="5170772"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42916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34831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170772" y="26747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3" name="pl83"/>
            <p:cNvSpPr/>
            <p:nvPr/>
          </p:nvSpPr>
          <p:spPr>
            <a:xfrm>
              <a:off x="5170772" y="186624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4" name="pl84"/>
            <p:cNvSpPr/>
            <p:nvPr/>
          </p:nvSpPr>
          <p:spPr>
            <a:xfrm>
              <a:off x="5170772" y="10577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5" name="pl8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45047" y="1542861"/>
              <a:ext cx="3485499" cy="3557222"/>
            </a:xfrm>
            <a:custGeom>
              <a:avLst/>
              <a:pathLst>
                <a:path w="3485499" h="3557222">
                  <a:moveTo>
                    <a:pt x="0" y="2506225"/>
                  </a:moveTo>
                  <a:lnTo>
                    <a:pt x="145229" y="2263687"/>
                  </a:lnTo>
                  <a:lnTo>
                    <a:pt x="290458" y="2021149"/>
                  </a:lnTo>
                  <a:lnTo>
                    <a:pt x="435687" y="2425379"/>
                  </a:lnTo>
                  <a:lnTo>
                    <a:pt x="580916" y="2506225"/>
                  </a:lnTo>
                  <a:lnTo>
                    <a:pt x="726145" y="2263687"/>
                  </a:lnTo>
                  <a:lnTo>
                    <a:pt x="871374" y="2101995"/>
                  </a:lnTo>
                  <a:lnTo>
                    <a:pt x="1016603" y="2101995"/>
                  </a:lnTo>
                  <a:lnTo>
                    <a:pt x="1161833" y="2344533"/>
                  </a:lnTo>
                  <a:lnTo>
                    <a:pt x="1307062" y="2506225"/>
                  </a:lnTo>
                  <a:lnTo>
                    <a:pt x="1452291" y="2587071"/>
                  </a:lnTo>
                  <a:lnTo>
                    <a:pt x="1597520" y="2425379"/>
                  </a:lnTo>
                  <a:lnTo>
                    <a:pt x="1742749" y="2263687"/>
                  </a:lnTo>
                  <a:lnTo>
                    <a:pt x="1887978" y="2021149"/>
                  </a:lnTo>
                  <a:lnTo>
                    <a:pt x="2033207" y="1778611"/>
                  </a:lnTo>
                  <a:lnTo>
                    <a:pt x="2178437" y="1212689"/>
                  </a:lnTo>
                  <a:lnTo>
                    <a:pt x="2323666" y="1940303"/>
                  </a:lnTo>
                  <a:lnTo>
                    <a:pt x="2468895" y="2506225"/>
                  </a:lnTo>
                  <a:lnTo>
                    <a:pt x="2614124" y="2910455"/>
                  </a:lnTo>
                  <a:lnTo>
                    <a:pt x="2759353" y="2667917"/>
                  </a:lnTo>
                  <a:lnTo>
                    <a:pt x="2904582" y="2344533"/>
                  </a:lnTo>
                  <a:lnTo>
                    <a:pt x="3049811" y="1616919"/>
                  </a:lnTo>
                  <a:lnTo>
                    <a:pt x="3195040" y="0"/>
                  </a:lnTo>
                  <a:lnTo>
                    <a:pt x="3340270" y="3152993"/>
                  </a:lnTo>
                  <a:lnTo>
                    <a:pt x="3485499" y="3557222"/>
                  </a:lnTo>
                </a:path>
              </a:pathLst>
            </a:custGeom>
            <a:ln w="27101" cap="flat">
              <a:solidFill>
                <a:srgbClr val="0058AB">
                  <a:alpha val="80000"/>
                </a:srgbClr>
              </a:solidFill>
              <a:prstDash val="solid"/>
              <a:round/>
            </a:ln>
          </p:spPr>
          <p:txBody>
            <a:bodyPr/>
            <a:lstStyle/>
            <a:p/>
          </p:txBody>
        </p:sp>
        <p:sp>
          <p:nvSpPr>
            <p:cNvPr id="93" name="pl93"/>
            <p:cNvSpPr/>
            <p:nvPr/>
          </p:nvSpPr>
          <p:spPr>
            <a:xfrm>
              <a:off x="5345047" y="3159781"/>
              <a:ext cx="3485499" cy="727613"/>
            </a:xfrm>
            <a:custGeom>
              <a:avLst/>
              <a:pathLst>
                <a:path w="3485499" h="727613">
                  <a:moveTo>
                    <a:pt x="0" y="0"/>
                  </a:moveTo>
                  <a:lnTo>
                    <a:pt x="145229" y="80845"/>
                  </a:lnTo>
                  <a:lnTo>
                    <a:pt x="290458" y="80845"/>
                  </a:lnTo>
                  <a:lnTo>
                    <a:pt x="435687" y="161691"/>
                  </a:lnTo>
                  <a:lnTo>
                    <a:pt x="580916" y="242537"/>
                  </a:lnTo>
                  <a:lnTo>
                    <a:pt x="726145" y="242537"/>
                  </a:lnTo>
                  <a:lnTo>
                    <a:pt x="871374" y="323383"/>
                  </a:lnTo>
                  <a:lnTo>
                    <a:pt x="1016603" y="404229"/>
                  </a:lnTo>
                  <a:lnTo>
                    <a:pt x="1161833" y="485075"/>
                  </a:lnTo>
                  <a:lnTo>
                    <a:pt x="1307062" y="565921"/>
                  </a:lnTo>
                  <a:lnTo>
                    <a:pt x="1452291" y="646767"/>
                  </a:lnTo>
                  <a:lnTo>
                    <a:pt x="1597520" y="646767"/>
                  </a:lnTo>
                  <a:lnTo>
                    <a:pt x="1742749" y="646767"/>
                  </a:lnTo>
                  <a:lnTo>
                    <a:pt x="1887978" y="727613"/>
                  </a:lnTo>
                  <a:lnTo>
                    <a:pt x="2033207" y="646767"/>
                  </a:lnTo>
                  <a:lnTo>
                    <a:pt x="2178437" y="727613"/>
                  </a:lnTo>
                  <a:lnTo>
                    <a:pt x="2323666" y="646767"/>
                  </a:lnTo>
                  <a:lnTo>
                    <a:pt x="2468895" y="646767"/>
                  </a:lnTo>
                  <a:lnTo>
                    <a:pt x="2614124" y="727613"/>
                  </a:lnTo>
                  <a:lnTo>
                    <a:pt x="2759353" y="727613"/>
                  </a:lnTo>
                  <a:lnTo>
                    <a:pt x="2904582" y="727613"/>
                  </a:lnTo>
                  <a:lnTo>
                    <a:pt x="3049811" y="646767"/>
                  </a:lnTo>
                  <a:lnTo>
                    <a:pt x="3195040" y="565921"/>
                  </a:lnTo>
                  <a:lnTo>
                    <a:pt x="3340270" y="565921"/>
                  </a:lnTo>
                  <a:lnTo>
                    <a:pt x="3485499" y="646767"/>
                  </a:lnTo>
                </a:path>
              </a:pathLst>
            </a:custGeom>
            <a:ln w="27101" cap="flat">
              <a:solidFill>
                <a:srgbClr val="1CABE2">
                  <a:alpha val="80000"/>
                </a:srgbClr>
              </a:solidFill>
              <a:prstDash val="solid"/>
              <a:round/>
            </a:ln>
          </p:spPr>
          <p:txBody>
            <a:bodyPr/>
            <a:lstStyle/>
            <a:p/>
          </p:txBody>
        </p:sp>
        <p:sp>
          <p:nvSpPr>
            <p:cNvPr id="94" name="pl94"/>
            <p:cNvSpPr/>
            <p:nvPr/>
          </p:nvSpPr>
          <p:spPr>
            <a:xfrm>
              <a:off x="5345047" y="3644857"/>
              <a:ext cx="3485499" cy="727613"/>
            </a:xfrm>
            <a:custGeom>
              <a:avLst/>
              <a:pathLst>
                <a:path w="3485499" h="727613">
                  <a:moveTo>
                    <a:pt x="0" y="404229"/>
                  </a:moveTo>
                  <a:lnTo>
                    <a:pt x="145229" y="646767"/>
                  </a:lnTo>
                  <a:lnTo>
                    <a:pt x="290458" y="404229"/>
                  </a:lnTo>
                  <a:lnTo>
                    <a:pt x="435687" y="404229"/>
                  </a:lnTo>
                  <a:lnTo>
                    <a:pt x="580916" y="404229"/>
                  </a:lnTo>
                  <a:lnTo>
                    <a:pt x="726145" y="242537"/>
                  </a:lnTo>
                  <a:lnTo>
                    <a:pt x="871374" y="485075"/>
                  </a:lnTo>
                  <a:lnTo>
                    <a:pt x="1016603" y="565921"/>
                  </a:lnTo>
                  <a:lnTo>
                    <a:pt x="1161833" y="485075"/>
                  </a:lnTo>
                  <a:lnTo>
                    <a:pt x="1307062" y="485075"/>
                  </a:lnTo>
                  <a:lnTo>
                    <a:pt x="1452291" y="404229"/>
                  </a:lnTo>
                  <a:lnTo>
                    <a:pt x="1597520" y="485075"/>
                  </a:lnTo>
                  <a:lnTo>
                    <a:pt x="1742749" y="565921"/>
                  </a:lnTo>
                  <a:lnTo>
                    <a:pt x="1887978" y="485075"/>
                  </a:lnTo>
                  <a:lnTo>
                    <a:pt x="2033207" y="485075"/>
                  </a:lnTo>
                  <a:lnTo>
                    <a:pt x="2178437" y="404229"/>
                  </a:lnTo>
                  <a:lnTo>
                    <a:pt x="2323666" y="485075"/>
                  </a:lnTo>
                  <a:lnTo>
                    <a:pt x="2468895" y="0"/>
                  </a:lnTo>
                  <a:lnTo>
                    <a:pt x="2614124" y="727613"/>
                  </a:lnTo>
                  <a:lnTo>
                    <a:pt x="2759353" y="646767"/>
                  </a:lnTo>
                  <a:lnTo>
                    <a:pt x="2904582" y="485075"/>
                  </a:lnTo>
                  <a:lnTo>
                    <a:pt x="3049811" y="646767"/>
                  </a:lnTo>
                  <a:lnTo>
                    <a:pt x="3195040" y="80845"/>
                  </a:lnTo>
                  <a:lnTo>
                    <a:pt x="3340270" y="242537"/>
                  </a:lnTo>
                  <a:lnTo>
                    <a:pt x="3485499" y="727613"/>
                  </a:lnTo>
                </a:path>
              </a:pathLst>
            </a:custGeom>
            <a:ln w="27101" cap="flat">
              <a:solidFill>
                <a:srgbClr val="00833D">
                  <a:alpha val="80000"/>
                </a:srgbClr>
              </a:solidFill>
              <a:prstDash val="solid"/>
              <a:round/>
            </a:ln>
          </p:spPr>
          <p:txBody>
            <a:bodyPr/>
            <a:lstStyle/>
            <a:p/>
          </p:txBody>
        </p:sp>
        <p:sp>
          <p:nvSpPr>
            <p:cNvPr id="95" name="pl95"/>
            <p:cNvSpPr/>
            <p:nvPr/>
          </p:nvSpPr>
          <p:spPr>
            <a:xfrm>
              <a:off x="5345047" y="1542861"/>
              <a:ext cx="3485499" cy="3557222"/>
            </a:xfrm>
            <a:custGeom>
              <a:avLst/>
              <a:pathLst>
                <a:path w="3485499" h="3557222">
                  <a:moveTo>
                    <a:pt x="0" y="2506225"/>
                  </a:moveTo>
                  <a:lnTo>
                    <a:pt x="145229" y="2263687"/>
                  </a:lnTo>
                  <a:lnTo>
                    <a:pt x="290458" y="2021149"/>
                  </a:lnTo>
                  <a:lnTo>
                    <a:pt x="435687" y="2425379"/>
                  </a:lnTo>
                  <a:lnTo>
                    <a:pt x="580916" y="2506225"/>
                  </a:lnTo>
                  <a:lnTo>
                    <a:pt x="726145" y="2263687"/>
                  </a:lnTo>
                  <a:lnTo>
                    <a:pt x="871374" y="2101995"/>
                  </a:lnTo>
                  <a:lnTo>
                    <a:pt x="1016603" y="2101995"/>
                  </a:lnTo>
                  <a:lnTo>
                    <a:pt x="1161833" y="2344533"/>
                  </a:lnTo>
                  <a:lnTo>
                    <a:pt x="1307062" y="2506225"/>
                  </a:lnTo>
                  <a:lnTo>
                    <a:pt x="1452291" y="2587071"/>
                  </a:lnTo>
                  <a:lnTo>
                    <a:pt x="1597520" y="2425379"/>
                  </a:lnTo>
                  <a:lnTo>
                    <a:pt x="1742749" y="2263687"/>
                  </a:lnTo>
                  <a:lnTo>
                    <a:pt x="1887978" y="2021149"/>
                  </a:lnTo>
                  <a:lnTo>
                    <a:pt x="2033207" y="1778611"/>
                  </a:lnTo>
                  <a:lnTo>
                    <a:pt x="2178437" y="1212689"/>
                  </a:lnTo>
                  <a:lnTo>
                    <a:pt x="2323666" y="1940303"/>
                  </a:lnTo>
                  <a:lnTo>
                    <a:pt x="2468895" y="2506225"/>
                  </a:lnTo>
                  <a:lnTo>
                    <a:pt x="2614124" y="2910455"/>
                  </a:lnTo>
                  <a:lnTo>
                    <a:pt x="2759353" y="2667917"/>
                  </a:lnTo>
                  <a:lnTo>
                    <a:pt x="2904582" y="2344533"/>
                  </a:lnTo>
                  <a:lnTo>
                    <a:pt x="3049811" y="1616919"/>
                  </a:lnTo>
                  <a:lnTo>
                    <a:pt x="3195040" y="0"/>
                  </a:lnTo>
                  <a:lnTo>
                    <a:pt x="3340270" y="3152993"/>
                  </a:lnTo>
                  <a:lnTo>
                    <a:pt x="3485499" y="3557222"/>
                  </a:lnTo>
                </a:path>
              </a:pathLst>
            </a:custGeom>
            <a:ln w="43362" cap="flat">
              <a:solidFill>
                <a:srgbClr val="000000">
                  <a:alpha val="100000"/>
                </a:srgbClr>
              </a:solidFill>
              <a:prstDash val="solid"/>
              <a:round/>
            </a:ln>
          </p:spPr>
          <p:txBody>
            <a:bodyPr/>
            <a:lstStyle/>
            <a:p/>
          </p:txBody>
        </p:sp>
        <p:sp>
          <p:nvSpPr>
            <p:cNvPr id="96" name="pl96"/>
            <p:cNvSpPr/>
            <p:nvPr/>
          </p:nvSpPr>
          <p:spPr>
            <a:xfrm>
              <a:off x="5345047" y="1542861"/>
              <a:ext cx="3485499" cy="3557222"/>
            </a:xfrm>
            <a:custGeom>
              <a:avLst/>
              <a:pathLst>
                <a:path w="3485499" h="3557222">
                  <a:moveTo>
                    <a:pt x="0" y="2506225"/>
                  </a:moveTo>
                  <a:lnTo>
                    <a:pt x="145229" y="2263687"/>
                  </a:lnTo>
                  <a:lnTo>
                    <a:pt x="290458" y="2021149"/>
                  </a:lnTo>
                  <a:lnTo>
                    <a:pt x="435687" y="2425379"/>
                  </a:lnTo>
                  <a:lnTo>
                    <a:pt x="580916" y="2506225"/>
                  </a:lnTo>
                  <a:lnTo>
                    <a:pt x="726145" y="2263687"/>
                  </a:lnTo>
                  <a:lnTo>
                    <a:pt x="871374" y="2101995"/>
                  </a:lnTo>
                  <a:lnTo>
                    <a:pt x="1016603" y="2101995"/>
                  </a:lnTo>
                  <a:lnTo>
                    <a:pt x="1161833" y="2344533"/>
                  </a:lnTo>
                  <a:lnTo>
                    <a:pt x="1307062" y="2506225"/>
                  </a:lnTo>
                  <a:lnTo>
                    <a:pt x="1452291" y="2587071"/>
                  </a:lnTo>
                  <a:lnTo>
                    <a:pt x="1597520" y="2425379"/>
                  </a:lnTo>
                  <a:lnTo>
                    <a:pt x="1742749" y="2263687"/>
                  </a:lnTo>
                  <a:lnTo>
                    <a:pt x="1887978" y="2021149"/>
                  </a:lnTo>
                  <a:lnTo>
                    <a:pt x="2033207" y="1778611"/>
                  </a:lnTo>
                  <a:lnTo>
                    <a:pt x="2178437" y="1212689"/>
                  </a:lnTo>
                  <a:lnTo>
                    <a:pt x="2323666" y="1940303"/>
                  </a:lnTo>
                  <a:lnTo>
                    <a:pt x="2468895" y="2506225"/>
                  </a:lnTo>
                  <a:lnTo>
                    <a:pt x="2614124" y="2910455"/>
                  </a:lnTo>
                  <a:lnTo>
                    <a:pt x="2759353" y="2667917"/>
                  </a:lnTo>
                  <a:lnTo>
                    <a:pt x="2904582" y="2344533"/>
                  </a:lnTo>
                  <a:lnTo>
                    <a:pt x="3049811" y="1616919"/>
                  </a:lnTo>
                  <a:lnTo>
                    <a:pt x="3195040" y="0"/>
                  </a:lnTo>
                  <a:lnTo>
                    <a:pt x="3340270" y="3152993"/>
                  </a:lnTo>
                  <a:lnTo>
                    <a:pt x="3485499" y="3557222"/>
                  </a:lnTo>
                </a:path>
              </a:pathLst>
            </a:custGeom>
            <a:ln w="27101" cap="flat">
              <a:solidFill>
                <a:srgbClr val="0058AB">
                  <a:alpha val="100000"/>
                </a:srgbClr>
              </a:solidFill>
              <a:prstDash val="solid"/>
              <a:round/>
            </a:ln>
          </p:spPr>
          <p:txBody>
            <a:bodyPr/>
            <a:lstStyle/>
            <a:p/>
          </p:txBody>
        </p:sp>
        <p:sp>
          <p:nvSpPr>
            <p:cNvPr id="97" name="pl97"/>
            <p:cNvSpPr/>
            <p:nvPr/>
          </p:nvSpPr>
          <p:spPr>
            <a:xfrm>
              <a:off x="5170772" y="429162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8" name="pl98"/>
            <p:cNvSpPr/>
            <p:nvPr/>
          </p:nvSpPr>
          <p:spPr>
            <a:xfrm>
              <a:off x="5345047" y="3806549"/>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71193" y="356401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97339" y="388739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3484" y="251301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104401" y="396824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5317" y="445331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30546" y="485754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86559" y="37399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316912" y="37687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6012704" y="349744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43058" y="352626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6738850" y="38208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69203" y="38508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436860" y="24464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67214" y="24752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3" name="pg113"/>
            <p:cNvSpPr/>
            <p:nvPr/>
          </p:nvSpPr>
          <p:spPr>
            <a:xfrm>
              <a:off x="8045912"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76266"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09982" y="438675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40336" y="4416857"/>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7" name="pg117"/>
            <p:cNvSpPr/>
            <p:nvPr/>
          </p:nvSpPr>
          <p:spPr>
            <a:xfrm>
              <a:off x="8727076" y="4790980"/>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57430" y="4819802"/>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9" name="tx119"/>
            <p:cNvSpPr/>
            <p:nvPr/>
          </p:nvSpPr>
          <p:spPr>
            <a:xfrm>
              <a:off x="8890836" y="37661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6936" y="43333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42943"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5044574" y="42489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4981006" y="34405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4" name="tx124"/>
            <p:cNvSpPr/>
            <p:nvPr/>
          </p:nvSpPr>
          <p:spPr>
            <a:xfrm>
              <a:off x="4981006" y="26320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a:off x="4981006" y="182355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6" name="tx126"/>
            <p:cNvSpPr/>
            <p:nvPr/>
          </p:nvSpPr>
          <p:spPr>
            <a:xfrm>
              <a:off x="4981006" y="10151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7" name="tx12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91934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1934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759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384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86440"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40" name="tx140"/>
            <p:cNvSpPr/>
            <p:nvPr/>
          </p:nvSpPr>
          <p:spPr>
            <a:xfrm>
              <a:off x="71430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0555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Paraguay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59879"/>
            </a:xfrm>
            <a:custGeom>
              <a:avLst/>
              <a:pathLst>
                <a:path w="1578741" h="259879">
                  <a:moveTo>
                    <a:pt x="0" y="173253"/>
                  </a:moveTo>
                  <a:lnTo>
                    <a:pt x="65780" y="160877"/>
                  </a:lnTo>
                  <a:lnTo>
                    <a:pt x="131561" y="198003"/>
                  </a:lnTo>
                  <a:lnTo>
                    <a:pt x="197342" y="136127"/>
                  </a:lnTo>
                  <a:lnTo>
                    <a:pt x="263123" y="24750"/>
                  </a:lnTo>
                  <a:lnTo>
                    <a:pt x="328904" y="12375"/>
                  </a:lnTo>
                  <a:lnTo>
                    <a:pt x="394685" y="0"/>
                  </a:lnTo>
                  <a:lnTo>
                    <a:pt x="460466" y="12375"/>
                  </a:lnTo>
                  <a:lnTo>
                    <a:pt x="526247" y="61876"/>
                  </a:lnTo>
                  <a:lnTo>
                    <a:pt x="592028" y="99001"/>
                  </a:lnTo>
                  <a:lnTo>
                    <a:pt x="657808" y="74251"/>
                  </a:lnTo>
                  <a:lnTo>
                    <a:pt x="723589" y="61876"/>
                  </a:lnTo>
                  <a:lnTo>
                    <a:pt x="789370" y="74251"/>
                  </a:lnTo>
                  <a:lnTo>
                    <a:pt x="855151" y="99001"/>
                  </a:lnTo>
                  <a:lnTo>
                    <a:pt x="920932" y="37125"/>
                  </a:lnTo>
                  <a:lnTo>
                    <a:pt x="986713" y="37125"/>
                  </a:lnTo>
                  <a:lnTo>
                    <a:pt x="1052494" y="61876"/>
                  </a:lnTo>
                  <a:lnTo>
                    <a:pt x="1118275" y="37125"/>
                  </a:lnTo>
                  <a:lnTo>
                    <a:pt x="1184056" y="99001"/>
                  </a:lnTo>
                  <a:lnTo>
                    <a:pt x="1249836" y="148502"/>
                  </a:lnTo>
                  <a:lnTo>
                    <a:pt x="1315617" y="185628"/>
                  </a:lnTo>
                  <a:lnTo>
                    <a:pt x="1381398" y="247504"/>
                  </a:lnTo>
                  <a:lnTo>
                    <a:pt x="1447179" y="247504"/>
                  </a:lnTo>
                  <a:lnTo>
                    <a:pt x="1512960" y="259879"/>
                  </a:lnTo>
                  <a:lnTo>
                    <a:pt x="1578741" y="247504"/>
                  </a:lnTo>
                </a:path>
              </a:pathLst>
            </a:custGeom>
            <a:ln w="27101" cap="flat">
              <a:solidFill>
                <a:srgbClr val="1CABE2">
                  <a:alpha val="100000"/>
                </a:srgbClr>
              </a:solidFill>
              <a:prstDash val="solid"/>
              <a:round/>
            </a:ln>
          </p:spPr>
          <p:txBody>
            <a:bodyPr/>
            <a:lstStyle/>
            <a:p/>
          </p:txBody>
        </p:sp>
        <p:sp>
          <p:nvSpPr>
            <p:cNvPr id="24" name="tx24"/>
            <p:cNvSpPr/>
            <p:nvPr/>
          </p:nvSpPr>
          <p:spPr>
            <a:xfrm>
              <a:off x="833163"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 name="tx25"/>
            <p:cNvSpPr/>
            <p:nvPr/>
          </p:nvSpPr>
          <p:spPr>
            <a:xfrm>
              <a:off x="2596391"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 name="tx26"/>
            <p:cNvSpPr/>
            <p:nvPr/>
          </p:nvSpPr>
          <p:spPr>
            <a:xfrm>
              <a:off x="2180669"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2443792"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35376"/>
              <a:ext cx="1578741" cy="482633"/>
            </a:xfrm>
            <a:custGeom>
              <a:avLst/>
              <a:pathLst>
                <a:path w="1578741" h="482633">
                  <a:moveTo>
                    <a:pt x="0" y="12375"/>
                  </a:moveTo>
                  <a:lnTo>
                    <a:pt x="65780" y="37125"/>
                  </a:lnTo>
                  <a:lnTo>
                    <a:pt x="131561" y="86626"/>
                  </a:lnTo>
                  <a:lnTo>
                    <a:pt x="197342" y="24750"/>
                  </a:lnTo>
                  <a:lnTo>
                    <a:pt x="263123" y="24750"/>
                  </a:lnTo>
                  <a:lnTo>
                    <a:pt x="328904" y="24750"/>
                  </a:lnTo>
                  <a:lnTo>
                    <a:pt x="394685" y="24750"/>
                  </a:lnTo>
                  <a:lnTo>
                    <a:pt x="460466" y="24750"/>
                  </a:lnTo>
                  <a:lnTo>
                    <a:pt x="526247" y="24750"/>
                  </a:lnTo>
                  <a:lnTo>
                    <a:pt x="592028" y="24750"/>
                  </a:lnTo>
                  <a:lnTo>
                    <a:pt x="657808" y="0"/>
                  </a:lnTo>
                  <a:lnTo>
                    <a:pt x="723589" y="24750"/>
                  </a:lnTo>
                  <a:lnTo>
                    <a:pt x="789370" y="61876"/>
                  </a:lnTo>
                  <a:lnTo>
                    <a:pt x="855151" y="61876"/>
                  </a:lnTo>
                  <a:lnTo>
                    <a:pt x="920932" y="111377"/>
                  </a:lnTo>
                  <a:lnTo>
                    <a:pt x="986713" y="185628"/>
                  </a:lnTo>
                  <a:lnTo>
                    <a:pt x="1052494" y="99001"/>
                  </a:lnTo>
                  <a:lnTo>
                    <a:pt x="1118275" y="12375"/>
                  </a:lnTo>
                  <a:lnTo>
                    <a:pt x="1184056" y="0"/>
                  </a:lnTo>
                  <a:lnTo>
                    <a:pt x="1249836" y="74251"/>
                  </a:lnTo>
                  <a:lnTo>
                    <a:pt x="1315617" y="160877"/>
                  </a:lnTo>
                  <a:lnTo>
                    <a:pt x="1381398" y="309380"/>
                  </a:lnTo>
                  <a:lnTo>
                    <a:pt x="1447179" y="482633"/>
                  </a:lnTo>
                  <a:lnTo>
                    <a:pt x="1512960" y="123752"/>
                  </a:lnTo>
                  <a:lnTo>
                    <a:pt x="1578741" y="37125"/>
                  </a:lnTo>
                </a:path>
              </a:pathLst>
            </a:custGeom>
            <a:ln w="27101" cap="flat">
              <a:solidFill>
                <a:srgbClr val="1CABE2">
                  <a:alpha val="100000"/>
                </a:srgbClr>
              </a:solidFill>
              <a:prstDash val="solid"/>
              <a:round/>
            </a:ln>
          </p:spPr>
          <p:txBody>
            <a:bodyPr/>
            <a:lstStyle/>
            <a:p/>
          </p:txBody>
        </p:sp>
        <p:sp>
          <p:nvSpPr>
            <p:cNvPr id="48" name="tx48"/>
            <p:cNvSpPr/>
            <p:nvPr/>
          </p:nvSpPr>
          <p:spPr>
            <a:xfrm>
              <a:off x="833163"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49" name="tx49"/>
            <p:cNvSpPr/>
            <p:nvPr/>
          </p:nvSpPr>
          <p:spPr>
            <a:xfrm>
              <a:off x="2596391"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180669"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1" name="tx51"/>
            <p:cNvSpPr/>
            <p:nvPr/>
          </p:nvSpPr>
          <p:spPr>
            <a:xfrm>
              <a:off x="2443792"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42902" y="4717230"/>
              <a:ext cx="920932" cy="457883"/>
            </a:xfrm>
            <a:custGeom>
              <a:avLst/>
              <a:pathLst>
                <a:path w="920932" h="457883">
                  <a:moveTo>
                    <a:pt x="0" y="457883"/>
                  </a:moveTo>
                  <a:lnTo>
                    <a:pt x="65780" y="99001"/>
                  </a:lnTo>
                  <a:lnTo>
                    <a:pt x="131561" y="86626"/>
                  </a:lnTo>
                  <a:lnTo>
                    <a:pt x="197342" y="86626"/>
                  </a:lnTo>
                  <a:lnTo>
                    <a:pt x="263123" y="37125"/>
                  </a:lnTo>
                  <a:lnTo>
                    <a:pt x="328904" y="24750"/>
                  </a:lnTo>
                  <a:lnTo>
                    <a:pt x="394685" y="24750"/>
                  </a:lnTo>
                  <a:lnTo>
                    <a:pt x="460466" y="0"/>
                  </a:lnTo>
                  <a:lnTo>
                    <a:pt x="526247" y="24750"/>
                  </a:lnTo>
                  <a:lnTo>
                    <a:pt x="592028" y="86626"/>
                  </a:lnTo>
                  <a:lnTo>
                    <a:pt x="657808" y="160877"/>
                  </a:lnTo>
                  <a:lnTo>
                    <a:pt x="723589" y="309380"/>
                  </a:lnTo>
                  <a:lnTo>
                    <a:pt x="789370" y="185628"/>
                  </a:lnTo>
                  <a:lnTo>
                    <a:pt x="855151" y="210378"/>
                  </a:lnTo>
                  <a:lnTo>
                    <a:pt x="920932" y="160877"/>
                  </a:lnTo>
                </a:path>
              </a:pathLst>
            </a:custGeom>
            <a:ln w="27101" cap="flat">
              <a:solidFill>
                <a:srgbClr val="1CABE2">
                  <a:alpha val="100000"/>
                </a:srgbClr>
              </a:solidFill>
              <a:prstDash val="solid"/>
              <a:round/>
            </a:ln>
          </p:spPr>
          <p:txBody>
            <a:bodyPr/>
            <a:lstStyle/>
            <a:p/>
          </p:txBody>
        </p:sp>
        <p:sp>
          <p:nvSpPr>
            <p:cNvPr id="72" name="tx72"/>
            <p:cNvSpPr/>
            <p:nvPr/>
          </p:nvSpPr>
          <p:spPr>
            <a:xfrm>
              <a:off x="1490972"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3" name="tx73"/>
            <p:cNvSpPr/>
            <p:nvPr/>
          </p:nvSpPr>
          <p:spPr>
            <a:xfrm>
              <a:off x="2596391"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4" name="tx74"/>
            <p:cNvSpPr/>
            <p:nvPr/>
          </p:nvSpPr>
          <p:spPr>
            <a:xfrm>
              <a:off x="2180669"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5" name="tx75"/>
            <p:cNvSpPr/>
            <p:nvPr/>
          </p:nvSpPr>
          <p:spPr>
            <a:xfrm>
              <a:off x="2443792"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47504"/>
            </a:xfrm>
            <a:custGeom>
              <a:avLst/>
              <a:pathLst>
                <a:path w="1578741" h="247504">
                  <a:moveTo>
                    <a:pt x="0" y="49500"/>
                  </a:moveTo>
                  <a:lnTo>
                    <a:pt x="65780" y="37125"/>
                  </a:lnTo>
                  <a:lnTo>
                    <a:pt x="131561" y="49500"/>
                  </a:lnTo>
                  <a:lnTo>
                    <a:pt x="197342" y="49500"/>
                  </a:lnTo>
                  <a:lnTo>
                    <a:pt x="263123" y="61876"/>
                  </a:lnTo>
                  <a:lnTo>
                    <a:pt x="328904" y="24750"/>
                  </a:lnTo>
                  <a:lnTo>
                    <a:pt x="394685" y="0"/>
                  </a:lnTo>
                  <a:lnTo>
                    <a:pt x="460466" y="0"/>
                  </a:lnTo>
                  <a:lnTo>
                    <a:pt x="526247" y="37125"/>
                  </a:lnTo>
                  <a:lnTo>
                    <a:pt x="592028" y="61876"/>
                  </a:lnTo>
                  <a:lnTo>
                    <a:pt x="657808" y="49500"/>
                  </a:lnTo>
                  <a:lnTo>
                    <a:pt x="723589" y="49500"/>
                  </a:lnTo>
                  <a:lnTo>
                    <a:pt x="789370" y="61876"/>
                  </a:lnTo>
                  <a:lnTo>
                    <a:pt x="855151" y="24750"/>
                  </a:lnTo>
                  <a:lnTo>
                    <a:pt x="920932" y="49500"/>
                  </a:lnTo>
                  <a:lnTo>
                    <a:pt x="986713" y="37125"/>
                  </a:lnTo>
                  <a:lnTo>
                    <a:pt x="1052494" y="61876"/>
                  </a:lnTo>
                  <a:lnTo>
                    <a:pt x="1118275" y="49500"/>
                  </a:lnTo>
                  <a:lnTo>
                    <a:pt x="1184056" y="99001"/>
                  </a:lnTo>
                  <a:lnTo>
                    <a:pt x="1249836" y="136127"/>
                  </a:lnTo>
                  <a:lnTo>
                    <a:pt x="1315617" y="185628"/>
                  </a:lnTo>
                  <a:lnTo>
                    <a:pt x="1381398" y="247504"/>
                  </a:lnTo>
                  <a:lnTo>
                    <a:pt x="1447179" y="210378"/>
                  </a:lnTo>
                  <a:lnTo>
                    <a:pt x="1512960" y="247504"/>
                  </a:lnTo>
                  <a:lnTo>
                    <a:pt x="1578741" y="210378"/>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4539433"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409638" y="3009627"/>
              <a:ext cx="1249836" cy="693012"/>
            </a:xfrm>
            <a:custGeom>
              <a:avLst/>
              <a:pathLst>
                <a:path w="1249836" h="693012">
                  <a:moveTo>
                    <a:pt x="0" y="693012"/>
                  </a:moveTo>
                  <a:lnTo>
                    <a:pt x="65780" y="321755"/>
                  </a:lnTo>
                  <a:lnTo>
                    <a:pt x="131561" y="160877"/>
                  </a:lnTo>
                  <a:lnTo>
                    <a:pt x="197342" y="37125"/>
                  </a:lnTo>
                  <a:lnTo>
                    <a:pt x="263123" y="123752"/>
                  </a:lnTo>
                  <a:lnTo>
                    <a:pt x="328904" y="123752"/>
                  </a:lnTo>
                  <a:lnTo>
                    <a:pt x="394685" y="111377"/>
                  </a:lnTo>
                  <a:lnTo>
                    <a:pt x="460466" y="148502"/>
                  </a:lnTo>
                  <a:lnTo>
                    <a:pt x="526247" y="136127"/>
                  </a:lnTo>
                  <a:lnTo>
                    <a:pt x="592028" y="136127"/>
                  </a:lnTo>
                  <a:lnTo>
                    <a:pt x="657808" y="185628"/>
                  </a:lnTo>
                  <a:lnTo>
                    <a:pt x="723589" y="0"/>
                  </a:lnTo>
                  <a:lnTo>
                    <a:pt x="789370" y="61876"/>
                  </a:lnTo>
                  <a:lnTo>
                    <a:pt x="855151" y="49500"/>
                  </a:lnTo>
                  <a:lnTo>
                    <a:pt x="920932" y="49500"/>
                  </a:lnTo>
                  <a:lnTo>
                    <a:pt x="986713" y="185628"/>
                  </a:lnTo>
                  <a:lnTo>
                    <a:pt x="1052494" y="247504"/>
                  </a:lnTo>
                  <a:lnTo>
                    <a:pt x="1118275" y="420757"/>
                  </a:lnTo>
                  <a:lnTo>
                    <a:pt x="1184056" y="371256"/>
                  </a:lnTo>
                  <a:lnTo>
                    <a:pt x="1249836" y="222754"/>
                  </a:lnTo>
                </a:path>
              </a:pathLst>
            </a:custGeom>
            <a:ln w="27101" cap="flat">
              <a:solidFill>
                <a:srgbClr val="1CABE2">
                  <a:alpha val="100000"/>
                </a:srgbClr>
              </a:solidFill>
              <a:prstDash val="solid"/>
              <a:round/>
            </a:ln>
          </p:spPr>
          <p:txBody>
            <a:bodyPr/>
            <a:lstStyle/>
            <a:p/>
          </p:txBody>
        </p:sp>
        <p:sp>
          <p:nvSpPr>
            <p:cNvPr id="120" name="tx120"/>
            <p:cNvSpPr/>
            <p:nvPr/>
          </p:nvSpPr>
          <p:spPr>
            <a:xfrm>
              <a:off x="3257708"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21" name="tx121"/>
            <p:cNvSpPr/>
            <p:nvPr/>
          </p:nvSpPr>
          <p:spPr>
            <a:xfrm>
              <a:off x="4692031"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4276309"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4539433" y="32409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672761" y="4642979"/>
              <a:ext cx="986713" cy="309380"/>
            </a:xfrm>
            <a:custGeom>
              <a:avLst/>
              <a:pathLst>
                <a:path w="986713" h="309380">
                  <a:moveTo>
                    <a:pt x="0" y="284630"/>
                  </a:moveTo>
                  <a:lnTo>
                    <a:pt x="65780" y="160877"/>
                  </a:lnTo>
                  <a:lnTo>
                    <a:pt x="131561" y="160877"/>
                  </a:lnTo>
                  <a:lnTo>
                    <a:pt x="197342" y="148502"/>
                  </a:lnTo>
                  <a:lnTo>
                    <a:pt x="263123" y="24750"/>
                  </a:lnTo>
                  <a:lnTo>
                    <a:pt x="328904" y="173253"/>
                  </a:lnTo>
                  <a:lnTo>
                    <a:pt x="394685" y="74251"/>
                  </a:lnTo>
                  <a:lnTo>
                    <a:pt x="460466" y="0"/>
                  </a:lnTo>
                  <a:lnTo>
                    <a:pt x="526247" y="0"/>
                  </a:lnTo>
                  <a:lnTo>
                    <a:pt x="592028" y="0"/>
                  </a:lnTo>
                  <a:lnTo>
                    <a:pt x="657808" y="86626"/>
                  </a:lnTo>
                  <a:lnTo>
                    <a:pt x="723589" y="148502"/>
                  </a:lnTo>
                  <a:lnTo>
                    <a:pt x="789370" y="309380"/>
                  </a:lnTo>
                  <a:lnTo>
                    <a:pt x="855151" y="284630"/>
                  </a:lnTo>
                  <a:lnTo>
                    <a:pt x="920932" y="247504"/>
                  </a:lnTo>
                  <a:lnTo>
                    <a:pt x="986713" y="198003"/>
                  </a:lnTo>
                </a:path>
              </a:pathLst>
            </a:custGeom>
            <a:ln w="27101" cap="flat">
              <a:solidFill>
                <a:srgbClr val="1CABE2">
                  <a:alpha val="100000"/>
                </a:srgbClr>
              </a:solidFill>
              <a:prstDash val="solid"/>
              <a:round/>
            </a:ln>
          </p:spPr>
          <p:txBody>
            <a:bodyPr/>
            <a:lstStyle/>
            <a:p/>
          </p:txBody>
        </p:sp>
        <p:sp>
          <p:nvSpPr>
            <p:cNvPr id="144" name="tx144"/>
            <p:cNvSpPr/>
            <p:nvPr/>
          </p:nvSpPr>
          <p:spPr>
            <a:xfrm>
              <a:off x="3520831"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45" name="tx145"/>
            <p:cNvSpPr/>
            <p:nvPr/>
          </p:nvSpPr>
          <p:spPr>
            <a:xfrm>
              <a:off x="4692031"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6" name="tx146"/>
            <p:cNvSpPr/>
            <p:nvPr/>
          </p:nvSpPr>
          <p:spPr>
            <a:xfrm>
              <a:off x="4276309"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4539433"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358881"/>
            </a:xfrm>
            <a:custGeom>
              <a:avLst/>
              <a:pathLst>
                <a:path w="1578741" h="358881">
                  <a:moveTo>
                    <a:pt x="0" y="148502"/>
                  </a:moveTo>
                  <a:lnTo>
                    <a:pt x="65780" y="111377"/>
                  </a:lnTo>
                  <a:lnTo>
                    <a:pt x="131561" y="136127"/>
                  </a:lnTo>
                  <a:lnTo>
                    <a:pt x="197342" y="148502"/>
                  </a:lnTo>
                  <a:lnTo>
                    <a:pt x="263123" y="74251"/>
                  </a:lnTo>
                  <a:lnTo>
                    <a:pt x="328904" y="24750"/>
                  </a:lnTo>
                  <a:lnTo>
                    <a:pt x="394685" y="0"/>
                  </a:lnTo>
                  <a:lnTo>
                    <a:pt x="460466" y="37125"/>
                  </a:lnTo>
                  <a:lnTo>
                    <a:pt x="526247" y="111377"/>
                  </a:lnTo>
                  <a:lnTo>
                    <a:pt x="592028" y="148502"/>
                  </a:lnTo>
                  <a:lnTo>
                    <a:pt x="657808" y="86626"/>
                  </a:lnTo>
                  <a:lnTo>
                    <a:pt x="723589" y="74251"/>
                  </a:lnTo>
                  <a:lnTo>
                    <a:pt x="789370" y="86626"/>
                  </a:lnTo>
                  <a:lnTo>
                    <a:pt x="855151" y="86626"/>
                  </a:lnTo>
                  <a:lnTo>
                    <a:pt x="920932" y="61876"/>
                  </a:lnTo>
                  <a:lnTo>
                    <a:pt x="986713" y="74251"/>
                  </a:lnTo>
                  <a:lnTo>
                    <a:pt x="1052494" y="74251"/>
                  </a:lnTo>
                  <a:lnTo>
                    <a:pt x="1118275" y="86626"/>
                  </a:lnTo>
                  <a:lnTo>
                    <a:pt x="1184056" y="123752"/>
                  </a:lnTo>
                  <a:lnTo>
                    <a:pt x="1249836" y="148502"/>
                  </a:lnTo>
                  <a:lnTo>
                    <a:pt x="1315617" y="235129"/>
                  </a:lnTo>
                  <a:lnTo>
                    <a:pt x="1381398" y="346506"/>
                  </a:lnTo>
                  <a:lnTo>
                    <a:pt x="1447179" y="358881"/>
                  </a:lnTo>
                  <a:lnTo>
                    <a:pt x="1512960" y="334131"/>
                  </a:lnTo>
                  <a:lnTo>
                    <a:pt x="1578741" y="222754"/>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678767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0" name="tx170"/>
            <p:cNvSpPr/>
            <p:nvPr/>
          </p:nvSpPr>
          <p:spPr>
            <a:xfrm>
              <a:off x="6371950"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6635073"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2861125"/>
              <a:ext cx="789370" cy="457883"/>
            </a:xfrm>
            <a:custGeom>
              <a:avLst/>
              <a:pathLst>
                <a:path w="789370" h="457883">
                  <a:moveTo>
                    <a:pt x="0" y="210378"/>
                  </a:moveTo>
                  <a:lnTo>
                    <a:pt x="65780" y="111377"/>
                  </a:lnTo>
                  <a:lnTo>
                    <a:pt x="131561" y="160877"/>
                  </a:lnTo>
                  <a:lnTo>
                    <a:pt x="197342" y="111377"/>
                  </a:lnTo>
                  <a:lnTo>
                    <a:pt x="263123" y="0"/>
                  </a:lnTo>
                  <a:lnTo>
                    <a:pt x="328904" y="74251"/>
                  </a:lnTo>
                  <a:lnTo>
                    <a:pt x="394685" y="61876"/>
                  </a:lnTo>
                  <a:lnTo>
                    <a:pt x="460466" y="123752"/>
                  </a:lnTo>
                  <a:lnTo>
                    <a:pt x="526247" y="210378"/>
                  </a:lnTo>
                  <a:lnTo>
                    <a:pt x="592028" y="457883"/>
                  </a:lnTo>
                  <a:lnTo>
                    <a:pt x="657808" y="309380"/>
                  </a:lnTo>
                  <a:lnTo>
                    <a:pt x="723589" y="272254"/>
                  </a:lnTo>
                  <a:lnTo>
                    <a:pt x="789370" y="99001"/>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5" name="tx195"/>
            <p:cNvSpPr/>
            <p:nvPr/>
          </p:nvSpPr>
          <p:spPr>
            <a:xfrm>
              <a:off x="663507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41147"/>
              <a:ext cx="526247" cy="198003"/>
            </a:xfrm>
            <a:custGeom>
              <a:avLst/>
              <a:pathLst>
                <a:path w="526247" h="198003">
                  <a:moveTo>
                    <a:pt x="0" y="0"/>
                  </a:moveTo>
                  <a:lnTo>
                    <a:pt x="65780" y="0"/>
                  </a:lnTo>
                  <a:lnTo>
                    <a:pt x="131561" y="24750"/>
                  </a:lnTo>
                  <a:lnTo>
                    <a:pt x="197342" y="74251"/>
                  </a:lnTo>
                  <a:lnTo>
                    <a:pt x="263123" y="123752"/>
                  </a:lnTo>
                  <a:lnTo>
                    <a:pt x="328904" y="198003"/>
                  </a:lnTo>
                  <a:lnTo>
                    <a:pt x="394685" y="148502"/>
                  </a:lnTo>
                  <a:lnTo>
                    <a:pt x="460466" y="173253"/>
                  </a:lnTo>
                  <a:lnTo>
                    <a:pt x="526247" y="148502"/>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7" name="tx217"/>
            <p:cNvSpPr/>
            <p:nvPr/>
          </p:nvSpPr>
          <p:spPr>
            <a:xfrm>
              <a:off x="88833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8" name="tx218"/>
            <p:cNvSpPr/>
            <p:nvPr/>
          </p:nvSpPr>
          <p:spPr>
            <a:xfrm>
              <a:off x="84675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730714"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73500"/>
              <a:ext cx="1578741" cy="495009"/>
            </a:xfrm>
            <a:custGeom>
              <a:avLst/>
              <a:pathLst>
                <a:path w="1578741" h="495009">
                  <a:moveTo>
                    <a:pt x="0" y="148502"/>
                  </a:moveTo>
                  <a:lnTo>
                    <a:pt x="65780" y="99001"/>
                  </a:lnTo>
                  <a:lnTo>
                    <a:pt x="131561" y="136127"/>
                  </a:lnTo>
                  <a:lnTo>
                    <a:pt x="197342" y="148502"/>
                  </a:lnTo>
                  <a:lnTo>
                    <a:pt x="263123" y="74251"/>
                  </a:lnTo>
                  <a:lnTo>
                    <a:pt x="328904" y="24750"/>
                  </a:lnTo>
                  <a:lnTo>
                    <a:pt x="394685" y="0"/>
                  </a:lnTo>
                  <a:lnTo>
                    <a:pt x="460466" y="37125"/>
                  </a:lnTo>
                  <a:lnTo>
                    <a:pt x="526247" y="160877"/>
                  </a:lnTo>
                  <a:lnTo>
                    <a:pt x="592028" y="185628"/>
                  </a:lnTo>
                  <a:lnTo>
                    <a:pt x="657808" y="111377"/>
                  </a:lnTo>
                  <a:lnTo>
                    <a:pt x="723589" y="99001"/>
                  </a:lnTo>
                  <a:lnTo>
                    <a:pt x="789370" y="99001"/>
                  </a:lnTo>
                  <a:lnTo>
                    <a:pt x="855151" y="99001"/>
                  </a:lnTo>
                  <a:lnTo>
                    <a:pt x="920932" y="49500"/>
                  </a:lnTo>
                  <a:lnTo>
                    <a:pt x="986713" y="61876"/>
                  </a:lnTo>
                  <a:lnTo>
                    <a:pt x="1052494" y="61876"/>
                  </a:lnTo>
                  <a:lnTo>
                    <a:pt x="1118275" y="74251"/>
                  </a:lnTo>
                  <a:lnTo>
                    <a:pt x="1184056" y="123752"/>
                  </a:lnTo>
                  <a:lnTo>
                    <a:pt x="1249836" y="173253"/>
                  </a:lnTo>
                  <a:lnTo>
                    <a:pt x="1315617" y="247504"/>
                  </a:lnTo>
                  <a:lnTo>
                    <a:pt x="1381398" y="396007"/>
                  </a:lnTo>
                  <a:lnTo>
                    <a:pt x="1447179" y="495009"/>
                  </a:lnTo>
                  <a:lnTo>
                    <a:pt x="1512960" y="284630"/>
                  </a:lnTo>
                  <a:lnTo>
                    <a:pt x="1578741" y="222754"/>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1" name="tx241"/>
            <p:cNvSpPr/>
            <p:nvPr/>
          </p:nvSpPr>
          <p:spPr>
            <a:xfrm>
              <a:off x="88833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42" name="tx242"/>
            <p:cNvSpPr/>
            <p:nvPr/>
          </p:nvSpPr>
          <p:spPr>
            <a:xfrm>
              <a:off x="8467590"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43" name="tx243"/>
            <p:cNvSpPr/>
            <p:nvPr/>
          </p:nvSpPr>
          <p:spPr>
            <a:xfrm>
              <a:off x="8730714"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17867" y="398022"/>
              <a:ext cx="5200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Paraguay,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(69%), followed by BCG (79%).
Compared to 2019, coverage of 8 vaccines decreased (BCG, DTP1, DTP3, IPV1, MCV2, POL3, ROTAC and YFV) and 2 vaccines increased (MCV1 and PCV3).
Compared to 2023, coverage of 10 vaccines increased (BCG, DTP1, DTP3, IPV1, MCV1, MCV2, PCV3,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376038"/>
            </a:xfrm>
            <a:custGeom>
              <a:avLst/>
              <a:pathLst>
                <a:path w="6480943" h="1376038">
                  <a:moveTo>
                    <a:pt x="0" y="569395"/>
                  </a:moveTo>
                  <a:lnTo>
                    <a:pt x="270039" y="427046"/>
                  </a:lnTo>
                  <a:lnTo>
                    <a:pt x="540078" y="521945"/>
                  </a:lnTo>
                  <a:lnTo>
                    <a:pt x="810117" y="569395"/>
                  </a:lnTo>
                  <a:lnTo>
                    <a:pt x="1080157" y="284697"/>
                  </a:lnTo>
                  <a:lnTo>
                    <a:pt x="1350196" y="94899"/>
                  </a:lnTo>
                  <a:lnTo>
                    <a:pt x="1620235" y="0"/>
                  </a:lnTo>
                  <a:lnTo>
                    <a:pt x="1890275" y="142348"/>
                  </a:lnTo>
                  <a:lnTo>
                    <a:pt x="2160314" y="427046"/>
                  </a:lnTo>
                  <a:lnTo>
                    <a:pt x="2430353" y="569395"/>
                  </a:lnTo>
                  <a:lnTo>
                    <a:pt x="2700393" y="332147"/>
                  </a:lnTo>
                  <a:lnTo>
                    <a:pt x="2970432" y="284697"/>
                  </a:lnTo>
                  <a:lnTo>
                    <a:pt x="3240471" y="332147"/>
                  </a:lnTo>
                  <a:lnTo>
                    <a:pt x="3510510" y="332147"/>
                  </a:lnTo>
                  <a:lnTo>
                    <a:pt x="3780550" y="237248"/>
                  </a:lnTo>
                  <a:lnTo>
                    <a:pt x="4050589" y="284697"/>
                  </a:lnTo>
                  <a:lnTo>
                    <a:pt x="4320628" y="284697"/>
                  </a:lnTo>
                  <a:lnTo>
                    <a:pt x="4590668" y="332147"/>
                  </a:lnTo>
                  <a:lnTo>
                    <a:pt x="4860707" y="474496"/>
                  </a:lnTo>
                  <a:lnTo>
                    <a:pt x="5130746" y="569395"/>
                  </a:lnTo>
                  <a:lnTo>
                    <a:pt x="5400786" y="901542"/>
                  </a:lnTo>
                  <a:lnTo>
                    <a:pt x="5670825" y="1328589"/>
                  </a:lnTo>
                  <a:lnTo>
                    <a:pt x="5940864" y="1376038"/>
                  </a:lnTo>
                  <a:lnTo>
                    <a:pt x="6210904" y="1281139"/>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945373" y="1215496"/>
              <a:ext cx="5670825" cy="1138790"/>
            </a:xfrm>
            <a:custGeom>
              <a:avLst/>
              <a:pathLst>
                <a:path w="5670825" h="1138790">
                  <a:moveTo>
                    <a:pt x="0" y="332147"/>
                  </a:moveTo>
                  <a:lnTo>
                    <a:pt x="270039" y="142348"/>
                  </a:lnTo>
                  <a:lnTo>
                    <a:pt x="540078" y="47449"/>
                  </a:lnTo>
                  <a:lnTo>
                    <a:pt x="810117" y="47449"/>
                  </a:lnTo>
                  <a:lnTo>
                    <a:pt x="1080157" y="332147"/>
                  </a:lnTo>
                  <a:lnTo>
                    <a:pt x="1350196" y="284697"/>
                  </a:lnTo>
                  <a:lnTo>
                    <a:pt x="1620235" y="379596"/>
                  </a:lnTo>
                  <a:lnTo>
                    <a:pt x="1890275" y="94899"/>
                  </a:lnTo>
                  <a:lnTo>
                    <a:pt x="2160314" y="94899"/>
                  </a:lnTo>
                  <a:lnTo>
                    <a:pt x="2430353" y="94899"/>
                  </a:lnTo>
                  <a:lnTo>
                    <a:pt x="2700393" y="142348"/>
                  </a:lnTo>
                  <a:lnTo>
                    <a:pt x="2970432" y="0"/>
                  </a:lnTo>
                  <a:lnTo>
                    <a:pt x="3240471" y="47449"/>
                  </a:lnTo>
                  <a:lnTo>
                    <a:pt x="3510510" y="47449"/>
                  </a:lnTo>
                  <a:lnTo>
                    <a:pt x="3780550" y="94899"/>
                  </a:lnTo>
                  <a:lnTo>
                    <a:pt x="4050589" y="237248"/>
                  </a:lnTo>
                  <a:lnTo>
                    <a:pt x="4320628" y="332147"/>
                  </a:lnTo>
                  <a:lnTo>
                    <a:pt x="4590668" y="664294"/>
                  </a:lnTo>
                  <a:lnTo>
                    <a:pt x="4860707" y="1091341"/>
                  </a:lnTo>
                  <a:lnTo>
                    <a:pt x="5130746" y="1138790"/>
                  </a:lnTo>
                  <a:lnTo>
                    <a:pt x="5400786" y="1043891"/>
                  </a:lnTo>
                  <a:lnTo>
                    <a:pt x="5670825" y="616844"/>
                  </a:lnTo>
                </a:path>
              </a:pathLst>
            </a:custGeom>
            <a:ln w="27101" cap="flat">
              <a:solidFill>
                <a:srgbClr val="80BD41">
                  <a:alpha val="100000"/>
                </a:srgbClr>
              </a:solidFill>
              <a:prstDash val="solid"/>
              <a:round/>
            </a:ln>
          </p:spPr>
          <p:txBody>
            <a:bodyPr/>
            <a:lstStyle/>
            <a:p/>
          </p:txBody>
        </p:sp>
        <p:sp>
          <p:nvSpPr>
            <p:cNvPr id="39" name="pl39"/>
            <p:cNvSpPr/>
            <p:nvPr/>
          </p:nvSpPr>
          <p:spPr>
            <a:xfrm>
              <a:off x="1945373" y="1215496"/>
              <a:ext cx="5670825" cy="1138790"/>
            </a:xfrm>
            <a:custGeom>
              <a:avLst/>
              <a:pathLst>
                <a:path w="5670825" h="1138790">
                  <a:moveTo>
                    <a:pt x="0" y="332147"/>
                  </a:moveTo>
                  <a:lnTo>
                    <a:pt x="270039" y="47449"/>
                  </a:lnTo>
                  <a:lnTo>
                    <a:pt x="540078" y="0"/>
                  </a:lnTo>
                  <a:lnTo>
                    <a:pt x="810117" y="47449"/>
                  </a:lnTo>
                  <a:lnTo>
                    <a:pt x="1080157" y="237248"/>
                  </a:lnTo>
                  <a:lnTo>
                    <a:pt x="1350196" y="284697"/>
                  </a:lnTo>
                  <a:lnTo>
                    <a:pt x="1620235" y="379596"/>
                  </a:lnTo>
                  <a:lnTo>
                    <a:pt x="1890275" y="94899"/>
                  </a:lnTo>
                  <a:lnTo>
                    <a:pt x="2160314" y="94899"/>
                  </a:lnTo>
                  <a:lnTo>
                    <a:pt x="2430353" y="94899"/>
                  </a:lnTo>
                  <a:lnTo>
                    <a:pt x="2700393" y="142348"/>
                  </a:lnTo>
                  <a:lnTo>
                    <a:pt x="2970432" y="0"/>
                  </a:lnTo>
                  <a:lnTo>
                    <a:pt x="3240471" y="47449"/>
                  </a:lnTo>
                  <a:lnTo>
                    <a:pt x="3510510" y="47449"/>
                  </a:lnTo>
                  <a:lnTo>
                    <a:pt x="3780550" y="94899"/>
                  </a:lnTo>
                  <a:lnTo>
                    <a:pt x="4050589" y="237248"/>
                  </a:lnTo>
                  <a:lnTo>
                    <a:pt x="4320628" y="332147"/>
                  </a:lnTo>
                  <a:lnTo>
                    <a:pt x="4590668" y="664294"/>
                  </a:lnTo>
                  <a:lnTo>
                    <a:pt x="4860707" y="1091341"/>
                  </a:lnTo>
                  <a:lnTo>
                    <a:pt x="5130746" y="1138790"/>
                  </a:lnTo>
                  <a:lnTo>
                    <a:pt x="5400786" y="1043891"/>
                  </a:lnTo>
                  <a:lnTo>
                    <a:pt x="5670825" y="616844"/>
                  </a:lnTo>
                </a:path>
              </a:pathLst>
            </a:custGeom>
            <a:ln w="27101" cap="flat">
              <a:solidFill>
                <a:srgbClr val="EE00EE">
                  <a:alpha val="100000"/>
                </a:srgbClr>
              </a:solidFill>
              <a:prstDash val="solid"/>
              <a:round/>
            </a:ln>
          </p:spPr>
          <p:txBody>
            <a:bodyPr/>
            <a:lstStyle/>
            <a:p/>
          </p:txBody>
        </p:sp>
        <p:sp>
          <p:nvSpPr>
            <p:cNvPr id="40" name="pl40"/>
            <p:cNvSpPr/>
            <p:nvPr/>
          </p:nvSpPr>
          <p:spPr>
            <a:xfrm>
              <a:off x="4645766" y="1832341"/>
              <a:ext cx="2970432" cy="2941875"/>
            </a:xfrm>
            <a:custGeom>
              <a:avLst/>
              <a:pathLst>
                <a:path w="2970432" h="2941875">
                  <a:moveTo>
                    <a:pt x="0" y="47449"/>
                  </a:moveTo>
                  <a:lnTo>
                    <a:pt x="270039" y="0"/>
                  </a:lnTo>
                  <a:lnTo>
                    <a:pt x="540078" y="284697"/>
                  </a:lnTo>
                  <a:lnTo>
                    <a:pt x="810117" y="284697"/>
                  </a:lnTo>
                  <a:lnTo>
                    <a:pt x="1080157" y="284697"/>
                  </a:lnTo>
                  <a:lnTo>
                    <a:pt x="1350196" y="284697"/>
                  </a:lnTo>
                  <a:lnTo>
                    <a:pt x="1620235" y="427046"/>
                  </a:lnTo>
                  <a:lnTo>
                    <a:pt x="1890275" y="1518387"/>
                  </a:lnTo>
                  <a:lnTo>
                    <a:pt x="2160314" y="2230131"/>
                  </a:lnTo>
                  <a:lnTo>
                    <a:pt x="2430353" y="2941875"/>
                  </a:lnTo>
                  <a:lnTo>
                    <a:pt x="2700393" y="2752077"/>
                  </a:lnTo>
                  <a:lnTo>
                    <a:pt x="2970432" y="1565837"/>
                  </a:lnTo>
                </a:path>
              </a:pathLst>
            </a:custGeom>
            <a:ln w="27101" cap="flat">
              <a:solidFill>
                <a:srgbClr val="6A3D9A">
                  <a:alpha val="100000"/>
                </a:srgbClr>
              </a:solidFill>
              <a:prstDash val="solid"/>
              <a:round/>
            </a:ln>
          </p:spPr>
          <p:txBody>
            <a:bodyPr/>
            <a:lstStyle/>
            <a:p/>
          </p:txBody>
        </p:sp>
        <p:sp>
          <p:nvSpPr>
            <p:cNvPr id="41" name="pl41"/>
            <p:cNvSpPr/>
            <p:nvPr/>
          </p:nvSpPr>
          <p:spPr>
            <a:xfrm>
              <a:off x="5455884" y="1168047"/>
              <a:ext cx="2160314" cy="759193"/>
            </a:xfrm>
            <a:custGeom>
              <a:avLst/>
              <a:pathLst>
                <a:path w="2160314" h="759193">
                  <a:moveTo>
                    <a:pt x="0" y="0"/>
                  </a:moveTo>
                  <a:lnTo>
                    <a:pt x="270039" y="0"/>
                  </a:lnTo>
                  <a:lnTo>
                    <a:pt x="540078" y="94899"/>
                  </a:lnTo>
                  <a:lnTo>
                    <a:pt x="810117" y="284697"/>
                  </a:lnTo>
                  <a:lnTo>
                    <a:pt x="1080157" y="474496"/>
                  </a:lnTo>
                  <a:lnTo>
                    <a:pt x="1350196" y="759193"/>
                  </a:lnTo>
                  <a:lnTo>
                    <a:pt x="1620235" y="569395"/>
                  </a:lnTo>
                  <a:lnTo>
                    <a:pt x="1890275" y="664294"/>
                  </a:lnTo>
                  <a:lnTo>
                    <a:pt x="2160314" y="569395"/>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1850534"/>
            </a:xfrm>
            <a:custGeom>
              <a:avLst/>
              <a:pathLst>
                <a:path w="6480943" h="1850534">
                  <a:moveTo>
                    <a:pt x="0" y="47449"/>
                  </a:moveTo>
                  <a:lnTo>
                    <a:pt x="270039" y="142348"/>
                  </a:lnTo>
                  <a:lnTo>
                    <a:pt x="540078" y="332147"/>
                  </a:lnTo>
                  <a:lnTo>
                    <a:pt x="810117" y="94899"/>
                  </a:lnTo>
                  <a:lnTo>
                    <a:pt x="1080157" y="94899"/>
                  </a:lnTo>
                  <a:lnTo>
                    <a:pt x="1350196" y="94899"/>
                  </a:lnTo>
                  <a:lnTo>
                    <a:pt x="1620235" y="94899"/>
                  </a:lnTo>
                  <a:lnTo>
                    <a:pt x="1890275" y="94899"/>
                  </a:lnTo>
                  <a:lnTo>
                    <a:pt x="2160314" y="94899"/>
                  </a:lnTo>
                  <a:lnTo>
                    <a:pt x="2430353" y="94899"/>
                  </a:lnTo>
                  <a:lnTo>
                    <a:pt x="2700393" y="0"/>
                  </a:lnTo>
                  <a:lnTo>
                    <a:pt x="2970432" y="94899"/>
                  </a:lnTo>
                  <a:lnTo>
                    <a:pt x="3240471" y="237248"/>
                  </a:lnTo>
                  <a:lnTo>
                    <a:pt x="3510510" y="237248"/>
                  </a:lnTo>
                  <a:lnTo>
                    <a:pt x="3780550" y="427046"/>
                  </a:lnTo>
                  <a:lnTo>
                    <a:pt x="4050589" y="711744"/>
                  </a:lnTo>
                  <a:lnTo>
                    <a:pt x="4320628" y="379596"/>
                  </a:lnTo>
                  <a:lnTo>
                    <a:pt x="4590668" y="47449"/>
                  </a:lnTo>
                  <a:lnTo>
                    <a:pt x="4860707" y="0"/>
                  </a:lnTo>
                  <a:lnTo>
                    <a:pt x="5130746" y="284697"/>
                  </a:lnTo>
                  <a:lnTo>
                    <a:pt x="5400786" y="616844"/>
                  </a:lnTo>
                  <a:lnTo>
                    <a:pt x="5670825" y="1186240"/>
                  </a:lnTo>
                  <a:lnTo>
                    <a:pt x="5940864" y="1850534"/>
                  </a:lnTo>
                  <a:lnTo>
                    <a:pt x="6210904" y="474496"/>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2485451" y="1500194"/>
              <a:ext cx="5130746" cy="2657178"/>
            </a:xfrm>
            <a:custGeom>
              <a:avLst/>
              <a:pathLst>
                <a:path w="5130746" h="2657178">
                  <a:moveTo>
                    <a:pt x="0" y="2657178"/>
                  </a:moveTo>
                  <a:lnTo>
                    <a:pt x="270039" y="1233689"/>
                  </a:lnTo>
                  <a:lnTo>
                    <a:pt x="540078" y="616844"/>
                  </a:lnTo>
                  <a:lnTo>
                    <a:pt x="810117" y="142348"/>
                  </a:lnTo>
                  <a:lnTo>
                    <a:pt x="1080157" y="474496"/>
                  </a:lnTo>
                  <a:lnTo>
                    <a:pt x="1350196" y="474496"/>
                  </a:lnTo>
                  <a:lnTo>
                    <a:pt x="1620235" y="427046"/>
                  </a:lnTo>
                  <a:lnTo>
                    <a:pt x="1890275" y="569395"/>
                  </a:lnTo>
                  <a:lnTo>
                    <a:pt x="2160314" y="521945"/>
                  </a:lnTo>
                  <a:lnTo>
                    <a:pt x="2430353" y="521945"/>
                  </a:lnTo>
                  <a:lnTo>
                    <a:pt x="2700393" y="711744"/>
                  </a:lnTo>
                  <a:lnTo>
                    <a:pt x="2970432" y="0"/>
                  </a:lnTo>
                  <a:lnTo>
                    <a:pt x="3240471" y="237248"/>
                  </a:lnTo>
                  <a:lnTo>
                    <a:pt x="3510510" y="189798"/>
                  </a:lnTo>
                  <a:lnTo>
                    <a:pt x="3780550" y="189798"/>
                  </a:lnTo>
                  <a:lnTo>
                    <a:pt x="4050589" y="711744"/>
                  </a:lnTo>
                  <a:lnTo>
                    <a:pt x="4320628" y="948992"/>
                  </a:lnTo>
                  <a:lnTo>
                    <a:pt x="4590668" y="1613286"/>
                  </a:lnTo>
                  <a:lnTo>
                    <a:pt x="4860707" y="1423488"/>
                  </a:lnTo>
                  <a:lnTo>
                    <a:pt x="5130746" y="854093"/>
                  </a:lnTo>
                </a:path>
              </a:pathLst>
            </a:custGeom>
            <a:ln w="27101" cap="flat">
              <a:solidFill>
                <a:srgbClr val="FFC20E">
                  <a:alpha val="100000"/>
                </a:srgbClr>
              </a:solidFill>
              <a:prstDash val="solid"/>
              <a:round/>
            </a:ln>
          </p:spPr>
          <p:txBody>
            <a:bodyPr/>
            <a:lstStyle/>
            <a:p/>
          </p:txBody>
        </p:sp>
        <p:sp>
          <p:nvSpPr>
            <p:cNvPr id="44" name="pl44"/>
            <p:cNvSpPr/>
            <p:nvPr/>
          </p:nvSpPr>
          <p:spPr>
            <a:xfrm>
              <a:off x="4375727" y="930799"/>
              <a:ext cx="3240471" cy="1755635"/>
            </a:xfrm>
            <a:custGeom>
              <a:avLst/>
              <a:pathLst>
                <a:path w="3240471" h="1755635">
                  <a:moveTo>
                    <a:pt x="0" y="806643"/>
                  </a:moveTo>
                  <a:lnTo>
                    <a:pt x="270039" y="427046"/>
                  </a:lnTo>
                  <a:lnTo>
                    <a:pt x="540078" y="616844"/>
                  </a:lnTo>
                  <a:lnTo>
                    <a:pt x="810117" y="427046"/>
                  </a:lnTo>
                  <a:lnTo>
                    <a:pt x="1080157" y="0"/>
                  </a:lnTo>
                  <a:lnTo>
                    <a:pt x="1350196" y="284697"/>
                  </a:lnTo>
                  <a:lnTo>
                    <a:pt x="1620235" y="237248"/>
                  </a:lnTo>
                  <a:lnTo>
                    <a:pt x="1890275" y="474496"/>
                  </a:lnTo>
                  <a:lnTo>
                    <a:pt x="2160314" y="806643"/>
                  </a:lnTo>
                  <a:lnTo>
                    <a:pt x="2430353" y="1755635"/>
                  </a:lnTo>
                  <a:lnTo>
                    <a:pt x="2700393" y="1186240"/>
                  </a:lnTo>
                  <a:lnTo>
                    <a:pt x="2970432" y="1043891"/>
                  </a:lnTo>
                  <a:lnTo>
                    <a:pt x="3240471"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897984"/>
            </a:xfrm>
            <a:custGeom>
              <a:avLst/>
              <a:pathLst>
                <a:path w="6480943" h="1897984">
                  <a:moveTo>
                    <a:pt x="0" y="569395"/>
                  </a:moveTo>
                  <a:lnTo>
                    <a:pt x="270039" y="379596"/>
                  </a:lnTo>
                  <a:lnTo>
                    <a:pt x="540078" y="521945"/>
                  </a:lnTo>
                  <a:lnTo>
                    <a:pt x="810117" y="569395"/>
                  </a:lnTo>
                  <a:lnTo>
                    <a:pt x="1080157" y="284697"/>
                  </a:lnTo>
                  <a:lnTo>
                    <a:pt x="1350196" y="94899"/>
                  </a:lnTo>
                  <a:lnTo>
                    <a:pt x="1620235" y="0"/>
                  </a:lnTo>
                  <a:lnTo>
                    <a:pt x="1890275" y="142348"/>
                  </a:lnTo>
                  <a:lnTo>
                    <a:pt x="2160314" y="616844"/>
                  </a:lnTo>
                  <a:lnTo>
                    <a:pt x="2430353" y="711744"/>
                  </a:lnTo>
                  <a:lnTo>
                    <a:pt x="2700393" y="427046"/>
                  </a:lnTo>
                  <a:lnTo>
                    <a:pt x="2970432" y="379596"/>
                  </a:lnTo>
                  <a:lnTo>
                    <a:pt x="3240471" y="379596"/>
                  </a:lnTo>
                  <a:lnTo>
                    <a:pt x="3510510" y="379596"/>
                  </a:lnTo>
                  <a:lnTo>
                    <a:pt x="3780550" y="189798"/>
                  </a:lnTo>
                  <a:lnTo>
                    <a:pt x="4050589" y="237248"/>
                  </a:lnTo>
                  <a:lnTo>
                    <a:pt x="4320628" y="237248"/>
                  </a:lnTo>
                  <a:lnTo>
                    <a:pt x="4590668" y="284697"/>
                  </a:lnTo>
                  <a:lnTo>
                    <a:pt x="4860707" y="474496"/>
                  </a:lnTo>
                  <a:lnTo>
                    <a:pt x="5130746" y="664294"/>
                  </a:lnTo>
                  <a:lnTo>
                    <a:pt x="5400786" y="948992"/>
                  </a:lnTo>
                  <a:lnTo>
                    <a:pt x="5670825" y="1518387"/>
                  </a:lnTo>
                  <a:lnTo>
                    <a:pt x="5940864" y="1897984"/>
                  </a:lnTo>
                  <a:lnTo>
                    <a:pt x="6210904" y="1091341"/>
                  </a:lnTo>
                  <a:lnTo>
                    <a:pt x="6480943" y="854093"/>
                  </a:lnTo>
                </a:path>
              </a:pathLst>
            </a:custGeom>
            <a:ln w="27101" cap="flat">
              <a:solidFill>
                <a:srgbClr val="9A32CD">
                  <a:alpha val="100000"/>
                </a:srgbClr>
              </a:solidFill>
              <a:prstDash val="solid"/>
              <a:round/>
            </a:ln>
          </p:spPr>
          <p:txBody>
            <a:bodyPr/>
            <a:lstStyle/>
            <a:p/>
          </p:txBody>
        </p:sp>
        <p:sp>
          <p:nvSpPr>
            <p:cNvPr id="46" name="pl46"/>
            <p:cNvSpPr/>
            <p:nvPr/>
          </p:nvSpPr>
          <p:spPr>
            <a:xfrm>
              <a:off x="3835648" y="1215496"/>
              <a:ext cx="3780550" cy="1755635"/>
            </a:xfrm>
            <a:custGeom>
              <a:avLst/>
              <a:pathLst>
                <a:path w="3780550" h="1755635">
                  <a:moveTo>
                    <a:pt x="0" y="1755635"/>
                  </a:moveTo>
                  <a:lnTo>
                    <a:pt x="270039" y="379596"/>
                  </a:lnTo>
                  <a:lnTo>
                    <a:pt x="540078" y="332147"/>
                  </a:lnTo>
                  <a:lnTo>
                    <a:pt x="810117" y="332147"/>
                  </a:lnTo>
                  <a:lnTo>
                    <a:pt x="1080157" y="142348"/>
                  </a:lnTo>
                  <a:lnTo>
                    <a:pt x="1350196" y="94899"/>
                  </a:lnTo>
                  <a:lnTo>
                    <a:pt x="1620235" y="94899"/>
                  </a:lnTo>
                  <a:lnTo>
                    <a:pt x="1890275" y="0"/>
                  </a:lnTo>
                  <a:lnTo>
                    <a:pt x="2160314" y="94899"/>
                  </a:lnTo>
                  <a:lnTo>
                    <a:pt x="2430353" y="332147"/>
                  </a:lnTo>
                  <a:lnTo>
                    <a:pt x="2700393" y="616844"/>
                  </a:lnTo>
                  <a:lnTo>
                    <a:pt x="2970432" y="1186240"/>
                  </a:lnTo>
                  <a:lnTo>
                    <a:pt x="3240471" y="711744"/>
                  </a:lnTo>
                  <a:lnTo>
                    <a:pt x="3510510" y="806643"/>
                  </a:lnTo>
                  <a:lnTo>
                    <a:pt x="3780550" y="616844"/>
                  </a:lnTo>
                </a:path>
              </a:pathLst>
            </a:custGeom>
            <a:ln w="27101" cap="flat">
              <a:solidFill>
                <a:srgbClr val="836FFF">
                  <a:alpha val="100000"/>
                </a:srgbClr>
              </a:solidFill>
              <a:prstDash val="solid"/>
              <a:round/>
            </a:ln>
          </p:spPr>
          <p:txBody>
            <a:bodyPr/>
            <a:lstStyle/>
            <a:p/>
          </p:txBody>
        </p:sp>
        <p:sp>
          <p:nvSpPr>
            <p:cNvPr id="47" name="pl47"/>
            <p:cNvSpPr/>
            <p:nvPr/>
          </p:nvSpPr>
          <p:spPr>
            <a:xfrm>
              <a:off x="1135255" y="1215496"/>
              <a:ext cx="6480943" cy="1850534"/>
            </a:xfrm>
            <a:custGeom>
              <a:avLst/>
              <a:pathLst>
                <a:path w="6480943" h="1850534">
                  <a:moveTo>
                    <a:pt x="0" y="47449"/>
                  </a:moveTo>
                  <a:lnTo>
                    <a:pt x="270039" y="142348"/>
                  </a:lnTo>
                  <a:lnTo>
                    <a:pt x="540078" y="332147"/>
                  </a:lnTo>
                  <a:lnTo>
                    <a:pt x="810117" y="94899"/>
                  </a:lnTo>
                  <a:lnTo>
                    <a:pt x="1080157" y="94899"/>
                  </a:lnTo>
                  <a:lnTo>
                    <a:pt x="1350196" y="94899"/>
                  </a:lnTo>
                  <a:lnTo>
                    <a:pt x="1620235" y="94899"/>
                  </a:lnTo>
                  <a:lnTo>
                    <a:pt x="1890275" y="94899"/>
                  </a:lnTo>
                  <a:lnTo>
                    <a:pt x="2160314" y="94899"/>
                  </a:lnTo>
                  <a:lnTo>
                    <a:pt x="2430353" y="94899"/>
                  </a:lnTo>
                  <a:lnTo>
                    <a:pt x="2700393" y="0"/>
                  </a:lnTo>
                  <a:lnTo>
                    <a:pt x="2970432" y="94899"/>
                  </a:lnTo>
                  <a:lnTo>
                    <a:pt x="3240471" y="237248"/>
                  </a:lnTo>
                  <a:lnTo>
                    <a:pt x="3510510" y="237248"/>
                  </a:lnTo>
                  <a:lnTo>
                    <a:pt x="3780550" y="427046"/>
                  </a:lnTo>
                  <a:lnTo>
                    <a:pt x="4050589" y="711744"/>
                  </a:lnTo>
                  <a:lnTo>
                    <a:pt x="4320628" y="379596"/>
                  </a:lnTo>
                  <a:lnTo>
                    <a:pt x="4590668" y="47449"/>
                  </a:lnTo>
                  <a:lnTo>
                    <a:pt x="4860707" y="0"/>
                  </a:lnTo>
                  <a:lnTo>
                    <a:pt x="5130746" y="284697"/>
                  </a:lnTo>
                  <a:lnTo>
                    <a:pt x="5400786" y="616844"/>
                  </a:lnTo>
                  <a:lnTo>
                    <a:pt x="5670825" y="1186240"/>
                  </a:lnTo>
                  <a:lnTo>
                    <a:pt x="5940864" y="1850534"/>
                  </a:lnTo>
                  <a:lnTo>
                    <a:pt x="6210904" y="474496"/>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28733" y="795232"/>
              <a:ext cx="772208" cy="506934"/>
            </a:xfrm>
            <a:custGeom>
              <a:avLst/>
              <a:pathLst>
                <a:path w="772208" h="506934">
                  <a:moveTo>
                    <a:pt x="772208" y="0"/>
                  </a:moveTo>
                  <a:lnTo>
                    <a:pt x="0" y="506934"/>
                  </a:lnTo>
                </a:path>
              </a:pathLst>
            </a:custGeom>
          </p:spPr>
          <p:txBody>
            <a:bodyPr/>
            <a:lstStyle/>
            <a:p/>
          </p:txBody>
        </p:sp>
        <p:sp>
          <p:nvSpPr>
            <p:cNvPr id="49" name="pl49"/>
            <p:cNvSpPr/>
            <p:nvPr/>
          </p:nvSpPr>
          <p:spPr>
            <a:xfrm>
              <a:off x="7631359" y="1051609"/>
              <a:ext cx="727502" cy="299985"/>
            </a:xfrm>
            <a:custGeom>
              <a:avLst/>
              <a:pathLst>
                <a:path w="727502" h="299985">
                  <a:moveTo>
                    <a:pt x="727502" y="0"/>
                  </a:moveTo>
                  <a:lnTo>
                    <a:pt x="0" y="299985"/>
                  </a:lnTo>
                </a:path>
              </a:pathLst>
            </a:custGeom>
          </p:spPr>
          <p:txBody>
            <a:bodyPr/>
            <a:lstStyle/>
            <a:p/>
          </p:txBody>
        </p:sp>
        <p:sp>
          <p:nvSpPr>
            <p:cNvPr id="50" name="pl50"/>
            <p:cNvSpPr/>
            <p:nvPr/>
          </p:nvSpPr>
          <p:spPr>
            <a:xfrm>
              <a:off x="7634202" y="1305552"/>
              <a:ext cx="658228" cy="50901"/>
            </a:xfrm>
            <a:custGeom>
              <a:avLst/>
              <a:pathLst>
                <a:path w="658228" h="50901">
                  <a:moveTo>
                    <a:pt x="658228" y="0"/>
                  </a:moveTo>
                  <a:lnTo>
                    <a:pt x="0" y="50901"/>
                  </a:lnTo>
                </a:path>
              </a:pathLst>
            </a:custGeom>
          </p:spPr>
          <p:txBody>
            <a:bodyPr/>
            <a:lstStyle/>
            <a:p/>
          </p:txBody>
        </p:sp>
        <p:sp>
          <p:nvSpPr>
            <p:cNvPr id="51" name="pl51"/>
            <p:cNvSpPr/>
            <p:nvPr/>
          </p:nvSpPr>
          <p:spPr>
            <a:xfrm>
              <a:off x="7633399" y="1567406"/>
              <a:ext cx="791627" cy="166419"/>
            </a:xfrm>
            <a:custGeom>
              <a:avLst/>
              <a:pathLst>
                <a:path w="791627" h="166419">
                  <a:moveTo>
                    <a:pt x="791627" y="0"/>
                  </a:moveTo>
                  <a:lnTo>
                    <a:pt x="0" y="166419"/>
                  </a:lnTo>
                </a:path>
              </a:pathLst>
            </a:custGeom>
          </p:spPr>
          <p:txBody>
            <a:bodyPr/>
            <a:lstStyle/>
            <a:p/>
          </p:txBody>
        </p:sp>
        <p:sp>
          <p:nvSpPr>
            <p:cNvPr id="52" name="pl52"/>
            <p:cNvSpPr/>
            <p:nvPr/>
          </p:nvSpPr>
          <p:spPr>
            <a:xfrm>
              <a:off x="7628788" y="1840537"/>
              <a:ext cx="754156" cy="490926"/>
            </a:xfrm>
            <a:custGeom>
              <a:avLst/>
              <a:pathLst>
                <a:path w="754156" h="490926">
                  <a:moveTo>
                    <a:pt x="754156" y="490926"/>
                  </a:moveTo>
                  <a:lnTo>
                    <a:pt x="0" y="0"/>
                  </a:lnTo>
                </a:path>
              </a:pathLst>
            </a:custGeom>
          </p:spPr>
          <p:txBody>
            <a:bodyPr/>
            <a:lstStyle/>
            <a:p/>
          </p:txBody>
        </p:sp>
        <p:sp>
          <p:nvSpPr>
            <p:cNvPr id="53" name="pl53"/>
            <p:cNvSpPr/>
            <p:nvPr/>
          </p:nvSpPr>
          <p:spPr>
            <a:xfrm>
              <a:off x="7625387" y="1842157"/>
              <a:ext cx="703196" cy="751146"/>
            </a:xfrm>
            <a:custGeom>
              <a:avLst/>
              <a:pathLst>
                <a:path w="703196" h="751146">
                  <a:moveTo>
                    <a:pt x="703196" y="751146"/>
                  </a:moveTo>
                  <a:lnTo>
                    <a:pt x="0" y="0"/>
                  </a:lnTo>
                </a:path>
              </a:pathLst>
            </a:custGeom>
          </p:spPr>
          <p:txBody>
            <a:bodyPr/>
            <a:lstStyle/>
            <a:p/>
          </p:txBody>
        </p:sp>
        <p:sp>
          <p:nvSpPr>
            <p:cNvPr id="54" name="pl54"/>
            <p:cNvSpPr/>
            <p:nvPr/>
          </p:nvSpPr>
          <p:spPr>
            <a:xfrm>
              <a:off x="7624341" y="1842514"/>
              <a:ext cx="812754" cy="1015426"/>
            </a:xfrm>
            <a:custGeom>
              <a:avLst/>
              <a:pathLst>
                <a:path w="812754" h="1015426">
                  <a:moveTo>
                    <a:pt x="812754" y="1015426"/>
                  </a:moveTo>
                  <a:lnTo>
                    <a:pt x="0" y="0"/>
                  </a:lnTo>
                </a:path>
              </a:pathLst>
            </a:custGeom>
          </p:spPr>
          <p:txBody>
            <a:bodyPr/>
            <a:lstStyle/>
            <a:p/>
          </p:txBody>
        </p:sp>
        <p:sp>
          <p:nvSpPr>
            <p:cNvPr id="55" name="pl55"/>
            <p:cNvSpPr/>
            <p:nvPr/>
          </p:nvSpPr>
          <p:spPr>
            <a:xfrm>
              <a:off x="7634335" y="1822559"/>
              <a:ext cx="724367" cy="9543"/>
            </a:xfrm>
            <a:custGeom>
              <a:avLst/>
              <a:pathLst>
                <a:path w="724367" h="9543">
                  <a:moveTo>
                    <a:pt x="724367" y="0"/>
                  </a:moveTo>
                  <a:lnTo>
                    <a:pt x="0" y="9543"/>
                  </a:lnTo>
                </a:path>
              </a:pathLst>
            </a:custGeom>
          </p:spPr>
          <p:txBody>
            <a:bodyPr/>
            <a:lstStyle/>
            <a:p/>
          </p:txBody>
        </p:sp>
        <p:sp>
          <p:nvSpPr>
            <p:cNvPr id="56" name="pl56"/>
            <p:cNvSpPr/>
            <p:nvPr/>
          </p:nvSpPr>
          <p:spPr>
            <a:xfrm>
              <a:off x="7632244" y="1837652"/>
              <a:ext cx="720530" cy="238487"/>
            </a:xfrm>
            <a:custGeom>
              <a:avLst/>
              <a:pathLst>
                <a:path w="720530" h="238487">
                  <a:moveTo>
                    <a:pt x="720530" y="238487"/>
                  </a:moveTo>
                  <a:lnTo>
                    <a:pt x="0" y="0"/>
                  </a:lnTo>
                </a:path>
              </a:pathLst>
            </a:custGeom>
          </p:spPr>
          <p:txBody>
            <a:bodyPr/>
            <a:lstStyle/>
            <a:p/>
          </p:txBody>
        </p:sp>
        <p:sp>
          <p:nvSpPr>
            <p:cNvPr id="57" name="pl57"/>
            <p:cNvSpPr/>
            <p:nvPr/>
          </p:nvSpPr>
          <p:spPr>
            <a:xfrm>
              <a:off x="7625640" y="2364007"/>
              <a:ext cx="733220" cy="754837"/>
            </a:xfrm>
            <a:custGeom>
              <a:avLst/>
              <a:pathLst>
                <a:path w="733220" h="754837">
                  <a:moveTo>
                    <a:pt x="733220" y="754837"/>
                  </a:moveTo>
                  <a:lnTo>
                    <a:pt x="0" y="0"/>
                  </a:lnTo>
                </a:path>
              </a:pathLst>
            </a:custGeom>
          </p:spPr>
          <p:txBody>
            <a:bodyPr/>
            <a:lstStyle/>
            <a:p/>
          </p:txBody>
        </p:sp>
        <p:sp>
          <p:nvSpPr>
            <p:cNvPr id="58" name="pl58"/>
            <p:cNvSpPr/>
            <p:nvPr/>
          </p:nvSpPr>
          <p:spPr>
            <a:xfrm>
              <a:off x="7634335" y="3398397"/>
              <a:ext cx="748609" cy="9026"/>
            </a:xfrm>
            <a:custGeom>
              <a:avLst/>
              <a:pathLst>
                <a:path w="748609" h="9026">
                  <a:moveTo>
                    <a:pt x="748609" y="9026"/>
                  </a:moveTo>
                  <a:lnTo>
                    <a:pt x="0" y="0"/>
                  </a:lnTo>
                </a:path>
              </a:pathLst>
            </a:custGeom>
          </p:spPr>
          <p:txBody>
            <a:bodyPr/>
            <a:lstStyle/>
            <a:p/>
          </p:txBody>
        </p:sp>
        <p:sp>
          <p:nvSpPr>
            <p:cNvPr id="59" name="pg59"/>
            <p:cNvSpPr/>
            <p:nvPr/>
          </p:nvSpPr>
          <p:spPr>
            <a:xfrm>
              <a:off x="8332362" y="70377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55222" y="74531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1" name="pg61"/>
            <p:cNvSpPr/>
            <p:nvPr/>
          </p:nvSpPr>
          <p:spPr>
            <a:xfrm>
              <a:off x="8290281" y="9607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0022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3" name="pg63"/>
            <p:cNvSpPr/>
            <p:nvPr/>
          </p:nvSpPr>
          <p:spPr>
            <a:xfrm>
              <a:off x="8223851" y="122063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26216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5" name="pg65"/>
            <p:cNvSpPr/>
            <p:nvPr/>
          </p:nvSpPr>
          <p:spPr>
            <a:xfrm>
              <a:off x="8356446" y="147956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2110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7" name="pg67"/>
            <p:cNvSpPr/>
            <p:nvPr/>
          </p:nvSpPr>
          <p:spPr>
            <a:xfrm>
              <a:off x="8314365" y="22540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2955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69" name="pg69"/>
            <p:cNvSpPr/>
            <p:nvPr/>
          </p:nvSpPr>
          <p:spPr>
            <a:xfrm>
              <a:off x="8260004" y="25156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5384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1" name="pg71"/>
            <p:cNvSpPr/>
            <p:nvPr/>
          </p:nvSpPr>
          <p:spPr>
            <a:xfrm>
              <a:off x="8368515" y="277891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8204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3" name="pg73"/>
            <p:cNvSpPr/>
            <p:nvPr/>
          </p:nvSpPr>
          <p:spPr>
            <a:xfrm>
              <a:off x="8290122" y="173803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177957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80%</a:t>
              </a:r>
            </a:p>
          </p:txBody>
        </p:sp>
        <p:sp>
          <p:nvSpPr>
            <p:cNvPr id="75" name="pg75"/>
            <p:cNvSpPr/>
            <p:nvPr/>
          </p:nvSpPr>
          <p:spPr>
            <a:xfrm>
              <a:off x="8284194" y="199716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03870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7" name="pg77"/>
            <p:cNvSpPr/>
            <p:nvPr/>
          </p:nvSpPr>
          <p:spPr>
            <a:xfrm>
              <a:off x="8290281" y="30410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25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69%</a:t>
              </a:r>
            </a:p>
          </p:txBody>
        </p:sp>
        <p:sp>
          <p:nvSpPr>
            <p:cNvPr id="79" name="pg79"/>
            <p:cNvSpPr/>
            <p:nvPr/>
          </p:nvSpPr>
          <p:spPr>
            <a:xfrm>
              <a:off x="8314365" y="33229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644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95117" y="401416"/>
              <a:ext cx="30413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Paraguay,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(69%), followed by BCG (79%).
Coverage of 8 vaccines decreased (DTP3, HPVc, HepB3, Hib3, IPV1, MCV2, Polio3 and RotaC) and 3 vaccines increased (MCV1, PcV3 and Rubella) compared to respective coverage in 2019.
Coverage of 11 vaccines increased (DTP3, HPVc, HepB3, Hib3, IPV1, MCV1, MCV2, PcV3,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24568" y="870398"/>
              <a:ext cx="649947" cy="0"/>
            </a:xfrm>
            <a:custGeom>
              <a:avLst/>
              <a:pathLst>
                <a:path w="649947" h="0">
                  <a:moveTo>
                    <a:pt x="0" y="0"/>
                  </a:moveTo>
                  <a:lnTo>
                    <a:pt x="72216" y="0"/>
                  </a:lnTo>
                  <a:lnTo>
                    <a:pt x="72216" y="0"/>
                  </a:lnTo>
                  <a:lnTo>
                    <a:pt x="72216" y="0"/>
                  </a:lnTo>
                  <a:lnTo>
                    <a:pt x="433298"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1220700"/>
              <a:ext cx="649947" cy="0"/>
            </a:xfrm>
            <a:custGeom>
              <a:avLst/>
              <a:pathLst>
                <a:path w="649947" h="0">
                  <a:moveTo>
                    <a:pt x="0" y="0"/>
                  </a:moveTo>
                  <a:lnTo>
                    <a:pt x="0" y="0"/>
                  </a:lnTo>
                  <a:lnTo>
                    <a:pt x="216649" y="0"/>
                  </a:lnTo>
                  <a:lnTo>
                    <a:pt x="216649" y="0"/>
                  </a:lnTo>
                  <a:lnTo>
                    <a:pt x="361082"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1571001"/>
              <a:ext cx="1227678" cy="0"/>
            </a:xfrm>
            <a:custGeom>
              <a:avLst/>
              <a:pathLst>
                <a:path w="1227678" h="0">
                  <a:moveTo>
                    <a:pt x="0" y="0"/>
                  </a:moveTo>
                  <a:lnTo>
                    <a:pt x="72216" y="0"/>
                  </a:lnTo>
                  <a:lnTo>
                    <a:pt x="144432"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1921302"/>
              <a:ext cx="1227678" cy="0"/>
            </a:xfrm>
            <a:custGeom>
              <a:avLst/>
              <a:pathLst>
                <a:path w="1227678" h="0">
                  <a:moveTo>
                    <a:pt x="0" y="0"/>
                  </a:moveTo>
                  <a:lnTo>
                    <a:pt x="72216" y="0"/>
                  </a:lnTo>
                  <a:lnTo>
                    <a:pt x="144432"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271604"/>
              <a:ext cx="1227678" cy="0"/>
            </a:xfrm>
            <a:custGeom>
              <a:avLst/>
              <a:pathLst>
                <a:path w="1227678" h="0">
                  <a:moveTo>
                    <a:pt x="0" y="0"/>
                  </a:moveTo>
                  <a:lnTo>
                    <a:pt x="72216" y="0"/>
                  </a:lnTo>
                  <a:lnTo>
                    <a:pt x="144432"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7124568" y="2621905"/>
              <a:ext cx="722164" cy="0"/>
            </a:xfrm>
            <a:custGeom>
              <a:avLst/>
              <a:pathLst>
                <a:path w="722164" h="0">
                  <a:moveTo>
                    <a:pt x="0" y="0"/>
                  </a:moveTo>
                  <a:lnTo>
                    <a:pt x="144432" y="0"/>
                  </a:lnTo>
                  <a:lnTo>
                    <a:pt x="288865" y="0"/>
                  </a:lnTo>
                  <a:lnTo>
                    <a:pt x="288865" y="0"/>
                  </a:lnTo>
                  <a:lnTo>
                    <a:pt x="433298"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5391374" y="2972206"/>
              <a:ext cx="2599790" cy="0"/>
            </a:xfrm>
            <a:custGeom>
              <a:avLst/>
              <a:pathLst>
                <a:path w="2599790" h="0">
                  <a:moveTo>
                    <a:pt x="0" y="0"/>
                  </a:moveTo>
                  <a:lnTo>
                    <a:pt x="1011029" y="0"/>
                  </a:lnTo>
                  <a:lnTo>
                    <a:pt x="1877626" y="0"/>
                  </a:lnTo>
                  <a:lnTo>
                    <a:pt x="2094275" y="0"/>
                  </a:lnTo>
                  <a:lnTo>
                    <a:pt x="2383141" y="0"/>
                  </a:lnTo>
                  <a:lnTo>
                    <a:pt x="2599790" y="0"/>
                  </a:lnTo>
                </a:path>
              </a:pathLst>
            </a:custGeom>
            <a:ln w="116535" cap="flat">
              <a:solidFill>
                <a:srgbClr val="E8E8E8">
                  <a:alpha val="100000"/>
                </a:srgbClr>
              </a:solidFill>
              <a:prstDash val="solid"/>
              <a:round/>
            </a:ln>
          </p:spPr>
          <p:txBody>
            <a:bodyPr/>
            <a:lstStyle/>
            <a:p/>
          </p:txBody>
        </p:sp>
        <p:sp>
          <p:nvSpPr>
            <p:cNvPr id="29" name="pl29"/>
            <p:cNvSpPr/>
            <p:nvPr/>
          </p:nvSpPr>
          <p:spPr>
            <a:xfrm>
              <a:off x="5319157" y="3322508"/>
              <a:ext cx="2166492" cy="0"/>
            </a:xfrm>
            <a:custGeom>
              <a:avLst/>
              <a:pathLst>
                <a:path w="2166492" h="0">
                  <a:moveTo>
                    <a:pt x="0" y="0"/>
                  </a:moveTo>
                  <a:lnTo>
                    <a:pt x="288865" y="0"/>
                  </a:lnTo>
                  <a:lnTo>
                    <a:pt x="1011029" y="0"/>
                  </a:lnTo>
                  <a:lnTo>
                    <a:pt x="1155462" y="0"/>
                  </a:lnTo>
                  <a:lnTo>
                    <a:pt x="1372111" y="0"/>
                  </a:lnTo>
                  <a:lnTo>
                    <a:pt x="2166492"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3672809"/>
              <a:ext cx="2094275" cy="0"/>
            </a:xfrm>
            <a:custGeom>
              <a:avLst/>
              <a:pathLst>
                <a:path w="2094275" h="0">
                  <a:moveTo>
                    <a:pt x="0" y="0"/>
                  </a:moveTo>
                  <a:lnTo>
                    <a:pt x="866596" y="0"/>
                  </a:lnTo>
                  <a:lnTo>
                    <a:pt x="1083246" y="0"/>
                  </a:lnTo>
                  <a:lnTo>
                    <a:pt x="1444328" y="0"/>
                  </a:lnTo>
                  <a:lnTo>
                    <a:pt x="1949842" y="0"/>
                  </a:lnTo>
                  <a:lnTo>
                    <a:pt x="2094275" y="0"/>
                  </a:lnTo>
                </a:path>
              </a:pathLst>
            </a:custGeom>
            <a:ln w="116535" cap="flat">
              <a:solidFill>
                <a:srgbClr val="E8E8E8">
                  <a:alpha val="100000"/>
                </a:srgbClr>
              </a:solidFill>
              <a:prstDash val="solid"/>
              <a:round/>
            </a:ln>
          </p:spPr>
          <p:txBody>
            <a:bodyPr/>
            <a:lstStyle/>
            <a:p/>
          </p:txBody>
        </p:sp>
        <p:sp>
          <p:nvSpPr>
            <p:cNvPr id="31" name="pl31"/>
            <p:cNvSpPr/>
            <p:nvPr/>
          </p:nvSpPr>
          <p:spPr>
            <a:xfrm>
              <a:off x="5680239" y="4023110"/>
              <a:ext cx="1877626" cy="0"/>
            </a:xfrm>
            <a:custGeom>
              <a:avLst/>
              <a:pathLst>
                <a:path w="1877626" h="0">
                  <a:moveTo>
                    <a:pt x="0" y="0"/>
                  </a:moveTo>
                  <a:lnTo>
                    <a:pt x="577731" y="0"/>
                  </a:lnTo>
                  <a:lnTo>
                    <a:pt x="1227678" y="0"/>
                  </a:lnTo>
                  <a:lnTo>
                    <a:pt x="1444328" y="0"/>
                  </a:lnTo>
                  <a:lnTo>
                    <a:pt x="1588760" y="0"/>
                  </a:lnTo>
                  <a:lnTo>
                    <a:pt x="1877626" y="0"/>
                  </a:lnTo>
                </a:path>
              </a:pathLst>
            </a:custGeom>
            <a:ln w="116535" cap="flat">
              <a:solidFill>
                <a:srgbClr val="E8E8E8">
                  <a:alpha val="100000"/>
                </a:srgbClr>
              </a:solidFill>
              <a:prstDash val="solid"/>
              <a:round/>
            </a:ln>
          </p:spPr>
          <p:txBody>
            <a:bodyPr/>
            <a:lstStyle/>
            <a:p/>
          </p:txBody>
        </p:sp>
        <p:sp>
          <p:nvSpPr>
            <p:cNvPr id="32" name="pl32"/>
            <p:cNvSpPr/>
            <p:nvPr/>
          </p:nvSpPr>
          <p:spPr>
            <a:xfrm>
              <a:off x="5391374" y="4373412"/>
              <a:ext cx="2599790" cy="0"/>
            </a:xfrm>
            <a:custGeom>
              <a:avLst/>
              <a:pathLst>
                <a:path w="2599790" h="0">
                  <a:moveTo>
                    <a:pt x="0" y="0"/>
                  </a:moveTo>
                  <a:lnTo>
                    <a:pt x="1011029" y="0"/>
                  </a:lnTo>
                  <a:lnTo>
                    <a:pt x="1877626" y="0"/>
                  </a:lnTo>
                  <a:lnTo>
                    <a:pt x="2094275" y="0"/>
                  </a:lnTo>
                  <a:lnTo>
                    <a:pt x="2383141" y="0"/>
                  </a:lnTo>
                  <a:lnTo>
                    <a:pt x="2599790"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723713"/>
              <a:ext cx="1299895" cy="0"/>
            </a:xfrm>
            <a:custGeom>
              <a:avLst/>
              <a:pathLst>
                <a:path w="1299895" h="0">
                  <a:moveTo>
                    <a:pt x="0" y="0"/>
                  </a:moveTo>
                  <a:lnTo>
                    <a:pt x="577731" y="0"/>
                  </a:lnTo>
                  <a:lnTo>
                    <a:pt x="722164" y="0"/>
                  </a:lnTo>
                  <a:lnTo>
                    <a:pt x="866596" y="0"/>
                  </a:lnTo>
                  <a:lnTo>
                    <a:pt x="866596" y="0"/>
                  </a:lnTo>
                  <a:lnTo>
                    <a:pt x="1299895" y="0"/>
                  </a:lnTo>
                </a:path>
              </a:pathLst>
            </a:custGeom>
            <a:ln w="116535" cap="flat">
              <a:solidFill>
                <a:srgbClr val="E8E8E8">
                  <a:alpha val="100000"/>
                </a:srgbClr>
              </a:solidFill>
              <a:prstDash val="solid"/>
              <a:round/>
            </a:ln>
          </p:spPr>
          <p:txBody>
            <a:bodyPr/>
            <a:lstStyle/>
            <a:p/>
          </p:txBody>
        </p:sp>
        <p:sp>
          <p:nvSpPr>
            <p:cNvPr id="34" name="pl34"/>
            <p:cNvSpPr/>
            <p:nvPr/>
          </p:nvSpPr>
          <p:spPr>
            <a:xfrm>
              <a:off x="6835702" y="5074015"/>
              <a:ext cx="1299895" cy="0"/>
            </a:xfrm>
            <a:custGeom>
              <a:avLst/>
              <a:pathLst>
                <a:path w="1299895" h="0">
                  <a:moveTo>
                    <a:pt x="0" y="0"/>
                  </a:moveTo>
                  <a:lnTo>
                    <a:pt x="144432" y="0"/>
                  </a:lnTo>
                  <a:lnTo>
                    <a:pt x="361082" y="0"/>
                  </a:lnTo>
                  <a:lnTo>
                    <a:pt x="649947" y="0"/>
                  </a:lnTo>
                  <a:lnTo>
                    <a:pt x="938813" y="0"/>
                  </a:lnTo>
                  <a:lnTo>
                    <a:pt x="1299895" y="0"/>
                  </a:lnTo>
                </a:path>
              </a:pathLst>
            </a:custGeom>
            <a:ln w="116535" cap="flat">
              <a:solidFill>
                <a:srgbClr val="E8E8E8">
                  <a:alpha val="100000"/>
                </a:srgbClr>
              </a:solidFill>
              <a:prstDash val="solid"/>
              <a:round/>
            </a:ln>
          </p:spPr>
          <p:txBody>
            <a:bodyPr/>
            <a:lstStyle/>
            <a:p/>
          </p:txBody>
        </p:sp>
        <p:sp>
          <p:nvSpPr>
            <p:cNvPr id="35" name="pt35"/>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5336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12006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1455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8687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8676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2568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1465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60352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25347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67573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38687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9790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1174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061800"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13401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78396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13401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35066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639531"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55628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20623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63953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55628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20623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63953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55628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20623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20623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35066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71174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9283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42288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54525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41185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85618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98958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00061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49509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84515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20623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711747"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42288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92839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639531"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91736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20623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0728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134016"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42288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45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Paraguay,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(88%) and 2023 (79%). DTP1 coverage increased in 2024 (82%) compared to 2023, and was lower than in 2019. In 2019-2024, DTP1 coverage was at it's lowest level in 2021 and 2023 (79%).
In 2023, 13 vaccines had lower coverage than in 2019.
In 2024, 10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1757644"/>
              <a:ext cx="3172162" cy="1610565"/>
            </a:xfrm>
            <a:custGeom>
              <a:avLst/>
              <a:pathLst>
                <a:path w="3172162" h="1610565">
                  <a:moveTo>
                    <a:pt x="0" y="0"/>
                  </a:moveTo>
                  <a:lnTo>
                    <a:pt x="288378" y="376940"/>
                  </a:lnTo>
                  <a:lnTo>
                    <a:pt x="576756" y="445475"/>
                  </a:lnTo>
                  <a:lnTo>
                    <a:pt x="865135" y="411208"/>
                  </a:lnTo>
                  <a:lnTo>
                    <a:pt x="1153513" y="411208"/>
                  </a:lnTo>
                  <a:lnTo>
                    <a:pt x="1441891" y="376940"/>
                  </a:lnTo>
                  <a:lnTo>
                    <a:pt x="1730270" y="342673"/>
                  </a:lnTo>
                  <a:lnTo>
                    <a:pt x="2018648" y="651079"/>
                  </a:lnTo>
                  <a:lnTo>
                    <a:pt x="2307027" y="1199357"/>
                  </a:lnTo>
                  <a:lnTo>
                    <a:pt x="2595405" y="1576298"/>
                  </a:lnTo>
                  <a:lnTo>
                    <a:pt x="2883783" y="1610565"/>
                  </a:lnTo>
                  <a:lnTo>
                    <a:pt x="3172162" y="1507763"/>
                  </a:lnTo>
                </a:path>
              </a:pathLst>
            </a:custGeom>
            <a:ln w="29811" cap="flat">
              <a:solidFill>
                <a:srgbClr val="FF0000">
                  <a:alpha val="100000"/>
                </a:srgbClr>
              </a:solidFill>
              <a:prstDash val="solid"/>
              <a:round/>
            </a:ln>
          </p:spPr>
          <p:txBody>
            <a:bodyPr/>
            <a:lstStyle/>
            <a:p/>
          </p:txBody>
        </p:sp>
        <p:sp>
          <p:nvSpPr>
            <p:cNvPr id="30" name="pl30"/>
            <p:cNvSpPr/>
            <p:nvPr/>
          </p:nvSpPr>
          <p:spPr>
            <a:xfrm>
              <a:off x="1233024" y="2134585"/>
              <a:ext cx="3172162" cy="2124576"/>
            </a:xfrm>
            <a:custGeom>
              <a:avLst/>
              <a:pathLst>
                <a:path w="3172162" h="2124576">
                  <a:moveTo>
                    <a:pt x="0" y="34267"/>
                  </a:moveTo>
                  <a:lnTo>
                    <a:pt x="288378" y="0"/>
                  </a:lnTo>
                  <a:lnTo>
                    <a:pt x="576756" y="205604"/>
                  </a:lnTo>
                  <a:lnTo>
                    <a:pt x="865135" y="205604"/>
                  </a:lnTo>
                  <a:lnTo>
                    <a:pt x="1153513" y="205604"/>
                  </a:lnTo>
                  <a:lnTo>
                    <a:pt x="1441891" y="205604"/>
                  </a:lnTo>
                  <a:lnTo>
                    <a:pt x="1730270" y="308406"/>
                  </a:lnTo>
                  <a:lnTo>
                    <a:pt x="2018648" y="1096555"/>
                  </a:lnTo>
                  <a:lnTo>
                    <a:pt x="2307027" y="1610565"/>
                  </a:lnTo>
                  <a:lnTo>
                    <a:pt x="2595405" y="2124576"/>
                  </a:lnTo>
                  <a:lnTo>
                    <a:pt x="2883783" y="1987506"/>
                  </a:lnTo>
                  <a:lnTo>
                    <a:pt x="3172162" y="1130822"/>
                  </a:lnTo>
                </a:path>
              </a:pathLst>
            </a:custGeom>
            <a:ln w="29811" cap="flat">
              <a:solidFill>
                <a:srgbClr val="0058AB">
                  <a:alpha val="100000"/>
                </a:srgbClr>
              </a:solidFill>
              <a:prstDash val="solid"/>
              <a:round/>
            </a:ln>
          </p:spPr>
          <p:txBody>
            <a:bodyPr/>
            <a:lstStyle/>
            <a:p/>
          </p:txBody>
        </p:sp>
        <p:sp>
          <p:nvSpPr>
            <p:cNvPr id="31" name="pt31"/>
            <p:cNvSpPr/>
            <p:nvPr/>
          </p:nvSpPr>
          <p:spPr>
            <a:xfrm>
              <a:off x="1208198"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42343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6" name="tx56"/>
            <p:cNvSpPr/>
            <p:nvPr/>
          </p:nvSpPr>
          <p:spPr>
            <a:xfrm>
              <a:off x="1521403"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57" name="tx57"/>
            <p:cNvSpPr/>
            <p:nvPr/>
          </p:nvSpPr>
          <p:spPr>
            <a:xfrm>
              <a:off x="1809781"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8" name="tx58"/>
            <p:cNvSpPr/>
            <p:nvPr/>
          </p:nvSpPr>
          <p:spPr>
            <a:xfrm>
              <a:off x="2098159"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9" name="tx59"/>
            <p:cNvSpPr/>
            <p:nvPr/>
          </p:nvSpPr>
          <p:spPr>
            <a:xfrm>
              <a:off x="2386538"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0" name="tx60"/>
            <p:cNvSpPr/>
            <p:nvPr/>
          </p:nvSpPr>
          <p:spPr>
            <a:xfrm>
              <a:off x="2674916"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1" name="tx61"/>
            <p:cNvSpPr/>
            <p:nvPr/>
          </p:nvSpPr>
          <p:spPr>
            <a:xfrm>
              <a:off x="2963294"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2" name="tx62"/>
            <p:cNvSpPr/>
            <p:nvPr/>
          </p:nvSpPr>
          <p:spPr>
            <a:xfrm>
              <a:off x="3251673"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3" name="tx63"/>
            <p:cNvSpPr/>
            <p:nvPr/>
          </p:nvSpPr>
          <p:spPr>
            <a:xfrm>
              <a:off x="3540051"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4" name="tx64"/>
            <p:cNvSpPr/>
            <p:nvPr/>
          </p:nvSpPr>
          <p:spPr>
            <a:xfrm>
              <a:off x="3828430" y="43287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65" name="tx65"/>
            <p:cNvSpPr/>
            <p:nvPr/>
          </p:nvSpPr>
          <p:spPr>
            <a:xfrm>
              <a:off x="4116808"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66" name="tx66"/>
            <p:cNvSpPr/>
            <p:nvPr/>
          </p:nvSpPr>
          <p:spPr>
            <a:xfrm>
              <a:off x="4405186"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7" name="tx67"/>
            <p:cNvSpPr/>
            <p:nvPr/>
          </p:nvSpPr>
          <p:spPr>
            <a:xfrm>
              <a:off x="1233024"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68" name="tx68"/>
            <p:cNvSpPr/>
            <p:nvPr/>
          </p:nvSpPr>
          <p:spPr>
            <a:xfrm>
              <a:off x="1521403"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9" name="tx69"/>
            <p:cNvSpPr/>
            <p:nvPr/>
          </p:nvSpPr>
          <p:spPr>
            <a:xfrm>
              <a:off x="1809781"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0" name="tx70"/>
            <p:cNvSpPr/>
            <p:nvPr/>
          </p:nvSpPr>
          <p:spPr>
            <a:xfrm>
              <a:off x="2098159"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1" name="tx71"/>
            <p:cNvSpPr/>
            <p:nvPr/>
          </p:nvSpPr>
          <p:spPr>
            <a:xfrm>
              <a:off x="2386538"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2" name="tx72"/>
            <p:cNvSpPr/>
            <p:nvPr/>
          </p:nvSpPr>
          <p:spPr>
            <a:xfrm>
              <a:off x="2674916"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2963294"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4" name="tx74"/>
            <p:cNvSpPr/>
            <p:nvPr/>
          </p:nvSpPr>
          <p:spPr>
            <a:xfrm>
              <a:off x="3251673"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75" name="tx75"/>
            <p:cNvSpPr/>
            <p:nvPr/>
          </p:nvSpPr>
          <p:spPr>
            <a:xfrm>
              <a:off x="3540051"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6" name="tx76"/>
            <p:cNvSpPr/>
            <p:nvPr/>
          </p:nvSpPr>
          <p:spPr>
            <a:xfrm>
              <a:off x="3828430"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77" name="tx77"/>
            <p:cNvSpPr/>
            <p:nvPr/>
          </p:nvSpPr>
          <p:spPr>
            <a:xfrm>
              <a:off x="4116808"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78" name="tx78"/>
            <p:cNvSpPr/>
            <p:nvPr/>
          </p:nvSpPr>
          <p:spPr>
            <a:xfrm>
              <a:off x="4405186"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79" name="pl7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pl80"/>
            <p:cNvSpPr/>
            <p:nvPr/>
          </p:nvSpPr>
          <p:spPr>
            <a:xfrm>
              <a:off x="4405186"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1" name="tx81"/>
            <p:cNvSpPr/>
            <p:nvPr/>
          </p:nvSpPr>
          <p:spPr>
            <a:xfrm>
              <a:off x="4124990"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2" name="tx82"/>
            <p:cNvSpPr/>
            <p:nvPr/>
          </p:nvSpPr>
          <p:spPr>
            <a:xfrm>
              <a:off x="4010418"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3" name="rc8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4" name="pl8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54264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7148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003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2915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579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8683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1566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445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7334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021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3102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5985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t109"/>
            <p:cNvSpPr/>
            <p:nvPr/>
          </p:nvSpPr>
          <p:spPr>
            <a:xfrm>
              <a:off x="8573760"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573760"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tx111"/>
            <p:cNvSpPr/>
            <p:nvPr/>
          </p:nvSpPr>
          <p:spPr>
            <a:xfrm>
              <a:off x="8598586"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112" name="tx112"/>
            <p:cNvSpPr/>
            <p:nvPr/>
          </p:nvSpPr>
          <p:spPr>
            <a:xfrm>
              <a:off x="8598586"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113" name="pl11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4" name="pl114"/>
            <p:cNvSpPr/>
            <p:nvPr/>
          </p:nvSpPr>
          <p:spPr>
            <a:xfrm>
              <a:off x="8598586"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15" name="tx115"/>
            <p:cNvSpPr/>
            <p:nvPr/>
          </p:nvSpPr>
          <p:spPr>
            <a:xfrm>
              <a:off x="8318390"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16" name="tx116"/>
            <p:cNvSpPr/>
            <p:nvPr/>
          </p:nvSpPr>
          <p:spPr>
            <a:xfrm>
              <a:off x="8203818"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17" name="rc11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9" name="tx11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0" name="tx120"/>
            <p:cNvSpPr/>
            <p:nvPr/>
          </p:nvSpPr>
          <p:spPr>
            <a:xfrm rot="-5400000">
              <a:off x="11049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1" name="tx121"/>
            <p:cNvSpPr/>
            <p:nvPr/>
          </p:nvSpPr>
          <p:spPr>
            <a:xfrm rot="-5400000">
              <a:off x="13934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2" name="tx122"/>
            <p:cNvSpPr/>
            <p:nvPr/>
          </p:nvSpPr>
          <p:spPr>
            <a:xfrm rot="-5400000">
              <a:off x="1681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3" name="tx123"/>
            <p:cNvSpPr/>
            <p:nvPr/>
          </p:nvSpPr>
          <p:spPr>
            <a:xfrm rot="-5400000">
              <a:off x="19701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4" name="tx124"/>
            <p:cNvSpPr/>
            <p:nvPr/>
          </p:nvSpPr>
          <p:spPr>
            <a:xfrm rot="-5400000">
              <a:off x="2258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5" name="tx125"/>
            <p:cNvSpPr/>
            <p:nvPr/>
          </p:nvSpPr>
          <p:spPr>
            <a:xfrm rot="-5400000">
              <a:off x="25469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6" name="tx126"/>
            <p:cNvSpPr/>
            <p:nvPr/>
          </p:nvSpPr>
          <p:spPr>
            <a:xfrm rot="-5400000">
              <a:off x="28352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7" name="tx127"/>
            <p:cNvSpPr/>
            <p:nvPr/>
          </p:nvSpPr>
          <p:spPr>
            <a:xfrm rot="-5400000">
              <a:off x="3123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34120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9" name="tx129"/>
            <p:cNvSpPr/>
            <p:nvPr/>
          </p:nvSpPr>
          <p:spPr>
            <a:xfrm rot="-5400000">
              <a:off x="3700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0" name="tx130"/>
            <p:cNvSpPr/>
            <p:nvPr/>
          </p:nvSpPr>
          <p:spPr>
            <a:xfrm rot="-5400000">
              <a:off x="39887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1" name="tx131"/>
            <p:cNvSpPr/>
            <p:nvPr/>
          </p:nvSpPr>
          <p:spPr>
            <a:xfrm rot="-5400000">
              <a:off x="42771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2" name="tx132"/>
            <p:cNvSpPr/>
            <p:nvPr/>
          </p:nvSpPr>
          <p:spPr>
            <a:xfrm rot="-5400000">
              <a:off x="52983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3" name="tx133"/>
            <p:cNvSpPr/>
            <p:nvPr/>
          </p:nvSpPr>
          <p:spPr>
            <a:xfrm rot="-5400000">
              <a:off x="55868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4" name="tx134"/>
            <p:cNvSpPr/>
            <p:nvPr/>
          </p:nvSpPr>
          <p:spPr>
            <a:xfrm rot="-5400000">
              <a:off x="5875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61635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6451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7403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70286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7317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6054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893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18217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4705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552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Paraguay, 2013-2024</a:t>
              </a:r>
            </a:p>
          </p:txBody>
        </p:sp>
        <p:sp>
          <p:nvSpPr>
            <p:cNvPr id="156" name="tx15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Paraguay was 2013.
In 2024, first dose (HPV1) programme coverage among girls was 47% and last dose (HPVc) programme coverage was 47%.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161522"/>
            </a:xfrm>
            <a:custGeom>
              <a:avLst/>
              <a:pathLst>
                <a:path w="6444618" h="1161522">
                  <a:moveTo>
                    <a:pt x="0" y="480630"/>
                  </a:moveTo>
                  <a:lnTo>
                    <a:pt x="268525" y="360472"/>
                  </a:lnTo>
                  <a:lnTo>
                    <a:pt x="537051" y="440577"/>
                  </a:lnTo>
                  <a:lnTo>
                    <a:pt x="805577" y="480630"/>
                  </a:lnTo>
                  <a:lnTo>
                    <a:pt x="1074103" y="240315"/>
                  </a:lnTo>
                  <a:lnTo>
                    <a:pt x="1342628" y="80105"/>
                  </a:lnTo>
                  <a:lnTo>
                    <a:pt x="1611154" y="0"/>
                  </a:lnTo>
                  <a:lnTo>
                    <a:pt x="1879680" y="120157"/>
                  </a:lnTo>
                  <a:lnTo>
                    <a:pt x="2148206" y="360472"/>
                  </a:lnTo>
                  <a:lnTo>
                    <a:pt x="2416732" y="480630"/>
                  </a:lnTo>
                  <a:lnTo>
                    <a:pt x="2685257" y="280367"/>
                  </a:lnTo>
                  <a:lnTo>
                    <a:pt x="2953783" y="240315"/>
                  </a:lnTo>
                  <a:lnTo>
                    <a:pt x="3222309" y="280367"/>
                  </a:lnTo>
                  <a:lnTo>
                    <a:pt x="3490835" y="280367"/>
                  </a:lnTo>
                  <a:lnTo>
                    <a:pt x="3759360" y="200262"/>
                  </a:lnTo>
                  <a:lnTo>
                    <a:pt x="4027886" y="240315"/>
                  </a:lnTo>
                  <a:lnTo>
                    <a:pt x="4296412" y="240315"/>
                  </a:lnTo>
                  <a:lnTo>
                    <a:pt x="4564938" y="280367"/>
                  </a:lnTo>
                  <a:lnTo>
                    <a:pt x="4833464" y="400525"/>
                  </a:lnTo>
                  <a:lnTo>
                    <a:pt x="5101989" y="480630"/>
                  </a:lnTo>
                  <a:lnTo>
                    <a:pt x="5370515" y="760997"/>
                  </a:lnTo>
                  <a:lnTo>
                    <a:pt x="5639041" y="1121470"/>
                  </a:lnTo>
                  <a:lnTo>
                    <a:pt x="5907567" y="1161522"/>
                  </a:lnTo>
                  <a:lnTo>
                    <a:pt x="6176092" y="1081417"/>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2790907" y="1562214"/>
              <a:ext cx="5101989" cy="2242940"/>
            </a:xfrm>
            <a:custGeom>
              <a:avLst/>
              <a:pathLst>
                <a:path w="5101989" h="2242940">
                  <a:moveTo>
                    <a:pt x="0" y="2242940"/>
                  </a:moveTo>
                  <a:lnTo>
                    <a:pt x="268525" y="1041365"/>
                  </a:lnTo>
                  <a:lnTo>
                    <a:pt x="537051" y="520682"/>
                  </a:lnTo>
                  <a:lnTo>
                    <a:pt x="805577" y="120157"/>
                  </a:lnTo>
                  <a:lnTo>
                    <a:pt x="1074103" y="400525"/>
                  </a:lnTo>
                  <a:lnTo>
                    <a:pt x="1342628" y="400525"/>
                  </a:lnTo>
                  <a:lnTo>
                    <a:pt x="1611154" y="360472"/>
                  </a:lnTo>
                  <a:lnTo>
                    <a:pt x="1879680" y="480630"/>
                  </a:lnTo>
                  <a:lnTo>
                    <a:pt x="2148206" y="440577"/>
                  </a:lnTo>
                  <a:lnTo>
                    <a:pt x="2416732" y="440577"/>
                  </a:lnTo>
                  <a:lnTo>
                    <a:pt x="2685257" y="600787"/>
                  </a:lnTo>
                  <a:lnTo>
                    <a:pt x="2953783" y="0"/>
                  </a:lnTo>
                  <a:lnTo>
                    <a:pt x="3222309" y="200262"/>
                  </a:lnTo>
                  <a:lnTo>
                    <a:pt x="3490835" y="160210"/>
                  </a:lnTo>
                  <a:lnTo>
                    <a:pt x="3759360" y="160210"/>
                  </a:lnTo>
                  <a:lnTo>
                    <a:pt x="4027886" y="600787"/>
                  </a:lnTo>
                  <a:lnTo>
                    <a:pt x="4296412" y="801050"/>
                  </a:lnTo>
                  <a:lnTo>
                    <a:pt x="4564938" y="1361785"/>
                  </a:lnTo>
                  <a:lnTo>
                    <a:pt x="4833464" y="1201575"/>
                  </a:lnTo>
                  <a:lnTo>
                    <a:pt x="5101989" y="720945"/>
                  </a:lnTo>
                </a:path>
              </a:pathLst>
            </a:custGeom>
            <a:ln w="27101" cap="flat">
              <a:solidFill>
                <a:srgbClr val="7CAE00">
                  <a:alpha val="100000"/>
                </a:srgbClr>
              </a:solidFill>
              <a:prstDash val="solid"/>
              <a:round/>
            </a:ln>
          </p:spPr>
          <p:txBody>
            <a:bodyPr/>
            <a:lstStyle/>
            <a:p/>
          </p:txBody>
        </p:sp>
        <p:sp>
          <p:nvSpPr>
            <p:cNvPr id="28" name="pl28"/>
            <p:cNvSpPr/>
            <p:nvPr/>
          </p:nvSpPr>
          <p:spPr>
            <a:xfrm>
              <a:off x="4670588" y="1081584"/>
              <a:ext cx="3222309" cy="1481943"/>
            </a:xfrm>
            <a:custGeom>
              <a:avLst/>
              <a:pathLst>
                <a:path w="3222309" h="1481943">
                  <a:moveTo>
                    <a:pt x="0" y="680892"/>
                  </a:moveTo>
                  <a:lnTo>
                    <a:pt x="268525" y="360472"/>
                  </a:lnTo>
                  <a:lnTo>
                    <a:pt x="537051" y="520682"/>
                  </a:lnTo>
                  <a:lnTo>
                    <a:pt x="805577" y="360472"/>
                  </a:lnTo>
                  <a:lnTo>
                    <a:pt x="1074103" y="0"/>
                  </a:lnTo>
                  <a:lnTo>
                    <a:pt x="1342628" y="240315"/>
                  </a:lnTo>
                  <a:lnTo>
                    <a:pt x="1611154" y="200262"/>
                  </a:lnTo>
                  <a:lnTo>
                    <a:pt x="1879680" y="400525"/>
                  </a:lnTo>
                  <a:lnTo>
                    <a:pt x="2148206" y="680892"/>
                  </a:lnTo>
                  <a:lnTo>
                    <a:pt x="2416732" y="1481943"/>
                  </a:lnTo>
                  <a:lnTo>
                    <a:pt x="2685257" y="1001312"/>
                  </a:lnTo>
                  <a:lnTo>
                    <a:pt x="2953783" y="881155"/>
                  </a:lnTo>
                  <a:lnTo>
                    <a:pt x="3222309" y="320420"/>
                  </a:lnTo>
                </a:path>
              </a:pathLst>
            </a:custGeom>
            <a:ln w="27101" cap="flat">
              <a:solidFill>
                <a:srgbClr val="00BFC4">
                  <a:alpha val="100000"/>
                </a:srgbClr>
              </a:solidFill>
              <a:prstDash val="solid"/>
              <a:round/>
            </a:ln>
          </p:spPr>
          <p:txBody>
            <a:bodyPr/>
            <a:lstStyle/>
            <a:p/>
          </p:txBody>
        </p:sp>
        <p:sp>
          <p:nvSpPr>
            <p:cNvPr id="29" name="pl29"/>
            <p:cNvSpPr/>
            <p:nvPr/>
          </p:nvSpPr>
          <p:spPr>
            <a:xfrm>
              <a:off x="4939113" y="1842581"/>
              <a:ext cx="2953783" cy="2483255"/>
            </a:xfrm>
            <a:custGeom>
              <a:avLst/>
              <a:pathLst>
                <a:path w="2953783" h="2483255">
                  <a:moveTo>
                    <a:pt x="0" y="40052"/>
                  </a:moveTo>
                  <a:lnTo>
                    <a:pt x="268525" y="0"/>
                  </a:lnTo>
                  <a:lnTo>
                    <a:pt x="537051" y="240315"/>
                  </a:lnTo>
                  <a:lnTo>
                    <a:pt x="805577" y="240315"/>
                  </a:lnTo>
                  <a:lnTo>
                    <a:pt x="1074103" y="240315"/>
                  </a:lnTo>
                  <a:lnTo>
                    <a:pt x="1342628" y="240315"/>
                  </a:lnTo>
                  <a:lnTo>
                    <a:pt x="1611154" y="360472"/>
                  </a:lnTo>
                  <a:lnTo>
                    <a:pt x="1879680" y="1281680"/>
                  </a:lnTo>
                  <a:lnTo>
                    <a:pt x="2148206" y="1882468"/>
                  </a:lnTo>
                  <a:lnTo>
                    <a:pt x="2416732" y="2483255"/>
                  </a:lnTo>
                  <a:lnTo>
                    <a:pt x="2685257" y="2323045"/>
                  </a:lnTo>
                  <a:lnTo>
                    <a:pt x="2953783" y="1321733"/>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1259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752531" y="37667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402004"/>
              <a:ext cx="249692" cy="6"/>
            </a:xfrm>
            <a:custGeom>
              <a:avLst/>
              <a:pathLst>
                <a:path w="249692" h="6">
                  <a:moveTo>
                    <a:pt x="249692" y="6"/>
                  </a:moveTo>
                  <a:lnTo>
                    <a:pt x="0" y="0"/>
                  </a:lnTo>
                </a:path>
              </a:pathLst>
            </a:custGeom>
          </p:spPr>
          <p:txBody>
            <a:bodyPr/>
            <a:lstStyle/>
            <a:p/>
          </p:txBody>
        </p:sp>
        <p:sp>
          <p:nvSpPr>
            <p:cNvPr id="40" name="pl40"/>
            <p:cNvSpPr/>
            <p:nvPr/>
          </p:nvSpPr>
          <p:spPr>
            <a:xfrm>
              <a:off x="7911730" y="1842582"/>
              <a:ext cx="249692" cy="1"/>
            </a:xfrm>
            <a:custGeom>
              <a:avLst/>
              <a:pathLst>
                <a:path w="249692" h="1">
                  <a:moveTo>
                    <a:pt x="249692" y="1"/>
                  </a:moveTo>
                  <a:lnTo>
                    <a:pt x="0" y="0"/>
                  </a:lnTo>
                </a:path>
              </a:pathLst>
            </a:custGeom>
          </p:spPr>
          <p:txBody>
            <a:bodyPr/>
            <a:lstStyle/>
            <a:p/>
          </p:txBody>
        </p:sp>
        <p:sp>
          <p:nvSpPr>
            <p:cNvPr id="41" name="pl41"/>
            <p:cNvSpPr/>
            <p:nvPr/>
          </p:nvSpPr>
          <p:spPr>
            <a:xfrm>
              <a:off x="7911730" y="2283158"/>
              <a:ext cx="249692" cy="1"/>
            </a:xfrm>
            <a:custGeom>
              <a:avLst/>
              <a:pathLst>
                <a:path w="249692" h="1">
                  <a:moveTo>
                    <a:pt x="249692" y="0"/>
                  </a:moveTo>
                  <a:lnTo>
                    <a:pt x="0" y="1"/>
                  </a:lnTo>
                </a:path>
              </a:pathLst>
            </a:custGeom>
          </p:spPr>
          <p:txBody>
            <a:bodyPr/>
            <a:lstStyle/>
            <a:p/>
          </p:txBody>
        </p:sp>
        <p:sp>
          <p:nvSpPr>
            <p:cNvPr id="42" name="pl42"/>
            <p:cNvSpPr/>
            <p:nvPr/>
          </p:nvSpPr>
          <p:spPr>
            <a:xfrm>
              <a:off x="7911730" y="3164312"/>
              <a:ext cx="249692" cy="2"/>
            </a:xfrm>
            <a:custGeom>
              <a:avLst/>
              <a:pathLst>
                <a:path w="249692" h="2">
                  <a:moveTo>
                    <a:pt x="249692" y="0"/>
                  </a:moveTo>
                  <a:lnTo>
                    <a:pt x="0" y="2"/>
                  </a:lnTo>
                </a:path>
              </a:pathLst>
            </a:custGeom>
          </p:spPr>
          <p:txBody>
            <a:bodyPr/>
            <a:lstStyle/>
            <a:p/>
          </p:txBody>
        </p:sp>
        <p:sp>
          <p:nvSpPr>
            <p:cNvPr id="43" name="pg43"/>
            <p:cNvSpPr/>
            <p:nvPr/>
          </p:nvSpPr>
          <p:spPr>
            <a:xfrm>
              <a:off x="8092843" y="131102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35186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5" name="pg45"/>
            <p:cNvSpPr/>
            <p:nvPr/>
          </p:nvSpPr>
          <p:spPr>
            <a:xfrm>
              <a:off x="8092843" y="175159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7924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7" name="pg47"/>
            <p:cNvSpPr/>
            <p:nvPr/>
          </p:nvSpPr>
          <p:spPr>
            <a:xfrm>
              <a:off x="8092843" y="21921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2330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49" name="pg49"/>
            <p:cNvSpPr/>
            <p:nvPr/>
          </p:nvSpPr>
          <p:spPr>
            <a:xfrm>
              <a:off x="8092843" y="30733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1141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47%</a:t>
              </a:r>
            </a:p>
          </p:txBody>
        </p:sp>
        <p:sp>
          <p:nvSpPr>
            <p:cNvPr id="51" name="pg51"/>
            <p:cNvSpPr/>
            <p:nvPr/>
          </p:nvSpPr>
          <p:spPr>
            <a:xfrm>
              <a:off x="1513497" y="141508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217" y="14588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3" name="pg53"/>
            <p:cNvSpPr/>
            <p:nvPr/>
          </p:nvSpPr>
          <p:spPr>
            <a:xfrm>
              <a:off x="2495909" y="380985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541629" y="385359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5" name="pg55"/>
            <p:cNvSpPr/>
            <p:nvPr/>
          </p:nvSpPr>
          <p:spPr>
            <a:xfrm>
              <a:off x="4375263" y="157668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420983" y="16204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82</a:t>
              </a:r>
            </a:p>
          </p:txBody>
        </p:sp>
        <p:sp>
          <p:nvSpPr>
            <p:cNvPr id="57" name="pg57"/>
            <p:cNvSpPr/>
            <p:nvPr/>
          </p:nvSpPr>
          <p:spPr>
            <a:xfrm>
              <a:off x="5003263" y="18882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48983" y="1932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65974" y="580629"/>
              <a:ext cx="374627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Paraguay,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Paraguay has all 4 of the  SDG vaccines.
In 2024, Paraguay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79% in 2023 to 82% in 2024.
• DTP3 coverage increased 9 percentage points from 71% in 2023 to 80% in 2024.
• There were there were 4,000 fewer zero-dose children in 2024. This leaves 24,000 children without vaccination, vulnerable to vaccine-preventable diseases and a further 3,000 with incomplete protection.
• Paraguay accounted for 1.8% of zero-dose children in Latin America and the Caribbean (LACR) and 0.2% of zero-dose children globally.
• MCV1 coverage increased 7 percentage points from 83% in 2023 to 90% in 2024. There were 13,000 children who missed out on the first measles vaccination.
• MCV2 coverage increased 12 percentage points from 57% in 2023 to 69% in 2024.
• Last dose coverage of HPV vaccination (HPVc) among girls increased from 22% to 47%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Paraguay,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Paraguay.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DAPMHHIV-502652578-1605365</_dlc_DocId>
    <_dlc_DocIdUrl xmlns="9e17fbd9-fb4c-4d20-9ec4-18aa77a91b0d">
      <Url>https://unicef.sharepoint.com/teams/DAPM-Health-HIV/_layouts/15/DocIdRedir.aspx?ID=DAPMHHIV-502652578-1605365</Url>
      <Description>DAPMHHIV-502652578-1605365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50b896a6-859e-4228-bc67-24935047db86</vt:lpwstr>
  </property>
  <property fmtid="{D5CDD505-2E9C-101B-9397-08002B2CF9AE}" pid="4" name="MediaServiceImageTags">
    <vt:lpwstr/>
  </property>
</Properties>
</file>