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008540ff444479016d4d5471840a7b3f8f481f1.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99513"/>
            </a:xfrm>
            <a:custGeom>
              <a:avLst/>
              <a:pathLst>
                <a:path w="6444618" h="199513">
                  <a:moveTo>
                    <a:pt x="0" y="0"/>
                  </a:moveTo>
                  <a:lnTo>
                    <a:pt x="268525" y="0"/>
                  </a:lnTo>
                  <a:lnTo>
                    <a:pt x="537051" y="39902"/>
                  </a:lnTo>
                  <a:lnTo>
                    <a:pt x="805577" y="0"/>
                  </a:lnTo>
                  <a:lnTo>
                    <a:pt x="1074103" y="39902"/>
                  </a:lnTo>
                  <a:lnTo>
                    <a:pt x="1342628" y="199513"/>
                  </a:lnTo>
                  <a:lnTo>
                    <a:pt x="1611154" y="0"/>
                  </a:lnTo>
                  <a:lnTo>
                    <a:pt x="1879680" y="0"/>
                  </a:lnTo>
                  <a:lnTo>
                    <a:pt x="2148206" y="0"/>
                  </a:lnTo>
                  <a:lnTo>
                    <a:pt x="2416732" y="79805"/>
                  </a:lnTo>
                  <a:lnTo>
                    <a:pt x="2685257" y="0"/>
                  </a:lnTo>
                  <a:lnTo>
                    <a:pt x="2953783" y="79805"/>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39416"/>
            </a:xfrm>
            <a:custGeom>
              <a:avLst/>
              <a:pathLst>
                <a:path w="6444618" h="239416">
                  <a:moveTo>
                    <a:pt x="0" y="119708"/>
                  </a:moveTo>
                  <a:lnTo>
                    <a:pt x="268525" y="79805"/>
                  </a:lnTo>
                  <a:lnTo>
                    <a:pt x="537051" y="39902"/>
                  </a:lnTo>
                  <a:lnTo>
                    <a:pt x="805577" y="0"/>
                  </a:lnTo>
                  <a:lnTo>
                    <a:pt x="1074103" y="159610"/>
                  </a:lnTo>
                  <a:lnTo>
                    <a:pt x="1342628" y="239416"/>
                  </a:lnTo>
                  <a:lnTo>
                    <a:pt x="1611154" y="79805"/>
                  </a:lnTo>
                  <a:lnTo>
                    <a:pt x="1879680" y="79805"/>
                  </a:lnTo>
                  <a:lnTo>
                    <a:pt x="2148206" y="79805"/>
                  </a:lnTo>
                  <a:lnTo>
                    <a:pt x="2416732" y="119708"/>
                  </a:lnTo>
                  <a:lnTo>
                    <a:pt x="2685257" y="39902"/>
                  </a:lnTo>
                  <a:lnTo>
                    <a:pt x="2953783" y="79805"/>
                  </a:lnTo>
                  <a:lnTo>
                    <a:pt x="3222309" y="39902"/>
                  </a:lnTo>
                  <a:lnTo>
                    <a:pt x="3490835" y="39902"/>
                  </a:lnTo>
                  <a:lnTo>
                    <a:pt x="3759360" y="39902"/>
                  </a:lnTo>
                  <a:lnTo>
                    <a:pt x="4027886" y="39902"/>
                  </a:lnTo>
                  <a:lnTo>
                    <a:pt x="4296412" y="39902"/>
                  </a:lnTo>
                  <a:lnTo>
                    <a:pt x="4564938" y="39902"/>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478832"/>
            </a:xfrm>
            <a:custGeom>
              <a:avLst/>
              <a:pathLst>
                <a:path w="6444618" h="478832">
                  <a:moveTo>
                    <a:pt x="0" y="478832"/>
                  </a:moveTo>
                  <a:lnTo>
                    <a:pt x="268525" y="359124"/>
                  </a:lnTo>
                  <a:lnTo>
                    <a:pt x="537051" y="239416"/>
                  </a:lnTo>
                  <a:lnTo>
                    <a:pt x="805577" y="119708"/>
                  </a:lnTo>
                  <a:lnTo>
                    <a:pt x="1074103" y="159610"/>
                  </a:lnTo>
                  <a:lnTo>
                    <a:pt x="1342628" y="239416"/>
                  </a:lnTo>
                  <a:lnTo>
                    <a:pt x="1611154" y="79805"/>
                  </a:lnTo>
                  <a:lnTo>
                    <a:pt x="1879680" y="159610"/>
                  </a:lnTo>
                  <a:lnTo>
                    <a:pt x="2148206" y="79805"/>
                  </a:lnTo>
                  <a:lnTo>
                    <a:pt x="2416732" y="159610"/>
                  </a:lnTo>
                  <a:lnTo>
                    <a:pt x="2685257" y="119708"/>
                  </a:lnTo>
                  <a:lnTo>
                    <a:pt x="2953783" y="79805"/>
                  </a:lnTo>
                  <a:lnTo>
                    <a:pt x="3222309" y="79805"/>
                  </a:lnTo>
                  <a:lnTo>
                    <a:pt x="3490835" y="39902"/>
                  </a:lnTo>
                  <a:lnTo>
                    <a:pt x="3759360" y="39902"/>
                  </a:lnTo>
                  <a:lnTo>
                    <a:pt x="4027886" y="39902"/>
                  </a:lnTo>
                  <a:lnTo>
                    <a:pt x="4296412" y="39902"/>
                  </a:lnTo>
                  <a:lnTo>
                    <a:pt x="4564938" y="39902"/>
                  </a:lnTo>
                  <a:lnTo>
                    <a:pt x="4833464" y="0"/>
                  </a:lnTo>
                  <a:lnTo>
                    <a:pt x="5101989" y="0"/>
                  </a:lnTo>
                  <a:lnTo>
                    <a:pt x="5370515" y="0"/>
                  </a:lnTo>
                  <a:lnTo>
                    <a:pt x="5639041" y="39902"/>
                  </a:lnTo>
                  <a:lnTo>
                    <a:pt x="5907567" y="39902"/>
                  </a:lnTo>
                  <a:lnTo>
                    <a:pt x="6176092" y="39902"/>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438321"/>
              <a:ext cx="6444618" cy="1915330"/>
            </a:xfrm>
            <a:custGeom>
              <a:avLst/>
              <a:pathLst>
                <a:path w="6444618" h="1915330">
                  <a:moveTo>
                    <a:pt x="0" y="1915330"/>
                  </a:moveTo>
                  <a:lnTo>
                    <a:pt x="268525" y="1596108"/>
                  </a:lnTo>
                  <a:lnTo>
                    <a:pt x="537051" y="1276887"/>
                  </a:lnTo>
                  <a:lnTo>
                    <a:pt x="805577" y="957665"/>
                  </a:lnTo>
                  <a:lnTo>
                    <a:pt x="1074103" y="678346"/>
                  </a:lnTo>
                  <a:lnTo>
                    <a:pt x="1342628" y="359124"/>
                  </a:lnTo>
                  <a:lnTo>
                    <a:pt x="1611154" y="39902"/>
                  </a:lnTo>
                  <a:lnTo>
                    <a:pt x="1879680" y="39902"/>
                  </a:lnTo>
                  <a:lnTo>
                    <a:pt x="2148206" y="39902"/>
                  </a:lnTo>
                  <a:lnTo>
                    <a:pt x="2416732" y="39902"/>
                  </a:lnTo>
                  <a:lnTo>
                    <a:pt x="2685257" y="39902"/>
                  </a:lnTo>
                  <a:lnTo>
                    <a:pt x="2953783" y="0"/>
                  </a:lnTo>
                  <a:lnTo>
                    <a:pt x="3222309" y="0"/>
                  </a:lnTo>
                  <a:lnTo>
                    <a:pt x="3490835" y="0"/>
                  </a:lnTo>
                  <a:lnTo>
                    <a:pt x="3759360" y="0"/>
                  </a:lnTo>
                  <a:lnTo>
                    <a:pt x="4027886" y="39902"/>
                  </a:lnTo>
                  <a:lnTo>
                    <a:pt x="4296412" y="39902"/>
                  </a:lnTo>
                  <a:lnTo>
                    <a:pt x="4564938" y="39902"/>
                  </a:lnTo>
                  <a:lnTo>
                    <a:pt x="4833464" y="0"/>
                  </a:lnTo>
                  <a:lnTo>
                    <a:pt x="5101989" y="0"/>
                  </a:lnTo>
                  <a:lnTo>
                    <a:pt x="5370515" y="39902"/>
                  </a:lnTo>
                  <a:lnTo>
                    <a:pt x="5639041" y="39902"/>
                  </a:lnTo>
                  <a:lnTo>
                    <a:pt x="5907567" y="0"/>
                  </a:lnTo>
                  <a:lnTo>
                    <a:pt x="6176092" y="39902"/>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799" y="929067"/>
              <a:ext cx="261623" cy="379533"/>
            </a:xfrm>
            <a:custGeom>
              <a:avLst/>
              <a:pathLst>
                <a:path w="261623" h="379533">
                  <a:moveTo>
                    <a:pt x="261623" y="0"/>
                  </a:moveTo>
                  <a:lnTo>
                    <a:pt x="0" y="379533"/>
                  </a:lnTo>
                </a:path>
              </a:pathLst>
            </a:custGeom>
          </p:spPr>
          <p:txBody>
            <a:bodyPr/>
            <a:lstStyle/>
            <a:p/>
          </p:txBody>
        </p:sp>
        <p:sp>
          <p:nvSpPr>
            <p:cNvPr id="41" name="pl41"/>
            <p:cNvSpPr/>
            <p:nvPr/>
          </p:nvSpPr>
          <p:spPr>
            <a:xfrm>
              <a:off x="7907566" y="1325181"/>
              <a:ext cx="253856" cy="113678"/>
            </a:xfrm>
            <a:custGeom>
              <a:avLst/>
              <a:pathLst>
                <a:path w="253856" h="113678">
                  <a:moveTo>
                    <a:pt x="253856" y="113678"/>
                  </a:moveTo>
                  <a:lnTo>
                    <a:pt x="0" y="0"/>
                  </a:lnTo>
                </a:path>
              </a:pathLst>
            </a:custGeom>
          </p:spPr>
          <p:txBody>
            <a:bodyPr/>
            <a:lstStyle/>
            <a:p/>
          </p:txBody>
        </p:sp>
        <p:sp>
          <p:nvSpPr>
            <p:cNvPr id="42" name="pl42"/>
            <p:cNvSpPr/>
            <p:nvPr/>
          </p:nvSpPr>
          <p:spPr>
            <a:xfrm>
              <a:off x="7907898" y="1205680"/>
              <a:ext cx="253525" cy="106623"/>
            </a:xfrm>
            <a:custGeom>
              <a:avLst/>
              <a:pathLst>
                <a:path w="253525" h="106623">
                  <a:moveTo>
                    <a:pt x="253525" y="0"/>
                  </a:moveTo>
                  <a:lnTo>
                    <a:pt x="0" y="106623"/>
                  </a:lnTo>
                </a:path>
              </a:pathLst>
            </a:custGeom>
          </p:spPr>
          <p:txBody>
            <a:bodyPr/>
            <a:lstStyle/>
            <a:p/>
          </p:txBody>
        </p:sp>
        <p:sp>
          <p:nvSpPr>
            <p:cNvPr id="43" name="pl43"/>
            <p:cNvSpPr/>
            <p:nvPr/>
          </p:nvSpPr>
          <p:spPr>
            <a:xfrm>
              <a:off x="7902097" y="1447682"/>
              <a:ext cx="259326" cy="263895"/>
            </a:xfrm>
            <a:custGeom>
              <a:avLst/>
              <a:pathLst>
                <a:path w="259326" h="263895">
                  <a:moveTo>
                    <a:pt x="259326" y="263895"/>
                  </a:moveTo>
                  <a:lnTo>
                    <a:pt x="0" y="0"/>
                  </a:lnTo>
                </a:path>
              </a:pathLst>
            </a:custGeom>
          </p:spPr>
          <p:txBody>
            <a:bodyPr/>
            <a:lstStyle/>
            <a:p/>
          </p:txBody>
        </p:sp>
        <p:sp>
          <p:nvSpPr>
            <p:cNvPr id="44" name="pg44"/>
            <p:cNvSpPr/>
            <p:nvPr/>
          </p:nvSpPr>
          <p:spPr>
            <a:xfrm>
              <a:off x="8092843" y="8206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615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3677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086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0956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1364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6415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6823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03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Portugal,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104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841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57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472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209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607370"/>
              <a:ext cx="249522" cy="266269"/>
            </a:xfrm>
            <a:prstGeom prst="rect">
              <a:avLst/>
            </a:prstGeom>
            <a:solidFill>
              <a:srgbClr val="1CABE2">
                <a:alpha val="100000"/>
              </a:srgbClr>
            </a:solidFill>
          </p:spPr>
          <p:txBody>
            <a:bodyPr/>
            <a:lstStyle/>
            <a:p/>
          </p:txBody>
        </p:sp>
        <p:sp>
          <p:nvSpPr>
            <p:cNvPr id="22" name="rc22"/>
            <p:cNvSpPr/>
            <p:nvPr/>
          </p:nvSpPr>
          <p:spPr>
            <a:xfrm>
              <a:off x="1573521" y="3620661"/>
              <a:ext cx="249522" cy="252978"/>
            </a:xfrm>
            <a:prstGeom prst="rect">
              <a:avLst/>
            </a:prstGeom>
            <a:solidFill>
              <a:srgbClr val="1CABE2">
                <a:alpha val="100000"/>
              </a:srgbClr>
            </a:solidFill>
          </p:spPr>
          <p:txBody>
            <a:bodyPr/>
            <a:lstStyle/>
            <a:p/>
          </p:txBody>
        </p:sp>
        <p:sp>
          <p:nvSpPr>
            <p:cNvPr id="23" name="rc23"/>
            <p:cNvSpPr/>
            <p:nvPr/>
          </p:nvSpPr>
          <p:spPr>
            <a:xfrm>
              <a:off x="1850769" y="3364528"/>
              <a:ext cx="249522" cy="509111"/>
            </a:xfrm>
            <a:prstGeom prst="rect">
              <a:avLst/>
            </a:prstGeom>
            <a:solidFill>
              <a:srgbClr val="1CABE2">
                <a:alpha val="100000"/>
              </a:srgbClr>
            </a:solidFill>
          </p:spPr>
          <p:txBody>
            <a:bodyPr/>
            <a:lstStyle/>
            <a:p/>
          </p:txBody>
        </p:sp>
        <p:sp>
          <p:nvSpPr>
            <p:cNvPr id="24" name="rc24"/>
            <p:cNvSpPr/>
            <p:nvPr/>
          </p:nvSpPr>
          <p:spPr>
            <a:xfrm>
              <a:off x="2128016" y="3622238"/>
              <a:ext cx="249522" cy="251401"/>
            </a:xfrm>
            <a:prstGeom prst="rect">
              <a:avLst/>
            </a:prstGeom>
            <a:solidFill>
              <a:srgbClr val="1CABE2">
                <a:alpha val="100000"/>
              </a:srgbClr>
            </a:solidFill>
          </p:spPr>
          <p:txBody>
            <a:bodyPr/>
            <a:lstStyle/>
            <a:p/>
          </p:txBody>
        </p:sp>
        <p:sp>
          <p:nvSpPr>
            <p:cNvPr id="25" name="rc25"/>
            <p:cNvSpPr/>
            <p:nvPr/>
          </p:nvSpPr>
          <p:spPr>
            <a:xfrm>
              <a:off x="2405264" y="3383000"/>
              <a:ext cx="249522" cy="490639"/>
            </a:xfrm>
            <a:prstGeom prst="rect">
              <a:avLst/>
            </a:prstGeom>
            <a:solidFill>
              <a:srgbClr val="1CABE2">
                <a:alpha val="100000"/>
              </a:srgbClr>
            </a:solidFill>
          </p:spPr>
          <p:txBody>
            <a:bodyPr/>
            <a:lstStyle/>
            <a:p/>
          </p:txBody>
        </p:sp>
        <p:sp>
          <p:nvSpPr>
            <p:cNvPr id="26" name="rc26"/>
            <p:cNvSpPr/>
            <p:nvPr/>
          </p:nvSpPr>
          <p:spPr>
            <a:xfrm>
              <a:off x="2682512" y="2407129"/>
              <a:ext cx="249522" cy="1466511"/>
            </a:xfrm>
            <a:prstGeom prst="rect">
              <a:avLst/>
            </a:prstGeom>
            <a:solidFill>
              <a:srgbClr val="1CABE2">
                <a:alpha val="100000"/>
              </a:srgbClr>
            </a:solidFill>
          </p:spPr>
          <p:txBody>
            <a:bodyPr/>
            <a:lstStyle/>
            <a:p/>
          </p:txBody>
        </p:sp>
        <p:sp>
          <p:nvSpPr>
            <p:cNvPr id="27" name="rc27"/>
            <p:cNvSpPr/>
            <p:nvPr/>
          </p:nvSpPr>
          <p:spPr>
            <a:xfrm>
              <a:off x="2959759" y="3637331"/>
              <a:ext cx="249522" cy="236308"/>
            </a:xfrm>
            <a:prstGeom prst="rect">
              <a:avLst/>
            </a:prstGeom>
            <a:solidFill>
              <a:srgbClr val="1CABE2">
                <a:alpha val="100000"/>
              </a:srgbClr>
            </a:solidFill>
          </p:spPr>
          <p:txBody>
            <a:bodyPr/>
            <a:lstStyle/>
            <a:p/>
          </p:txBody>
        </p:sp>
        <p:sp>
          <p:nvSpPr>
            <p:cNvPr id="28" name="rc28"/>
            <p:cNvSpPr/>
            <p:nvPr/>
          </p:nvSpPr>
          <p:spPr>
            <a:xfrm>
              <a:off x="3237007" y="3643188"/>
              <a:ext cx="249522" cy="230451"/>
            </a:xfrm>
            <a:prstGeom prst="rect">
              <a:avLst/>
            </a:prstGeom>
            <a:solidFill>
              <a:srgbClr val="1CABE2">
                <a:alpha val="100000"/>
              </a:srgbClr>
            </a:solidFill>
          </p:spPr>
          <p:txBody>
            <a:bodyPr/>
            <a:lstStyle/>
            <a:p/>
          </p:txBody>
        </p:sp>
        <p:sp>
          <p:nvSpPr>
            <p:cNvPr id="29" name="rc29"/>
            <p:cNvSpPr/>
            <p:nvPr/>
          </p:nvSpPr>
          <p:spPr>
            <a:xfrm>
              <a:off x="3514255" y="3640485"/>
              <a:ext cx="249522" cy="233154"/>
            </a:xfrm>
            <a:prstGeom prst="rect">
              <a:avLst/>
            </a:prstGeom>
            <a:solidFill>
              <a:srgbClr val="1CABE2">
                <a:alpha val="100000"/>
              </a:srgbClr>
            </a:solidFill>
          </p:spPr>
          <p:txBody>
            <a:bodyPr/>
            <a:lstStyle/>
            <a:p/>
          </p:txBody>
        </p:sp>
        <p:sp>
          <p:nvSpPr>
            <p:cNvPr id="30" name="rc30"/>
            <p:cNvSpPr/>
            <p:nvPr/>
          </p:nvSpPr>
          <p:spPr>
            <a:xfrm>
              <a:off x="3791502" y="3201658"/>
              <a:ext cx="249522" cy="671981"/>
            </a:xfrm>
            <a:prstGeom prst="rect">
              <a:avLst/>
            </a:prstGeom>
            <a:solidFill>
              <a:srgbClr val="1CABE2">
                <a:alpha val="100000"/>
              </a:srgbClr>
            </a:solidFill>
          </p:spPr>
          <p:txBody>
            <a:bodyPr/>
            <a:lstStyle/>
            <a:p/>
          </p:txBody>
        </p:sp>
        <p:sp>
          <p:nvSpPr>
            <p:cNvPr id="31" name="rc31"/>
            <p:cNvSpPr/>
            <p:nvPr/>
          </p:nvSpPr>
          <p:spPr>
            <a:xfrm>
              <a:off x="4068750" y="3647243"/>
              <a:ext cx="249522" cy="226396"/>
            </a:xfrm>
            <a:prstGeom prst="rect">
              <a:avLst/>
            </a:prstGeom>
            <a:solidFill>
              <a:srgbClr val="1CABE2">
                <a:alpha val="100000"/>
              </a:srgbClr>
            </a:solidFill>
          </p:spPr>
          <p:txBody>
            <a:bodyPr/>
            <a:lstStyle/>
            <a:p/>
          </p:txBody>
        </p:sp>
        <p:sp>
          <p:nvSpPr>
            <p:cNvPr id="32" name="rc32"/>
            <p:cNvSpPr/>
            <p:nvPr/>
          </p:nvSpPr>
          <p:spPr>
            <a:xfrm>
              <a:off x="4345998" y="3222833"/>
              <a:ext cx="249522" cy="650806"/>
            </a:xfrm>
            <a:prstGeom prst="rect">
              <a:avLst/>
            </a:prstGeom>
            <a:solidFill>
              <a:srgbClr val="1CABE2">
                <a:alpha val="100000"/>
              </a:srgbClr>
            </a:solidFill>
          </p:spPr>
          <p:txBody>
            <a:bodyPr/>
            <a:lstStyle/>
            <a:p/>
          </p:txBody>
        </p:sp>
        <p:sp>
          <p:nvSpPr>
            <p:cNvPr id="33" name="rc33"/>
            <p:cNvSpPr/>
            <p:nvPr/>
          </p:nvSpPr>
          <p:spPr>
            <a:xfrm>
              <a:off x="4623245" y="3672022"/>
              <a:ext cx="249522" cy="201617"/>
            </a:xfrm>
            <a:prstGeom prst="rect">
              <a:avLst/>
            </a:prstGeom>
            <a:solidFill>
              <a:srgbClr val="1CABE2">
                <a:alpha val="100000"/>
              </a:srgbClr>
            </a:solidFill>
          </p:spPr>
          <p:txBody>
            <a:bodyPr/>
            <a:lstStyle/>
            <a:p/>
          </p:txBody>
        </p:sp>
        <p:sp>
          <p:nvSpPr>
            <p:cNvPr id="34" name="rc34"/>
            <p:cNvSpPr/>
            <p:nvPr/>
          </p:nvSpPr>
          <p:spPr>
            <a:xfrm>
              <a:off x="4900493" y="3687116"/>
              <a:ext cx="249522" cy="186523"/>
            </a:xfrm>
            <a:prstGeom prst="rect">
              <a:avLst/>
            </a:prstGeom>
            <a:solidFill>
              <a:srgbClr val="1CABE2">
                <a:alpha val="100000"/>
              </a:srgbClr>
            </a:solidFill>
          </p:spPr>
          <p:txBody>
            <a:bodyPr/>
            <a:lstStyle/>
            <a:p/>
          </p:txBody>
        </p:sp>
        <p:sp>
          <p:nvSpPr>
            <p:cNvPr id="35" name="rc35"/>
            <p:cNvSpPr/>
            <p:nvPr/>
          </p:nvSpPr>
          <p:spPr>
            <a:xfrm>
              <a:off x="5177741" y="3688918"/>
              <a:ext cx="249522" cy="184721"/>
            </a:xfrm>
            <a:prstGeom prst="rect">
              <a:avLst/>
            </a:prstGeom>
            <a:solidFill>
              <a:srgbClr val="1CABE2">
                <a:alpha val="100000"/>
              </a:srgbClr>
            </a:solidFill>
          </p:spPr>
          <p:txBody>
            <a:bodyPr/>
            <a:lstStyle/>
            <a:p/>
          </p:txBody>
        </p:sp>
        <p:sp>
          <p:nvSpPr>
            <p:cNvPr id="36" name="rc36"/>
            <p:cNvSpPr/>
            <p:nvPr/>
          </p:nvSpPr>
          <p:spPr>
            <a:xfrm>
              <a:off x="5454988" y="3683061"/>
              <a:ext cx="249522" cy="190578"/>
            </a:xfrm>
            <a:prstGeom prst="rect">
              <a:avLst/>
            </a:prstGeom>
            <a:solidFill>
              <a:srgbClr val="1CABE2">
                <a:alpha val="100000"/>
              </a:srgbClr>
            </a:solidFill>
          </p:spPr>
          <p:txBody>
            <a:bodyPr/>
            <a:lstStyle/>
            <a:p/>
          </p:txBody>
        </p:sp>
        <p:sp>
          <p:nvSpPr>
            <p:cNvPr id="37" name="rc37"/>
            <p:cNvSpPr/>
            <p:nvPr/>
          </p:nvSpPr>
          <p:spPr>
            <a:xfrm>
              <a:off x="5732236" y="3679456"/>
              <a:ext cx="249522" cy="194183"/>
            </a:xfrm>
            <a:prstGeom prst="rect">
              <a:avLst/>
            </a:prstGeom>
            <a:solidFill>
              <a:srgbClr val="1CABE2">
                <a:alpha val="100000"/>
              </a:srgbClr>
            </a:solidFill>
          </p:spPr>
          <p:txBody>
            <a:bodyPr/>
            <a:lstStyle/>
            <a:p/>
          </p:txBody>
        </p:sp>
        <p:sp>
          <p:nvSpPr>
            <p:cNvPr id="38" name="rc38"/>
            <p:cNvSpPr/>
            <p:nvPr/>
          </p:nvSpPr>
          <p:spPr>
            <a:xfrm>
              <a:off x="6009484" y="3681259"/>
              <a:ext cx="249522" cy="192381"/>
            </a:xfrm>
            <a:prstGeom prst="rect">
              <a:avLst/>
            </a:prstGeom>
            <a:solidFill>
              <a:srgbClr val="1CABE2">
                <a:alpha val="100000"/>
              </a:srgbClr>
            </a:solidFill>
          </p:spPr>
          <p:txBody>
            <a:bodyPr/>
            <a:lstStyle/>
            <a:p/>
          </p:txBody>
        </p:sp>
        <p:sp>
          <p:nvSpPr>
            <p:cNvPr id="39" name="rc39"/>
            <p:cNvSpPr/>
            <p:nvPr/>
          </p:nvSpPr>
          <p:spPr>
            <a:xfrm>
              <a:off x="6286731" y="3680357"/>
              <a:ext cx="249522" cy="193282"/>
            </a:xfrm>
            <a:prstGeom prst="rect">
              <a:avLst/>
            </a:prstGeom>
            <a:solidFill>
              <a:srgbClr val="1CABE2">
                <a:alpha val="100000"/>
              </a:srgbClr>
            </a:solidFill>
          </p:spPr>
          <p:txBody>
            <a:bodyPr/>
            <a:lstStyle/>
            <a:p/>
          </p:txBody>
        </p:sp>
        <p:sp>
          <p:nvSpPr>
            <p:cNvPr id="40" name="rc40"/>
            <p:cNvSpPr/>
            <p:nvPr/>
          </p:nvSpPr>
          <p:spPr>
            <a:xfrm>
              <a:off x="6563979" y="3682160"/>
              <a:ext cx="249522" cy="191479"/>
            </a:xfrm>
            <a:prstGeom prst="rect">
              <a:avLst/>
            </a:prstGeom>
            <a:solidFill>
              <a:srgbClr val="1CABE2">
                <a:alpha val="100000"/>
              </a:srgbClr>
            </a:solidFill>
          </p:spPr>
          <p:txBody>
            <a:bodyPr/>
            <a:lstStyle/>
            <a:p/>
          </p:txBody>
        </p:sp>
        <p:sp>
          <p:nvSpPr>
            <p:cNvPr id="41" name="rc41"/>
            <p:cNvSpPr/>
            <p:nvPr/>
          </p:nvSpPr>
          <p:spPr>
            <a:xfrm>
              <a:off x="6841227" y="3686215"/>
              <a:ext cx="249522" cy="187425"/>
            </a:xfrm>
            <a:prstGeom prst="rect">
              <a:avLst/>
            </a:prstGeom>
            <a:solidFill>
              <a:srgbClr val="1CABE2">
                <a:alpha val="100000"/>
              </a:srgbClr>
            </a:solidFill>
          </p:spPr>
          <p:txBody>
            <a:bodyPr/>
            <a:lstStyle/>
            <a:p/>
          </p:txBody>
        </p:sp>
        <p:sp>
          <p:nvSpPr>
            <p:cNvPr id="42" name="rc42"/>
            <p:cNvSpPr/>
            <p:nvPr/>
          </p:nvSpPr>
          <p:spPr>
            <a:xfrm>
              <a:off x="7118474" y="3698604"/>
              <a:ext cx="249522" cy="175035"/>
            </a:xfrm>
            <a:prstGeom prst="rect">
              <a:avLst/>
            </a:prstGeom>
            <a:solidFill>
              <a:srgbClr val="1CABE2">
                <a:alpha val="100000"/>
              </a:srgbClr>
            </a:solidFill>
          </p:spPr>
          <p:txBody>
            <a:bodyPr/>
            <a:lstStyle/>
            <a:p/>
          </p:txBody>
        </p:sp>
        <p:sp>
          <p:nvSpPr>
            <p:cNvPr id="43" name="rc43"/>
            <p:cNvSpPr/>
            <p:nvPr/>
          </p:nvSpPr>
          <p:spPr>
            <a:xfrm>
              <a:off x="7395722" y="3684187"/>
              <a:ext cx="249522" cy="189452"/>
            </a:xfrm>
            <a:prstGeom prst="rect">
              <a:avLst/>
            </a:prstGeom>
            <a:solidFill>
              <a:srgbClr val="1CABE2">
                <a:alpha val="100000"/>
              </a:srgbClr>
            </a:solidFill>
          </p:spPr>
          <p:txBody>
            <a:bodyPr/>
            <a:lstStyle/>
            <a:p/>
          </p:txBody>
        </p:sp>
        <p:sp>
          <p:nvSpPr>
            <p:cNvPr id="44" name="rc44"/>
            <p:cNvSpPr/>
            <p:nvPr/>
          </p:nvSpPr>
          <p:spPr>
            <a:xfrm>
              <a:off x="7672970" y="3678781"/>
              <a:ext cx="249522" cy="194859"/>
            </a:xfrm>
            <a:prstGeom prst="rect">
              <a:avLst/>
            </a:prstGeom>
            <a:solidFill>
              <a:srgbClr val="1CABE2">
                <a:alpha val="100000"/>
              </a:srgbClr>
            </a:solidFill>
          </p:spPr>
          <p:txBody>
            <a:bodyPr/>
            <a:lstStyle/>
            <a:p/>
          </p:txBody>
        </p:sp>
        <p:sp>
          <p:nvSpPr>
            <p:cNvPr id="45" name="rc45"/>
            <p:cNvSpPr/>
            <p:nvPr/>
          </p:nvSpPr>
          <p:spPr>
            <a:xfrm>
              <a:off x="7950217" y="3679907"/>
              <a:ext cx="249522" cy="193732"/>
            </a:xfrm>
            <a:prstGeom prst="rect">
              <a:avLst/>
            </a:prstGeom>
            <a:solidFill>
              <a:srgbClr val="1CABE2">
                <a:alpha val="100000"/>
              </a:srgbClr>
            </a:solidFill>
          </p:spPr>
          <p:txBody>
            <a:bodyPr/>
            <a:lstStyle/>
            <a:p/>
          </p:txBody>
        </p:sp>
        <p:sp>
          <p:nvSpPr>
            <p:cNvPr id="46" name="rc46"/>
            <p:cNvSpPr/>
            <p:nvPr/>
          </p:nvSpPr>
          <p:spPr>
            <a:xfrm>
              <a:off x="1296273" y="2808561"/>
              <a:ext cx="249522" cy="798809"/>
            </a:xfrm>
            <a:prstGeom prst="rect">
              <a:avLst/>
            </a:prstGeom>
            <a:solidFill>
              <a:srgbClr val="B3B3B3">
                <a:alpha val="100000"/>
              </a:srgbClr>
            </a:solidFill>
          </p:spPr>
          <p:txBody>
            <a:bodyPr/>
            <a:lstStyle/>
            <a:p/>
          </p:txBody>
        </p:sp>
        <p:sp>
          <p:nvSpPr>
            <p:cNvPr id="47" name="rc47"/>
            <p:cNvSpPr/>
            <p:nvPr/>
          </p:nvSpPr>
          <p:spPr>
            <a:xfrm>
              <a:off x="1573521" y="3114928"/>
              <a:ext cx="249522" cy="505732"/>
            </a:xfrm>
            <a:prstGeom prst="rect">
              <a:avLst/>
            </a:prstGeom>
            <a:solidFill>
              <a:srgbClr val="B3B3B3">
                <a:alpha val="100000"/>
              </a:srgbClr>
            </a:solidFill>
          </p:spPr>
          <p:txBody>
            <a:bodyPr/>
            <a:lstStyle/>
            <a:p/>
          </p:txBody>
        </p:sp>
        <p:sp>
          <p:nvSpPr>
            <p:cNvPr id="48" name="rc48"/>
            <p:cNvSpPr/>
            <p:nvPr/>
          </p:nvSpPr>
          <p:spPr>
            <a:xfrm>
              <a:off x="1850769" y="3364528"/>
              <a:ext cx="249522" cy="0"/>
            </a:xfrm>
            <a:prstGeom prst="rect">
              <a:avLst/>
            </a:prstGeom>
            <a:solidFill>
              <a:srgbClr val="B3B3B3">
                <a:alpha val="100000"/>
              </a:srgbClr>
            </a:solidFill>
          </p:spPr>
          <p:txBody>
            <a:bodyPr/>
            <a:lstStyle/>
            <a:p/>
          </p:txBody>
        </p:sp>
        <p:sp>
          <p:nvSpPr>
            <p:cNvPr id="49" name="rc49"/>
            <p:cNvSpPr/>
            <p:nvPr/>
          </p:nvSpPr>
          <p:spPr>
            <a:xfrm>
              <a:off x="2128016" y="3622238"/>
              <a:ext cx="249522" cy="0"/>
            </a:xfrm>
            <a:prstGeom prst="rect">
              <a:avLst/>
            </a:prstGeom>
            <a:solidFill>
              <a:srgbClr val="B3B3B3">
                <a:alpha val="100000"/>
              </a:srgbClr>
            </a:solidFill>
          </p:spPr>
          <p:txBody>
            <a:bodyPr/>
            <a:lstStyle/>
            <a:p/>
          </p:txBody>
        </p:sp>
        <p:sp>
          <p:nvSpPr>
            <p:cNvPr id="50" name="rc50"/>
            <p:cNvSpPr/>
            <p:nvPr/>
          </p:nvSpPr>
          <p:spPr>
            <a:xfrm>
              <a:off x="2405264" y="2647042"/>
              <a:ext cx="249522" cy="735958"/>
            </a:xfrm>
            <a:prstGeom prst="rect">
              <a:avLst/>
            </a:prstGeom>
            <a:solidFill>
              <a:srgbClr val="B3B3B3">
                <a:alpha val="100000"/>
              </a:srgbClr>
            </a:solidFill>
          </p:spPr>
          <p:txBody>
            <a:bodyPr/>
            <a:lstStyle/>
            <a:p/>
          </p:txBody>
        </p:sp>
        <p:sp>
          <p:nvSpPr>
            <p:cNvPr id="51" name="rc51"/>
            <p:cNvSpPr/>
            <p:nvPr/>
          </p:nvSpPr>
          <p:spPr>
            <a:xfrm>
              <a:off x="2682512" y="2162710"/>
              <a:ext cx="249522" cy="244418"/>
            </a:xfrm>
            <a:prstGeom prst="rect">
              <a:avLst/>
            </a:prstGeom>
            <a:solidFill>
              <a:srgbClr val="B3B3B3">
                <a:alpha val="100000"/>
              </a:srgbClr>
            </a:solidFill>
          </p:spPr>
          <p:txBody>
            <a:bodyPr/>
            <a:lstStyle/>
            <a:p/>
          </p:txBody>
        </p:sp>
        <p:sp>
          <p:nvSpPr>
            <p:cNvPr id="52" name="rc52"/>
            <p:cNvSpPr/>
            <p:nvPr/>
          </p:nvSpPr>
          <p:spPr>
            <a:xfrm>
              <a:off x="2959759" y="3164713"/>
              <a:ext cx="249522" cy="472617"/>
            </a:xfrm>
            <a:prstGeom prst="rect">
              <a:avLst/>
            </a:prstGeom>
            <a:solidFill>
              <a:srgbClr val="B3B3B3">
                <a:alpha val="100000"/>
              </a:srgbClr>
            </a:solidFill>
          </p:spPr>
          <p:txBody>
            <a:bodyPr/>
            <a:lstStyle/>
            <a:p/>
          </p:txBody>
        </p:sp>
        <p:sp>
          <p:nvSpPr>
            <p:cNvPr id="53" name="rc53"/>
            <p:cNvSpPr/>
            <p:nvPr/>
          </p:nvSpPr>
          <p:spPr>
            <a:xfrm>
              <a:off x="3237007" y="3182510"/>
              <a:ext cx="249522" cy="460678"/>
            </a:xfrm>
            <a:prstGeom prst="rect">
              <a:avLst/>
            </a:prstGeom>
            <a:solidFill>
              <a:srgbClr val="B3B3B3">
                <a:alpha val="100000"/>
              </a:srgbClr>
            </a:solidFill>
          </p:spPr>
          <p:txBody>
            <a:bodyPr/>
            <a:lstStyle/>
            <a:p/>
          </p:txBody>
        </p:sp>
        <p:sp>
          <p:nvSpPr>
            <p:cNvPr id="54" name="rc54"/>
            <p:cNvSpPr/>
            <p:nvPr/>
          </p:nvSpPr>
          <p:spPr>
            <a:xfrm>
              <a:off x="3514255" y="3174175"/>
              <a:ext cx="249522" cy="466309"/>
            </a:xfrm>
            <a:prstGeom prst="rect">
              <a:avLst/>
            </a:prstGeom>
            <a:solidFill>
              <a:srgbClr val="B3B3B3">
                <a:alpha val="100000"/>
              </a:srgbClr>
            </a:solidFill>
          </p:spPr>
          <p:txBody>
            <a:bodyPr/>
            <a:lstStyle/>
            <a:p/>
          </p:txBody>
        </p:sp>
        <p:sp>
          <p:nvSpPr>
            <p:cNvPr id="55" name="rc55"/>
            <p:cNvSpPr/>
            <p:nvPr/>
          </p:nvSpPr>
          <p:spPr>
            <a:xfrm>
              <a:off x="3791502" y="2977739"/>
              <a:ext cx="249522" cy="223918"/>
            </a:xfrm>
            <a:prstGeom prst="rect">
              <a:avLst/>
            </a:prstGeom>
            <a:solidFill>
              <a:srgbClr val="B3B3B3">
                <a:alpha val="100000"/>
              </a:srgbClr>
            </a:solidFill>
          </p:spPr>
          <p:txBody>
            <a:bodyPr/>
            <a:lstStyle/>
            <a:p/>
          </p:txBody>
        </p:sp>
        <p:sp>
          <p:nvSpPr>
            <p:cNvPr id="56" name="rc56"/>
            <p:cNvSpPr/>
            <p:nvPr/>
          </p:nvSpPr>
          <p:spPr>
            <a:xfrm>
              <a:off x="4068750" y="3420846"/>
              <a:ext cx="249522" cy="226396"/>
            </a:xfrm>
            <a:prstGeom prst="rect">
              <a:avLst/>
            </a:prstGeom>
            <a:solidFill>
              <a:srgbClr val="B3B3B3">
                <a:alpha val="100000"/>
              </a:srgbClr>
            </a:solidFill>
          </p:spPr>
          <p:txBody>
            <a:bodyPr/>
            <a:lstStyle/>
            <a:p/>
          </p:txBody>
        </p:sp>
        <p:sp>
          <p:nvSpPr>
            <p:cNvPr id="57" name="rc57"/>
            <p:cNvSpPr/>
            <p:nvPr/>
          </p:nvSpPr>
          <p:spPr>
            <a:xfrm>
              <a:off x="4345998" y="3222833"/>
              <a:ext cx="249522" cy="0"/>
            </a:xfrm>
            <a:prstGeom prst="rect">
              <a:avLst/>
            </a:prstGeom>
            <a:solidFill>
              <a:srgbClr val="B3B3B3">
                <a:alpha val="100000"/>
              </a:srgbClr>
            </a:solidFill>
          </p:spPr>
          <p:txBody>
            <a:bodyPr/>
            <a:lstStyle/>
            <a:p/>
          </p:txBody>
        </p:sp>
        <p:sp>
          <p:nvSpPr>
            <p:cNvPr id="58" name="rc58"/>
            <p:cNvSpPr/>
            <p:nvPr/>
          </p:nvSpPr>
          <p:spPr>
            <a:xfrm>
              <a:off x="4623245" y="3470631"/>
              <a:ext cx="249522" cy="201391"/>
            </a:xfrm>
            <a:prstGeom prst="rect">
              <a:avLst/>
            </a:prstGeom>
            <a:solidFill>
              <a:srgbClr val="B3B3B3">
                <a:alpha val="100000"/>
              </a:srgbClr>
            </a:solidFill>
          </p:spPr>
          <p:txBody>
            <a:bodyPr/>
            <a:lstStyle/>
            <a:p/>
          </p:txBody>
        </p:sp>
        <p:sp>
          <p:nvSpPr>
            <p:cNvPr id="59" name="rc59"/>
            <p:cNvSpPr/>
            <p:nvPr/>
          </p:nvSpPr>
          <p:spPr>
            <a:xfrm>
              <a:off x="4900493" y="3500366"/>
              <a:ext cx="249522" cy="186749"/>
            </a:xfrm>
            <a:prstGeom prst="rect">
              <a:avLst/>
            </a:prstGeom>
            <a:solidFill>
              <a:srgbClr val="B3B3B3">
                <a:alpha val="100000"/>
              </a:srgbClr>
            </a:solidFill>
          </p:spPr>
          <p:txBody>
            <a:bodyPr/>
            <a:lstStyle/>
            <a:p/>
          </p:txBody>
        </p:sp>
        <p:sp>
          <p:nvSpPr>
            <p:cNvPr id="60" name="rc60"/>
            <p:cNvSpPr/>
            <p:nvPr/>
          </p:nvSpPr>
          <p:spPr>
            <a:xfrm>
              <a:off x="5177741" y="3504196"/>
              <a:ext cx="249522" cy="184721"/>
            </a:xfrm>
            <a:prstGeom prst="rect">
              <a:avLst/>
            </a:prstGeom>
            <a:solidFill>
              <a:srgbClr val="B3B3B3">
                <a:alpha val="100000"/>
              </a:srgbClr>
            </a:solidFill>
          </p:spPr>
          <p:txBody>
            <a:bodyPr/>
            <a:lstStyle/>
            <a:p/>
          </p:txBody>
        </p:sp>
        <p:sp>
          <p:nvSpPr>
            <p:cNvPr id="61" name="rc61"/>
            <p:cNvSpPr/>
            <p:nvPr/>
          </p:nvSpPr>
          <p:spPr>
            <a:xfrm>
              <a:off x="5454988" y="3492482"/>
              <a:ext cx="249522" cy="190578"/>
            </a:xfrm>
            <a:prstGeom prst="rect">
              <a:avLst/>
            </a:prstGeom>
            <a:solidFill>
              <a:srgbClr val="B3B3B3">
                <a:alpha val="100000"/>
              </a:srgbClr>
            </a:solidFill>
          </p:spPr>
          <p:txBody>
            <a:bodyPr/>
            <a:lstStyle/>
            <a:p/>
          </p:txBody>
        </p:sp>
        <p:sp>
          <p:nvSpPr>
            <p:cNvPr id="62" name="rc62"/>
            <p:cNvSpPr/>
            <p:nvPr/>
          </p:nvSpPr>
          <p:spPr>
            <a:xfrm>
              <a:off x="5732236" y="3485273"/>
              <a:ext cx="249522" cy="194183"/>
            </a:xfrm>
            <a:prstGeom prst="rect">
              <a:avLst/>
            </a:prstGeom>
            <a:solidFill>
              <a:srgbClr val="B3B3B3">
                <a:alpha val="100000"/>
              </a:srgbClr>
            </a:solidFill>
          </p:spPr>
          <p:txBody>
            <a:bodyPr/>
            <a:lstStyle/>
            <a:p/>
          </p:txBody>
        </p:sp>
        <p:sp>
          <p:nvSpPr>
            <p:cNvPr id="63" name="rc63"/>
            <p:cNvSpPr/>
            <p:nvPr/>
          </p:nvSpPr>
          <p:spPr>
            <a:xfrm>
              <a:off x="6009484" y="3488652"/>
              <a:ext cx="249522" cy="192606"/>
            </a:xfrm>
            <a:prstGeom prst="rect">
              <a:avLst/>
            </a:prstGeom>
            <a:solidFill>
              <a:srgbClr val="B3B3B3">
                <a:alpha val="100000"/>
              </a:srgbClr>
            </a:solidFill>
          </p:spPr>
          <p:txBody>
            <a:bodyPr/>
            <a:lstStyle/>
            <a:p/>
          </p:txBody>
        </p:sp>
        <p:sp>
          <p:nvSpPr>
            <p:cNvPr id="64" name="rc64"/>
            <p:cNvSpPr/>
            <p:nvPr/>
          </p:nvSpPr>
          <p:spPr>
            <a:xfrm>
              <a:off x="6286731" y="3680357"/>
              <a:ext cx="249522" cy="0"/>
            </a:xfrm>
            <a:prstGeom prst="rect">
              <a:avLst/>
            </a:prstGeom>
            <a:solidFill>
              <a:srgbClr val="B3B3B3">
                <a:alpha val="100000"/>
              </a:srgbClr>
            </a:solidFill>
          </p:spPr>
          <p:txBody>
            <a:bodyPr/>
            <a:lstStyle/>
            <a:p/>
          </p:txBody>
        </p:sp>
        <p:sp>
          <p:nvSpPr>
            <p:cNvPr id="65" name="rc65"/>
            <p:cNvSpPr/>
            <p:nvPr/>
          </p:nvSpPr>
          <p:spPr>
            <a:xfrm>
              <a:off x="6563979" y="3682160"/>
              <a:ext cx="249522" cy="0"/>
            </a:xfrm>
            <a:prstGeom prst="rect">
              <a:avLst/>
            </a:prstGeom>
            <a:solidFill>
              <a:srgbClr val="B3B3B3">
                <a:alpha val="100000"/>
              </a:srgbClr>
            </a:solidFill>
          </p:spPr>
          <p:txBody>
            <a:bodyPr/>
            <a:lstStyle/>
            <a:p/>
          </p:txBody>
        </p:sp>
        <p:sp>
          <p:nvSpPr>
            <p:cNvPr id="66" name="rc66"/>
            <p:cNvSpPr/>
            <p:nvPr/>
          </p:nvSpPr>
          <p:spPr>
            <a:xfrm>
              <a:off x="6841227" y="3686215"/>
              <a:ext cx="249522" cy="0"/>
            </a:xfrm>
            <a:prstGeom prst="rect">
              <a:avLst/>
            </a:prstGeom>
            <a:solidFill>
              <a:srgbClr val="B3B3B3">
                <a:alpha val="100000"/>
              </a:srgbClr>
            </a:solidFill>
          </p:spPr>
          <p:txBody>
            <a:bodyPr/>
            <a:lstStyle/>
            <a:p/>
          </p:txBody>
        </p:sp>
        <p:sp>
          <p:nvSpPr>
            <p:cNvPr id="67" name="rc67"/>
            <p:cNvSpPr/>
            <p:nvPr/>
          </p:nvSpPr>
          <p:spPr>
            <a:xfrm>
              <a:off x="7118474" y="3698604"/>
              <a:ext cx="249522" cy="0"/>
            </a:xfrm>
            <a:prstGeom prst="rect">
              <a:avLst/>
            </a:prstGeom>
            <a:solidFill>
              <a:srgbClr val="B3B3B3">
                <a:alpha val="100000"/>
              </a:srgbClr>
            </a:solidFill>
          </p:spPr>
          <p:txBody>
            <a:bodyPr/>
            <a:lstStyle/>
            <a:p/>
          </p:txBody>
        </p:sp>
        <p:sp>
          <p:nvSpPr>
            <p:cNvPr id="68" name="rc68"/>
            <p:cNvSpPr/>
            <p:nvPr/>
          </p:nvSpPr>
          <p:spPr>
            <a:xfrm>
              <a:off x="7395722" y="3684187"/>
              <a:ext cx="249522" cy="0"/>
            </a:xfrm>
            <a:prstGeom prst="rect">
              <a:avLst/>
            </a:prstGeom>
            <a:solidFill>
              <a:srgbClr val="B3B3B3">
                <a:alpha val="100000"/>
              </a:srgbClr>
            </a:solidFill>
          </p:spPr>
          <p:txBody>
            <a:bodyPr/>
            <a:lstStyle/>
            <a:p/>
          </p:txBody>
        </p:sp>
        <p:sp>
          <p:nvSpPr>
            <p:cNvPr id="69" name="rc69"/>
            <p:cNvSpPr/>
            <p:nvPr/>
          </p:nvSpPr>
          <p:spPr>
            <a:xfrm>
              <a:off x="7672970" y="3678781"/>
              <a:ext cx="249522" cy="0"/>
            </a:xfrm>
            <a:prstGeom prst="rect">
              <a:avLst/>
            </a:prstGeom>
            <a:solidFill>
              <a:srgbClr val="B3B3B3">
                <a:alpha val="100000"/>
              </a:srgbClr>
            </a:solidFill>
          </p:spPr>
          <p:txBody>
            <a:bodyPr/>
            <a:lstStyle/>
            <a:p/>
          </p:txBody>
        </p:sp>
        <p:sp>
          <p:nvSpPr>
            <p:cNvPr id="70" name="rc70"/>
            <p:cNvSpPr/>
            <p:nvPr/>
          </p:nvSpPr>
          <p:spPr>
            <a:xfrm>
              <a:off x="7950217" y="3679907"/>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142577"/>
            </a:xfrm>
            <a:custGeom>
              <a:avLst/>
              <a:pathLst>
                <a:path w="6653943" h="142577">
                  <a:moveTo>
                    <a:pt x="0" y="0"/>
                  </a:moveTo>
                  <a:lnTo>
                    <a:pt x="277247" y="0"/>
                  </a:lnTo>
                  <a:lnTo>
                    <a:pt x="554495" y="28515"/>
                  </a:lnTo>
                  <a:lnTo>
                    <a:pt x="831742" y="0"/>
                  </a:lnTo>
                  <a:lnTo>
                    <a:pt x="1108990" y="28515"/>
                  </a:lnTo>
                  <a:lnTo>
                    <a:pt x="1386238" y="142577"/>
                  </a:lnTo>
                  <a:lnTo>
                    <a:pt x="1663485" y="0"/>
                  </a:lnTo>
                  <a:lnTo>
                    <a:pt x="1940733" y="0"/>
                  </a:lnTo>
                  <a:lnTo>
                    <a:pt x="2217981" y="0"/>
                  </a:lnTo>
                  <a:lnTo>
                    <a:pt x="2495228" y="57030"/>
                  </a:lnTo>
                  <a:lnTo>
                    <a:pt x="2772476" y="0"/>
                  </a:lnTo>
                  <a:lnTo>
                    <a:pt x="3049724" y="5703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171092"/>
            </a:xfrm>
            <a:custGeom>
              <a:avLst/>
              <a:pathLst>
                <a:path w="6653943" h="171092">
                  <a:moveTo>
                    <a:pt x="0" y="85546"/>
                  </a:moveTo>
                  <a:lnTo>
                    <a:pt x="277247" y="57030"/>
                  </a:lnTo>
                  <a:lnTo>
                    <a:pt x="554495" y="28515"/>
                  </a:lnTo>
                  <a:lnTo>
                    <a:pt x="831742" y="0"/>
                  </a:lnTo>
                  <a:lnTo>
                    <a:pt x="1108990" y="114061"/>
                  </a:lnTo>
                  <a:lnTo>
                    <a:pt x="1386238" y="171092"/>
                  </a:lnTo>
                  <a:lnTo>
                    <a:pt x="1663485" y="57030"/>
                  </a:lnTo>
                  <a:lnTo>
                    <a:pt x="1940733" y="57030"/>
                  </a:lnTo>
                  <a:lnTo>
                    <a:pt x="2217981" y="57030"/>
                  </a:lnTo>
                  <a:lnTo>
                    <a:pt x="2495228" y="85546"/>
                  </a:lnTo>
                  <a:lnTo>
                    <a:pt x="2772476" y="28515"/>
                  </a:lnTo>
                  <a:lnTo>
                    <a:pt x="3049724" y="57030"/>
                  </a:lnTo>
                  <a:lnTo>
                    <a:pt x="3326971" y="28515"/>
                  </a:lnTo>
                  <a:lnTo>
                    <a:pt x="3604219" y="28515"/>
                  </a:lnTo>
                  <a:lnTo>
                    <a:pt x="3881467" y="28515"/>
                  </a:lnTo>
                  <a:lnTo>
                    <a:pt x="4158714" y="28515"/>
                  </a:lnTo>
                  <a:lnTo>
                    <a:pt x="4435962" y="28515"/>
                  </a:lnTo>
                  <a:lnTo>
                    <a:pt x="4713210" y="28515"/>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0" name="tx80"/>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1345686" y="37013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6" name="tx86"/>
            <p:cNvSpPr/>
            <p:nvPr/>
          </p:nvSpPr>
          <p:spPr>
            <a:xfrm>
              <a:off x="2731924" y="30999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7" name="tx87"/>
            <p:cNvSpPr/>
            <p:nvPr/>
          </p:nvSpPr>
          <p:spPr>
            <a:xfrm>
              <a:off x="4163367" y="37213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8" name="tx88"/>
            <p:cNvSpPr/>
            <p:nvPr/>
          </p:nvSpPr>
          <p:spPr>
            <a:xfrm>
              <a:off x="1345686" y="31674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9" name="tx89"/>
            <p:cNvSpPr/>
            <p:nvPr/>
          </p:nvSpPr>
          <p:spPr>
            <a:xfrm>
              <a:off x="2731924" y="22458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4163367" y="34949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1" name="tx91"/>
            <p:cNvSpPr/>
            <p:nvPr/>
          </p:nvSpPr>
          <p:spPr>
            <a:xfrm>
              <a:off x="1345686" y="269216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92" name="tx92"/>
            <p:cNvSpPr/>
            <p:nvPr/>
          </p:nvSpPr>
          <p:spPr>
            <a:xfrm>
              <a:off x="2731924"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3" name="tx93"/>
            <p:cNvSpPr/>
            <p:nvPr/>
          </p:nvSpPr>
          <p:spPr>
            <a:xfrm>
              <a:off x="4163367" y="33041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4" name="tx94"/>
            <p:cNvSpPr/>
            <p:nvPr/>
          </p:nvSpPr>
          <p:spPr>
            <a:xfrm>
              <a:off x="5504401" y="33757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5" name="tx95"/>
            <p:cNvSpPr/>
            <p:nvPr/>
          </p:nvSpPr>
          <p:spPr>
            <a:xfrm>
              <a:off x="6626942" y="356544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6904190" y="356949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7" name="tx97"/>
            <p:cNvSpPr/>
            <p:nvPr/>
          </p:nvSpPr>
          <p:spPr>
            <a:xfrm>
              <a:off x="7181437" y="358188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8" name="tx98"/>
            <p:cNvSpPr/>
            <p:nvPr/>
          </p:nvSpPr>
          <p:spPr>
            <a:xfrm>
              <a:off x="7458685" y="3567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7735933" y="356206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0" name="tx100"/>
            <p:cNvSpPr/>
            <p:nvPr/>
          </p:nvSpPr>
          <p:spPr>
            <a:xfrm>
              <a:off x="8013180" y="356319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717597" y="269558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3" name="tx103"/>
            <p:cNvSpPr/>
            <p:nvPr/>
          </p:nvSpPr>
          <p:spPr>
            <a:xfrm>
              <a:off x="639902" y="156882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4" name="tx10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1" name="pl121"/>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2" name="pl122"/>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3" name="tx123"/>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4" name="tx124"/>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5" name="rc125"/>
            <p:cNvSpPr/>
            <p:nvPr/>
          </p:nvSpPr>
          <p:spPr>
            <a:xfrm>
              <a:off x="4663170" y="4778716"/>
              <a:ext cx="201456" cy="201456"/>
            </a:xfrm>
            <a:prstGeom prst="rect">
              <a:avLst/>
            </a:prstGeom>
            <a:solidFill>
              <a:srgbClr val="B3B3B3">
                <a:alpha val="100000"/>
              </a:srgbClr>
            </a:solidFill>
          </p:spPr>
          <p:txBody>
            <a:bodyPr/>
            <a:lstStyle/>
            <a:p/>
          </p:txBody>
        </p:sp>
        <p:sp>
          <p:nvSpPr>
            <p:cNvPr id="126" name="rc126"/>
            <p:cNvSpPr/>
            <p:nvPr/>
          </p:nvSpPr>
          <p:spPr>
            <a:xfrm>
              <a:off x="5565324" y="4778716"/>
              <a:ext cx="201456" cy="201456"/>
            </a:xfrm>
            <a:prstGeom prst="rect">
              <a:avLst/>
            </a:prstGeom>
            <a:solidFill>
              <a:srgbClr val="1CABE2">
                <a:alpha val="100000"/>
              </a:srgbClr>
            </a:solidFill>
          </p:spPr>
          <p:txBody>
            <a:bodyPr/>
            <a:lstStyle/>
            <a:p/>
          </p:txBody>
        </p:sp>
        <p:sp>
          <p:nvSpPr>
            <p:cNvPr id="127" name="tx127"/>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8" name="tx128"/>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9" name="tx129"/>
            <p:cNvSpPr/>
            <p:nvPr/>
          </p:nvSpPr>
          <p:spPr>
            <a:xfrm>
              <a:off x="951100" y="467611"/>
              <a:ext cx="74270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Portugal, 2000-2024</a:t>
              </a:r>
            </a:p>
          </p:txBody>
        </p:sp>
        <p:sp>
          <p:nvSpPr>
            <p:cNvPr id="130" name="pl130"/>
            <p:cNvSpPr/>
            <p:nvPr/>
          </p:nvSpPr>
          <p:spPr>
            <a:xfrm>
              <a:off x="229388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28910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8432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2795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2914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2867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28193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296273" y="5650800"/>
              <a:ext cx="6783753" cy="164676"/>
            </a:xfrm>
            <a:prstGeom prst="rect">
              <a:avLst/>
            </a:prstGeom>
            <a:solidFill>
              <a:srgbClr val="1CABE2">
                <a:alpha val="100000"/>
              </a:srgbClr>
            </a:solidFill>
          </p:spPr>
          <p:txBody>
            <a:bodyPr/>
            <a:lstStyle/>
            <a:p/>
          </p:txBody>
        </p:sp>
        <p:sp>
          <p:nvSpPr>
            <p:cNvPr id="142" name="rc142"/>
            <p:cNvSpPr/>
            <p:nvPr/>
          </p:nvSpPr>
          <p:spPr>
            <a:xfrm>
              <a:off x="1296273" y="5444954"/>
              <a:ext cx="6903466" cy="164676"/>
            </a:xfrm>
            <a:prstGeom prst="rect">
              <a:avLst/>
            </a:prstGeom>
            <a:solidFill>
              <a:srgbClr val="1CABE2">
                <a:alpha val="100000"/>
              </a:srgbClr>
            </a:solidFill>
          </p:spPr>
          <p:txBody>
            <a:bodyPr/>
            <a:lstStyle/>
            <a:p/>
          </p:txBody>
        </p:sp>
        <p:sp>
          <p:nvSpPr>
            <p:cNvPr id="143" name="rc143"/>
            <p:cNvSpPr/>
            <p:nvPr/>
          </p:nvSpPr>
          <p:spPr>
            <a:xfrm>
              <a:off x="1296273" y="5239108"/>
              <a:ext cx="6863562" cy="164676"/>
            </a:xfrm>
            <a:prstGeom prst="rect">
              <a:avLst/>
            </a:prstGeom>
            <a:solidFill>
              <a:srgbClr val="1CABE2">
                <a:alpha val="100000"/>
              </a:srgbClr>
            </a:solidFill>
          </p:spPr>
          <p:txBody>
            <a:bodyPr/>
            <a:lstStyle/>
            <a:p/>
          </p:txBody>
        </p:sp>
        <p:sp>
          <p:nvSpPr>
            <p:cNvPr id="144" name="rc144"/>
            <p:cNvSpPr/>
            <p:nvPr/>
          </p:nvSpPr>
          <p:spPr>
            <a:xfrm>
              <a:off x="8080027" y="5650800"/>
              <a:ext cx="0" cy="164676"/>
            </a:xfrm>
            <a:prstGeom prst="rect">
              <a:avLst/>
            </a:prstGeom>
            <a:solidFill>
              <a:srgbClr val="B3B3B3">
                <a:alpha val="100000"/>
              </a:srgbClr>
            </a:solidFill>
          </p:spPr>
          <p:txBody>
            <a:bodyPr/>
            <a:lstStyle/>
            <a:p/>
          </p:txBody>
        </p:sp>
        <p:sp>
          <p:nvSpPr>
            <p:cNvPr id="145" name="rc145"/>
            <p:cNvSpPr/>
            <p:nvPr/>
          </p:nvSpPr>
          <p:spPr>
            <a:xfrm>
              <a:off x="8199740" y="5444954"/>
              <a:ext cx="0" cy="164676"/>
            </a:xfrm>
            <a:prstGeom prst="rect">
              <a:avLst/>
            </a:prstGeom>
            <a:solidFill>
              <a:srgbClr val="B3B3B3">
                <a:alpha val="100000"/>
              </a:srgbClr>
            </a:solidFill>
          </p:spPr>
          <p:txBody>
            <a:bodyPr/>
            <a:lstStyle/>
            <a:p/>
          </p:txBody>
        </p:sp>
        <p:sp>
          <p:nvSpPr>
            <p:cNvPr id="146" name="rc146"/>
            <p:cNvSpPr/>
            <p:nvPr/>
          </p:nvSpPr>
          <p:spPr>
            <a:xfrm>
              <a:off x="8159836" y="5239108"/>
              <a:ext cx="0" cy="164676"/>
            </a:xfrm>
            <a:prstGeom prst="rect">
              <a:avLst/>
            </a:prstGeom>
            <a:solidFill>
              <a:srgbClr val="B3B3B3">
                <a:alpha val="100000"/>
              </a:srgbClr>
            </a:solidFill>
          </p:spPr>
          <p:txBody>
            <a:bodyPr/>
            <a:lstStyle/>
            <a:p/>
          </p:txBody>
        </p:sp>
        <p:sp>
          <p:nvSpPr>
            <p:cNvPr id="147" name="tx147"/>
            <p:cNvSpPr/>
            <p:nvPr/>
          </p:nvSpPr>
          <p:spPr>
            <a:xfrm>
              <a:off x="8258472" y="567504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8378185"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8338280"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0" name="tx15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4" name="tx154"/>
            <p:cNvSpPr/>
            <p:nvPr/>
          </p:nvSpPr>
          <p:spPr>
            <a:xfrm>
              <a:off x="3174953"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5" name="tx155"/>
            <p:cNvSpPr/>
            <p:nvPr/>
          </p:nvSpPr>
          <p:spPr>
            <a:xfrm>
              <a:off x="5170175"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6" name="tx156"/>
            <p:cNvSpPr/>
            <p:nvPr/>
          </p:nvSpPr>
          <p:spPr>
            <a:xfrm>
              <a:off x="7165396"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7" name="tx157"/>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8" name="tx15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0" name="tx16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Portugal.
In 2024, DTP1 coverage in Portugal remained constant 99%. There were &lt;1,000 children who missed out on any DTP vaccination (zero-dose children).
DTP3 coverage remained constant at 99% in 2024, leaving &lt;1,000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42851"/>
            </a:xfrm>
            <a:custGeom>
              <a:avLst/>
              <a:pathLst>
                <a:path w="3418439" h="142851">
                  <a:moveTo>
                    <a:pt x="0" y="0"/>
                  </a:moveTo>
                  <a:lnTo>
                    <a:pt x="142434" y="0"/>
                  </a:lnTo>
                  <a:lnTo>
                    <a:pt x="284869" y="28570"/>
                  </a:lnTo>
                  <a:lnTo>
                    <a:pt x="427304" y="0"/>
                  </a:lnTo>
                  <a:lnTo>
                    <a:pt x="569739" y="28570"/>
                  </a:lnTo>
                  <a:lnTo>
                    <a:pt x="712174" y="142851"/>
                  </a:lnTo>
                  <a:lnTo>
                    <a:pt x="854609" y="0"/>
                  </a:lnTo>
                  <a:lnTo>
                    <a:pt x="997044" y="0"/>
                  </a:lnTo>
                  <a:lnTo>
                    <a:pt x="1139479" y="0"/>
                  </a:lnTo>
                  <a:lnTo>
                    <a:pt x="1281914" y="57140"/>
                  </a:lnTo>
                  <a:lnTo>
                    <a:pt x="1424349" y="0"/>
                  </a:lnTo>
                  <a:lnTo>
                    <a:pt x="1566784" y="5714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42851"/>
            </a:xfrm>
            <a:custGeom>
              <a:avLst/>
              <a:pathLst>
                <a:path w="3418439" h="142851">
                  <a:moveTo>
                    <a:pt x="0" y="0"/>
                  </a:moveTo>
                  <a:lnTo>
                    <a:pt x="142434" y="0"/>
                  </a:lnTo>
                  <a:lnTo>
                    <a:pt x="284869" y="28570"/>
                  </a:lnTo>
                  <a:lnTo>
                    <a:pt x="427304" y="0"/>
                  </a:lnTo>
                  <a:lnTo>
                    <a:pt x="569739" y="28570"/>
                  </a:lnTo>
                  <a:lnTo>
                    <a:pt x="712174" y="142851"/>
                  </a:lnTo>
                  <a:lnTo>
                    <a:pt x="854609" y="0"/>
                  </a:lnTo>
                  <a:lnTo>
                    <a:pt x="997044" y="0"/>
                  </a:lnTo>
                  <a:lnTo>
                    <a:pt x="1139479" y="0"/>
                  </a:lnTo>
                  <a:lnTo>
                    <a:pt x="1281914" y="57140"/>
                  </a:lnTo>
                  <a:lnTo>
                    <a:pt x="1424349" y="0"/>
                  </a:lnTo>
                  <a:lnTo>
                    <a:pt x="1566784" y="5714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42851"/>
            </a:xfrm>
            <a:custGeom>
              <a:avLst/>
              <a:pathLst>
                <a:path w="3418439" h="142851">
                  <a:moveTo>
                    <a:pt x="0" y="0"/>
                  </a:moveTo>
                  <a:lnTo>
                    <a:pt x="142434" y="0"/>
                  </a:lnTo>
                  <a:lnTo>
                    <a:pt x="284869" y="28570"/>
                  </a:lnTo>
                  <a:lnTo>
                    <a:pt x="427304" y="0"/>
                  </a:lnTo>
                  <a:lnTo>
                    <a:pt x="569739" y="28570"/>
                  </a:lnTo>
                  <a:lnTo>
                    <a:pt x="712174" y="142851"/>
                  </a:lnTo>
                  <a:lnTo>
                    <a:pt x="854609" y="0"/>
                  </a:lnTo>
                  <a:lnTo>
                    <a:pt x="997044" y="0"/>
                  </a:lnTo>
                  <a:lnTo>
                    <a:pt x="1139479" y="0"/>
                  </a:lnTo>
                  <a:lnTo>
                    <a:pt x="1281914" y="57140"/>
                  </a:lnTo>
                  <a:lnTo>
                    <a:pt x="1424349" y="0"/>
                  </a:lnTo>
                  <a:lnTo>
                    <a:pt x="1566784" y="5714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83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084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29" y="480401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254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794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8919" y="472419"/>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Portugal,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789441"/>
            </a:xfrm>
            <a:custGeom>
              <a:avLst/>
              <a:pathLst>
                <a:path w="3418439" h="789441">
                  <a:moveTo>
                    <a:pt x="0" y="0"/>
                  </a:moveTo>
                  <a:lnTo>
                    <a:pt x="142434" y="0"/>
                  </a:lnTo>
                  <a:lnTo>
                    <a:pt x="284869" y="157888"/>
                  </a:lnTo>
                  <a:lnTo>
                    <a:pt x="427304" y="0"/>
                  </a:lnTo>
                  <a:lnTo>
                    <a:pt x="569739" y="157888"/>
                  </a:lnTo>
                  <a:lnTo>
                    <a:pt x="712174" y="789441"/>
                  </a:lnTo>
                  <a:lnTo>
                    <a:pt x="854609" y="0"/>
                  </a:lnTo>
                  <a:lnTo>
                    <a:pt x="997044" y="0"/>
                  </a:lnTo>
                  <a:lnTo>
                    <a:pt x="1139479" y="0"/>
                  </a:lnTo>
                  <a:lnTo>
                    <a:pt x="1281914" y="315776"/>
                  </a:lnTo>
                  <a:lnTo>
                    <a:pt x="1424349" y="0"/>
                  </a:lnTo>
                  <a:lnTo>
                    <a:pt x="1566784" y="315776"/>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789441"/>
            </a:xfrm>
            <a:custGeom>
              <a:avLst/>
              <a:pathLst>
                <a:path w="3418439" h="789441">
                  <a:moveTo>
                    <a:pt x="0" y="0"/>
                  </a:moveTo>
                  <a:lnTo>
                    <a:pt x="142434" y="0"/>
                  </a:lnTo>
                  <a:lnTo>
                    <a:pt x="284869" y="157888"/>
                  </a:lnTo>
                  <a:lnTo>
                    <a:pt x="427304" y="0"/>
                  </a:lnTo>
                  <a:lnTo>
                    <a:pt x="569739" y="157888"/>
                  </a:lnTo>
                  <a:lnTo>
                    <a:pt x="712174" y="789441"/>
                  </a:lnTo>
                  <a:lnTo>
                    <a:pt x="854609" y="0"/>
                  </a:lnTo>
                  <a:lnTo>
                    <a:pt x="997044" y="0"/>
                  </a:lnTo>
                  <a:lnTo>
                    <a:pt x="1139479" y="0"/>
                  </a:lnTo>
                  <a:lnTo>
                    <a:pt x="1281914" y="315776"/>
                  </a:lnTo>
                  <a:lnTo>
                    <a:pt x="1424349" y="0"/>
                  </a:lnTo>
                  <a:lnTo>
                    <a:pt x="1566784" y="315776"/>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789441"/>
            </a:xfrm>
            <a:custGeom>
              <a:avLst/>
              <a:pathLst>
                <a:path w="3418439" h="789441">
                  <a:moveTo>
                    <a:pt x="0" y="0"/>
                  </a:moveTo>
                  <a:lnTo>
                    <a:pt x="142434" y="0"/>
                  </a:lnTo>
                  <a:lnTo>
                    <a:pt x="284869" y="157888"/>
                  </a:lnTo>
                  <a:lnTo>
                    <a:pt x="427304" y="0"/>
                  </a:lnTo>
                  <a:lnTo>
                    <a:pt x="569739" y="157888"/>
                  </a:lnTo>
                  <a:lnTo>
                    <a:pt x="712174" y="789441"/>
                  </a:lnTo>
                  <a:lnTo>
                    <a:pt x="854609" y="0"/>
                  </a:lnTo>
                  <a:lnTo>
                    <a:pt x="997044" y="0"/>
                  </a:lnTo>
                  <a:lnTo>
                    <a:pt x="1139479" y="0"/>
                  </a:lnTo>
                  <a:lnTo>
                    <a:pt x="1281914" y="315776"/>
                  </a:lnTo>
                  <a:lnTo>
                    <a:pt x="1424349" y="0"/>
                  </a:lnTo>
                  <a:lnTo>
                    <a:pt x="1566784" y="315776"/>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79440" y="224761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5183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1428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39967" y="480401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17" name="tx117"/>
            <p:cNvSpPr/>
            <p:nvPr/>
          </p:nvSpPr>
          <p:spPr>
            <a:xfrm>
              <a:off x="68189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8138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752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912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073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7233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332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492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653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194601"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7279243"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0015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9" name="tx139"/>
            <p:cNvSpPr/>
            <p:nvPr/>
          </p:nvSpPr>
          <p:spPr>
            <a:xfrm>
              <a:off x="531621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74322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Portugal (99%) was 10 percentage points higher than the global average (89%) and 2 percentage points higher than the average across all non-programme countries (97%).
National DTP1 coverage was the same as in 2019 (99%).
The number of zero-dose children remained approximately the same (&lt;1,000)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Portugal ranked number 31 out of 41 countries for lowest DTP1 coverage (based on tied ranks).
Portugal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Portugal ranked number 30 out of 41 countries with &lt;1,000 zero-dose children.
In 2024, Portugal ranked number 29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73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911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3484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785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222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692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1298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5670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004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8441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2909314"/>
              <a:ext cx="203168" cy="1716220"/>
            </a:xfrm>
            <a:prstGeom prst="rect">
              <a:avLst/>
            </a:prstGeom>
            <a:solidFill>
              <a:srgbClr val="80BD41">
                <a:alpha val="100000"/>
              </a:srgbClr>
            </a:solidFill>
          </p:spPr>
          <p:txBody>
            <a:bodyPr/>
            <a:lstStyle/>
            <a:p/>
          </p:txBody>
        </p:sp>
        <p:sp>
          <p:nvSpPr>
            <p:cNvPr id="29" name="rc29"/>
            <p:cNvSpPr/>
            <p:nvPr/>
          </p:nvSpPr>
          <p:spPr>
            <a:xfrm>
              <a:off x="1332670" y="2837801"/>
              <a:ext cx="203168" cy="17878"/>
            </a:xfrm>
            <a:prstGeom prst="rect">
              <a:avLst/>
            </a:prstGeom>
            <a:solidFill>
              <a:srgbClr val="0058AB">
                <a:alpha val="100000"/>
              </a:srgbClr>
            </a:solidFill>
          </p:spPr>
          <p:txBody>
            <a:bodyPr/>
            <a:lstStyle/>
            <a:p/>
          </p:txBody>
        </p:sp>
        <p:sp>
          <p:nvSpPr>
            <p:cNvPr id="30" name="rc30"/>
            <p:cNvSpPr/>
            <p:nvPr/>
          </p:nvSpPr>
          <p:spPr>
            <a:xfrm>
              <a:off x="1332670" y="2855679"/>
              <a:ext cx="203168" cy="53635"/>
            </a:xfrm>
            <a:prstGeom prst="rect">
              <a:avLst/>
            </a:prstGeom>
            <a:solidFill>
              <a:srgbClr val="1CABE2">
                <a:alpha val="100000"/>
              </a:srgbClr>
            </a:solidFill>
          </p:spPr>
          <p:txBody>
            <a:bodyPr/>
            <a:lstStyle/>
            <a:p/>
          </p:txBody>
        </p:sp>
        <p:sp>
          <p:nvSpPr>
            <p:cNvPr id="31" name="rc31"/>
            <p:cNvSpPr/>
            <p:nvPr/>
          </p:nvSpPr>
          <p:spPr>
            <a:xfrm>
              <a:off x="1558413" y="2978332"/>
              <a:ext cx="203168" cy="1647202"/>
            </a:xfrm>
            <a:prstGeom prst="rect">
              <a:avLst/>
            </a:prstGeom>
            <a:solidFill>
              <a:srgbClr val="80BD41">
                <a:alpha val="100000"/>
              </a:srgbClr>
            </a:solidFill>
          </p:spPr>
          <p:txBody>
            <a:bodyPr/>
            <a:lstStyle/>
            <a:p/>
          </p:txBody>
        </p:sp>
        <p:sp>
          <p:nvSpPr>
            <p:cNvPr id="32" name="rc32"/>
            <p:cNvSpPr/>
            <p:nvPr/>
          </p:nvSpPr>
          <p:spPr>
            <a:xfrm>
              <a:off x="1558413" y="2927389"/>
              <a:ext cx="203168" cy="16985"/>
            </a:xfrm>
            <a:prstGeom prst="rect">
              <a:avLst/>
            </a:prstGeom>
            <a:solidFill>
              <a:srgbClr val="0058AB">
                <a:alpha val="100000"/>
              </a:srgbClr>
            </a:solidFill>
          </p:spPr>
          <p:txBody>
            <a:bodyPr/>
            <a:lstStyle/>
            <a:p/>
          </p:txBody>
        </p:sp>
        <p:sp>
          <p:nvSpPr>
            <p:cNvPr id="33" name="rc33"/>
            <p:cNvSpPr/>
            <p:nvPr/>
          </p:nvSpPr>
          <p:spPr>
            <a:xfrm>
              <a:off x="1558413" y="2944375"/>
              <a:ext cx="203168" cy="33956"/>
            </a:xfrm>
            <a:prstGeom prst="rect">
              <a:avLst/>
            </a:prstGeom>
            <a:solidFill>
              <a:srgbClr val="1CABE2">
                <a:alpha val="100000"/>
              </a:srgbClr>
            </a:solidFill>
          </p:spPr>
          <p:txBody>
            <a:bodyPr/>
            <a:lstStyle/>
            <a:p/>
          </p:txBody>
        </p:sp>
        <p:sp>
          <p:nvSpPr>
            <p:cNvPr id="34" name="rc34"/>
            <p:cNvSpPr/>
            <p:nvPr/>
          </p:nvSpPr>
          <p:spPr>
            <a:xfrm>
              <a:off x="1784155" y="2950501"/>
              <a:ext cx="203168" cy="1675033"/>
            </a:xfrm>
            <a:prstGeom prst="rect">
              <a:avLst/>
            </a:prstGeom>
            <a:solidFill>
              <a:srgbClr val="80BD41">
                <a:alpha val="100000"/>
              </a:srgbClr>
            </a:solidFill>
          </p:spPr>
          <p:txBody>
            <a:bodyPr/>
            <a:lstStyle/>
            <a:p/>
          </p:txBody>
        </p:sp>
        <p:sp>
          <p:nvSpPr>
            <p:cNvPr id="35" name="rc35"/>
            <p:cNvSpPr/>
            <p:nvPr/>
          </p:nvSpPr>
          <p:spPr>
            <a:xfrm>
              <a:off x="1784155" y="2916318"/>
              <a:ext cx="203168" cy="34183"/>
            </a:xfrm>
            <a:prstGeom prst="rect">
              <a:avLst/>
            </a:prstGeom>
            <a:solidFill>
              <a:srgbClr val="0058AB">
                <a:alpha val="100000"/>
              </a:srgbClr>
            </a:solidFill>
          </p:spPr>
          <p:txBody>
            <a:bodyPr/>
            <a:lstStyle/>
            <a:p/>
          </p:txBody>
        </p:sp>
        <p:sp>
          <p:nvSpPr>
            <p:cNvPr id="36" name="rc36"/>
            <p:cNvSpPr/>
            <p:nvPr/>
          </p:nvSpPr>
          <p:spPr>
            <a:xfrm>
              <a:off x="1784155" y="2950501"/>
              <a:ext cx="203168" cy="0"/>
            </a:xfrm>
            <a:prstGeom prst="rect">
              <a:avLst/>
            </a:prstGeom>
            <a:solidFill>
              <a:srgbClr val="1CABE2">
                <a:alpha val="100000"/>
              </a:srgbClr>
            </a:solidFill>
          </p:spPr>
          <p:txBody>
            <a:bodyPr/>
            <a:lstStyle/>
            <a:p/>
          </p:txBody>
        </p:sp>
        <p:sp>
          <p:nvSpPr>
            <p:cNvPr id="37" name="rc37"/>
            <p:cNvSpPr/>
            <p:nvPr/>
          </p:nvSpPr>
          <p:spPr>
            <a:xfrm>
              <a:off x="2009898" y="2953995"/>
              <a:ext cx="203168" cy="1671539"/>
            </a:xfrm>
            <a:prstGeom prst="rect">
              <a:avLst/>
            </a:prstGeom>
            <a:solidFill>
              <a:srgbClr val="80BD41">
                <a:alpha val="100000"/>
              </a:srgbClr>
            </a:solidFill>
          </p:spPr>
          <p:txBody>
            <a:bodyPr/>
            <a:lstStyle/>
            <a:p/>
          </p:txBody>
        </p:sp>
        <p:sp>
          <p:nvSpPr>
            <p:cNvPr id="38" name="rc38"/>
            <p:cNvSpPr/>
            <p:nvPr/>
          </p:nvSpPr>
          <p:spPr>
            <a:xfrm>
              <a:off x="2009898" y="2937115"/>
              <a:ext cx="203168" cy="16880"/>
            </a:xfrm>
            <a:prstGeom prst="rect">
              <a:avLst/>
            </a:prstGeom>
            <a:solidFill>
              <a:srgbClr val="0058AB">
                <a:alpha val="100000"/>
              </a:srgbClr>
            </a:solidFill>
          </p:spPr>
          <p:txBody>
            <a:bodyPr/>
            <a:lstStyle/>
            <a:p/>
          </p:txBody>
        </p:sp>
        <p:sp>
          <p:nvSpPr>
            <p:cNvPr id="39" name="rc39"/>
            <p:cNvSpPr/>
            <p:nvPr/>
          </p:nvSpPr>
          <p:spPr>
            <a:xfrm>
              <a:off x="2009898" y="2953995"/>
              <a:ext cx="203168" cy="0"/>
            </a:xfrm>
            <a:prstGeom prst="rect">
              <a:avLst/>
            </a:prstGeom>
            <a:solidFill>
              <a:srgbClr val="1CABE2">
                <a:alpha val="100000"/>
              </a:srgbClr>
            </a:solidFill>
          </p:spPr>
          <p:txBody>
            <a:bodyPr/>
            <a:lstStyle/>
            <a:p/>
          </p:txBody>
        </p:sp>
        <p:sp>
          <p:nvSpPr>
            <p:cNvPr id="40" name="rc40"/>
            <p:cNvSpPr/>
            <p:nvPr/>
          </p:nvSpPr>
          <p:spPr>
            <a:xfrm>
              <a:off x="2235640" y="3060630"/>
              <a:ext cx="203168" cy="1564904"/>
            </a:xfrm>
            <a:prstGeom prst="rect">
              <a:avLst/>
            </a:prstGeom>
            <a:solidFill>
              <a:srgbClr val="80BD41">
                <a:alpha val="100000"/>
              </a:srgbClr>
            </a:solidFill>
          </p:spPr>
          <p:txBody>
            <a:bodyPr/>
            <a:lstStyle/>
            <a:p/>
          </p:txBody>
        </p:sp>
        <p:sp>
          <p:nvSpPr>
            <p:cNvPr id="41" name="rc41"/>
            <p:cNvSpPr/>
            <p:nvPr/>
          </p:nvSpPr>
          <p:spPr>
            <a:xfrm>
              <a:off x="2235640" y="2978272"/>
              <a:ext cx="203168" cy="32943"/>
            </a:xfrm>
            <a:prstGeom prst="rect">
              <a:avLst/>
            </a:prstGeom>
            <a:solidFill>
              <a:srgbClr val="0058AB">
                <a:alpha val="100000"/>
              </a:srgbClr>
            </a:solidFill>
          </p:spPr>
          <p:txBody>
            <a:bodyPr/>
            <a:lstStyle/>
            <a:p/>
          </p:txBody>
        </p:sp>
        <p:sp>
          <p:nvSpPr>
            <p:cNvPr id="42" name="rc42"/>
            <p:cNvSpPr/>
            <p:nvPr/>
          </p:nvSpPr>
          <p:spPr>
            <a:xfrm>
              <a:off x="2235640" y="3011215"/>
              <a:ext cx="203168" cy="49415"/>
            </a:xfrm>
            <a:prstGeom prst="rect">
              <a:avLst/>
            </a:prstGeom>
            <a:solidFill>
              <a:srgbClr val="1CABE2">
                <a:alpha val="100000"/>
              </a:srgbClr>
            </a:solidFill>
          </p:spPr>
          <p:txBody>
            <a:bodyPr/>
            <a:lstStyle/>
            <a:p/>
          </p:txBody>
        </p:sp>
        <p:sp>
          <p:nvSpPr>
            <p:cNvPr id="43" name="rc43"/>
            <p:cNvSpPr/>
            <p:nvPr/>
          </p:nvSpPr>
          <p:spPr>
            <a:xfrm>
              <a:off x="2461382" y="3099306"/>
              <a:ext cx="203168" cy="1526228"/>
            </a:xfrm>
            <a:prstGeom prst="rect">
              <a:avLst/>
            </a:prstGeom>
            <a:solidFill>
              <a:srgbClr val="80BD41">
                <a:alpha val="100000"/>
              </a:srgbClr>
            </a:solidFill>
          </p:spPr>
          <p:txBody>
            <a:bodyPr/>
            <a:lstStyle/>
            <a:p/>
          </p:txBody>
        </p:sp>
        <p:sp>
          <p:nvSpPr>
            <p:cNvPr id="44" name="rc44"/>
            <p:cNvSpPr/>
            <p:nvPr/>
          </p:nvSpPr>
          <p:spPr>
            <a:xfrm>
              <a:off x="2461382" y="2984428"/>
              <a:ext cx="203168" cy="98467"/>
            </a:xfrm>
            <a:prstGeom prst="rect">
              <a:avLst/>
            </a:prstGeom>
            <a:solidFill>
              <a:srgbClr val="0058AB">
                <a:alpha val="100000"/>
              </a:srgbClr>
            </a:solidFill>
          </p:spPr>
          <p:txBody>
            <a:bodyPr/>
            <a:lstStyle/>
            <a:p/>
          </p:txBody>
        </p:sp>
        <p:sp>
          <p:nvSpPr>
            <p:cNvPr id="45" name="rc45"/>
            <p:cNvSpPr/>
            <p:nvPr/>
          </p:nvSpPr>
          <p:spPr>
            <a:xfrm>
              <a:off x="2461382" y="3082895"/>
              <a:ext cx="203168" cy="16411"/>
            </a:xfrm>
            <a:prstGeom prst="rect">
              <a:avLst/>
            </a:prstGeom>
            <a:solidFill>
              <a:srgbClr val="1CABE2">
                <a:alpha val="100000"/>
              </a:srgbClr>
            </a:solidFill>
          </p:spPr>
          <p:txBody>
            <a:bodyPr/>
            <a:lstStyle/>
            <a:p/>
          </p:txBody>
        </p:sp>
        <p:sp>
          <p:nvSpPr>
            <p:cNvPr id="46" name="rc46"/>
            <p:cNvSpPr/>
            <p:nvPr/>
          </p:nvSpPr>
          <p:spPr>
            <a:xfrm>
              <a:off x="2687125" y="3086253"/>
              <a:ext cx="203168" cy="1539281"/>
            </a:xfrm>
            <a:prstGeom prst="rect">
              <a:avLst/>
            </a:prstGeom>
            <a:solidFill>
              <a:srgbClr val="80BD41">
                <a:alpha val="100000"/>
              </a:srgbClr>
            </a:solidFill>
          </p:spPr>
          <p:txBody>
            <a:bodyPr/>
            <a:lstStyle/>
            <a:p/>
          </p:txBody>
        </p:sp>
        <p:sp>
          <p:nvSpPr>
            <p:cNvPr id="47" name="rc47"/>
            <p:cNvSpPr/>
            <p:nvPr/>
          </p:nvSpPr>
          <p:spPr>
            <a:xfrm>
              <a:off x="2687125" y="3038653"/>
              <a:ext cx="203168" cy="15866"/>
            </a:xfrm>
            <a:prstGeom prst="rect">
              <a:avLst/>
            </a:prstGeom>
            <a:solidFill>
              <a:srgbClr val="0058AB">
                <a:alpha val="100000"/>
              </a:srgbClr>
            </a:solidFill>
          </p:spPr>
          <p:txBody>
            <a:bodyPr/>
            <a:lstStyle/>
            <a:p/>
          </p:txBody>
        </p:sp>
        <p:sp>
          <p:nvSpPr>
            <p:cNvPr id="48" name="rc48"/>
            <p:cNvSpPr/>
            <p:nvPr/>
          </p:nvSpPr>
          <p:spPr>
            <a:xfrm>
              <a:off x="2687125" y="3054520"/>
              <a:ext cx="203168" cy="31733"/>
            </a:xfrm>
            <a:prstGeom prst="rect">
              <a:avLst/>
            </a:prstGeom>
            <a:solidFill>
              <a:srgbClr val="1CABE2">
                <a:alpha val="100000"/>
              </a:srgbClr>
            </a:solidFill>
          </p:spPr>
          <p:txBody>
            <a:bodyPr/>
            <a:lstStyle/>
            <a:p/>
          </p:txBody>
        </p:sp>
        <p:sp>
          <p:nvSpPr>
            <p:cNvPr id="49" name="rc49"/>
            <p:cNvSpPr/>
            <p:nvPr/>
          </p:nvSpPr>
          <p:spPr>
            <a:xfrm>
              <a:off x="2912867" y="3125171"/>
              <a:ext cx="203168" cy="1500363"/>
            </a:xfrm>
            <a:prstGeom prst="rect">
              <a:avLst/>
            </a:prstGeom>
            <a:solidFill>
              <a:srgbClr val="80BD41">
                <a:alpha val="100000"/>
              </a:srgbClr>
            </a:solidFill>
          </p:spPr>
          <p:txBody>
            <a:bodyPr/>
            <a:lstStyle/>
            <a:p/>
          </p:txBody>
        </p:sp>
        <p:sp>
          <p:nvSpPr>
            <p:cNvPr id="50" name="rc50"/>
            <p:cNvSpPr/>
            <p:nvPr/>
          </p:nvSpPr>
          <p:spPr>
            <a:xfrm>
              <a:off x="2912867" y="3078766"/>
              <a:ext cx="203168" cy="15473"/>
            </a:xfrm>
            <a:prstGeom prst="rect">
              <a:avLst/>
            </a:prstGeom>
            <a:solidFill>
              <a:srgbClr val="0058AB">
                <a:alpha val="100000"/>
              </a:srgbClr>
            </a:solidFill>
          </p:spPr>
          <p:txBody>
            <a:bodyPr/>
            <a:lstStyle/>
            <a:p/>
          </p:txBody>
        </p:sp>
        <p:sp>
          <p:nvSpPr>
            <p:cNvPr id="51" name="rc51"/>
            <p:cNvSpPr/>
            <p:nvPr/>
          </p:nvSpPr>
          <p:spPr>
            <a:xfrm>
              <a:off x="2912867" y="3094239"/>
              <a:ext cx="203168" cy="30931"/>
            </a:xfrm>
            <a:prstGeom prst="rect">
              <a:avLst/>
            </a:prstGeom>
            <a:solidFill>
              <a:srgbClr val="1CABE2">
                <a:alpha val="100000"/>
              </a:srgbClr>
            </a:solidFill>
          </p:spPr>
          <p:txBody>
            <a:bodyPr/>
            <a:lstStyle/>
            <a:p/>
          </p:txBody>
        </p:sp>
        <p:sp>
          <p:nvSpPr>
            <p:cNvPr id="52" name="rc52"/>
            <p:cNvSpPr/>
            <p:nvPr/>
          </p:nvSpPr>
          <p:spPr>
            <a:xfrm>
              <a:off x="3138609" y="3107126"/>
              <a:ext cx="203168" cy="1518408"/>
            </a:xfrm>
            <a:prstGeom prst="rect">
              <a:avLst/>
            </a:prstGeom>
            <a:solidFill>
              <a:srgbClr val="80BD41">
                <a:alpha val="100000"/>
              </a:srgbClr>
            </a:solidFill>
          </p:spPr>
          <p:txBody>
            <a:bodyPr/>
            <a:lstStyle/>
            <a:p/>
          </p:txBody>
        </p:sp>
        <p:sp>
          <p:nvSpPr>
            <p:cNvPr id="53" name="rc53"/>
            <p:cNvSpPr/>
            <p:nvPr/>
          </p:nvSpPr>
          <p:spPr>
            <a:xfrm>
              <a:off x="3138609" y="3060162"/>
              <a:ext cx="203168" cy="15654"/>
            </a:xfrm>
            <a:prstGeom prst="rect">
              <a:avLst/>
            </a:prstGeom>
            <a:solidFill>
              <a:srgbClr val="0058AB">
                <a:alpha val="100000"/>
              </a:srgbClr>
            </a:solidFill>
          </p:spPr>
          <p:txBody>
            <a:bodyPr/>
            <a:lstStyle/>
            <a:p/>
          </p:txBody>
        </p:sp>
        <p:sp>
          <p:nvSpPr>
            <p:cNvPr id="54" name="rc54"/>
            <p:cNvSpPr/>
            <p:nvPr/>
          </p:nvSpPr>
          <p:spPr>
            <a:xfrm>
              <a:off x="3138609" y="3075817"/>
              <a:ext cx="203168" cy="31309"/>
            </a:xfrm>
            <a:prstGeom prst="rect">
              <a:avLst/>
            </a:prstGeom>
            <a:solidFill>
              <a:srgbClr val="1CABE2">
                <a:alpha val="100000"/>
              </a:srgbClr>
            </a:solidFill>
          </p:spPr>
          <p:txBody>
            <a:bodyPr/>
            <a:lstStyle/>
            <a:p/>
          </p:txBody>
        </p:sp>
        <p:sp>
          <p:nvSpPr>
            <p:cNvPr id="55" name="rc55"/>
            <p:cNvSpPr/>
            <p:nvPr/>
          </p:nvSpPr>
          <p:spPr>
            <a:xfrm>
              <a:off x="3364352" y="3181680"/>
              <a:ext cx="203168" cy="1443854"/>
            </a:xfrm>
            <a:prstGeom prst="rect">
              <a:avLst/>
            </a:prstGeom>
            <a:solidFill>
              <a:srgbClr val="80BD41">
                <a:alpha val="100000"/>
              </a:srgbClr>
            </a:solidFill>
          </p:spPr>
          <p:txBody>
            <a:bodyPr/>
            <a:lstStyle/>
            <a:p/>
          </p:txBody>
        </p:sp>
        <p:sp>
          <p:nvSpPr>
            <p:cNvPr id="56" name="rc56"/>
            <p:cNvSpPr/>
            <p:nvPr/>
          </p:nvSpPr>
          <p:spPr>
            <a:xfrm>
              <a:off x="3364352" y="3121526"/>
              <a:ext cx="203168" cy="45119"/>
            </a:xfrm>
            <a:prstGeom prst="rect">
              <a:avLst/>
            </a:prstGeom>
            <a:solidFill>
              <a:srgbClr val="0058AB">
                <a:alpha val="100000"/>
              </a:srgbClr>
            </a:solidFill>
          </p:spPr>
          <p:txBody>
            <a:bodyPr/>
            <a:lstStyle/>
            <a:p/>
          </p:txBody>
        </p:sp>
        <p:sp>
          <p:nvSpPr>
            <p:cNvPr id="57" name="rc57"/>
            <p:cNvSpPr/>
            <p:nvPr/>
          </p:nvSpPr>
          <p:spPr>
            <a:xfrm>
              <a:off x="3364352" y="3166645"/>
              <a:ext cx="203168" cy="15034"/>
            </a:xfrm>
            <a:prstGeom prst="rect">
              <a:avLst/>
            </a:prstGeom>
            <a:solidFill>
              <a:srgbClr val="1CABE2">
                <a:alpha val="100000"/>
              </a:srgbClr>
            </a:solidFill>
          </p:spPr>
          <p:txBody>
            <a:bodyPr/>
            <a:lstStyle/>
            <a:p/>
          </p:txBody>
        </p:sp>
        <p:sp>
          <p:nvSpPr>
            <p:cNvPr id="58" name="rc58"/>
            <p:cNvSpPr/>
            <p:nvPr/>
          </p:nvSpPr>
          <p:spPr>
            <a:xfrm>
              <a:off x="3590094" y="3135487"/>
              <a:ext cx="203168" cy="1490048"/>
            </a:xfrm>
            <a:prstGeom prst="rect">
              <a:avLst/>
            </a:prstGeom>
            <a:solidFill>
              <a:srgbClr val="80BD41">
                <a:alpha val="100000"/>
              </a:srgbClr>
            </a:solidFill>
          </p:spPr>
          <p:txBody>
            <a:bodyPr/>
            <a:lstStyle/>
            <a:p/>
          </p:txBody>
        </p:sp>
        <p:sp>
          <p:nvSpPr>
            <p:cNvPr id="59" name="rc59"/>
            <p:cNvSpPr/>
            <p:nvPr/>
          </p:nvSpPr>
          <p:spPr>
            <a:xfrm>
              <a:off x="3590094" y="3105084"/>
              <a:ext cx="203168" cy="15201"/>
            </a:xfrm>
            <a:prstGeom prst="rect">
              <a:avLst/>
            </a:prstGeom>
            <a:solidFill>
              <a:srgbClr val="0058AB">
                <a:alpha val="100000"/>
              </a:srgbClr>
            </a:solidFill>
          </p:spPr>
          <p:txBody>
            <a:bodyPr/>
            <a:lstStyle/>
            <a:p/>
          </p:txBody>
        </p:sp>
        <p:sp>
          <p:nvSpPr>
            <p:cNvPr id="60" name="rc60"/>
            <p:cNvSpPr/>
            <p:nvPr/>
          </p:nvSpPr>
          <p:spPr>
            <a:xfrm>
              <a:off x="3590094" y="3120286"/>
              <a:ext cx="203168" cy="15201"/>
            </a:xfrm>
            <a:prstGeom prst="rect">
              <a:avLst/>
            </a:prstGeom>
            <a:solidFill>
              <a:srgbClr val="1CABE2">
                <a:alpha val="100000"/>
              </a:srgbClr>
            </a:solidFill>
          </p:spPr>
          <p:txBody>
            <a:bodyPr/>
            <a:lstStyle/>
            <a:p/>
          </p:txBody>
        </p:sp>
        <p:sp>
          <p:nvSpPr>
            <p:cNvPr id="61" name="rc61"/>
            <p:cNvSpPr/>
            <p:nvPr/>
          </p:nvSpPr>
          <p:spPr>
            <a:xfrm>
              <a:off x="3815836" y="3212854"/>
              <a:ext cx="203168" cy="1412681"/>
            </a:xfrm>
            <a:prstGeom prst="rect">
              <a:avLst/>
            </a:prstGeom>
            <a:solidFill>
              <a:srgbClr val="80BD41">
                <a:alpha val="100000"/>
              </a:srgbClr>
            </a:solidFill>
          </p:spPr>
          <p:txBody>
            <a:bodyPr/>
            <a:lstStyle/>
            <a:p/>
          </p:txBody>
        </p:sp>
        <p:sp>
          <p:nvSpPr>
            <p:cNvPr id="62" name="rc62"/>
            <p:cNvSpPr/>
            <p:nvPr/>
          </p:nvSpPr>
          <p:spPr>
            <a:xfrm>
              <a:off x="3815836" y="3169156"/>
              <a:ext cx="203168" cy="43697"/>
            </a:xfrm>
            <a:prstGeom prst="rect">
              <a:avLst/>
            </a:prstGeom>
            <a:solidFill>
              <a:srgbClr val="0058AB">
                <a:alpha val="100000"/>
              </a:srgbClr>
            </a:solidFill>
          </p:spPr>
          <p:txBody>
            <a:bodyPr/>
            <a:lstStyle/>
            <a:p/>
          </p:txBody>
        </p:sp>
        <p:sp>
          <p:nvSpPr>
            <p:cNvPr id="63" name="rc63"/>
            <p:cNvSpPr/>
            <p:nvPr/>
          </p:nvSpPr>
          <p:spPr>
            <a:xfrm>
              <a:off x="3815836" y="3212854"/>
              <a:ext cx="203168" cy="0"/>
            </a:xfrm>
            <a:prstGeom prst="rect">
              <a:avLst/>
            </a:prstGeom>
            <a:solidFill>
              <a:srgbClr val="1CABE2">
                <a:alpha val="100000"/>
              </a:srgbClr>
            </a:solidFill>
          </p:spPr>
          <p:txBody>
            <a:bodyPr/>
            <a:lstStyle/>
            <a:p/>
          </p:txBody>
        </p:sp>
        <p:sp>
          <p:nvSpPr>
            <p:cNvPr id="64" name="rc64"/>
            <p:cNvSpPr/>
            <p:nvPr/>
          </p:nvSpPr>
          <p:spPr>
            <a:xfrm>
              <a:off x="4041579" y="3299523"/>
              <a:ext cx="203168" cy="1326011"/>
            </a:xfrm>
            <a:prstGeom prst="rect">
              <a:avLst/>
            </a:prstGeom>
            <a:solidFill>
              <a:srgbClr val="80BD41">
                <a:alpha val="100000"/>
              </a:srgbClr>
            </a:solidFill>
          </p:spPr>
          <p:txBody>
            <a:bodyPr/>
            <a:lstStyle/>
            <a:p/>
          </p:txBody>
        </p:sp>
        <p:sp>
          <p:nvSpPr>
            <p:cNvPr id="65" name="rc65"/>
            <p:cNvSpPr/>
            <p:nvPr/>
          </p:nvSpPr>
          <p:spPr>
            <a:xfrm>
              <a:off x="4041579" y="3272464"/>
              <a:ext cx="203168" cy="13537"/>
            </a:xfrm>
            <a:prstGeom prst="rect">
              <a:avLst/>
            </a:prstGeom>
            <a:solidFill>
              <a:srgbClr val="0058AB">
                <a:alpha val="100000"/>
              </a:srgbClr>
            </a:solidFill>
          </p:spPr>
          <p:txBody>
            <a:bodyPr/>
            <a:lstStyle/>
            <a:p/>
          </p:txBody>
        </p:sp>
        <p:sp>
          <p:nvSpPr>
            <p:cNvPr id="66" name="rc66"/>
            <p:cNvSpPr/>
            <p:nvPr/>
          </p:nvSpPr>
          <p:spPr>
            <a:xfrm>
              <a:off x="4041579" y="3286001"/>
              <a:ext cx="203168" cy="13522"/>
            </a:xfrm>
            <a:prstGeom prst="rect">
              <a:avLst/>
            </a:prstGeom>
            <a:solidFill>
              <a:srgbClr val="1CABE2">
                <a:alpha val="100000"/>
              </a:srgbClr>
            </a:solidFill>
          </p:spPr>
          <p:txBody>
            <a:bodyPr/>
            <a:lstStyle/>
            <a:p/>
          </p:txBody>
        </p:sp>
        <p:sp>
          <p:nvSpPr>
            <p:cNvPr id="67" name="rc67"/>
            <p:cNvSpPr/>
            <p:nvPr/>
          </p:nvSpPr>
          <p:spPr>
            <a:xfrm>
              <a:off x="4267321" y="3397507"/>
              <a:ext cx="203168" cy="1228028"/>
            </a:xfrm>
            <a:prstGeom prst="rect">
              <a:avLst/>
            </a:prstGeom>
            <a:solidFill>
              <a:srgbClr val="80BD41">
                <a:alpha val="100000"/>
              </a:srgbClr>
            </a:solidFill>
          </p:spPr>
          <p:txBody>
            <a:bodyPr/>
            <a:lstStyle/>
            <a:p/>
          </p:txBody>
        </p:sp>
        <p:sp>
          <p:nvSpPr>
            <p:cNvPr id="68" name="rc68"/>
            <p:cNvSpPr/>
            <p:nvPr/>
          </p:nvSpPr>
          <p:spPr>
            <a:xfrm>
              <a:off x="4267321" y="3372444"/>
              <a:ext cx="203168" cy="12523"/>
            </a:xfrm>
            <a:prstGeom prst="rect">
              <a:avLst/>
            </a:prstGeom>
            <a:solidFill>
              <a:srgbClr val="0058AB">
                <a:alpha val="100000"/>
              </a:srgbClr>
            </a:solidFill>
          </p:spPr>
          <p:txBody>
            <a:bodyPr/>
            <a:lstStyle/>
            <a:p/>
          </p:txBody>
        </p:sp>
        <p:sp>
          <p:nvSpPr>
            <p:cNvPr id="69" name="rc69"/>
            <p:cNvSpPr/>
            <p:nvPr/>
          </p:nvSpPr>
          <p:spPr>
            <a:xfrm>
              <a:off x="4267321" y="3384968"/>
              <a:ext cx="203168" cy="12539"/>
            </a:xfrm>
            <a:prstGeom prst="rect">
              <a:avLst/>
            </a:prstGeom>
            <a:solidFill>
              <a:srgbClr val="1CABE2">
                <a:alpha val="100000"/>
              </a:srgbClr>
            </a:solidFill>
          </p:spPr>
          <p:txBody>
            <a:bodyPr/>
            <a:lstStyle/>
            <a:p/>
          </p:txBody>
        </p:sp>
        <p:sp>
          <p:nvSpPr>
            <p:cNvPr id="70" name="rc70"/>
            <p:cNvSpPr/>
            <p:nvPr/>
          </p:nvSpPr>
          <p:spPr>
            <a:xfrm>
              <a:off x="4493063" y="3410333"/>
              <a:ext cx="203168" cy="1215201"/>
            </a:xfrm>
            <a:prstGeom prst="rect">
              <a:avLst/>
            </a:prstGeom>
            <a:solidFill>
              <a:srgbClr val="80BD41">
                <a:alpha val="100000"/>
              </a:srgbClr>
            </a:solidFill>
          </p:spPr>
          <p:txBody>
            <a:bodyPr/>
            <a:lstStyle/>
            <a:p/>
          </p:txBody>
        </p:sp>
        <p:sp>
          <p:nvSpPr>
            <p:cNvPr id="71" name="rc71"/>
            <p:cNvSpPr/>
            <p:nvPr/>
          </p:nvSpPr>
          <p:spPr>
            <a:xfrm>
              <a:off x="4493063" y="3385527"/>
              <a:ext cx="203168" cy="12402"/>
            </a:xfrm>
            <a:prstGeom prst="rect">
              <a:avLst/>
            </a:prstGeom>
            <a:solidFill>
              <a:srgbClr val="0058AB">
                <a:alpha val="100000"/>
              </a:srgbClr>
            </a:solidFill>
          </p:spPr>
          <p:txBody>
            <a:bodyPr/>
            <a:lstStyle/>
            <a:p/>
          </p:txBody>
        </p:sp>
        <p:sp>
          <p:nvSpPr>
            <p:cNvPr id="72" name="rc72"/>
            <p:cNvSpPr/>
            <p:nvPr/>
          </p:nvSpPr>
          <p:spPr>
            <a:xfrm>
              <a:off x="4493063" y="3397930"/>
              <a:ext cx="203168" cy="12402"/>
            </a:xfrm>
            <a:prstGeom prst="rect">
              <a:avLst/>
            </a:prstGeom>
            <a:solidFill>
              <a:srgbClr val="1CABE2">
                <a:alpha val="100000"/>
              </a:srgbClr>
            </a:solidFill>
          </p:spPr>
          <p:txBody>
            <a:bodyPr/>
            <a:lstStyle/>
            <a:p/>
          </p:txBody>
        </p:sp>
        <p:sp>
          <p:nvSpPr>
            <p:cNvPr id="73" name="rc73"/>
            <p:cNvSpPr/>
            <p:nvPr/>
          </p:nvSpPr>
          <p:spPr>
            <a:xfrm>
              <a:off x="4718806" y="3371869"/>
              <a:ext cx="203168" cy="1253666"/>
            </a:xfrm>
            <a:prstGeom prst="rect">
              <a:avLst/>
            </a:prstGeom>
            <a:solidFill>
              <a:srgbClr val="80BD41">
                <a:alpha val="100000"/>
              </a:srgbClr>
            </a:solidFill>
          </p:spPr>
          <p:txBody>
            <a:bodyPr/>
            <a:lstStyle/>
            <a:p/>
          </p:txBody>
        </p:sp>
        <p:sp>
          <p:nvSpPr>
            <p:cNvPr id="74" name="rc74"/>
            <p:cNvSpPr/>
            <p:nvPr/>
          </p:nvSpPr>
          <p:spPr>
            <a:xfrm>
              <a:off x="4718806" y="3346276"/>
              <a:ext cx="203168" cy="12796"/>
            </a:xfrm>
            <a:prstGeom prst="rect">
              <a:avLst/>
            </a:prstGeom>
            <a:solidFill>
              <a:srgbClr val="0058AB">
                <a:alpha val="100000"/>
              </a:srgbClr>
            </a:solidFill>
          </p:spPr>
          <p:txBody>
            <a:bodyPr/>
            <a:lstStyle/>
            <a:p/>
          </p:txBody>
        </p:sp>
        <p:sp>
          <p:nvSpPr>
            <p:cNvPr id="75" name="rc75"/>
            <p:cNvSpPr/>
            <p:nvPr/>
          </p:nvSpPr>
          <p:spPr>
            <a:xfrm>
              <a:off x="4718806" y="3359073"/>
              <a:ext cx="203168" cy="12796"/>
            </a:xfrm>
            <a:prstGeom prst="rect">
              <a:avLst/>
            </a:prstGeom>
            <a:solidFill>
              <a:srgbClr val="1CABE2">
                <a:alpha val="100000"/>
              </a:srgbClr>
            </a:solidFill>
          </p:spPr>
          <p:txBody>
            <a:bodyPr/>
            <a:lstStyle/>
            <a:p/>
          </p:txBody>
        </p:sp>
        <p:sp>
          <p:nvSpPr>
            <p:cNvPr id="76" name="rc76"/>
            <p:cNvSpPr/>
            <p:nvPr/>
          </p:nvSpPr>
          <p:spPr>
            <a:xfrm>
              <a:off x="4944548" y="3347608"/>
              <a:ext cx="203168" cy="1277927"/>
            </a:xfrm>
            <a:prstGeom prst="rect">
              <a:avLst/>
            </a:prstGeom>
            <a:solidFill>
              <a:srgbClr val="80BD41">
                <a:alpha val="100000"/>
              </a:srgbClr>
            </a:solidFill>
          </p:spPr>
          <p:txBody>
            <a:bodyPr/>
            <a:lstStyle/>
            <a:p/>
          </p:txBody>
        </p:sp>
        <p:sp>
          <p:nvSpPr>
            <p:cNvPr id="77" name="rc77"/>
            <p:cNvSpPr/>
            <p:nvPr/>
          </p:nvSpPr>
          <p:spPr>
            <a:xfrm>
              <a:off x="4944548" y="3321531"/>
              <a:ext cx="203168" cy="13038"/>
            </a:xfrm>
            <a:prstGeom prst="rect">
              <a:avLst/>
            </a:prstGeom>
            <a:solidFill>
              <a:srgbClr val="0058AB">
                <a:alpha val="100000"/>
              </a:srgbClr>
            </a:solidFill>
          </p:spPr>
          <p:txBody>
            <a:bodyPr/>
            <a:lstStyle/>
            <a:p/>
          </p:txBody>
        </p:sp>
        <p:sp>
          <p:nvSpPr>
            <p:cNvPr id="78" name="rc78"/>
            <p:cNvSpPr/>
            <p:nvPr/>
          </p:nvSpPr>
          <p:spPr>
            <a:xfrm>
              <a:off x="4944548" y="3334569"/>
              <a:ext cx="203168" cy="13038"/>
            </a:xfrm>
            <a:prstGeom prst="rect">
              <a:avLst/>
            </a:prstGeom>
            <a:solidFill>
              <a:srgbClr val="1CABE2">
                <a:alpha val="100000"/>
              </a:srgbClr>
            </a:solidFill>
          </p:spPr>
          <p:txBody>
            <a:bodyPr/>
            <a:lstStyle/>
            <a:p/>
          </p:txBody>
        </p:sp>
        <p:sp>
          <p:nvSpPr>
            <p:cNvPr id="79" name="rc79"/>
            <p:cNvSpPr/>
            <p:nvPr/>
          </p:nvSpPr>
          <p:spPr>
            <a:xfrm>
              <a:off x="5170291" y="3359209"/>
              <a:ext cx="203168" cy="1266326"/>
            </a:xfrm>
            <a:prstGeom prst="rect">
              <a:avLst/>
            </a:prstGeom>
            <a:solidFill>
              <a:srgbClr val="80BD41">
                <a:alpha val="100000"/>
              </a:srgbClr>
            </a:solidFill>
          </p:spPr>
          <p:txBody>
            <a:bodyPr/>
            <a:lstStyle/>
            <a:p/>
          </p:txBody>
        </p:sp>
        <p:sp>
          <p:nvSpPr>
            <p:cNvPr id="80" name="rc80"/>
            <p:cNvSpPr/>
            <p:nvPr/>
          </p:nvSpPr>
          <p:spPr>
            <a:xfrm>
              <a:off x="5170291" y="3333359"/>
              <a:ext cx="203168" cy="12917"/>
            </a:xfrm>
            <a:prstGeom prst="rect">
              <a:avLst/>
            </a:prstGeom>
            <a:solidFill>
              <a:srgbClr val="0058AB">
                <a:alpha val="100000"/>
              </a:srgbClr>
            </a:solidFill>
          </p:spPr>
          <p:txBody>
            <a:bodyPr/>
            <a:lstStyle/>
            <a:p/>
          </p:txBody>
        </p:sp>
        <p:sp>
          <p:nvSpPr>
            <p:cNvPr id="81" name="rc81"/>
            <p:cNvSpPr/>
            <p:nvPr/>
          </p:nvSpPr>
          <p:spPr>
            <a:xfrm>
              <a:off x="5170291" y="3346276"/>
              <a:ext cx="203168" cy="12932"/>
            </a:xfrm>
            <a:prstGeom prst="rect">
              <a:avLst/>
            </a:prstGeom>
            <a:solidFill>
              <a:srgbClr val="1CABE2">
                <a:alpha val="100000"/>
              </a:srgbClr>
            </a:solidFill>
          </p:spPr>
          <p:txBody>
            <a:bodyPr/>
            <a:lstStyle/>
            <a:p/>
          </p:txBody>
        </p:sp>
        <p:sp>
          <p:nvSpPr>
            <p:cNvPr id="82" name="rc82"/>
            <p:cNvSpPr/>
            <p:nvPr/>
          </p:nvSpPr>
          <p:spPr>
            <a:xfrm>
              <a:off x="5396033" y="3341058"/>
              <a:ext cx="203168" cy="1284476"/>
            </a:xfrm>
            <a:prstGeom prst="rect">
              <a:avLst/>
            </a:prstGeom>
            <a:solidFill>
              <a:srgbClr val="80BD41">
                <a:alpha val="100000"/>
              </a:srgbClr>
            </a:solidFill>
          </p:spPr>
          <p:txBody>
            <a:bodyPr/>
            <a:lstStyle/>
            <a:p/>
          </p:txBody>
        </p:sp>
        <p:sp>
          <p:nvSpPr>
            <p:cNvPr id="83" name="rc83"/>
            <p:cNvSpPr/>
            <p:nvPr/>
          </p:nvSpPr>
          <p:spPr>
            <a:xfrm>
              <a:off x="5396033" y="3328080"/>
              <a:ext cx="203168" cy="12977"/>
            </a:xfrm>
            <a:prstGeom prst="rect">
              <a:avLst/>
            </a:prstGeom>
            <a:solidFill>
              <a:srgbClr val="0058AB">
                <a:alpha val="100000"/>
              </a:srgbClr>
            </a:solidFill>
          </p:spPr>
          <p:txBody>
            <a:bodyPr/>
            <a:lstStyle/>
            <a:p/>
          </p:txBody>
        </p:sp>
        <p:sp>
          <p:nvSpPr>
            <p:cNvPr id="84" name="rc84"/>
            <p:cNvSpPr/>
            <p:nvPr/>
          </p:nvSpPr>
          <p:spPr>
            <a:xfrm>
              <a:off x="5396033" y="3341058"/>
              <a:ext cx="203168" cy="0"/>
            </a:xfrm>
            <a:prstGeom prst="rect">
              <a:avLst/>
            </a:prstGeom>
            <a:solidFill>
              <a:srgbClr val="1CABE2">
                <a:alpha val="100000"/>
              </a:srgbClr>
            </a:solidFill>
          </p:spPr>
          <p:txBody>
            <a:bodyPr/>
            <a:lstStyle/>
            <a:p/>
          </p:txBody>
        </p:sp>
        <p:sp>
          <p:nvSpPr>
            <p:cNvPr id="85" name="rc85"/>
            <p:cNvSpPr/>
            <p:nvPr/>
          </p:nvSpPr>
          <p:spPr>
            <a:xfrm>
              <a:off x="5621775" y="3352145"/>
              <a:ext cx="203168" cy="1273389"/>
            </a:xfrm>
            <a:prstGeom prst="rect">
              <a:avLst/>
            </a:prstGeom>
            <a:solidFill>
              <a:srgbClr val="80BD41">
                <a:alpha val="100000"/>
              </a:srgbClr>
            </a:solidFill>
          </p:spPr>
          <p:txBody>
            <a:bodyPr/>
            <a:lstStyle/>
            <a:p/>
          </p:txBody>
        </p:sp>
        <p:sp>
          <p:nvSpPr>
            <p:cNvPr id="86" name="rc86"/>
            <p:cNvSpPr/>
            <p:nvPr/>
          </p:nvSpPr>
          <p:spPr>
            <a:xfrm>
              <a:off x="5621775" y="3339288"/>
              <a:ext cx="203168" cy="12856"/>
            </a:xfrm>
            <a:prstGeom prst="rect">
              <a:avLst/>
            </a:prstGeom>
            <a:solidFill>
              <a:srgbClr val="0058AB">
                <a:alpha val="100000"/>
              </a:srgbClr>
            </a:solidFill>
          </p:spPr>
          <p:txBody>
            <a:bodyPr/>
            <a:lstStyle/>
            <a:p/>
          </p:txBody>
        </p:sp>
        <p:sp>
          <p:nvSpPr>
            <p:cNvPr id="87" name="rc87"/>
            <p:cNvSpPr/>
            <p:nvPr/>
          </p:nvSpPr>
          <p:spPr>
            <a:xfrm>
              <a:off x="5621775" y="3352145"/>
              <a:ext cx="203168" cy="0"/>
            </a:xfrm>
            <a:prstGeom prst="rect">
              <a:avLst/>
            </a:prstGeom>
            <a:solidFill>
              <a:srgbClr val="1CABE2">
                <a:alpha val="100000"/>
              </a:srgbClr>
            </a:solidFill>
          </p:spPr>
          <p:txBody>
            <a:bodyPr/>
            <a:lstStyle/>
            <a:p/>
          </p:txBody>
        </p:sp>
        <p:sp>
          <p:nvSpPr>
            <p:cNvPr id="88" name="rc88"/>
            <p:cNvSpPr/>
            <p:nvPr/>
          </p:nvSpPr>
          <p:spPr>
            <a:xfrm>
              <a:off x="5847518" y="3379553"/>
              <a:ext cx="203168" cy="1245982"/>
            </a:xfrm>
            <a:prstGeom prst="rect">
              <a:avLst/>
            </a:prstGeom>
            <a:solidFill>
              <a:srgbClr val="80BD41">
                <a:alpha val="100000"/>
              </a:srgbClr>
            </a:solidFill>
          </p:spPr>
          <p:txBody>
            <a:bodyPr/>
            <a:lstStyle/>
            <a:p/>
          </p:txBody>
        </p:sp>
        <p:sp>
          <p:nvSpPr>
            <p:cNvPr id="89" name="rc89"/>
            <p:cNvSpPr/>
            <p:nvPr/>
          </p:nvSpPr>
          <p:spPr>
            <a:xfrm>
              <a:off x="5847518" y="3366968"/>
              <a:ext cx="203168" cy="12584"/>
            </a:xfrm>
            <a:prstGeom prst="rect">
              <a:avLst/>
            </a:prstGeom>
            <a:solidFill>
              <a:srgbClr val="0058AB">
                <a:alpha val="100000"/>
              </a:srgbClr>
            </a:solidFill>
          </p:spPr>
          <p:txBody>
            <a:bodyPr/>
            <a:lstStyle/>
            <a:p/>
          </p:txBody>
        </p:sp>
        <p:sp>
          <p:nvSpPr>
            <p:cNvPr id="90" name="rc90"/>
            <p:cNvSpPr/>
            <p:nvPr/>
          </p:nvSpPr>
          <p:spPr>
            <a:xfrm>
              <a:off x="5847518" y="3379553"/>
              <a:ext cx="203168" cy="0"/>
            </a:xfrm>
            <a:prstGeom prst="rect">
              <a:avLst/>
            </a:prstGeom>
            <a:solidFill>
              <a:srgbClr val="1CABE2">
                <a:alpha val="100000"/>
              </a:srgbClr>
            </a:solidFill>
          </p:spPr>
          <p:txBody>
            <a:bodyPr/>
            <a:lstStyle/>
            <a:p/>
          </p:txBody>
        </p:sp>
        <p:sp>
          <p:nvSpPr>
            <p:cNvPr id="91" name="rc91"/>
            <p:cNvSpPr/>
            <p:nvPr/>
          </p:nvSpPr>
          <p:spPr>
            <a:xfrm>
              <a:off x="6073260" y="3462017"/>
              <a:ext cx="203168" cy="1163517"/>
            </a:xfrm>
            <a:prstGeom prst="rect">
              <a:avLst/>
            </a:prstGeom>
            <a:solidFill>
              <a:srgbClr val="80BD41">
                <a:alpha val="100000"/>
              </a:srgbClr>
            </a:solidFill>
          </p:spPr>
          <p:txBody>
            <a:bodyPr/>
            <a:lstStyle/>
            <a:p/>
          </p:txBody>
        </p:sp>
        <p:sp>
          <p:nvSpPr>
            <p:cNvPr id="92" name="rc92"/>
            <p:cNvSpPr/>
            <p:nvPr/>
          </p:nvSpPr>
          <p:spPr>
            <a:xfrm>
              <a:off x="6073260" y="3450265"/>
              <a:ext cx="203168" cy="11752"/>
            </a:xfrm>
            <a:prstGeom prst="rect">
              <a:avLst/>
            </a:prstGeom>
            <a:solidFill>
              <a:srgbClr val="0058AB">
                <a:alpha val="100000"/>
              </a:srgbClr>
            </a:solidFill>
          </p:spPr>
          <p:txBody>
            <a:bodyPr/>
            <a:lstStyle/>
            <a:p/>
          </p:txBody>
        </p:sp>
        <p:sp>
          <p:nvSpPr>
            <p:cNvPr id="93" name="rc93"/>
            <p:cNvSpPr/>
            <p:nvPr/>
          </p:nvSpPr>
          <p:spPr>
            <a:xfrm>
              <a:off x="6073260" y="3462017"/>
              <a:ext cx="203168" cy="0"/>
            </a:xfrm>
            <a:prstGeom prst="rect">
              <a:avLst/>
            </a:prstGeom>
            <a:solidFill>
              <a:srgbClr val="1CABE2">
                <a:alpha val="100000"/>
              </a:srgbClr>
            </a:solidFill>
          </p:spPr>
          <p:txBody>
            <a:bodyPr/>
            <a:lstStyle/>
            <a:p/>
          </p:txBody>
        </p:sp>
        <p:sp>
          <p:nvSpPr>
            <p:cNvPr id="94" name="rc94"/>
            <p:cNvSpPr/>
            <p:nvPr/>
          </p:nvSpPr>
          <p:spPr>
            <a:xfrm>
              <a:off x="6299002" y="3366015"/>
              <a:ext cx="203168" cy="1259519"/>
            </a:xfrm>
            <a:prstGeom prst="rect">
              <a:avLst/>
            </a:prstGeom>
            <a:solidFill>
              <a:srgbClr val="80BD41">
                <a:alpha val="100000"/>
              </a:srgbClr>
            </a:solidFill>
          </p:spPr>
          <p:txBody>
            <a:bodyPr/>
            <a:lstStyle/>
            <a:p/>
          </p:txBody>
        </p:sp>
        <p:sp>
          <p:nvSpPr>
            <p:cNvPr id="95" name="rc95"/>
            <p:cNvSpPr/>
            <p:nvPr/>
          </p:nvSpPr>
          <p:spPr>
            <a:xfrm>
              <a:off x="6299002" y="3353295"/>
              <a:ext cx="203168" cy="12720"/>
            </a:xfrm>
            <a:prstGeom prst="rect">
              <a:avLst/>
            </a:prstGeom>
            <a:solidFill>
              <a:srgbClr val="0058AB">
                <a:alpha val="100000"/>
              </a:srgbClr>
            </a:solidFill>
          </p:spPr>
          <p:txBody>
            <a:bodyPr/>
            <a:lstStyle/>
            <a:p/>
          </p:txBody>
        </p:sp>
        <p:sp>
          <p:nvSpPr>
            <p:cNvPr id="96" name="rc96"/>
            <p:cNvSpPr/>
            <p:nvPr/>
          </p:nvSpPr>
          <p:spPr>
            <a:xfrm>
              <a:off x="6299002" y="3366015"/>
              <a:ext cx="203168" cy="0"/>
            </a:xfrm>
            <a:prstGeom prst="rect">
              <a:avLst/>
            </a:prstGeom>
            <a:solidFill>
              <a:srgbClr val="1CABE2">
                <a:alpha val="100000"/>
              </a:srgbClr>
            </a:solidFill>
          </p:spPr>
          <p:txBody>
            <a:bodyPr/>
            <a:lstStyle/>
            <a:p/>
          </p:txBody>
        </p:sp>
        <p:sp>
          <p:nvSpPr>
            <p:cNvPr id="97" name="rc97"/>
            <p:cNvSpPr/>
            <p:nvPr/>
          </p:nvSpPr>
          <p:spPr>
            <a:xfrm>
              <a:off x="6524745" y="3330939"/>
              <a:ext cx="203168" cy="1294595"/>
            </a:xfrm>
            <a:prstGeom prst="rect">
              <a:avLst/>
            </a:prstGeom>
            <a:solidFill>
              <a:srgbClr val="80BD41">
                <a:alpha val="100000"/>
              </a:srgbClr>
            </a:solidFill>
          </p:spPr>
          <p:txBody>
            <a:bodyPr/>
            <a:lstStyle/>
            <a:p/>
          </p:txBody>
        </p:sp>
        <p:sp>
          <p:nvSpPr>
            <p:cNvPr id="98" name="rc98"/>
            <p:cNvSpPr/>
            <p:nvPr/>
          </p:nvSpPr>
          <p:spPr>
            <a:xfrm>
              <a:off x="6524745" y="3317856"/>
              <a:ext cx="203168" cy="13083"/>
            </a:xfrm>
            <a:prstGeom prst="rect">
              <a:avLst/>
            </a:prstGeom>
            <a:solidFill>
              <a:srgbClr val="0058AB">
                <a:alpha val="100000"/>
              </a:srgbClr>
            </a:solidFill>
          </p:spPr>
          <p:txBody>
            <a:bodyPr/>
            <a:lstStyle/>
            <a:p/>
          </p:txBody>
        </p:sp>
        <p:sp>
          <p:nvSpPr>
            <p:cNvPr id="99" name="rc99"/>
            <p:cNvSpPr/>
            <p:nvPr/>
          </p:nvSpPr>
          <p:spPr>
            <a:xfrm>
              <a:off x="6524745" y="3330939"/>
              <a:ext cx="203168" cy="0"/>
            </a:xfrm>
            <a:prstGeom prst="rect">
              <a:avLst/>
            </a:prstGeom>
            <a:solidFill>
              <a:srgbClr val="1CABE2">
                <a:alpha val="100000"/>
              </a:srgbClr>
            </a:solidFill>
          </p:spPr>
          <p:txBody>
            <a:bodyPr/>
            <a:lstStyle/>
            <a:p/>
          </p:txBody>
        </p:sp>
        <p:sp>
          <p:nvSpPr>
            <p:cNvPr id="100" name="rc100"/>
            <p:cNvSpPr/>
            <p:nvPr/>
          </p:nvSpPr>
          <p:spPr>
            <a:xfrm>
              <a:off x="6750487" y="3338048"/>
              <a:ext cx="203168" cy="1287486"/>
            </a:xfrm>
            <a:prstGeom prst="rect">
              <a:avLst/>
            </a:prstGeom>
            <a:solidFill>
              <a:srgbClr val="80BD41">
                <a:alpha val="100000"/>
              </a:srgbClr>
            </a:solidFill>
          </p:spPr>
          <p:txBody>
            <a:bodyPr/>
            <a:lstStyle/>
            <a:p/>
          </p:txBody>
        </p:sp>
        <p:sp>
          <p:nvSpPr>
            <p:cNvPr id="101" name="rc101"/>
            <p:cNvSpPr/>
            <p:nvPr/>
          </p:nvSpPr>
          <p:spPr>
            <a:xfrm>
              <a:off x="6750487" y="3325040"/>
              <a:ext cx="203168" cy="13007"/>
            </a:xfrm>
            <a:prstGeom prst="rect">
              <a:avLst/>
            </a:prstGeom>
            <a:solidFill>
              <a:srgbClr val="0058AB">
                <a:alpha val="100000"/>
              </a:srgbClr>
            </a:solidFill>
          </p:spPr>
          <p:txBody>
            <a:bodyPr/>
            <a:lstStyle/>
            <a:p/>
          </p:txBody>
        </p:sp>
        <p:sp>
          <p:nvSpPr>
            <p:cNvPr id="102" name="rc102"/>
            <p:cNvSpPr/>
            <p:nvPr/>
          </p:nvSpPr>
          <p:spPr>
            <a:xfrm>
              <a:off x="6750487" y="3338048"/>
              <a:ext cx="203168" cy="0"/>
            </a:xfrm>
            <a:prstGeom prst="rect">
              <a:avLst/>
            </a:prstGeom>
            <a:solidFill>
              <a:srgbClr val="1CABE2">
                <a:alpha val="100000"/>
              </a:srgbClr>
            </a:solidFill>
          </p:spPr>
          <p:txBody>
            <a:bodyPr/>
            <a:lstStyle/>
            <a:p/>
          </p:txBody>
        </p:sp>
        <p:sp>
          <p:nvSpPr>
            <p:cNvPr id="103" name="rc103"/>
            <p:cNvSpPr/>
            <p:nvPr/>
          </p:nvSpPr>
          <p:spPr>
            <a:xfrm>
              <a:off x="6976229" y="3332361"/>
              <a:ext cx="203168" cy="11566"/>
            </a:xfrm>
            <a:prstGeom prst="rect">
              <a:avLst/>
            </a:prstGeom>
            <a:solidFill>
              <a:srgbClr val="F26A21">
                <a:alpha val="100000"/>
              </a:srgbClr>
            </a:solidFill>
          </p:spPr>
          <p:txBody>
            <a:bodyPr/>
            <a:lstStyle/>
            <a:p/>
          </p:txBody>
        </p:sp>
        <p:sp>
          <p:nvSpPr>
            <p:cNvPr id="104" name="rc104"/>
            <p:cNvSpPr/>
            <p:nvPr/>
          </p:nvSpPr>
          <p:spPr>
            <a:xfrm>
              <a:off x="6976229" y="3343927"/>
              <a:ext cx="203168" cy="1281607"/>
            </a:xfrm>
            <a:prstGeom prst="rect">
              <a:avLst/>
            </a:prstGeom>
            <a:solidFill>
              <a:srgbClr val="FFC20E">
                <a:alpha val="100000"/>
              </a:srgbClr>
            </a:solidFill>
          </p:spPr>
          <p:txBody>
            <a:bodyPr/>
            <a:lstStyle/>
            <a:p/>
          </p:txBody>
        </p:sp>
        <p:sp>
          <p:nvSpPr>
            <p:cNvPr id="105" name="rc105"/>
            <p:cNvSpPr/>
            <p:nvPr/>
          </p:nvSpPr>
          <p:spPr>
            <a:xfrm>
              <a:off x="7201972" y="3338290"/>
              <a:ext cx="203168" cy="10284"/>
            </a:xfrm>
            <a:prstGeom prst="rect">
              <a:avLst/>
            </a:prstGeom>
            <a:solidFill>
              <a:srgbClr val="F26A21">
                <a:alpha val="100000"/>
              </a:srgbClr>
            </a:solidFill>
          </p:spPr>
          <p:txBody>
            <a:bodyPr/>
            <a:lstStyle/>
            <a:p/>
          </p:txBody>
        </p:sp>
        <p:sp>
          <p:nvSpPr>
            <p:cNvPr id="106" name="rc106"/>
            <p:cNvSpPr/>
            <p:nvPr/>
          </p:nvSpPr>
          <p:spPr>
            <a:xfrm>
              <a:off x="7201972" y="3348574"/>
              <a:ext cx="203168" cy="1276960"/>
            </a:xfrm>
            <a:prstGeom prst="rect">
              <a:avLst/>
            </a:prstGeom>
            <a:solidFill>
              <a:srgbClr val="FFC20E">
                <a:alpha val="100000"/>
              </a:srgbClr>
            </a:solidFill>
          </p:spPr>
          <p:txBody>
            <a:bodyPr/>
            <a:lstStyle/>
            <a:p/>
          </p:txBody>
        </p:sp>
        <p:sp>
          <p:nvSpPr>
            <p:cNvPr id="107" name="rc107"/>
            <p:cNvSpPr/>
            <p:nvPr/>
          </p:nvSpPr>
          <p:spPr>
            <a:xfrm>
              <a:off x="7427714" y="3342026"/>
              <a:ext cx="203168" cy="9144"/>
            </a:xfrm>
            <a:prstGeom prst="rect">
              <a:avLst/>
            </a:prstGeom>
            <a:solidFill>
              <a:srgbClr val="F26A21">
                <a:alpha val="100000"/>
              </a:srgbClr>
            </a:solidFill>
          </p:spPr>
          <p:txBody>
            <a:bodyPr/>
            <a:lstStyle/>
            <a:p/>
          </p:txBody>
        </p:sp>
        <p:sp>
          <p:nvSpPr>
            <p:cNvPr id="108" name="rc108"/>
            <p:cNvSpPr/>
            <p:nvPr/>
          </p:nvSpPr>
          <p:spPr>
            <a:xfrm>
              <a:off x="7427714" y="3351171"/>
              <a:ext cx="203168" cy="1274364"/>
            </a:xfrm>
            <a:prstGeom prst="rect">
              <a:avLst/>
            </a:prstGeom>
            <a:solidFill>
              <a:srgbClr val="FFC20E">
                <a:alpha val="100000"/>
              </a:srgbClr>
            </a:solidFill>
          </p:spPr>
          <p:txBody>
            <a:bodyPr/>
            <a:lstStyle/>
            <a:p/>
          </p:txBody>
        </p:sp>
        <p:sp>
          <p:nvSpPr>
            <p:cNvPr id="109" name="rc109"/>
            <p:cNvSpPr/>
            <p:nvPr/>
          </p:nvSpPr>
          <p:spPr>
            <a:xfrm>
              <a:off x="7653457" y="3345702"/>
              <a:ext cx="203168" cy="8130"/>
            </a:xfrm>
            <a:prstGeom prst="rect">
              <a:avLst/>
            </a:prstGeom>
            <a:solidFill>
              <a:srgbClr val="F26A21">
                <a:alpha val="100000"/>
              </a:srgbClr>
            </a:solidFill>
          </p:spPr>
          <p:txBody>
            <a:bodyPr/>
            <a:lstStyle/>
            <a:p/>
          </p:txBody>
        </p:sp>
        <p:sp>
          <p:nvSpPr>
            <p:cNvPr id="110" name="rc110"/>
            <p:cNvSpPr/>
            <p:nvPr/>
          </p:nvSpPr>
          <p:spPr>
            <a:xfrm>
              <a:off x="7653457" y="3353833"/>
              <a:ext cx="203168" cy="1271702"/>
            </a:xfrm>
            <a:prstGeom prst="rect">
              <a:avLst/>
            </a:prstGeom>
            <a:solidFill>
              <a:srgbClr val="FFC20E">
                <a:alpha val="100000"/>
              </a:srgbClr>
            </a:solidFill>
          </p:spPr>
          <p:txBody>
            <a:bodyPr/>
            <a:lstStyle/>
            <a:p/>
          </p:txBody>
        </p:sp>
        <p:sp>
          <p:nvSpPr>
            <p:cNvPr id="111" name="rc111"/>
            <p:cNvSpPr/>
            <p:nvPr/>
          </p:nvSpPr>
          <p:spPr>
            <a:xfrm>
              <a:off x="7879199" y="3346821"/>
              <a:ext cx="203168" cy="7229"/>
            </a:xfrm>
            <a:prstGeom prst="rect">
              <a:avLst/>
            </a:prstGeom>
            <a:solidFill>
              <a:srgbClr val="F26A21">
                <a:alpha val="100000"/>
              </a:srgbClr>
            </a:solidFill>
          </p:spPr>
          <p:txBody>
            <a:bodyPr/>
            <a:lstStyle/>
            <a:p/>
          </p:txBody>
        </p:sp>
        <p:sp>
          <p:nvSpPr>
            <p:cNvPr id="112" name="rc112"/>
            <p:cNvSpPr/>
            <p:nvPr/>
          </p:nvSpPr>
          <p:spPr>
            <a:xfrm>
              <a:off x="7879199" y="3354051"/>
              <a:ext cx="203168" cy="1271484"/>
            </a:xfrm>
            <a:prstGeom prst="rect">
              <a:avLst/>
            </a:prstGeom>
            <a:solidFill>
              <a:srgbClr val="FFC20E">
                <a:alpha val="100000"/>
              </a:srgbClr>
            </a:solidFill>
          </p:spPr>
          <p:txBody>
            <a:bodyPr/>
            <a:lstStyle/>
            <a:p/>
          </p:txBody>
        </p:sp>
        <p:sp>
          <p:nvSpPr>
            <p:cNvPr id="113" name="rc113"/>
            <p:cNvSpPr/>
            <p:nvPr/>
          </p:nvSpPr>
          <p:spPr>
            <a:xfrm>
              <a:off x="8104941" y="3345172"/>
              <a:ext cx="203168" cy="6428"/>
            </a:xfrm>
            <a:prstGeom prst="rect">
              <a:avLst/>
            </a:prstGeom>
            <a:solidFill>
              <a:srgbClr val="F26A21">
                <a:alpha val="100000"/>
              </a:srgbClr>
            </a:solidFill>
          </p:spPr>
          <p:txBody>
            <a:bodyPr/>
            <a:lstStyle/>
            <a:p/>
          </p:txBody>
        </p:sp>
        <p:sp>
          <p:nvSpPr>
            <p:cNvPr id="114" name="rc114"/>
            <p:cNvSpPr/>
            <p:nvPr/>
          </p:nvSpPr>
          <p:spPr>
            <a:xfrm>
              <a:off x="8104941" y="3351601"/>
              <a:ext cx="203168" cy="1273934"/>
            </a:xfrm>
            <a:prstGeom prst="rect">
              <a:avLst/>
            </a:prstGeom>
            <a:solidFill>
              <a:srgbClr val="FFC20E">
                <a:alpha val="100000"/>
              </a:srgbClr>
            </a:solidFill>
          </p:spPr>
          <p:txBody>
            <a:bodyPr/>
            <a:lstStyle/>
            <a:p/>
          </p:txBody>
        </p:sp>
        <p:sp>
          <p:nvSpPr>
            <p:cNvPr id="115" name="pl115"/>
            <p:cNvSpPr/>
            <p:nvPr/>
          </p:nvSpPr>
          <p:spPr>
            <a:xfrm>
              <a:off x="1434255" y="1227418"/>
              <a:ext cx="5417816" cy="171622"/>
            </a:xfrm>
            <a:custGeom>
              <a:avLst/>
              <a:pathLst>
                <a:path w="5417816" h="171622">
                  <a:moveTo>
                    <a:pt x="0" y="0"/>
                  </a:moveTo>
                  <a:lnTo>
                    <a:pt x="225742" y="0"/>
                  </a:lnTo>
                  <a:lnTo>
                    <a:pt x="451484" y="34324"/>
                  </a:lnTo>
                  <a:lnTo>
                    <a:pt x="677227" y="0"/>
                  </a:lnTo>
                  <a:lnTo>
                    <a:pt x="902969" y="34324"/>
                  </a:lnTo>
                  <a:lnTo>
                    <a:pt x="1128711" y="171622"/>
                  </a:lnTo>
                  <a:lnTo>
                    <a:pt x="1354454" y="0"/>
                  </a:lnTo>
                  <a:lnTo>
                    <a:pt x="1580196" y="0"/>
                  </a:lnTo>
                  <a:lnTo>
                    <a:pt x="1805938" y="0"/>
                  </a:lnTo>
                  <a:lnTo>
                    <a:pt x="2031681" y="68648"/>
                  </a:lnTo>
                  <a:lnTo>
                    <a:pt x="2257423" y="0"/>
                  </a:lnTo>
                  <a:lnTo>
                    <a:pt x="2483165" y="68648"/>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27418"/>
              <a:ext cx="5417816" cy="205946"/>
            </a:xfrm>
            <a:custGeom>
              <a:avLst/>
              <a:pathLst>
                <a:path w="5417816" h="205946">
                  <a:moveTo>
                    <a:pt x="0" y="102973"/>
                  </a:moveTo>
                  <a:lnTo>
                    <a:pt x="225742" y="68648"/>
                  </a:lnTo>
                  <a:lnTo>
                    <a:pt x="451484" y="34324"/>
                  </a:lnTo>
                  <a:lnTo>
                    <a:pt x="677227" y="0"/>
                  </a:lnTo>
                  <a:lnTo>
                    <a:pt x="902969" y="137297"/>
                  </a:lnTo>
                  <a:lnTo>
                    <a:pt x="1128711" y="205946"/>
                  </a:lnTo>
                  <a:lnTo>
                    <a:pt x="1354454" y="68648"/>
                  </a:lnTo>
                  <a:lnTo>
                    <a:pt x="1580196" y="68648"/>
                  </a:lnTo>
                  <a:lnTo>
                    <a:pt x="1805938" y="68648"/>
                  </a:lnTo>
                  <a:lnTo>
                    <a:pt x="2031681" y="102973"/>
                  </a:lnTo>
                  <a:lnTo>
                    <a:pt x="2257423" y="34324"/>
                  </a:lnTo>
                  <a:lnTo>
                    <a:pt x="2483165" y="68648"/>
                  </a:lnTo>
                  <a:lnTo>
                    <a:pt x="2708908" y="34324"/>
                  </a:lnTo>
                  <a:lnTo>
                    <a:pt x="2934650" y="34324"/>
                  </a:lnTo>
                  <a:lnTo>
                    <a:pt x="3160393" y="34324"/>
                  </a:lnTo>
                  <a:lnTo>
                    <a:pt x="3386135" y="34324"/>
                  </a:lnTo>
                  <a:lnTo>
                    <a:pt x="3611877" y="34324"/>
                  </a:lnTo>
                  <a:lnTo>
                    <a:pt x="3837620" y="34324"/>
                  </a:lnTo>
                  <a:lnTo>
                    <a:pt x="4063362" y="0"/>
                  </a:lnTo>
                  <a:lnTo>
                    <a:pt x="4289104" y="0"/>
                  </a:lnTo>
                  <a:lnTo>
                    <a:pt x="4514847" y="0"/>
                  </a:lnTo>
                  <a:lnTo>
                    <a:pt x="4740589" y="0"/>
                  </a:lnTo>
                  <a:lnTo>
                    <a:pt x="4966331" y="0"/>
                  </a:lnTo>
                  <a:lnTo>
                    <a:pt x="5192074" y="0"/>
                  </a:lnTo>
                  <a:lnTo>
                    <a:pt x="5417816" y="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9463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249463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807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1065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33225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8118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305555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29927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508103" y="15429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7867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2965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Portugal</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Portugal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5722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09014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8230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2368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5661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8953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4241919"/>
              <a:ext cx="217589" cy="748840"/>
            </a:xfrm>
            <a:prstGeom prst="rect">
              <a:avLst/>
            </a:prstGeom>
            <a:solidFill>
              <a:srgbClr val="0058AB">
                <a:alpha val="100000"/>
              </a:srgbClr>
            </a:solidFill>
          </p:spPr>
          <p:txBody>
            <a:bodyPr/>
            <a:lstStyle/>
            <a:p/>
          </p:txBody>
        </p:sp>
        <p:sp>
          <p:nvSpPr>
            <p:cNvPr id="39" name="rc39"/>
            <p:cNvSpPr/>
            <p:nvPr/>
          </p:nvSpPr>
          <p:spPr>
            <a:xfrm>
              <a:off x="1472058" y="4279298"/>
              <a:ext cx="217589" cy="711462"/>
            </a:xfrm>
            <a:prstGeom prst="rect">
              <a:avLst/>
            </a:prstGeom>
            <a:solidFill>
              <a:srgbClr val="0058AB">
                <a:alpha val="100000"/>
              </a:srgbClr>
            </a:solidFill>
          </p:spPr>
          <p:txBody>
            <a:bodyPr/>
            <a:lstStyle/>
            <a:p/>
          </p:txBody>
        </p:sp>
        <p:sp>
          <p:nvSpPr>
            <p:cNvPr id="40" name="rc40"/>
            <p:cNvSpPr/>
            <p:nvPr/>
          </p:nvSpPr>
          <p:spPr>
            <a:xfrm>
              <a:off x="1713825" y="3558966"/>
              <a:ext cx="217589" cy="1431793"/>
            </a:xfrm>
            <a:prstGeom prst="rect">
              <a:avLst/>
            </a:prstGeom>
            <a:solidFill>
              <a:srgbClr val="0058AB">
                <a:alpha val="100000"/>
              </a:srgbClr>
            </a:solidFill>
          </p:spPr>
          <p:txBody>
            <a:bodyPr/>
            <a:lstStyle/>
            <a:p/>
          </p:txBody>
        </p:sp>
        <p:sp>
          <p:nvSpPr>
            <p:cNvPr id="41" name="rc41"/>
            <p:cNvSpPr/>
            <p:nvPr/>
          </p:nvSpPr>
          <p:spPr>
            <a:xfrm>
              <a:off x="1955592" y="4283732"/>
              <a:ext cx="217589" cy="707027"/>
            </a:xfrm>
            <a:prstGeom prst="rect">
              <a:avLst/>
            </a:prstGeom>
            <a:solidFill>
              <a:srgbClr val="0058AB">
                <a:alpha val="100000"/>
              </a:srgbClr>
            </a:solidFill>
          </p:spPr>
          <p:txBody>
            <a:bodyPr/>
            <a:lstStyle/>
            <a:p/>
          </p:txBody>
        </p:sp>
        <p:sp>
          <p:nvSpPr>
            <p:cNvPr id="42" name="rc42"/>
            <p:cNvSpPr/>
            <p:nvPr/>
          </p:nvSpPr>
          <p:spPr>
            <a:xfrm>
              <a:off x="2197358" y="3610916"/>
              <a:ext cx="217589" cy="1379843"/>
            </a:xfrm>
            <a:prstGeom prst="rect">
              <a:avLst/>
            </a:prstGeom>
            <a:solidFill>
              <a:srgbClr val="0058AB">
                <a:alpha val="100000"/>
              </a:srgbClr>
            </a:solidFill>
          </p:spPr>
          <p:txBody>
            <a:bodyPr/>
            <a:lstStyle/>
            <a:p/>
          </p:txBody>
        </p:sp>
        <p:sp>
          <p:nvSpPr>
            <p:cNvPr id="43" name="rc43"/>
            <p:cNvSpPr/>
            <p:nvPr/>
          </p:nvSpPr>
          <p:spPr>
            <a:xfrm>
              <a:off x="2439125" y="866434"/>
              <a:ext cx="217589" cy="4124325"/>
            </a:xfrm>
            <a:prstGeom prst="rect">
              <a:avLst/>
            </a:prstGeom>
            <a:solidFill>
              <a:srgbClr val="0058AB">
                <a:alpha val="100000"/>
              </a:srgbClr>
            </a:solidFill>
          </p:spPr>
          <p:txBody>
            <a:bodyPr/>
            <a:lstStyle/>
            <a:p/>
          </p:txBody>
        </p:sp>
        <p:sp>
          <p:nvSpPr>
            <p:cNvPr id="44" name="rc44"/>
            <p:cNvSpPr/>
            <p:nvPr/>
          </p:nvSpPr>
          <p:spPr>
            <a:xfrm>
              <a:off x="2680891" y="4326179"/>
              <a:ext cx="217589" cy="664580"/>
            </a:xfrm>
            <a:prstGeom prst="rect">
              <a:avLst/>
            </a:prstGeom>
            <a:solidFill>
              <a:srgbClr val="0058AB">
                <a:alpha val="100000"/>
              </a:srgbClr>
            </a:solidFill>
          </p:spPr>
          <p:txBody>
            <a:bodyPr/>
            <a:lstStyle/>
            <a:p/>
          </p:txBody>
        </p:sp>
        <p:sp>
          <p:nvSpPr>
            <p:cNvPr id="45" name="rc45"/>
            <p:cNvSpPr/>
            <p:nvPr/>
          </p:nvSpPr>
          <p:spPr>
            <a:xfrm>
              <a:off x="2922658" y="4342651"/>
              <a:ext cx="217589" cy="648108"/>
            </a:xfrm>
            <a:prstGeom prst="rect">
              <a:avLst/>
            </a:prstGeom>
            <a:solidFill>
              <a:srgbClr val="0058AB">
                <a:alpha val="100000"/>
              </a:srgbClr>
            </a:solidFill>
          </p:spPr>
          <p:txBody>
            <a:bodyPr/>
            <a:lstStyle/>
            <a:p/>
          </p:txBody>
        </p:sp>
        <p:sp>
          <p:nvSpPr>
            <p:cNvPr id="46" name="rc46"/>
            <p:cNvSpPr/>
            <p:nvPr/>
          </p:nvSpPr>
          <p:spPr>
            <a:xfrm>
              <a:off x="3164425" y="4335049"/>
              <a:ext cx="217589" cy="655710"/>
            </a:xfrm>
            <a:prstGeom prst="rect">
              <a:avLst/>
            </a:prstGeom>
            <a:solidFill>
              <a:srgbClr val="0058AB">
                <a:alpha val="100000"/>
              </a:srgbClr>
            </a:solidFill>
          </p:spPr>
          <p:txBody>
            <a:bodyPr/>
            <a:lstStyle/>
            <a:p/>
          </p:txBody>
        </p:sp>
        <p:sp>
          <p:nvSpPr>
            <p:cNvPr id="47" name="rc47"/>
            <p:cNvSpPr/>
            <p:nvPr/>
          </p:nvSpPr>
          <p:spPr>
            <a:xfrm>
              <a:off x="3406191" y="3100919"/>
              <a:ext cx="217589" cy="1889840"/>
            </a:xfrm>
            <a:prstGeom prst="rect">
              <a:avLst/>
            </a:prstGeom>
            <a:solidFill>
              <a:srgbClr val="0058AB">
                <a:alpha val="100000"/>
              </a:srgbClr>
            </a:solidFill>
          </p:spPr>
          <p:txBody>
            <a:bodyPr/>
            <a:lstStyle/>
            <a:p/>
          </p:txBody>
        </p:sp>
        <p:sp>
          <p:nvSpPr>
            <p:cNvPr id="48" name="rc48"/>
            <p:cNvSpPr/>
            <p:nvPr/>
          </p:nvSpPr>
          <p:spPr>
            <a:xfrm>
              <a:off x="3647958" y="4354055"/>
              <a:ext cx="217589" cy="636704"/>
            </a:xfrm>
            <a:prstGeom prst="rect">
              <a:avLst/>
            </a:prstGeom>
            <a:solidFill>
              <a:srgbClr val="0058AB">
                <a:alpha val="100000"/>
              </a:srgbClr>
            </a:solidFill>
          </p:spPr>
          <p:txBody>
            <a:bodyPr/>
            <a:lstStyle/>
            <a:p/>
          </p:txBody>
        </p:sp>
        <p:sp>
          <p:nvSpPr>
            <p:cNvPr id="49" name="rc49"/>
            <p:cNvSpPr/>
            <p:nvPr/>
          </p:nvSpPr>
          <p:spPr>
            <a:xfrm>
              <a:off x="3889725" y="3160471"/>
              <a:ext cx="217589" cy="1830288"/>
            </a:xfrm>
            <a:prstGeom prst="rect">
              <a:avLst/>
            </a:prstGeom>
            <a:solidFill>
              <a:srgbClr val="0058AB">
                <a:alpha val="100000"/>
              </a:srgbClr>
            </a:solidFill>
          </p:spPr>
          <p:txBody>
            <a:bodyPr/>
            <a:lstStyle/>
            <a:p/>
          </p:txBody>
        </p:sp>
        <p:sp>
          <p:nvSpPr>
            <p:cNvPr id="50" name="rc50"/>
            <p:cNvSpPr/>
            <p:nvPr/>
          </p:nvSpPr>
          <p:spPr>
            <a:xfrm>
              <a:off x="4131491" y="4423744"/>
              <a:ext cx="217589" cy="567015"/>
            </a:xfrm>
            <a:prstGeom prst="rect">
              <a:avLst/>
            </a:prstGeom>
            <a:solidFill>
              <a:srgbClr val="0058AB">
                <a:alpha val="100000"/>
              </a:srgbClr>
            </a:solidFill>
          </p:spPr>
          <p:txBody>
            <a:bodyPr/>
            <a:lstStyle/>
            <a:p/>
          </p:txBody>
        </p:sp>
        <p:sp>
          <p:nvSpPr>
            <p:cNvPr id="51" name="rc51"/>
            <p:cNvSpPr/>
            <p:nvPr/>
          </p:nvSpPr>
          <p:spPr>
            <a:xfrm>
              <a:off x="4373258" y="4466191"/>
              <a:ext cx="217589" cy="524568"/>
            </a:xfrm>
            <a:prstGeom prst="rect">
              <a:avLst/>
            </a:prstGeom>
            <a:solidFill>
              <a:srgbClr val="0058AB">
                <a:alpha val="100000"/>
              </a:srgbClr>
            </a:solidFill>
          </p:spPr>
          <p:txBody>
            <a:bodyPr/>
            <a:lstStyle/>
            <a:p/>
          </p:txBody>
        </p:sp>
        <p:sp>
          <p:nvSpPr>
            <p:cNvPr id="52" name="rc52"/>
            <p:cNvSpPr/>
            <p:nvPr/>
          </p:nvSpPr>
          <p:spPr>
            <a:xfrm>
              <a:off x="4615025" y="4471259"/>
              <a:ext cx="217589" cy="519500"/>
            </a:xfrm>
            <a:prstGeom prst="rect">
              <a:avLst/>
            </a:prstGeom>
            <a:solidFill>
              <a:srgbClr val="0058AB">
                <a:alpha val="100000"/>
              </a:srgbClr>
            </a:solidFill>
          </p:spPr>
          <p:txBody>
            <a:bodyPr/>
            <a:lstStyle/>
            <a:p/>
          </p:txBody>
        </p:sp>
        <p:sp>
          <p:nvSpPr>
            <p:cNvPr id="53" name="rc53"/>
            <p:cNvSpPr/>
            <p:nvPr/>
          </p:nvSpPr>
          <p:spPr>
            <a:xfrm>
              <a:off x="4856791" y="4454787"/>
              <a:ext cx="217589" cy="535972"/>
            </a:xfrm>
            <a:prstGeom prst="rect">
              <a:avLst/>
            </a:prstGeom>
            <a:solidFill>
              <a:srgbClr val="0058AB">
                <a:alpha val="100000"/>
              </a:srgbClr>
            </a:solidFill>
          </p:spPr>
          <p:txBody>
            <a:bodyPr/>
            <a:lstStyle/>
            <a:p/>
          </p:txBody>
        </p:sp>
        <p:sp>
          <p:nvSpPr>
            <p:cNvPr id="54" name="rc54"/>
            <p:cNvSpPr/>
            <p:nvPr/>
          </p:nvSpPr>
          <p:spPr>
            <a:xfrm>
              <a:off x="5098558" y="4444651"/>
              <a:ext cx="217589" cy="546108"/>
            </a:xfrm>
            <a:prstGeom prst="rect">
              <a:avLst/>
            </a:prstGeom>
            <a:solidFill>
              <a:srgbClr val="0058AB">
                <a:alpha val="100000"/>
              </a:srgbClr>
            </a:solidFill>
          </p:spPr>
          <p:txBody>
            <a:bodyPr/>
            <a:lstStyle/>
            <a:p/>
          </p:txBody>
        </p:sp>
        <p:sp>
          <p:nvSpPr>
            <p:cNvPr id="55" name="rc55"/>
            <p:cNvSpPr/>
            <p:nvPr/>
          </p:nvSpPr>
          <p:spPr>
            <a:xfrm>
              <a:off x="5340325" y="4449719"/>
              <a:ext cx="217589" cy="541040"/>
            </a:xfrm>
            <a:prstGeom prst="rect">
              <a:avLst/>
            </a:prstGeom>
            <a:solidFill>
              <a:srgbClr val="0058AB">
                <a:alpha val="100000"/>
              </a:srgbClr>
            </a:solidFill>
          </p:spPr>
          <p:txBody>
            <a:bodyPr/>
            <a:lstStyle/>
            <a:p/>
          </p:txBody>
        </p:sp>
        <p:sp>
          <p:nvSpPr>
            <p:cNvPr id="56" name="rc56"/>
            <p:cNvSpPr/>
            <p:nvPr/>
          </p:nvSpPr>
          <p:spPr>
            <a:xfrm>
              <a:off x="5582091" y="4447185"/>
              <a:ext cx="217589" cy="543574"/>
            </a:xfrm>
            <a:prstGeom prst="rect">
              <a:avLst/>
            </a:prstGeom>
            <a:solidFill>
              <a:srgbClr val="0058AB">
                <a:alpha val="100000"/>
              </a:srgbClr>
            </a:solidFill>
          </p:spPr>
          <p:txBody>
            <a:bodyPr/>
            <a:lstStyle/>
            <a:p/>
          </p:txBody>
        </p:sp>
        <p:sp>
          <p:nvSpPr>
            <p:cNvPr id="57" name="rc57"/>
            <p:cNvSpPr/>
            <p:nvPr/>
          </p:nvSpPr>
          <p:spPr>
            <a:xfrm>
              <a:off x="5823858" y="4452253"/>
              <a:ext cx="217589" cy="538506"/>
            </a:xfrm>
            <a:prstGeom prst="rect">
              <a:avLst/>
            </a:prstGeom>
            <a:solidFill>
              <a:srgbClr val="0058AB">
                <a:alpha val="100000"/>
              </a:srgbClr>
            </a:solidFill>
          </p:spPr>
          <p:txBody>
            <a:bodyPr/>
            <a:lstStyle/>
            <a:p/>
          </p:txBody>
        </p:sp>
        <p:sp>
          <p:nvSpPr>
            <p:cNvPr id="58" name="rc58"/>
            <p:cNvSpPr/>
            <p:nvPr/>
          </p:nvSpPr>
          <p:spPr>
            <a:xfrm>
              <a:off x="6065625" y="4463657"/>
              <a:ext cx="217589" cy="527102"/>
            </a:xfrm>
            <a:prstGeom prst="rect">
              <a:avLst/>
            </a:prstGeom>
            <a:solidFill>
              <a:srgbClr val="0058AB">
                <a:alpha val="100000"/>
              </a:srgbClr>
            </a:solidFill>
          </p:spPr>
          <p:txBody>
            <a:bodyPr/>
            <a:lstStyle/>
            <a:p/>
          </p:txBody>
        </p:sp>
        <p:sp>
          <p:nvSpPr>
            <p:cNvPr id="59" name="rc59"/>
            <p:cNvSpPr/>
            <p:nvPr/>
          </p:nvSpPr>
          <p:spPr>
            <a:xfrm>
              <a:off x="6307391" y="4498501"/>
              <a:ext cx="217589" cy="492258"/>
            </a:xfrm>
            <a:prstGeom prst="rect">
              <a:avLst/>
            </a:prstGeom>
            <a:solidFill>
              <a:srgbClr val="0058AB">
                <a:alpha val="100000"/>
              </a:srgbClr>
            </a:solidFill>
          </p:spPr>
          <p:txBody>
            <a:bodyPr/>
            <a:lstStyle/>
            <a:p/>
          </p:txBody>
        </p:sp>
        <p:sp>
          <p:nvSpPr>
            <p:cNvPr id="60" name="rc60"/>
            <p:cNvSpPr/>
            <p:nvPr/>
          </p:nvSpPr>
          <p:spPr>
            <a:xfrm>
              <a:off x="6549158" y="4457955"/>
              <a:ext cx="217589" cy="532804"/>
            </a:xfrm>
            <a:prstGeom prst="rect">
              <a:avLst/>
            </a:prstGeom>
            <a:solidFill>
              <a:srgbClr val="0058AB">
                <a:alpha val="100000"/>
              </a:srgbClr>
            </a:solidFill>
          </p:spPr>
          <p:txBody>
            <a:bodyPr/>
            <a:lstStyle/>
            <a:p/>
          </p:txBody>
        </p:sp>
        <p:sp>
          <p:nvSpPr>
            <p:cNvPr id="61" name="rc61"/>
            <p:cNvSpPr/>
            <p:nvPr/>
          </p:nvSpPr>
          <p:spPr>
            <a:xfrm>
              <a:off x="6790924" y="4442750"/>
              <a:ext cx="217589" cy="548009"/>
            </a:xfrm>
            <a:prstGeom prst="rect">
              <a:avLst/>
            </a:prstGeom>
            <a:solidFill>
              <a:srgbClr val="0058AB">
                <a:alpha val="100000"/>
              </a:srgbClr>
            </a:solidFill>
          </p:spPr>
          <p:txBody>
            <a:bodyPr/>
            <a:lstStyle/>
            <a:p/>
          </p:txBody>
        </p:sp>
        <p:sp>
          <p:nvSpPr>
            <p:cNvPr id="62" name="rc62"/>
            <p:cNvSpPr/>
            <p:nvPr/>
          </p:nvSpPr>
          <p:spPr>
            <a:xfrm>
              <a:off x="7032691" y="4445918"/>
              <a:ext cx="217589" cy="544841"/>
            </a:xfrm>
            <a:prstGeom prst="rect">
              <a:avLst/>
            </a:prstGeom>
            <a:solidFill>
              <a:srgbClr val="0058AB">
                <a:alpha val="100000"/>
              </a:srgbClr>
            </a:solidFill>
          </p:spPr>
          <p:txBody>
            <a:bodyPr/>
            <a:lstStyle/>
            <a:p/>
          </p:txBody>
        </p:sp>
        <p:sp>
          <p:nvSpPr>
            <p:cNvPr id="63" name="rc63"/>
            <p:cNvSpPr/>
            <p:nvPr/>
          </p:nvSpPr>
          <p:spPr>
            <a:xfrm>
              <a:off x="8483291" y="4721506"/>
              <a:ext cx="217589" cy="269253"/>
            </a:xfrm>
            <a:prstGeom prst="rect">
              <a:avLst/>
            </a:prstGeom>
            <a:solidFill>
              <a:srgbClr val="69DBFF">
                <a:alpha val="100000"/>
              </a:srgbClr>
            </a:solidFill>
          </p:spPr>
          <p:txBody>
            <a:bodyPr/>
            <a:lstStyle/>
            <a:p/>
          </p:txBody>
        </p:sp>
        <p:sp>
          <p:nvSpPr>
            <p:cNvPr id="64" name="pl64"/>
            <p:cNvSpPr/>
            <p:nvPr/>
          </p:nvSpPr>
          <p:spPr>
            <a:xfrm>
              <a:off x="6174420" y="4452253"/>
              <a:ext cx="2417666" cy="269253"/>
            </a:xfrm>
            <a:custGeom>
              <a:avLst/>
              <a:pathLst>
                <a:path w="2417666" h="269253">
                  <a:moveTo>
                    <a:pt x="0" y="0"/>
                  </a:moveTo>
                  <a:lnTo>
                    <a:pt x="241766" y="26925"/>
                  </a:lnTo>
                  <a:lnTo>
                    <a:pt x="483533" y="53850"/>
                  </a:lnTo>
                  <a:lnTo>
                    <a:pt x="725299" y="80775"/>
                  </a:lnTo>
                  <a:lnTo>
                    <a:pt x="967066" y="107701"/>
                  </a:lnTo>
                  <a:lnTo>
                    <a:pt x="1208833" y="134626"/>
                  </a:lnTo>
                  <a:lnTo>
                    <a:pt x="1450599" y="161551"/>
                  </a:lnTo>
                  <a:lnTo>
                    <a:pt x="1692366" y="188477"/>
                  </a:lnTo>
                  <a:lnTo>
                    <a:pt x="1934133" y="215402"/>
                  </a:lnTo>
                  <a:lnTo>
                    <a:pt x="2175899" y="242327"/>
                  </a:lnTo>
                  <a:lnTo>
                    <a:pt x="2417666" y="269253"/>
                  </a:lnTo>
                </a:path>
              </a:pathLst>
            </a:custGeom>
            <a:ln w="13550" cap="flat">
              <a:solidFill>
                <a:srgbClr val="000000">
                  <a:alpha val="100000"/>
                </a:srgbClr>
              </a:solidFill>
              <a:prstDash val="solid"/>
              <a:round/>
            </a:ln>
          </p:spPr>
          <p:txBody>
            <a:bodyPr/>
            <a:lstStyle/>
            <a:p/>
          </p:txBody>
        </p:sp>
        <p:sp>
          <p:nvSpPr>
            <p:cNvPr id="65" name="pt65"/>
            <p:cNvSpPr/>
            <p:nvPr/>
          </p:nvSpPr>
          <p:spPr>
            <a:xfrm>
              <a:off x="6149594" y="44274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4543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481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508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5351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5620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5889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6159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6428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6697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6966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6625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39918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113210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50849" y="398022"/>
              <a:ext cx="6029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Portugal</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26%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52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0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5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30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78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330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98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63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83028"/>
              <a:ext cx="249522" cy="1719669"/>
            </a:xfrm>
            <a:prstGeom prst="rect">
              <a:avLst/>
            </a:prstGeom>
            <a:solidFill>
              <a:srgbClr val="80BD41">
                <a:alpha val="100000"/>
              </a:srgbClr>
            </a:solidFill>
          </p:spPr>
          <p:txBody>
            <a:bodyPr/>
            <a:lstStyle/>
            <a:p/>
          </p:txBody>
        </p:sp>
        <p:sp>
          <p:nvSpPr>
            <p:cNvPr id="25" name="rc25"/>
            <p:cNvSpPr/>
            <p:nvPr/>
          </p:nvSpPr>
          <p:spPr>
            <a:xfrm>
              <a:off x="1296273" y="2365686"/>
              <a:ext cx="249522" cy="17342"/>
            </a:xfrm>
            <a:prstGeom prst="rect">
              <a:avLst/>
            </a:prstGeom>
            <a:solidFill>
              <a:srgbClr val="1CABE2">
                <a:alpha val="100000"/>
              </a:srgbClr>
            </a:solidFill>
          </p:spPr>
          <p:txBody>
            <a:bodyPr/>
            <a:lstStyle/>
            <a:p/>
          </p:txBody>
        </p:sp>
        <p:sp>
          <p:nvSpPr>
            <p:cNvPr id="26" name="rc26"/>
            <p:cNvSpPr/>
            <p:nvPr/>
          </p:nvSpPr>
          <p:spPr>
            <a:xfrm>
              <a:off x="1573521" y="2469151"/>
              <a:ext cx="249522" cy="1633545"/>
            </a:xfrm>
            <a:prstGeom prst="rect">
              <a:avLst/>
            </a:prstGeom>
            <a:solidFill>
              <a:srgbClr val="80BD41">
                <a:alpha val="100000"/>
              </a:srgbClr>
            </a:solidFill>
          </p:spPr>
          <p:txBody>
            <a:bodyPr/>
            <a:lstStyle/>
            <a:p/>
          </p:txBody>
        </p:sp>
        <p:sp>
          <p:nvSpPr>
            <p:cNvPr id="27" name="rc27"/>
            <p:cNvSpPr/>
            <p:nvPr/>
          </p:nvSpPr>
          <p:spPr>
            <a:xfrm>
              <a:off x="1573521" y="2452690"/>
              <a:ext cx="249522" cy="16460"/>
            </a:xfrm>
            <a:prstGeom prst="rect">
              <a:avLst/>
            </a:prstGeom>
            <a:solidFill>
              <a:srgbClr val="1CABE2">
                <a:alpha val="100000"/>
              </a:srgbClr>
            </a:solidFill>
          </p:spPr>
          <p:txBody>
            <a:bodyPr/>
            <a:lstStyle/>
            <a:p/>
          </p:txBody>
        </p:sp>
        <p:sp>
          <p:nvSpPr>
            <p:cNvPr id="28" name="rc28"/>
            <p:cNvSpPr/>
            <p:nvPr/>
          </p:nvSpPr>
          <p:spPr>
            <a:xfrm>
              <a:off x="1850769" y="2475177"/>
              <a:ext cx="249522" cy="1627520"/>
            </a:xfrm>
            <a:prstGeom prst="rect">
              <a:avLst/>
            </a:prstGeom>
            <a:solidFill>
              <a:srgbClr val="80BD41">
                <a:alpha val="100000"/>
              </a:srgbClr>
            </a:solidFill>
          </p:spPr>
          <p:txBody>
            <a:bodyPr/>
            <a:lstStyle/>
            <a:p/>
          </p:txBody>
        </p:sp>
        <p:sp>
          <p:nvSpPr>
            <p:cNvPr id="29" name="rc29"/>
            <p:cNvSpPr/>
            <p:nvPr/>
          </p:nvSpPr>
          <p:spPr>
            <a:xfrm>
              <a:off x="1850769" y="2441962"/>
              <a:ext cx="249522" cy="33214"/>
            </a:xfrm>
            <a:prstGeom prst="rect">
              <a:avLst/>
            </a:prstGeom>
            <a:solidFill>
              <a:srgbClr val="1CABE2">
                <a:alpha val="100000"/>
              </a:srgbClr>
            </a:solidFill>
          </p:spPr>
          <p:txBody>
            <a:bodyPr/>
            <a:lstStyle/>
            <a:p/>
          </p:txBody>
        </p:sp>
        <p:sp>
          <p:nvSpPr>
            <p:cNvPr id="30" name="rc30"/>
            <p:cNvSpPr/>
            <p:nvPr/>
          </p:nvSpPr>
          <p:spPr>
            <a:xfrm>
              <a:off x="2128016" y="2478557"/>
              <a:ext cx="249522" cy="1624140"/>
            </a:xfrm>
            <a:prstGeom prst="rect">
              <a:avLst/>
            </a:prstGeom>
            <a:solidFill>
              <a:srgbClr val="80BD41">
                <a:alpha val="100000"/>
              </a:srgbClr>
            </a:solidFill>
          </p:spPr>
          <p:txBody>
            <a:bodyPr/>
            <a:lstStyle/>
            <a:p/>
          </p:txBody>
        </p:sp>
        <p:sp>
          <p:nvSpPr>
            <p:cNvPr id="31" name="rc31"/>
            <p:cNvSpPr/>
            <p:nvPr/>
          </p:nvSpPr>
          <p:spPr>
            <a:xfrm>
              <a:off x="2128016" y="2462096"/>
              <a:ext cx="249522" cy="16460"/>
            </a:xfrm>
            <a:prstGeom prst="rect">
              <a:avLst/>
            </a:prstGeom>
            <a:solidFill>
              <a:srgbClr val="1CABE2">
                <a:alpha val="100000"/>
              </a:srgbClr>
            </a:solidFill>
          </p:spPr>
          <p:txBody>
            <a:bodyPr/>
            <a:lstStyle/>
            <a:p/>
          </p:txBody>
        </p:sp>
        <p:sp>
          <p:nvSpPr>
            <p:cNvPr id="32" name="rc32"/>
            <p:cNvSpPr/>
            <p:nvPr/>
          </p:nvSpPr>
          <p:spPr>
            <a:xfrm>
              <a:off x="2405264" y="2534111"/>
              <a:ext cx="249522" cy="1568586"/>
            </a:xfrm>
            <a:prstGeom prst="rect">
              <a:avLst/>
            </a:prstGeom>
            <a:solidFill>
              <a:srgbClr val="80BD41">
                <a:alpha val="100000"/>
              </a:srgbClr>
            </a:solidFill>
          </p:spPr>
          <p:txBody>
            <a:bodyPr/>
            <a:lstStyle/>
            <a:p/>
          </p:txBody>
        </p:sp>
        <p:sp>
          <p:nvSpPr>
            <p:cNvPr id="33" name="rc33"/>
            <p:cNvSpPr/>
            <p:nvPr/>
          </p:nvSpPr>
          <p:spPr>
            <a:xfrm>
              <a:off x="2405264" y="2502072"/>
              <a:ext cx="249522" cy="32038"/>
            </a:xfrm>
            <a:prstGeom prst="rect">
              <a:avLst/>
            </a:prstGeom>
            <a:solidFill>
              <a:srgbClr val="1CABE2">
                <a:alpha val="100000"/>
              </a:srgbClr>
            </a:solidFill>
          </p:spPr>
          <p:txBody>
            <a:bodyPr/>
            <a:lstStyle/>
            <a:p/>
          </p:txBody>
        </p:sp>
        <p:sp>
          <p:nvSpPr>
            <p:cNvPr id="34" name="rc34"/>
            <p:cNvSpPr/>
            <p:nvPr/>
          </p:nvSpPr>
          <p:spPr>
            <a:xfrm>
              <a:off x="2682512" y="2603773"/>
              <a:ext cx="249522" cy="1498923"/>
            </a:xfrm>
            <a:prstGeom prst="rect">
              <a:avLst/>
            </a:prstGeom>
            <a:solidFill>
              <a:srgbClr val="80BD41">
                <a:alpha val="100000"/>
              </a:srgbClr>
            </a:solidFill>
          </p:spPr>
          <p:txBody>
            <a:bodyPr/>
            <a:lstStyle/>
            <a:p/>
          </p:txBody>
        </p:sp>
        <p:sp>
          <p:nvSpPr>
            <p:cNvPr id="35" name="rc35"/>
            <p:cNvSpPr/>
            <p:nvPr/>
          </p:nvSpPr>
          <p:spPr>
            <a:xfrm>
              <a:off x="2682512" y="2508097"/>
              <a:ext cx="249522" cy="95675"/>
            </a:xfrm>
            <a:prstGeom prst="rect">
              <a:avLst/>
            </a:prstGeom>
            <a:solidFill>
              <a:srgbClr val="1CABE2">
                <a:alpha val="100000"/>
              </a:srgbClr>
            </a:solidFill>
          </p:spPr>
          <p:txBody>
            <a:bodyPr/>
            <a:lstStyle/>
            <a:p/>
          </p:txBody>
        </p:sp>
        <p:sp>
          <p:nvSpPr>
            <p:cNvPr id="36" name="rc36"/>
            <p:cNvSpPr/>
            <p:nvPr/>
          </p:nvSpPr>
          <p:spPr>
            <a:xfrm>
              <a:off x="2959759" y="2576290"/>
              <a:ext cx="249522" cy="1526406"/>
            </a:xfrm>
            <a:prstGeom prst="rect">
              <a:avLst/>
            </a:prstGeom>
            <a:solidFill>
              <a:srgbClr val="80BD41">
                <a:alpha val="100000"/>
              </a:srgbClr>
            </a:solidFill>
          </p:spPr>
          <p:txBody>
            <a:bodyPr/>
            <a:lstStyle/>
            <a:p/>
          </p:txBody>
        </p:sp>
        <p:sp>
          <p:nvSpPr>
            <p:cNvPr id="37" name="rc37"/>
            <p:cNvSpPr/>
            <p:nvPr/>
          </p:nvSpPr>
          <p:spPr>
            <a:xfrm>
              <a:off x="2959759" y="2560859"/>
              <a:ext cx="249522" cy="15431"/>
            </a:xfrm>
            <a:prstGeom prst="rect">
              <a:avLst/>
            </a:prstGeom>
            <a:solidFill>
              <a:srgbClr val="1CABE2">
                <a:alpha val="100000"/>
              </a:srgbClr>
            </a:solidFill>
          </p:spPr>
          <p:txBody>
            <a:bodyPr/>
            <a:lstStyle/>
            <a:p/>
          </p:txBody>
        </p:sp>
        <p:sp>
          <p:nvSpPr>
            <p:cNvPr id="38" name="rc38"/>
            <p:cNvSpPr/>
            <p:nvPr/>
          </p:nvSpPr>
          <p:spPr>
            <a:xfrm>
              <a:off x="3237007" y="2614796"/>
              <a:ext cx="249522" cy="1487900"/>
            </a:xfrm>
            <a:prstGeom prst="rect">
              <a:avLst/>
            </a:prstGeom>
            <a:solidFill>
              <a:srgbClr val="80BD41">
                <a:alpha val="100000"/>
              </a:srgbClr>
            </a:solidFill>
          </p:spPr>
          <p:txBody>
            <a:bodyPr/>
            <a:lstStyle/>
            <a:p/>
          </p:txBody>
        </p:sp>
        <p:sp>
          <p:nvSpPr>
            <p:cNvPr id="39" name="rc39"/>
            <p:cNvSpPr/>
            <p:nvPr/>
          </p:nvSpPr>
          <p:spPr>
            <a:xfrm>
              <a:off x="3237007" y="2599805"/>
              <a:ext cx="249522" cy="14990"/>
            </a:xfrm>
            <a:prstGeom prst="rect">
              <a:avLst/>
            </a:prstGeom>
            <a:solidFill>
              <a:srgbClr val="1CABE2">
                <a:alpha val="100000"/>
              </a:srgbClr>
            </a:solidFill>
          </p:spPr>
          <p:txBody>
            <a:bodyPr/>
            <a:lstStyle/>
            <a:p/>
          </p:txBody>
        </p:sp>
        <p:sp>
          <p:nvSpPr>
            <p:cNvPr id="40" name="rc40"/>
            <p:cNvSpPr/>
            <p:nvPr/>
          </p:nvSpPr>
          <p:spPr>
            <a:xfrm>
              <a:off x="3514255" y="2596866"/>
              <a:ext cx="249522" cy="1505831"/>
            </a:xfrm>
            <a:prstGeom prst="rect">
              <a:avLst/>
            </a:prstGeom>
            <a:solidFill>
              <a:srgbClr val="80BD41">
                <a:alpha val="100000"/>
              </a:srgbClr>
            </a:solidFill>
          </p:spPr>
          <p:txBody>
            <a:bodyPr/>
            <a:lstStyle/>
            <a:p/>
          </p:txBody>
        </p:sp>
        <p:sp>
          <p:nvSpPr>
            <p:cNvPr id="41" name="rc41"/>
            <p:cNvSpPr/>
            <p:nvPr/>
          </p:nvSpPr>
          <p:spPr>
            <a:xfrm>
              <a:off x="3514255" y="2581728"/>
              <a:ext cx="249522" cy="15137"/>
            </a:xfrm>
            <a:prstGeom prst="rect">
              <a:avLst/>
            </a:prstGeom>
            <a:solidFill>
              <a:srgbClr val="1CABE2">
                <a:alpha val="100000"/>
              </a:srgbClr>
            </a:solidFill>
          </p:spPr>
          <p:txBody>
            <a:bodyPr/>
            <a:lstStyle/>
            <a:p/>
          </p:txBody>
        </p:sp>
        <p:sp>
          <p:nvSpPr>
            <p:cNvPr id="42" name="rc42"/>
            <p:cNvSpPr/>
            <p:nvPr/>
          </p:nvSpPr>
          <p:spPr>
            <a:xfrm>
              <a:off x="3791502" y="2685193"/>
              <a:ext cx="249522" cy="1417503"/>
            </a:xfrm>
            <a:prstGeom prst="rect">
              <a:avLst/>
            </a:prstGeom>
            <a:solidFill>
              <a:srgbClr val="80BD41">
                <a:alpha val="100000"/>
              </a:srgbClr>
            </a:solidFill>
          </p:spPr>
          <p:txBody>
            <a:bodyPr/>
            <a:lstStyle/>
            <a:p/>
          </p:txBody>
        </p:sp>
        <p:sp>
          <p:nvSpPr>
            <p:cNvPr id="43" name="rc43"/>
            <p:cNvSpPr/>
            <p:nvPr/>
          </p:nvSpPr>
          <p:spPr>
            <a:xfrm>
              <a:off x="3791502" y="2641397"/>
              <a:ext cx="249522" cy="43796"/>
            </a:xfrm>
            <a:prstGeom prst="rect">
              <a:avLst/>
            </a:prstGeom>
            <a:solidFill>
              <a:srgbClr val="1CABE2">
                <a:alpha val="100000"/>
              </a:srgbClr>
            </a:solidFill>
          </p:spPr>
          <p:txBody>
            <a:bodyPr/>
            <a:lstStyle/>
            <a:p/>
          </p:txBody>
        </p:sp>
        <p:sp>
          <p:nvSpPr>
            <p:cNvPr id="44" name="rc44"/>
            <p:cNvSpPr/>
            <p:nvPr/>
          </p:nvSpPr>
          <p:spPr>
            <a:xfrm>
              <a:off x="4068750" y="2640074"/>
              <a:ext cx="249522" cy="1462622"/>
            </a:xfrm>
            <a:prstGeom prst="rect">
              <a:avLst/>
            </a:prstGeom>
            <a:solidFill>
              <a:srgbClr val="80BD41">
                <a:alpha val="100000"/>
              </a:srgbClr>
            </a:solidFill>
          </p:spPr>
          <p:txBody>
            <a:bodyPr/>
            <a:lstStyle/>
            <a:p/>
          </p:txBody>
        </p:sp>
        <p:sp>
          <p:nvSpPr>
            <p:cNvPr id="45" name="rc45"/>
            <p:cNvSpPr/>
            <p:nvPr/>
          </p:nvSpPr>
          <p:spPr>
            <a:xfrm>
              <a:off x="4068750" y="2625377"/>
              <a:ext cx="249522" cy="14696"/>
            </a:xfrm>
            <a:prstGeom prst="rect">
              <a:avLst/>
            </a:prstGeom>
            <a:solidFill>
              <a:srgbClr val="1CABE2">
                <a:alpha val="100000"/>
              </a:srgbClr>
            </a:solidFill>
          </p:spPr>
          <p:txBody>
            <a:bodyPr/>
            <a:lstStyle/>
            <a:p/>
          </p:txBody>
        </p:sp>
        <p:sp>
          <p:nvSpPr>
            <p:cNvPr id="46" name="rc46"/>
            <p:cNvSpPr/>
            <p:nvPr/>
          </p:nvSpPr>
          <p:spPr>
            <a:xfrm>
              <a:off x="4345998" y="2730018"/>
              <a:ext cx="249522" cy="1372678"/>
            </a:xfrm>
            <a:prstGeom prst="rect">
              <a:avLst/>
            </a:prstGeom>
            <a:solidFill>
              <a:srgbClr val="80BD41">
                <a:alpha val="100000"/>
              </a:srgbClr>
            </a:solidFill>
          </p:spPr>
          <p:txBody>
            <a:bodyPr/>
            <a:lstStyle/>
            <a:p/>
          </p:txBody>
        </p:sp>
        <p:sp>
          <p:nvSpPr>
            <p:cNvPr id="47" name="rc47"/>
            <p:cNvSpPr/>
            <p:nvPr/>
          </p:nvSpPr>
          <p:spPr>
            <a:xfrm>
              <a:off x="4345998" y="2687545"/>
              <a:ext cx="249522" cy="42473"/>
            </a:xfrm>
            <a:prstGeom prst="rect">
              <a:avLst/>
            </a:prstGeom>
            <a:solidFill>
              <a:srgbClr val="1CABE2">
                <a:alpha val="100000"/>
              </a:srgbClr>
            </a:solidFill>
          </p:spPr>
          <p:txBody>
            <a:bodyPr/>
            <a:lstStyle/>
            <a:p/>
          </p:txBody>
        </p:sp>
        <p:sp>
          <p:nvSpPr>
            <p:cNvPr id="48" name="rc48"/>
            <p:cNvSpPr/>
            <p:nvPr/>
          </p:nvSpPr>
          <p:spPr>
            <a:xfrm>
              <a:off x="4623245" y="2801151"/>
              <a:ext cx="249522" cy="1301545"/>
            </a:xfrm>
            <a:prstGeom prst="rect">
              <a:avLst/>
            </a:prstGeom>
            <a:solidFill>
              <a:srgbClr val="80BD41">
                <a:alpha val="100000"/>
              </a:srgbClr>
            </a:solidFill>
          </p:spPr>
          <p:txBody>
            <a:bodyPr/>
            <a:lstStyle/>
            <a:p/>
          </p:txBody>
        </p:sp>
        <p:sp>
          <p:nvSpPr>
            <p:cNvPr id="49" name="rc49"/>
            <p:cNvSpPr/>
            <p:nvPr/>
          </p:nvSpPr>
          <p:spPr>
            <a:xfrm>
              <a:off x="4623245" y="2787924"/>
              <a:ext cx="249522" cy="13227"/>
            </a:xfrm>
            <a:prstGeom prst="rect">
              <a:avLst/>
            </a:prstGeom>
            <a:solidFill>
              <a:srgbClr val="1CABE2">
                <a:alpha val="100000"/>
              </a:srgbClr>
            </a:solidFill>
          </p:spPr>
          <p:txBody>
            <a:bodyPr/>
            <a:lstStyle/>
            <a:p/>
          </p:txBody>
        </p:sp>
        <p:sp>
          <p:nvSpPr>
            <p:cNvPr id="50" name="rc50"/>
            <p:cNvSpPr/>
            <p:nvPr/>
          </p:nvSpPr>
          <p:spPr>
            <a:xfrm>
              <a:off x="4900493" y="2897268"/>
              <a:ext cx="249522" cy="1205429"/>
            </a:xfrm>
            <a:prstGeom prst="rect">
              <a:avLst/>
            </a:prstGeom>
            <a:solidFill>
              <a:srgbClr val="80BD41">
                <a:alpha val="100000"/>
              </a:srgbClr>
            </a:solidFill>
          </p:spPr>
          <p:txBody>
            <a:bodyPr/>
            <a:lstStyle/>
            <a:p/>
          </p:txBody>
        </p:sp>
        <p:sp>
          <p:nvSpPr>
            <p:cNvPr id="51" name="rc51"/>
            <p:cNvSpPr/>
            <p:nvPr/>
          </p:nvSpPr>
          <p:spPr>
            <a:xfrm>
              <a:off x="4900493" y="2885069"/>
              <a:ext cx="249522" cy="12198"/>
            </a:xfrm>
            <a:prstGeom prst="rect">
              <a:avLst/>
            </a:prstGeom>
            <a:solidFill>
              <a:srgbClr val="1CABE2">
                <a:alpha val="100000"/>
              </a:srgbClr>
            </a:solidFill>
          </p:spPr>
          <p:txBody>
            <a:bodyPr/>
            <a:lstStyle/>
            <a:p/>
          </p:txBody>
        </p:sp>
        <p:sp>
          <p:nvSpPr>
            <p:cNvPr id="52" name="rc52"/>
            <p:cNvSpPr/>
            <p:nvPr/>
          </p:nvSpPr>
          <p:spPr>
            <a:xfrm>
              <a:off x="5177741" y="2909907"/>
              <a:ext cx="249522" cy="1192789"/>
            </a:xfrm>
            <a:prstGeom prst="rect">
              <a:avLst/>
            </a:prstGeom>
            <a:solidFill>
              <a:srgbClr val="80BD41">
                <a:alpha val="100000"/>
              </a:srgbClr>
            </a:solidFill>
          </p:spPr>
          <p:txBody>
            <a:bodyPr/>
            <a:lstStyle/>
            <a:p/>
          </p:txBody>
        </p:sp>
        <p:sp>
          <p:nvSpPr>
            <p:cNvPr id="53" name="rc53"/>
            <p:cNvSpPr/>
            <p:nvPr/>
          </p:nvSpPr>
          <p:spPr>
            <a:xfrm>
              <a:off x="5177741" y="2897856"/>
              <a:ext cx="249522" cy="12051"/>
            </a:xfrm>
            <a:prstGeom prst="rect">
              <a:avLst/>
            </a:prstGeom>
            <a:solidFill>
              <a:srgbClr val="1CABE2">
                <a:alpha val="100000"/>
              </a:srgbClr>
            </a:solidFill>
          </p:spPr>
          <p:txBody>
            <a:bodyPr/>
            <a:lstStyle/>
            <a:p/>
          </p:txBody>
        </p:sp>
        <p:sp>
          <p:nvSpPr>
            <p:cNvPr id="54" name="rc54"/>
            <p:cNvSpPr/>
            <p:nvPr/>
          </p:nvSpPr>
          <p:spPr>
            <a:xfrm>
              <a:off x="5454988" y="2872136"/>
              <a:ext cx="249522" cy="1230560"/>
            </a:xfrm>
            <a:prstGeom prst="rect">
              <a:avLst/>
            </a:prstGeom>
            <a:solidFill>
              <a:srgbClr val="80BD41">
                <a:alpha val="100000"/>
              </a:srgbClr>
            </a:solidFill>
          </p:spPr>
          <p:txBody>
            <a:bodyPr/>
            <a:lstStyle/>
            <a:p/>
          </p:txBody>
        </p:sp>
        <p:sp>
          <p:nvSpPr>
            <p:cNvPr id="55" name="rc55"/>
            <p:cNvSpPr/>
            <p:nvPr/>
          </p:nvSpPr>
          <p:spPr>
            <a:xfrm>
              <a:off x="5454988" y="2859644"/>
              <a:ext cx="249522" cy="12492"/>
            </a:xfrm>
            <a:prstGeom prst="rect">
              <a:avLst/>
            </a:prstGeom>
            <a:solidFill>
              <a:srgbClr val="1CABE2">
                <a:alpha val="100000"/>
              </a:srgbClr>
            </a:solidFill>
          </p:spPr>
          <p:txBody>
            <a:bodyPr/>
            <a:lstStyle/>
            <a:p/>
          </p:txBody>
        </p:sp>
        <p:sp>
          <p:nvSpPr>
            <p:cNvPr id="56" name="rc56"/>
            <p:cNvSpPr/>
            <p:nvPr/>
          </p:nvSpPr>
          <p:spPr>
            <a:xfrm>
              <a:off x="5732236" y="2848327"/>
              <a:ext cx="249522" cy="1254369"/>
            </a:xfrm>
            <a:prstGeom prst="rect">
              <a:avLst/>
            </a:prstGeom>
            <a:solidFill>
              <a:srgbClr val="80BD41">
                <a:alpha val="100000"/>
              </a:srgbClr>
            </a:solidFill>
          </p:spPr>
          <p:txBody>
            <a:bodyPr/>
            <a:lstStyle/>
            <a:p/>
          </p:txBody>
        </p:sp>
        <p:sp>
          <p:nvSpPr>
            <p:cNvPr id="57" name="rc57"/>
            <p:cNvSpPr/>
            <p:nvPr/>
          </p:nvSpPr>
          <p:spPr>
            <a:xfrm>
              <a:off x="5732236" y="2835688"/>
              <a:ext cx="249522" cy="12639"/>
            </a:xfrm>
            <a:prstGeom prst="rect">
              <a:avLst/>
            </a:prstGeom>
            <a:solidFill>
              <a:srgbClr val="1CABE2">
                <a:alpha val="100000"/>
              </a:srgbClr>
            </a:solidFill>
          </p:spPr>
          <p:txBody>
            <a:bodyPr/>
            <a:lstStyle/>
            <a:p/>
          </p:txBody>
        </p:sp>
        <p:sp>
          <p:nvSpPr>
            <p:cNvPr id="58" name="rc58"/>
            <p:cNvSpPr/>
            <p:nvPr/>
          </p:nvSpPr>
          <p:spPr>
            <a:xfrm>
              <a:off x="6009484" y="2859644"/>
              <a:ext cx="249522" cy="1243052"/>
            </a:xfrm>
            <a:prstGeom prst="rect">
              <a:avLst/>
            </a:prstGeom>
            <a:solidFill>
              <a:srgbClr val="80BD41">
                <a:alpha val="100000"/>
              </a:srgbClr>
            </a:solidFill>
          </p:spPr>
          <p:txBody>
            <a:bodyPr/>
            <a:lstStyle/>
            <a:p/>
          </p:txBody>
        </p:sp>
        <p:sp>
          <p:nvSpPr>
            <p:cNvPr id="59" name="rc59"/>
            <p:cNvSpPr/>
            <p:nvPr/>
          </p:nvSpPr>
          <p:spPr>
            <a:xfrm>
              <a:off x="6009484" y="2847152"/>
              <a:ext cx="249522" cy="12492"/>
            </a:xfrm>
            <a:prstGeom prst="rect">
              <a:avLst/>
            </a:prstGeom>
            <a:solidFill>
              <a:srgbClr val="1CABE2">
                <a:alpha val="100000"/>
              </a:srgbClr>
            </a:solidFill>
          </p:spPr>
          <p:txBody>
            <a:bodyPr/>
            <a:lstStyle/>
            <a:p/>
          </p:txBody>
        </p:sp>
        <p:sp>
          <p:nvSpPr>
            <p:cNvPr id="60" name="rc60"/>
            <p:cNvSpPr/>
            <p:nvPr/>
          </p:nvSpPr>
          <p:spPr>
            <a:xfrm>
              <a:off x="6286731" y="2854647"/>
              <a:ext cx="249522" cy="1248049"/>
            </a:xfrm>
            <a:prstGeom prst="rect">
              <a:avLst/>
            </a:prstGeom>
            <a:solidFill>
              <a:srgbClr val="80BD41">
                <a:alpha val="100000"/>
              </a:srgbClr>
            </a:solidFill>
          </p:spPr>
          <p:txBody>
            <a:bodyPr/>
            <a:lstStyle/>
            <a:p/>
          </p:txBody>
        </p:sp>
        <p:sp>
          <p:nvSpPr>
            <p:cNvPr id="61" name="rc61"/>
            <p:cNvSpPr/>
            <p:nvPr/>
          </p:nvSpPr>
          <p:spPr>
            <a:xfrm>
              <a:off x="6286731" y="2842008"/>
              <a:ext cx="249522" cy="12639"/>
            </a:xfrm>
            <a:prstGeom prst="rect">
              <a:avLst/>
            </a:prstGeom>
            <a:solidFill>
              <a:srgbClr val="1CABE2">
                <a:alpha val="100000"/>
              </a:srgbClr>
            </a:solidFill>
          </p:spPr>
          <p:txBody>
            <a:bodyPr/>
            <a:lstStyle/>
            <a:p/>
          </p:txBody>
        </p:sp>
        <p:sp>
          <p:nvSpPr>
            <p:cNvPr id="62" name="rc62"/>
            <p:cNvSpPr/>
            <p:nvPr/>
          </p:nvSpPr>
          <p:spPr>
            <a:xfrm>
              <a:off x="6563979" y="2865376"/>
              <a:ext cx="249522" cy="1237321"/>
            </a:xfrm>
            <a:prstGeom prst="rect">
              <a:avLst/>
            </a:prstGeom>
            <a:solidFill>
              <a:srgbClr val="80BD41">
                <a:alpha val="100000"/>
              </a:srgbClr>
            </a:solidFill>
          </p:spPr>
          <p:txBody>
            <a:bodyPr/>
            <a:lstStyle/>
            <a:p/>
          </p:txBody>
        </p:sp>
        <p:sp>
          <p:nvSpPr>
            <p:cNvPr id="63" name="rc63"/>
            <p:cNvSpPr/>
            <p:nvPr/>
          </p:nvSpPr>
          <p:spPr>
            <a:xfrm>
              <a:off x="6563979" y="2852883"/>
              <a:ext cx="249522" cy="12492"/>
            </a:xfrm>
            <a:prstGeom prst="rect">
              <a:avLst/>
            </a:prstGeom>
            <a:solidFill>
              <a:srgbClr val="1CABE2">
                <a:alpha val="100000"/>
              </a:srgbClr>
            </a:solidFill>
          </p:spPr>
          <p:txBody>
            <a:bodyPr/>
            <a:lstStyle/>
            <a:p/>
          </p:txBody>
        </p:sp>
        <p:sp>
          <p:nvSpPr>
            <p:cNvPr id="64" name="rc64"/>
            <p:cNvSpPr/>
            <p:nvPr/>
          </p:nvSpPr>
          <p:spPr>
            <a:xfrm>
              <a:off x="6841227" y="2891977"/>
              <a:ext cx="249522" cy="1210719"/>
            </a:xfrm>
            <a:prstGeom prst="rect">
              <a:avLst/>
            </a:prstGeom>
            <a:solidFill>
              <a:srgbClr val="80BD41">
                <a:alpha val="100000"/>
              </a:srgbClr>
            </a:solidFill>
          </p:spPr>
          <p:txBody>
            <a:bodyPr/>
            <a:lstStyle/>
            <a:p/>
          </p:txBody>
        </p:sp>
        <p:sp>
          <p:nvSpPr>
            <p:cNvPr id="65" name="rc65"/>
            <p:cNvSpPr/>
            <p:nvPr/>
          </p:nvSpPr>
          <p:spPr>
            <a:xfrm>
              <a:off x="6841227" y="2879779"/>
              <a:ext cx="249522" cy="12198"/>
            </a:xfrm>
            <a:prstGeom prst="rect">
              <a:avLst/>
            </a:prstGeom>
            <a:solidFill>
              <a:srgbClr val="1CABE2">
                <a:alpha val="100000"/>
              </a:srgbClr>
            </a:solidFill>
          </p:spPr>
          <p:txBody>
            <a:bodyPr/>
            <a:lstStyle/>
            <a:p/>
          </p:txBody>
        </p:sp>
        <p:sp>
          <p:nvSpPr>
            <p:cNvPr id="66" name="rc66"/>
            <p:cNvSpPr/>
            <p:nvPr/>
          </p:nvSpPr>
          <p:spPr>
            <a:xfrm>
              <a:off x="7118474" y="2972221"/>
              <a:ext cx="249522" cy="1130475"/>
            </a:xfrm>
            <a:prstGeom prst="rect">
              <a:avLst/>
            </a:prstGeom>
            <a:solidFill>
              <a:srgbClr val="80BD41">
                <a:alpha val="100000"/>
              </a:srgbClr>
            </a:solidFill>
          </p:spPr>
          <p:txBody>
            <a:bodyPr/>
            <a:lstStyle/>
            <a:p/>
          </p:txBody>
        </p:sp>
        <p:sp>
          <p:nvSpPr>
            <p:cNvPr id="67" name="rc67"/>
            <p:cNvSpPr/>
            <p:nvPr/>
          </p:nvSpPr>
          <p:spPr>
            <a:xfrm>
              <a:off x="7118474" y="2960758"/>
              <a:ext cx="249522" cy="11463"/>
            </a:xfrm>
            <a:prstGeom prst="rect">
              <a:avLst/>
            </a:prstGeom>
            <a:solidFill>
              <a:srgbClr val="1CABE2">
                <a:alpha val="100000"/>
              </a:srgbClr>
            </a:solidFill>
          </p:spPr>
          <p:txBody>
            <a:bodyPr/>
            <a:lstStyle/>
            <a:p/>
          </p:txBody>
        </p:sp>
        <p:sp>
          <p:nvSpPr>
            <p:cNvPr id="68" name="rc68"/>
            <p:cNvSpPr/>
            <p:nvPr/>
          </p:nvSpPr>
          <p:spPr>
            <a:xfrm>
              <a:off x="7395722" y="2878897"/>
              <a:ext cx="249522" cy="1223800"/>
            </a:xfrm>
            <a:prstGeom prst="rect">
              <a:avLst/>
            </a:prstGeom>
            <a:solidFill>
              <a:srgbClr val="80BD41">
                <a:alpha val="100000"/>
              </a:srgbClr>
            </a:solidFill>
          </p:spPr>
          <p:txBody>
            <a:bodyPr/>
            <a:lstStyle/>
            <a:p/>
          </p:txBody>
        </p:sp>
        <p:sp>
          <p:nvSpPr>
            <p:cNvPr id="69" name="rc69"/>
            <p:cNvSpPr/>
            <p:nvPr/>
          </p:nvSpPr>
          <p:spPr>
            <a:xfrm>
              <a:off x="7395722" y="2866551"/>
              <a:ext cx="249522" cy="12345"/>
            </a:xfrm>
            <a:prstGeom prst="rect">
              <a:avLst/>
            </a:prstGeom>
            <a:solidFill>
              <a:srgbClr val="1CABE2">
                <a:alpha val="100000"/>
              </a:srgbClr>
            </a:solidFill>
          </p:spPr>
          <p:txBody>
            <a:bodyPr/>
            <a:lstStyle/>
            <a:p/>
          </p:txBody>
        </p:sp>
        <p:sp>
          <p:nvSpPr>
            <p:cNvPr id="70" name="rc70"/>
            <p:cNvSpPr/>
            <p:nvPr/>
          </p:nvSpPr>
          <p:spPr>
            <a:xfrm>
              <a:off x="7672970" y="2844800"/>
              <a:ext cx="249522" cy="1257896"/>
            </a:xfrm>
            <a:prstGeom prst="rect">
              <a:avLst/>
            </a:prstGeom>
            <a:solidFill>
              <a:srgbClr val="80BD41">
                <a:alpha val="100000"/>
              </a:srgbClr>
            </a:solidFill>
          </p:spPr>
          <p:txBody>
            <a:bodyPr/>
            <a:lstStyle/>
            <a:p/>
          </p:txBody>
        </p:sp>
        <p:sp>
          <p:nvSpPr>
            <p:cNvPr id="71" name="rc71"/>
            <p:cNvSpPr/>
            <p:nvPr/>
          </p:nvSpPr>
          <p:spPr>
            <a:xfrm>
              <a:off x="7672970" y="2832161"/>
              <a:ext cx="249522" cy="12639"/>
            </a:xfrm>
            <a:prstGeom prst="rect">
              <a:avLst/>
            </a:prstGeom>
            <a:solidFill>
              <a:srgbClr val="1CABE2">
                <a:alpha val="100000"/>
              </a:srgbClr>
            </a:solidFill>
          </p:spPr>
          <p:txBody>
            <a:bodyPr/>
            <a:lstStyle/>
            <a:p/>
          </p:txBody>
        </p:sp>
        <p:sp>
          <p:nvSpPr>
            <p:cNvPr id="72" name="rc72"/>
            <p:cNvSpPr/>
            <p:nvPr/>
          </p:nvSpPr>
          <p:spPr>
            <a:xfrm>
              <a:off x="7950217" y="2851708"/>
              <a:ext cx="249522" cy="1250989"/>
            </a:xfrm>
            <a:prstGeom prst="rect">
              <a:avLst/>
            </a:prstGeom>
            <a:solidFill>
              <a:srgbClr val="80BD41">
                <a:alpha val="100000"/>
              </a:srgbClr>
            </a:solidFill>
          </p:spPr>
          <p:txBody>
            <a:bodyPr/>
            <a:lstStyle/>
            <a:p/>
          </p:txBody>
        </p:sp>
        <p:sp>
          <p:nvSpPr>
            <p:cNvPr id="73" name="rc73"/>
            <p:cNvSpPr/>
            <p:nvPr/>
          </p:nvSpPr>
          <p:spPr>
            <a:xfrm>
              <a:off x="7950217" y="2839069"/>
              <a:ext cx="249522" cy="12639"/>
            </a:xfrm>
            <a:prstGeom prst="rect">
              <a:avLst/>
            </a:prstGeom>
            <a:solidFill>
              <a:srgbClr val="1CABE2">
                <a:alpha val="100000"/>
              </a:srgbClr>
            </a:solidFill>
          </p:spPr>
          <p:txBody>
            <a:bodyPr/>
            <a:lstStyle/>
            <a:p/>
          </p:txBody>
        </p:sp>
        <p:sp>
          <p:nvSpPr>
            <p:cNvPr id="74" name="pl74"/>
            <p:cNvSpPr/>
            <p:nvPr/>
          </p:nvSpPr>
          <p:spPr>
            <a:xfrm>
              <a:off x="1421035" y="1236556"/>
              <a:ext cx="6653943" cy="144754"/>
            </a:xfrm>
            <a:custGeom>
              <a:avLst/>
              <a:pathLst>
                <a:path w="6653943" h="144754">
                  <a:moveTo>
                    <a:pt x="0" y="0"/>
                  </a:moveTo>
                  <a:lnTo>
                    <a:pt x="277247" y="0"/>
                  </a:lnTo>
                  <a:lnTo>
                    <a:pt x="554495" y="28950"/>
                  </a:lnTo>
                  <a:lnTo>
                    <a:pt x="831742" y="0"/>
                  </a:lnTo>
                  <a:lnTo>
                    <a:pt x="1108990" y="28950"/>
                  </a:lnTo>
                  <a:lnTo>
                    <a:pt x="1386238" y="144754"/>
                  </a:lnTo>
                  <a:lnTo>
                    <a:pt x="1663485" y="0"/>
                  </a:lnTo>
                  <a:lnTo>
                    <a:pt x="1940733" y="0"/>
                  </a:lnTo>
                  <a:lnTo>
                    <a:pt x="2217981" y="0"/>
                  </a:lnTo>
                  <a:lnTo>
                    <a:pt x="2495228" y="57901"/>
                  </a:lnTo>
                  <a:lnTo>
                    <a:pt x="2772476" y="0"/>
                  </a:lnTo>
                  <a:lnTo>
                    <a:pt x="3049724" y="57901"/>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03481" y="2229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86" name="tx86"/>
            <p:cNvSpPr/>
            <p:nvPr/>
          </p:nvSpPr>
          <p:spPr>
            <a:xfrm>
              <a:off x="2689720" y="2372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87" name="tx87"/>
            <p:cNvSpPr/>
            <p:nvPr/>
          </p:nvSpPr>
          <p:spPr>
            <a:xfrm>
              <a:off x="4075958" y="24894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88" name="tx88"/>
            <p:cNvSpPr/>
            <p:nvPr/>
          </p:nvSpPr>
          <p:spPr>
            <a:xfrm>
              <a:off x="5488322" y="2723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9" name="tx89"/>
            <p:cNvSpPr/>
            <p:nvPr/>
          </p:nvSpPr>
          <p:spPr>
            <a:xfrm>
              <a:off x="6636489" y="27169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0" name="tx90"/>
            <p:cNvSpPr/>
            <p:nvPr/>
          </p:nvSpPr>
          <p:spPr>
            <a:xfrm>
              <a:off x="6874560" y="27438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1" name="tx91"/>
            <p:cNvSpPr/>
            <p:nvPr/>
          </p:nvSpPr>
          <p:spPr>
            <a:xfrm>
              <a:off x="7151808" y="2827125"/>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2" name="tx92"/>
            <p:cNvSpPr/>
            <p:nvPr/>
          </p:nvSpPr>
          <p:spPr>
            <a:xfrm>
              <a:off x="7429055" y="2730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3" name="tx93"/>
            <p:cNvSpPr/>
            <p:nvPr/>
          </p:nvSpPr>
          <p:spPr>
            <a:xfrm>
              <a:off x="7706303" y="2696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4" name="tx94"/>
            <p:cNvSpPr/>
            <p:nvPr/>
          </p:nvSpPr>
          <p:spPr>
            <a:xfrm>
              <a:off x="8022728" y="27031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42658" y="320896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6" name="tx106"/>
            <p:cNvSpPr/>
            <p:nvPr/>
          </p:nvSpPr>
          <p:spPr>
            <a:xfrm>
              <a:off x="1355732" y="23404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7" name="tx107"/>
            <p:cNvSpPr/>
            <p:nvPr/>
          </p:nvSpPr>
          <p:spPr>
            <a:xfrm>
              <a:off x="2728897" y="33181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8" name="tx108"/>
            <p:cNvSpPr/>
            <p:nvPr/>
          </p:nvSpPr>
          <p:spPr>
            <a:xfrm>
              <a:off x="2741971" y="25208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9" name="tx109"/>
            <p:cNvSpPr/>
            <p:nvPr/>
          </p:nvSpPr>
          <p:spPr>
            <a:xfrm>
              <a:off x="4102084" y="3336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10" name="tx110"/>
            <p:cNvSpPr/>
            <p:nvPr/>
          </p:nvSpPr>
          <p:spPr>
            <a:xfrm>
              <a:off x="4167386" y="259882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1" name="tx111"/>
            <p:cNvSpPr/>
            <p:nvPr/>
          </p:nvSpPr>
          <p:spPr>
            <a:xfrm>
              <a:off x="5488322" y="34523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2" name="tx112"/>
            <p:cNvSpPr/>
            <p:nvPr/>
          </p:nvSpPr>
          <p:spPr>
            <a:xfrm>
              <a:off x="5526191" y="28319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597312" y="3448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14" name="tx114"/>
            <p:cNvSpPr/>
            <p:nvPr/>
          </p:nvSpPr>
          <p:spPr>
            <a:xfrm>
              <a:off x="6635182" y="28252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462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6" name="tx116"/>
            <p:cNvSpPr/>
            <p:nvPr/>
          </p:nvSpPr>
          <p:spPr>
            <a:xfrm>
              <a:off x="6912430" y="28519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51808" y="3502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18" name="tx118"/>
            <p:cNvSpPr/>
            <p:nvPr/>
          </p:nvSpPr>
          <p:spPr>
            <a:xfrm>
              <a:off x="7189677" y="29325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29055" y="34557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0" name="tx120"/>
            <p:cNvSpPr/>
            <p:nvPr/>
          </p:nvSpPr>
          <p:spPr>
            <a:xfrm>
              <a:off x="7466925" y="28388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06303" y="3438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a:t>
              </a:r>
            </a:p>
          </p:txBody>
        </p:sp>
        <p:sp>
          <p:nvSpPr>
            <p:cNvPr id="122" name="tx122"/>
            <p:cNvSpPr/>
            <p:nvPr/>
          </p:nvSpPr>
          <p:spPr>
            <a:xfrm>
              <a:off x="7744173" y="28045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983551" y="34421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4" name="tx124"/>
            <p:cNvSpPr/>
            <p:nvPr/>
          </p:nvSpPr>
          <p:spPr>
            <a:xfrm>
              <a:off x="8021420" y="28114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57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809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460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112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50218"/>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2000-2024</a:t>
              </a:r>
            </a:p>
          </p:txBody>
        </p:sp>
        <p:sp>
          <p:nvSpPr>
            <p:cNvPr id="155" name="pl155"/>
            <p:cNvSpPr/>
            <p:nvPr/>
          </p:nvSpPr>
          <p:spPr>
            <a:xfrm>
              <a:off x="22468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479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0489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00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973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0984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9995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402111" cy="167191"/>
            </a:xfrm>
            <a:prstGeom prst="rect">
              <a:avLst/>
            </a:prstGeom>
            <a:solidFill>
              <a:srgbClr val="80BD41">
                <a:alpha val="100000"/>
              </a:srgbClr>
            </a:solidFill>
          </p:spPr>
          <p:txBody>
            <a:bodyPr/>
            <a:lstStyle/>
            <a:p/>
          </p:txBody>
        </p:sp>
        <p:sp>
          <p:nvSpPr>
            <p:cNvPr id="167" name="rc167"/>
            <p:cNvSpPr/>
            <p:nvPr/>
          </p:nvSpPr>
          <p:spPr>
            <a:xfrm>
              <a:off x="7698385" y="5889059"/>
              <a:ext cx="64637" cy="167191"/>
            </a:xfrm>
            <a:prstGeom prst="rect">
              <a:avLst/>
            </a:prstGeom>
            <a:solidFill>
              <a:srgbClr val="1CABE2">
                <a:alpha val="100000"/>
              </a:srgbClr>
            </a:solidFill>
          </p:spPr>
          <p:txBody>
            <a:bodyPr/>
            <a:lstStyle/>
            <a:p/>
          </p:txBody>
        </p:sp>
        <p:sp>
          <p:nvSpPr>
            <p:cNvPr id="168" name="rc168"/>
            <p:cNvSpPr/>
            <p:nvPr/>
          </p:nvSpPr>
          <p:spPr>
            <a:xfrm>
              <a:off x="1296273" y="5680069"/>
              <a:ext cx="6508572" cy="167191"/>
            </a:xfrm>
            <a:prstGeom prst="rect">
              <a:avLst/>
            </a:prstGeom>
            <a:solidFill>
              <a:srgbClr val="80BD41">
                <a:alpha val="100000"/>
              </a:srgbClr>
            </a:solidFill>
          </p:spPr>
          <p:txBody>
            <a:bodyPr/>
            <a:lstStyle/>
            <a:p/>
          </p:txBody>
        </p:sp>
        <p:sp>
          <p:nvSpPr>
            <p:cNvPr id="169" name="rc169"/>
            <p:cNvSpPr/>
            <p:nvPr/>
          </p:nvSpPr>
          <p:spPr>
            <a:xfrm>
              <a:off x="7804846" y="5680069"/>
              <a:ext cx="65397" cy="167191"/>
            </a:xfrm>
            <a:prstGeom prst="rect">
              <a:avLst/>
            </a:prstGeom>
            <a:solidFill>
              <a:srgbClr val="1CABE2">
                <a:alpha val="100000"/>
              </a:srgbClr>
            </a:solidFill>
          </p:spPr>
          <p:txBody>
            <a:bodyPr/>
            <a:lstStyle/>
            <a:p/>
          </p:txBody>
        </p:sp>
        <p:sp>
          <p:nvSpPr>
            <p:cNvPr id="170" name="rc170"/>
            <p:cNvSpPr/>
            <p:nvPr/>
          </p:nvSpPr>
          <p:spPr>
            <a:xfrm>
              <a:off x="1296273" y="5471080"/>
              <a:ext cx="6472831" cy="167191"/>
            </a:xfrm>
            <a:prstGeom prst="rect">
              <a:avLst/>
            </a:prstGeom>
            <a:solidFill>
              <a:srgbClr val="80BD41">
                <a:alpha val="100000"/>
              </a:srgbClr>
            </a:solidFill>
          </p:spPr>
          <p:txBody>
            <a:bodyPr/>
            <a:lstStyle/>
            <a:p/>
          </p:txBody>
        </p:sp>
        <p:sp>
          <p:nvSpPr>
            <p:cNvPr id="171" name="rc171"/>
            <p:cNvSpPr/>
            <p:nvPr/>
          </p:nvSpPr>
          <p:spPr>
            <a:xfrm>
              <a:off x="7769105" y="5471080"/>
              <a:ext cx="65397" cy="167191"/>
            </a:xfrm>
            <a:prstGeom prst="rect">
              <a:avLst/>
            </a:prstGeom>
            <a:solidFill>
              <a:srgbClr val="1CABE2">
                <a:alpha val="100000"/>
              </a:srgbClr>
            </a:solidFill>
          </p:spPr>
          <p:txBody>
            <a:bodyPr/>
            <a:lstStyle/>
            <a:p/>
          </p:txBody>
        </p:sp>
        <p:sp>
          <p:nvSpPr>
            <p:cNvPr id="172" name="tx172"/>
            <p:cNvSpPr/>
            <p:nvPr/>
          </p:nvSpPr>
          <p:spPr>
            <a:xfrm>
              <a:off x="8022050"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73" name="tx173"/>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86.5</a:t>
              </a:r>
            </a:p>
          </p:txBody>
        </p:sp>
        <p:sp>
          <p:nvSpPr>
            <p:cNvPr id="174" name="tx174"/>
            <p:cNvSpPr/>
            <p:nvPr/>
          </p:nvSpPr>
          <p:spPr>
            <a:xfrm>
              <a:off x="8097105"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75" name="tx175"/>
            <p:cNvSpPr/>
            <p:nvPr/>
          </p:nvSpPr>
          <p:spPr>
            <a:xfrm>
              <a:off x="439183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76" name="tx176"/>
            <p:cNvSpPr/>
            <p:nvPr/>
          </p:nvSpPr>
          <p:spPr>
            <a:xfrm>
              <a:off x="766890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44506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85.6</a:t>
              </a:r>
            </a:p>
          </p:txBody>
        </p:sp>
        <p:sp>
          <p:nvSpPr>
            <p:cNvPr id="178" name="tx178"/>
            <p:cNvSpPr/>
            <p:nvPr/>
          </p:nvSpPr>
          <p:spPr>
            <a:xfrm>
              <a:off x="777574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2719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0" name="tx180"/>
            <p:cNvSpPr/>
            <p:nvPr/>
          </p:nvSpPr>
          <p:spPr>
            <a:xfrm>
              <a:off x="774000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1966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502075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6921849"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increased 1%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Portugal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85710"/>
                  </a:moveTo>
                  <a:lnTo>
                    <a:pt x="141553" y="57140"/>
                  </a:lnTo>
                  <a:lnTo>
                    <a:pt x="283107" y="28570"/>
                  </a:lnTo>
                  <a:lnTo>
                    <a:pt x="424661" y="0"/>
                  </a:lnTo>
                  <a:lnTo>
                    <a:pt x="566215" y="114281"/>
                  </a:lnTo>
                  <a:lnTo>
                    <a:pt x="707769" y="171421"/>
                  </a:lnTo>
                  <a:lnTo>
                    <a:pt x="849323" y="57140"/>
                  </a:lnTo>
                  <a:lnTo>
                    <a:pt x="990877" y="57140"/>
                  </a:lnTo>
                  <a:lnTo>
                    <a:pt x="1132431" y="57140"/>
                  </a:lnTo>
                  <a:lnTo>
                    <a:pt x="1273984" y="85710"/>
                  </a:lnTo>
                  <a:lnTo>
                    <a:pt x="1415538" y="28570"/>
                  </a:lnTo>
                  <a:lnTo>
                    <a:pt x="1557092" y="57140"/>
                  </a:lnTo>
                  <a:lnTo>
                    <a:pt x="1698646" y="28570"/>
                  </a:lnTo>
                  <a:lnTo>
                    <a:pt x="1840200" y="28570"/>
                  </a:lnTo>
                  <a:lnTo>
                    <a:pt x="1981754" y="28570"/>
                  </a:lnTo>
                  <a:lnTo>
                    <a:pt x="2123308" y="28570"/>
                  </a:lnTo>
                  <a:lnTo>
                    <a:pt x="2264862" y="28570"/>
                  </a:lnTo>
                  <a:lnTo>
                    <a:pt x="2406416" y="2857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85710"/>
                  </a:moveTo>
                  <a:lnTo>
                    <a:pt x="141553" y="57140"/>
                  </a:lnTo>
                  <a:lnTo>
                    <a:pt x="283107" y="28570"/>
                  </a:lnTo>
                  <a:lnTo>
                    <a:pt x="424661" y="0"/>
                  </a:lnTo>
                  <a:lnTo>
                    <a:pt x="566215" y="114281"/>
                  </a:lnTo>
                  <a:lnTo>
                    <a:pt x="707769" y="171421"/>
                  </a:lnTo>
                  <a:lnTo>
                    <a:pt x="849323" y="57140"/>
                  </a:lnTo>
                  <a:lnTo>
                    <a:pt x="990877" y="57140"/>
                  </a:lnTo>
                  <a:lnTo>
                    <a:pt x="1132431" y="57140"/>
                  </a:lnTo>
                  <a:lnTo>
                    <a:pt x="1273984" y="85710"/>
                  </a:lnTo>
                  <a:lnTo>
                    <a:pt x="1415538" y="28570"/>
                  </a:lnTo>
                  <a:lnTo>
                    <a:pt x="1557092" y="57140"/>
                  </a:lnTo>
                  <a:lnTo>
                    <a:pt x="1698646" y="28570"/>
                  </a:lnTo>
                  <a:lnTo>
                    <a:pt x="1840200" y="28570"/>
                  </a:lnTo>
                  <a:lnTo>
                    <a:pt x="1981754" y="28570"/>
                  </a:lnTo>
                  <a:lnTo>
                    <a:pt x="2123308" y="28570"/>
                  </a:lnTo>
                  <a:lnTo>
                    <a:pt x="2264862" y="28570"/>
                  </a:lnTo>
                  <a:lnTo>
                    <a:pt x="2406416" y="2857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85710"/>
                  </a:moveTo>
                  <a:lnTo>
                    <a:pt x="141553" y="57140"/>
                  </a:lnTo>
                  <a:lnTo>
                    <a:pt x="283107" y="28570"/>
                  </a:lnTo>
                  <a:lnTo>
                    <a:pt x="424661" y="0"/>
                  </a:lnTo>
                  <a:lnTo>
                    <a:pt x="566215" y="114281"/>
                  </a:lnTo>
                  <a:lnTo>
                    <a:pt x="707769" y="171421"/>
                  </a:lnTo>
                  <a:lnTo>
                    <a:pt x="849323" y="57140"/>
                  </a:lnTo>
                  <a:lnTo>
                    <a:pt x="990877" y="57140"/>
                  </a:lnTo>
                  <a:lnTo>
                    <a:pt x="1132431" y="57140"/>
                  </a:lnTo>
                  <a:lnTo>
                    <a:pt x="1273984" y="85710"/>
                  </a:lnTo>
                  <a:lnTo>
                    <a:pt x="1415538" y="28570"/>
                  </a:lnTo>
                  <a:lnTo>
                    <a:pt x="1557092" y="57140"/>
                  </a:lnTo>
                  <a:lnTo>
                    <a:pt x="1698646" y="28570"/>
                  </a:lnTo>
                  <a:lnTo>
                    <a:pt x="1840200" y="28570"/>
                  </a:lnTo>
                  <a:lnTo>
                    <a:pt x="1981754" y="28570"/>
                  </a:lnTo>
                  <a:lnTo>
                    <a:pt x="2123308" y="28570"/>
                  </a:lnTo>
                  <a:lnTo>
                    <a:pt x="2264862" y="28570"/>
                  </a:lnTo>
                  <a:lnTo>
                    <a:pt x="2406416" y="2857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77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80401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7288" y="472419"/>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Portugal,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719970"/>
            </a:xfrm>
            <a:custGeom>
              <a:avLst/>
              <a:pathLst>
                <a:path w="3397293" h="719970">
                  <a:moveTo>
                    <a:pt x="0" y="359985"/>
                  </a:moveTo>
                  <a:lnTo>
                    <a:pt x="141553" y="239990"/>
                  </a:lnTo>
                  <a:lnTo>
                    <a:pt x="283107" y="119995"/>
                  </a:lnTo>
                  <a:lnTo>
                    <a:pt x="424661" y="0"/>
                  </a:lnTo>
                  <a:lnTo>
                    <a:pt x="566215" y="479980"/>
                  </a:lnTo>
                  <a:lnTo>
                    <a:pt x="707769" y="719970"/>
                  </a:lnTo>
                  <a:lnTo>
                    <a:pt x="849323" y="239990"/>
                  </a:lnTo>
                  <a:lnTo>
                    <a:pt x="990877" y="239990"/>
                  </a:lnTo>
                  <a:lnTo>
                    <a:pt x="1132431" y="239990"/>
                  </a:lnTo>
                  <a:lnTo>
                    <a:pt x="1273984" y="359985"/>
                  </a:lnTo>
                  <a:lnTo>
                    <a:pt x="1415538" y="119995"/>
                  </a:lnTo>
                  <a:lnTo>
                    <a:pt x="1557092" y="239990"/>
                  </a:lnTo>
                  <a:lnTo>
                    <a:pt x="1698646" y="119995"/>
                  </a:lnTo>
                  <a:lnTo>
                    <a:pt x="1840200" y="119995"/>
                  </a:lnTo>
                  <a:lnTo>
                    <a:pt x="1981754" y="119995"/>
                  </a:lnTo>
                  <a:lnTo>
                    <a:pt x="2123308" y="119995"/>
                  </a:lnTo>
                  <a:lnTo>
                    <a:pt x="2264862" y="119995"/>
                  </a:lnTo>
                  <a:lnTo>
                    <a:pt x="2406416" y="119995"/>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719970"/>
            </a:xfrm>
            <a:custGeom>
              <a:avLst/>
              <a:pathLst>
                <a:path w="3397293" h="719970">
                  <a:moveTo>
                    <a:pt x="0" y="359985"/>
                  </a:moveTo>
                  <a:lnTo>
                    <a:pt x="141553" y="239990"/>
                  </a:lnTo>
                  <a:lnTo>
                    <a:pt x="283107" y="119995"/>
                  </a:lnTo>
                  <a:lnTo>
                    <a:pt x="424661" y="0"/>
                  </a:lnTo>
                  <a:lnTo>
                    <a:pt x="566215" y="479980"/>
                  </a:lnTo>
                  <a:lnTo>
                    <a:pt x="707769" y="719970"/>
                  </a:lnTo>
                  <a:lnTo>
                    <a:pt x="849323" y="239990"/>
                  </a:lnTo>
                  <a:lnTo>
                    <a:pt x="990877" y="239990"/>
                  </a:lnTo>
                  <a:lnTo>
                    <a:pt x="1132431" y="239990"/>
                  </a:lnTo>
                  <a:lnTo>
                    <a:pt x="1273984" y="359985"/>
                  </a:lnTo>
                  <a:lnTo>
                    <a:pt x="1415538" y="119995"/>
                  </a:lnTo>
                  <a:lnTo>
                    <a:pt x="1557092" y="239990"/>
                  </a:lnTo>
                  <a:lnTo>
                    <a:pt x="1698646" y="119995"/>
                  </a:lnTo>
                  <a:lnTo>
                    <a:pt x="1840200" y="119995"/>
                  </a:lnTo>
                  <a:lnTo>
                    <a:pt x="1981754" y="119995"/>
                  </a:lnTo>
                  <a:lnTo>
                    <a:pt x="2123308" y="119995"/>
                  </a:lnTo>
                  <a:lnTo>
                    <a:pt x="2264862" y="119995"/>
                  </a:lnTo>
                  <a:lnTo>
                    <a:pt x="2406416" y="119995"/>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911962"/>
            </a:xfrm>
            <a:custGeom>
              <a:avLst/>
              <a:pathLst>
                <a:path w="0" h="911962">
                  <a:moveTo>
                    <a:pt x="0" y="9119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719970"/>
            </a:xfrm>
            <a:custGeom>
              <a:avLst/>
              <a:pathLst>
                <a:path w="3397293" h="719970">
                  <a:moveTo>
                    <a:pt x="0" y="359985"/>
                  </a:moveTo>
                  <a:lnTo>
                    <a:pt x="141553" y="239990"/>
                  </a:lnTo>
                  <a:lnTo>
                    <a:pt x="283107" y="119995"/>
                  </a:lnTo>
                  <a:lnTo>
                    <a:pt x="424661" y="0"/>
                  </a:lnTo>
                  <a:lnTo>
                    <a:pt x="566215" y="479980"/>
                  </a:lnTo>
                  <a:lnTo>
                    <a:pt x="707769" y="719970"/>
                  </a:lnTo>
                  <a:lnTo>
                    <a:pt x="849323" y="239990"/>
                  </a:lnTo>
                  <a:lnTo>
                    <a:pt x="990877" y="239990"/>
                  </a:lnTo>
                  <a:lnTo>
                    <a:pt x="1132431" y="239990"/>
                  </a:lnTo>
                  <a:lnTo>
                    <a:pt x="1273984" y="359985"/>
                  </a:lnTo>
                  <a:lnTo>
                    <a:pt x="1415538" y="119995"/>
                  </a:lnTo>
                  <a:lnTo>
                    <a:pt x="1557092" y="239990"/>
                  </a:lnTo>
                  <a:lnTo>
                    <a:pt x="1698646" y="119995"/>
                  </a:lnTo>
                  <a:lnTo>
                    <a:pt x="1840200" y="119995"/>
                  </a:lnTo>
                  <a:lnTo>
                    <a:pt x="1981754" y="119995"/>
                  </a:lnTo>
                  <a:lnTo>
                    <a:pt x="2123308" y="119995"/>
                  </a:lnTo>
                  <a:lnTo>
                    <a:pt x="2264862" y="119995"/>
                  </a:lnTo>
                  <a:lnTo>
                    <a:pt x="2406416" y="119995"/>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051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97238" y="19051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805008"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12777"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44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44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34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59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1597" y="480401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22" name="tx122"/>
            <p:cNvSpPr/>
            <p:nvPr/>
          </p:nvSpPr>
          <p:spPr>
            <a:xfrm>
              <a:off x="68305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301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752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912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073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233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332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492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653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194601"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279243"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0015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4" name="tx144"/>
            <p:cNvSpPr/>
            <p:nvPr/>
          </p:nvSpPr>
          <p:spPr>
            <a:xfrm>
              <a:off x="531621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74322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Portugal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Portugal ranked number 37 out of 41 countries for lowest DTP3 coverage (based on tied ranks).
Portugal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03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7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4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21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3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81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684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557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89206"/>
              <a:ext cx="249522" cy="1617479"/>
            </a:xfrm>
            <a:prstGeom prst="rect">
              <a:avLst/>
            </a:prstGeom>
            <a:solidFill>
              <a:srgbClr val="80BD41">
                <a:alpha val="100000"/>
              </a:srgbClr>
            </a:solidFill>
          </p:spPr>
          <p:txBody>
            <a:bodyPr/>
            <a:lstStyle/>
            <a:p/>
          </p:txBody>
        </p:sp>
        <p:sp>
          <p:nvSpPr>
            <p:cNvPr id="25" name="rc25"/>
            <p:cNvSpPr/>
            <p:nvPr/>
          </p:nvSpPr>
          <p:spPr>
            <a:xfrm>
              <a:off x="1296273" y="2321781"/>
              <a:ext cx="249522" cy="67424"/>
            </a:xfrm>
            <a:prstGeom prst="rect">
              <a:avLst/>
            </a:prstGeom>
            <a:solidFill>
              <a:srgbClr val="1CABE2">
                <a:alpha val="100000"/>
              </a:srgbClr>
            </a:solidFill>
          </p:spPr>
          <p:txBody>
            <a:bodyPr/>
            <a:lstStyle/>
            <a:p/>
          </p:txBody>
        </p:sp>
        <p:sp>
          <p:nvSpPr>
            <p:cNvPr id="26" name="rc26"/>
            <p:cNvSpPr/>
            <p:nvPr/>
          </p:nvSpPr>
          <p:spPr>
            <a:xfrm>
              <a:off x="1573521" y="2454350"/>
              <a:ext cx="249522" cy="1552335"/>
            </a:xfrm>
            <a:prstGeom prst="rect">
              <a:avLst/>
            </a:prstGeom>
            <a:solidFill>
              <a:srgbClr val="80BD41">
                <a:alpha val="100000"/>
              </a:srgbClr>
            </a:solidFill>
          </p:spPr>
          <p:txBody>
            <a:bodyPr/>
            <a:lstStyle/>
            <a:p/>
          </p:txBody>
        </p:sp>
        <p:sp>
          <p:nvSpPr>
            <p:cNvPr id="27" name="rc27"/>
            <p:cNvSpPr/>
            <p:nvPr/>
          </p:nvSpPr>
          <p:spPr>
            <a:xfrm>
              <a:off x="1573521" y="2406311"/>
              <a:ext cx="249522" cy="48038"/>
            </a:xfrm>
            <a:prstGeom prst="rect">
              <a:avLst/>
            </a:prstGeom>
            <a:solidFill>
              <a:srgbClr val="1CABE2">
                <a:alpha val="100000"/>
              </a:srgbClr>
            </a:solidFill>
          </p:spPr>
          <p:txBody>
            <a:bodyPr/>
            <a:lstStyle/>
            <a:p/>
          </p:txBody>
        </p:sp>
        <p:sp>
          <p:nvSpPr>
            <p:cNvPr id="28" name="rc28"/>
            <p:cNvSpPr/>
            <p:nvPr/>
          </p:nvSpPr>
          <p:spPr>
            <a:xfrm>
              <a:off x="1850769" y="2428121"/>
              <a:ext cx="249522" cy="1578563"/>
            </a:xfrm>
            <a:prstGeom prst="rect">
              <a:avLst/>
            </a:prstGeom>
            <a:solidFill>
              <a:srgbClr val="80BD41">
                <a:alpha val="100000"/>
              </a:srgbClr>
            </a:solidFill>
          </p:spPr>
          <p:txBody>
            <a:bodyPr/>
            <a:lstStyle/>
            <a:p/>
          </p:txBody>
        </p:sp>
        <p:sp>
          <p:nvSpPr>
            <p:cNvPr id="29" name="rc29"/>
            <p:cNvSpPr/>
            <p:nvPr/>
          </p:nvSpPr>
          <p:spPr>
            <a:xfrm>
              <a:off x="1850769" y="2395905"/>
              <a:ext cx="249522" cy="32215"/>
            </a:xfrm>
            <a:prstGeom prst="rect">
              <a:avLst/>
            </a:prstGeom>
            <a:solidFill>
              <a:srgbClr val="1CABE2">
                <a:alpha val="100000"/>
              </a:srgbClr>
            </a:solidFill>
          </p:spPr>
          <p:txBody>
            <a:bodyPr/>
            <a:lstStyle/>
            <a:p/>
          </p:txBody>
        </p:sp>
        <p:sp>
          <p:nvSpPr>
            <p:cNvPr id="30" name="rc30"/>
            <p:cNvSpPr/>
            <p:nvPr/>
          </p:nvSpPr>
          <p:spPr>
            <a:xfrm>
              <a:off x="2128016" y="2431400"/>
              <a:ext cx="249522" cy="1575285"/>
            </a:xfrm>
            <a:prstGeom prst="rect">
              <a:avLst/>
            </a:prstGeom>
            <a:solidFill>
              <a:srgbClr val="80BD41">
                <a:alpha val="100000"/>
              </a:srgbClr>
            </a:solidFill>
          </p:spPr>
          <p:txBody>
            <a:bodyPr/>
            <a:lstStyle/>
            <a:p/>
          </p:txBody>
        </p:sp>
        <p:sp>
          <p:nvSpPr>
            <p:cNvPr id="31" name="rc31"/>
            <p:cNvSpPr/>
            <p:nvPr/>
          </p:nvSpPr>
          <p:spPr>
            <a:xfrm>
              <a:off x="2128016" y="2415434"/>
              <a:ext cx="249522" cy="15965"/>
            </a:xfrm>
            <a:prstGeom prst="rect">
              <a:avLst/>
            </a:prstGeom>
            <a:solidFill>
              <a:srgbClr val="1CABE2">
                <a:alpha val="100000"/>
              </a:srgbClr>
            </a:solidFill>
          </p:spPr>
          <p:txBody>
            <a:bodyPr/>
            <a:lstStyle/>
            <a:p/>
          </p:txBody>
        </p:sp>
        <p:sp>
          <p:nvSpPr>
            <p:cNvPr id="32" name="rc32"/>
            <p:cNvSpPr/>
            <p:nvPr/>
          </p:nvSpPr>
          <p:spPr>
            <a:xfrm>
              <a:off x="2405264" y="2531895"/>
              <a:ext cx="249522" cy="1474789"/>
            </a:xfrm>
            <a:prstGeom prst="rect">
              <a:avLst/>
            </a:prstGeom>
            <a:solidFill>
              <a:srgbClr val="80BD41">
                <a:alpha val="100000"/>
              </a:srgbClr>
            </a:solidFill>
          </p:spPr>
          <p:txBody>
            <a:bodyPr/>
            <a:lstStyle/>
            <a:p/>
          </p:txBody>
        </p:sp>
        <p:sp>
          <p:nvSpPr>
            <p:cNvPr id="33" name="rc33"/>
            <p:cNvSpPr/>
            <p:nvPr/>
          </p:nvSpPr>
          <p:spPr>
            <a:xfrm>
              <a:off x="2405264" y="2454350"/>
              <a:ext cx="249522" cy="77545"/>
            </a:xfrm>
            <a:prstGeom prst="rect">
              <a:avLst/>
            </a:prstGeom>
            <a:solidFill>
              <a:srgbClr val="1CABE2">
                <a:alpha val="100000"/>
              </a:srgbClr>
            </a:solidFill>
          </p:spPr>
          <p:txBody>
            <a:bodyPr/>
            <a:lstStyle/>
            <a:p/>
          </p:txBody>
        </p:sp>
        <p:sp>
          <p:nvSpPr>
            <p:cNvPr id="34" name="rc34"/>
            <p:cNvSpPr/>
            <p:nvPr/>
          </p:nvSpPr>
          <p:spPr>
            <a:xfrm>
              <a:off x="2682512" y="2568387"/>
              <a:ext cx="249522" cy="1438297"/>
            </a:xfrm>
            <a:prstGeom prst="rect">
              <a:avLst/>
            </a:prstGeom>
            <a:solidFill>
              <a:srgbClr val="80BD41">
                <a:alpha val="100000"/>
              </a:srgbClr>
            </a:solidFill>
          </p:spPr>
          <p:txBody>
            <a:bodyPr/>
            <a:lstStyle/>
            <a:p/>
          </p:txBody>
        </p:sp>
        <p:sp>
          <p:nvSpPr>
            <p:cNvPr id="35" name="rc35"/>
            <p:cNvSpPr/>
            <p:nvPr/>
          </p:nvSpPr>
          <p:spPr>
            <a:xfrm>
              <a:off x="2682512" y="2460052"/>
              <a:ext cx="249522" cy="108335"/>
            </a:xfrm>
            <a:prstGeom prst="rect">
              <a:avLst/>
            </a:prstGeom>
            <a:solidFill>
              <a:srgbClr val="1CABE2">
                <a:alpha val="100000"/>
              </a:srgbClr>
            </a:solidFill>
          </p:spPr>
          <p:txBody>
            <a:bodyPr/>
            <a:lstStyle/>
            <a:p/>
          </p:txBody>
        </p:sp>
        <p:sp>
          <p:nvSpPr>
            <p:cNvPr id="36" name="rc36"/>
            <p:cNvSpPr/>
            <p:nvPr/>
          </p:nvSpPr>
          <p:spPr>
            <a:xfrm>
              <a:off x="2959759" y="2555986"/>
              <a:ext cx="249522" cy="1450699"/>
            </a:xfrm>
            <a:prstGeom prst="rect">
              <a:avLst/>
            </a:prstGeom>
            <a:solidFill>
              <a:srgbClr val="80BD41">
                <a:alpha val="100000"/>
              </a:srgbClr>
            </a:solidFill>
          </p:spPr>
          <p:txBody>
            <a:bodyPr/>
            <a:lstStyle/>
            <a:p/>
          </p:txBody>
        </p:sp>
        <p:sp>
          <p:nvSpPr>
            <p:cNvPr id="37" name="rc37"/>
            <p:cNvSpPr/>
            <p:nvPr/>
          </p:nvSpPr>
          <p:spPr>
            <a:xfrm>
              <a:off x="2959759" y="2511083"/>
              <a:ext cx="249522" cy="44902"/>
            </a:xfrm>
            <a:prstGeom prst="rect">
              <a:avLst/>
            </a:prstGeom>
            <a:solidFill>
              <a:srgbClr val="1CABE2">
                <a:alpha val="100000"/>
              </a:srgbClr>
            </a:solidFill>
          </p:spPr>
          <p:txBody>
            <a:bodyPr/>
            <a:lstStyle/>
            <a:p/>
          </p:txBody>
        </p:sp>
        <p:sp>
          <p:nvSpPr>
            <p:cNvPr id="38" name="rc38"/>
            <p:cNvSpPr/>
            <p:nvPr/>
          </p:nvSpPr>
          <p:spPr>
            <a:xfrm>
              <a:off x="3237007" y="2592763"/>
              <a:ext cx="249522" cy="1413922"/>
            </a:xfrm>
            <a:prstGeom prst="rect">
              <a:avLst/>
            </a:prstGeom>
            <a:solidFill>
              <a:srgbClr val="80BD41">
                <a:alpha val="100000"/>
              </a:srgbClr>
            </a:solidFill>
          </p:spPr>
          <p:txBody>
            <a:bodyPr/>
            <a:lstStyle/>
            <a:p/>
          </p:txBody>
        </p:sp>
        <p:sp>
          <p:nvSpPr>
            <p:cNvPr id="39" name="rc39"/>
            <p:cNvSpPr/>
            <p:nvPr/>
          </p:nvSpPr>
          <p:spPr>
            <a:xfrm>
              <a:off x="3237007" y="2549001"/>
              <a:ext cx="249522" cy="43761"/>
            </a:xfrm>
            <a:prstGeom prst="rect">
              <a:avLst/>
            </a:prstGeom>
            <a:solidFill>
              <a:srgbClr val="1CABE2">
                <a:alpha val="100000"/>
              </a:srgbClr>
            </a:solidFill>
          </p:spPr>
          <p:txBody>
            <a:bodyPr/>
            <a:lstStyle/>
            <a:p/>
          </p:txBody>
        </p:sp>
        <p:sp>
          <p:nvSpPr>
            <p:cNvPr id="40" name="rc40"/>
            <p:cNvSpPr/>
            <p:nvPr/>
          </p:nvSpPr>
          <p:spPr>
            <a:xfrm>
              <a:off x="3514255" y="2575657"/>
              <a:ext cx="249522" cy="1431027"/>
            </a:xfrm>
            <a:prstGeom prst="rect">
              <a:avLst/>
            </a:prstGeom>
            <a:solidFill>
              <a:srgbClr val="80BD41">
                <a:alpha val="100000"/>
              </a:srgbClr>
            </a:solidFill>
          </p:spPr>
          <p:txBody>
            <a:bodyPr/>
            <a:lstStyle/>
            <a:p/>
          </p:txBody>
        </p:sp>
        <p:sp>
          <p:nvSpPr>
            <p:cNvPr id="41" name="rc41"/>
            <p:cNvSpPr/>
            <p:nvPr/>
          </p:nvSpPr>
          <p:spPr>
            <a:xfrm>
              <a:off x="3514255" y="2531468"/>
              <a:ext cx="249522" cy="44189"/>
            </a:xfrm>
            <a:prstGeom prst="rect">
              <a:avLst/>
            </a:prstGeom>
            <a:solidFill>
              <a:srgbClr val="1CABE2">
                <a:alpha val="100000"/>
              </a:srgbClr>
            </a:solidFill>
          </p:spPr>
          <p:txBody>
            <a:bodyPr/>
            <a:lstStyle/>
            <a:p/>
          </p:txBody>
        </p:sp>
        <p:sp>
          <p:nvSpPr>
            <p:cNvPr id="42" name="rc42"/>
            <p:cNvSpPr/>
            <p:nvPr/>
          </p:nvSpPr>
          <p:spPr>
            <a:xfrm>
              <a:off x="3791502" y="2645933"/>
              <a:ext cx="249522" cy="1360752"/>
            </a:xfrm>
            <a:prstGeom prst="rect">
              <a:avLst/>
            </a:prstGeom>
            <a:solidFill>
              <a:srgbClr val="80BD41">
                <a:alpha val="100000"/>
              </a:srgbClr>
            </a:solidFill>
          </p:spPr>
          <p:txBody>
            <a:bodyPr/>
            <a:lstStyle/>
            <a:p/>
          </p:txBody>
        </p:sp>
        <p:sp>
          <p:nvSpPr>
            <p:cNvPr id="43" name="rc43"/>
            <p:cNvSpPr/>
            <p:nvPr/>
          </p:nvSpPr>
          <p:spPr>
            <a:xfrm>
              <a:off x="3791502" y="2589199"/>
              <a:ext cx="249522" cy="56733"/>
            </a:xfrm>
            <a:prstGeom prst="rect">
              <a:avLst/>
            </a:prstGeom>
            <a:solidFill>
              <a:srgbClr val="1CABE2">
                <a:alpha val="100000"/>
              </a:srgbClr>
            </a:solidFill>
          </p:spPr>
          <p:txBody>
            <a:bodyPr/>
            <a:lstStyle/>
            <a:p/>
          </p:txBody>
        </p:sp>
        <p:sp>
          <p:nvSpPr>
            <p:cNvPr id="44" name="rc44"/>
            <p:cNvSpPr/>
            <p:nvPr/>
          </p:nvSpPr>
          <p:spPr>
            <a:xfrm>
              <a:off x="4068750" y="2602456"/>
              <a:ext cx="249522" cy="1404228"/>
            </a:xfrm>
            <a:prstGeom prst="rect">
              <a:avLst/>
            </a:prstGeom>
            <a:solidFill>
              <a:srgbClr val="80BD41">
                <a:alpha val="100000"/>
              </a:srgbClr>
            </a:solidFill>
          </p:spPr>
          <p:txBody>
            <a:bodyPr/>
            <a:lstStyle/>
            <a:p/>
          </p:txBody>
        </p:sp>
        <p:sp>
          <p:nvSpPr>
            <p:cNvPr id="45" name="rc45"/>
            <p:cNvSpPr/>
            <p:nvPr/>
          </p:nvSpPr>
          <p:spPr>
            <a:xfrm>
              <a:off x="4068750" y="2573804"/>
              <a:ext cx="249522" cy="28651"/>
            </a:xfrm>
            <a:prstGeom prst="rect">
              <a:avLst/>
            </a:prstGeom>
            <a:solidFill>
              <a:srgbClr val="1CABE2">
                <a:alpha val="100000"/>
              </a:srgbClr>
            </a:solidFill>
          </p:spPr>
          <p:txBody>
            <a:bodyPr/>
            <a:lstStyle/>
            <a:p/>
          </p:txBody>
        </p:sp>
        <p:sp>
          <p:nvSpPr>
            <p:cNvPr id="46" name="rc46"/>
            <p:cNvSpPr/>
            <p:nvPr/>
          </p:nvSpPr>
          <p:spPr>
            <a:xfrm>
              <a:off x="4345998" y="2675297"/>
              <a:ext cx="249522" cy="1331387"/>
            </a:xfrm>
            <a:prstGeom prst="rect">
              <a:avLst/>
            </a:prstGeom>
            <a:solidFill>
              <a:srgbClr val="80BD41">
                <a:alpha val="100000"/>
              </a:srgbClr>
            </a:solidFill>
          </p:spPr>
          <p:txBody>
            <a:bodyPr/>
            <a:lstStyle/>
            <a:p/>
          </p:txBody>
        </p:sp>
        <p:sp>
          <p:nvSpPr>
            <p:cNvPr id="47" name="rc47"/>
            <p:cNvSpPr/>
            <p:nvPr/>
          </p:nvSpPr>
          <p:spPr>
            <a:xfrm>
              <a:off x="4345998" y="2634101"/>
              <a:ext cx="249522" cy="41196"/>
            </a:xfrm>
            <a:prstGeom prst="rect">
              <a:avLst/>
            </a:prstGeom>
            <a:solidFill>
              <a:srgbClr val="1CABE2">
                <a:alpha val="100000"/>
              </a:srgbClr>
            </a:solidFill>
          </p:spPr>
          <p:txBody>
            <a:bodyPr/>
            <a:lstStyle/>
            <a:p/>
          </p:txBody>
        </p:sp>
        <p:sp>
          <p:nvSpPr>
            <p:cNvPr id="48" name="rc48"/>
            <p:cNvSpPr/>
            <p:nvPr/>
          </p:nvSpPr>
          <p:spPr>
            <a:xfrm>
              <a:off x="4623245" y="2756977"/>
              <a:ext cx="249522" cy="1249708"/>
            </a:xfrm>
            <a:prstGeom prst="rect">
              <a:avLst/>
            </a:prstGeom>
            <a:solidFill>
              <a:srgbClr val="80BD41">
                <a:alpha val="100000"/>
              </a:srgbClr>
            </a:solidFill>
          </p:spPr>
          <p:txBody>
            <a:bodyPr/>
            <a:lstStyle/>
            <a:p/>
          </p:txBody>
        </p:sp>
        <p:sp>
          <p:nvSpPr>
            <p:cNvPr id="49" name="rc49"/>
            <p:cNvSpPr/>
            <p:nvPr/>
          </p:nvSpPr>
          <p:spPr>
            <a:xfrm>
              <a:off x="4623245" y="2731461"/>
              <a:ext cx="249522" cy="25515"/>
            </a:xfrm>
            <a:prstGeom prst="rect">
              <a:avLst/>
            </a:prstGeom>
            <a:solidFill>
              <a:srgbClr val="1CABE2">
                <a:alpha val="100000"/>
              </a:srgbClr>
            </a:solidFill>
          </p:spPr>
          <p:txBody>
            <a:bodyPr/>
            <a:lstStyle/>
            <a:p/>
          </p:txBody>
        </p:sp>
        <p:sp>
          <p:nvSpPr>
            <p:cNvPr id="50" name="rc50"/>
            <p:cNvSpPr/>
            <p:nvPr/>
          </p:nvSpPr>
          <p:spPr>
            <a:xfrm>
              <a:off x="4900493" y="2849347"/>
              <a:ext cx="249522" cy="1157337"/>
            </a:xfrm>
            <a:prstGeom prst="rect">
              <a:avLst/>
            </a:prstGeom>
            <a:solidFill>
              <a:srgbClr val="80BD41">
                <a:alpha val="100000"/>
              </a:srgbClr>
            </a:solidFill>
          </p:spPr>
          <p:txBody>
            <a:bodyPr/>
            <a:lstStyle/>
            <a:p/>
          </p:txBody>
        </p:sp>
        <p:sp>
          <p:nvSpPr>
            <p:cNvPr id="51" name="rc51"/>
            <p:cNvSpPr/>
            <p:nvPr/>
          </p:nvSpPr>
          <p:spPr>
            <a:xfrm>
              <a:off x="4900493" y="2825684"/>
              <a:ext cx="249522" cy="23662"/>
            </a:xfrm>
            <a:prstGeom prst="rect">
              <a:avLst/>
            </a:prstGeom>
            <a:solidFill>
              <a:srgbClr val="1CABE2">
                <a:alpha val="100000"/>
              </a:srgbClr>
            </a:solidFill>
          </p:spPr>
          <p:txBody>
            <a:bodyPr/>
            <a:lstStyle/>
            <a:p/>
          </p:txBody>
        </p:sp>
        <p:sp>
          <p:nvSpPr>
            <p:cNvPr id="52" name="rc52"/>
            <p:cNvSpPr/>
            <p:nvPr/>
          </p:nvSpPr>
          <p:spPr>
            <a:xfrm>
              <a:off x="5177741" y="2861463"/>
              <a:ext cx="249522" cy="1145221"/>
            </a:xfrm>
            <a:prstGeom prst="rect">
              <a:avLst/>
            </a:prstGeom>
            <a:solidFill>
              <a:srgbClr val="80BD41">
                <a:alpha val="100000"/>
              </a:srgbClr>
            </a:solidFill>
          </p:spPr>
          <p:txBody>
            <a:bodyPr/>
            <a:lstStyle/>
            <a:p/>
          </p:txBody>
        </p:sp>
        <p:sp>
          <p:nvSpPr>
            <p:cNvPr id="53" name="rc53"/>
            <p:cNvSpPr/>
            <p:nvPr/>
          </p:nvSpPr>
          <p:spPr>
            <a:xfrm>
              <a:off x="5177741" y="2838086"/>
              <a:ext cx="249522" cy="23377"/>
            </a:xfrm>
            <a:prstGeom prst="rect">
              <a:avLst/>
            </a:prstGeom>
            <a:solidFill>
              <a:srgbClr val="1CABE2">
                <a:alpha val="100000"/>
              </a:srgbClr>
            </a:solidFill>
          </p:spPr>
          <p:txBody>
            <a:bodyPr/>
            <a:lstStyle/>
            <a:p/>
          </p:txBody>
        </p:sp>
        <p:sp>
          <p:nvSpPr>
            <p:cNvPr id="54" name="rc54"/>
            <p:cNvSpPr/>
            <p:nvPr/>
          </p:nvSpPr>
          <p:spPr>
            <a:xfrm>
              <a:off x="5454988" y="2825257"/>
              <a:ext cx="249522" cy="1181428"/>
            </a:xfrm>
            <a:prstGeom prst="rect">
              <a:avLst/>
            </a:prstGeom>
            <a:solidFill>
              <a:srgbClr val="80BD41">
                <a:alpha val="100000"/>
              </a:srgbClr>
            </a:solidFill>
          </p:spPr>
          <p:txBody>
            <a:bodyPr/>
            <a:lstStyle/>
            <a:p/>
          </p:txBody>
        </p:sp>
        <p:sp>
          <p:nvSpPr>
            <p:cNvPr id="55" name="rc55"/>
            <p:cNvSpPr/>
            <p:nvPr/>
          </p:nvSpPr>
          <p:spPr>
            <a:xfrm>
              <a:off x="5454988" y="2801166"/>
              <a:ext cx="249522" cy="24090"/>
            </a:xfrm>
            <a:prstGeom prst="rect">
              <a:avLst/>
            </a:prstGeom>
            <a:solidFill>
              <a:srgbClr val="1CABE2">
                <a:alpha val="100000"/>
              </a:srgbClr>
            </a:solidFill>
          </p:spPr>
          <p:txBody>
            <a:bodyPr/>
            <a:lstStyle/>
            <a:p/>
          </p:txBody>
        </p:sp>
        <p:sp>
          <p:nvSpPr>
            <p:cNvPr id="56" name="rc56"/>
            <p:cNvSpPr/>
            <p:nvPr/>
          </p:nvSpPr>
          <p:spPr>
            <a:xfrm>
              <a:off x="5732236" y="2802307"/>
              <a:ext cx="249522" cy="1204378"/>
            </a:xfrm>
            <a:prstGeom prst="rect">
              <a:avLst/>
            </a:prstGeom>
            <a:solidFill>
              <a:srgbClr val="80BD41">
                <a:alpha val="100000"/>
              </a:srgbClr>
            </a:solidFill>
          </p:spPr>
          <p:txBody>
            <a:bodyPr/>
            <a:lstStyle/>
            <a:p/>
          </p:txBody>
        </p:sp>
        <p:sp>
          <p:nvSpPr>
            <p:cNvPr id="57" name="rc57"/>
            <p:cNvSpPr/>
            <p:nvPr/>
          </p:nvSpPr>
          <p:spPr>
            <a:xfrm>
              <a:off x="5732236" y="2777788"/>
              <a:ext cx="249522" cy="24518"/>
            </a:xfrm>
            <a:prstGeom prst="rect">
              <a:avLst/>
            </a:prstGeom>
            <a:solidFill>
              <a:srgbClr val="1CABE2">
                <a:alpha val="100000"/>
              </a:srgbClr>
            </a:solidFill>
          </p:spPr>
          <p:txBody>
            <a:bodyPr/>
            <a:lstStyle/>
            <a:p/>
          </p:txBody>
        </p:sp>
        <p:sp>
          <p:nvSpPr>
            <p:cNvPr id="58" name="rc58"/>
            <p:cNvSpPr/>
            <p:nvPr/>
          </p:nvSpPr>
          <p:spPr>
            <a:xfrm>
              <a:off x="6009484" y="2813283"/>
              <a:ext cx="249522" cy="1193402"/>
            </a:xfrm>
            <a:prstGeom prst="rect">
              <a:avLst/>
            </a:prstGeom>
            <a:solidFill>
              <a:srgbClr val="80BD41">
                <a:alpha val="100000"/>
              </a:srgbClr>
            </a:solidFill>
          </p:spPr>
          <p:txBody>
            <a:bodyPr/>
            <a:lstStyle/>
            <a:p/>
          </p:txBody>
        </p:sp>
        <p:sp>
          <p:nvSpPr>
            <p:cNvPr id="59" name="rc59"/>
            <p:cNvSpPr/>
            <p:nvPr/>
          </p:nvSpPr>
          <p:spPr>
            <a:xfrm>
              <a:off x="6009484" y="2788907"/>
              <a:ext cx="249522" cy="24375"/>
            </a:xfrm>
            <a:prstGeom prst="rect">
              <a:avLst/>
            </a:prstGeom>
            <a:solidFill>
              <a:srgbClr val="1CABE2">
                <a:alpha val="100000"/>
              </a:srgbClr>
            </a:solidFill>
          </p:spPr>
          <p:txBody>
            <a:bodyPr/>
            <a:lstStyle/>
            <a:p/>
          </p:txBody>
        </p:sp>
        <p:sp>
          <p:nvSpPr>
            <p:cNvPr id="60" name="rc60"/>
            <p:cNvSpPr/>
            <p:nvPr/>
          </p:nvSpPr>
          <p:spPr>
            <a:xfrm>
              <a:off x="6286731" y="2796177"/>
              <a:ext cx="249522" cy="1210507"/>
            </a:xfrm>
            <a:prstGeom prst="rect">
              <a:avLst/>
            </a:prstGeom>
            <a:solidFill>
              <a:srgbClr val="80BD41">
                <a:alpha val="100000"/>
              </a:srgbClr>
            </a:solidFill>
          </p:spPr>
          <p:txBody>
            <a:bodyPr/>
            <a:lstStyle/>
            <a:p/>
          </p:txBody>
        </p:sp>
        <p:sp>
          <p:nvSpPr>
            <p:cNvPr id="61" name="rc61"/>
            <p:cNvSpPr/>
            <p:nvPr/>
          </p:nvSpPr>
          <p:spPr>
            <a:xfrm>
              <a:off x="6286731" y="2783918"/>
              <a:ext cx="249522" cy="12259"/>
            </a:xfrm>
            <a:prstGeom prst="rect">
              <a:avLst/>
            </a:prstGeom>
            <a:solidFill>
              <a:srgbClr val="1CABE2">
                <a:alpha val="100000"/>
              </a:srgbClr>
            </a:solidFill>
          </p:spPr>
          <p:txBody>
            <a:bodyPr/>
            <a:lstStyle/>
            <a:p/>
          </p:txBody>
        </p:sp>
        <p:sp>
          <p:nvSpPr>
            <p:cNvPr id="62" name="rc62"/>
            <p:cNvSpPr/>
            <p:nvPr/>
          </p:nvSpPr>
          <p:spPr>
            <a:xfrm>
              <a:off x="6563979" y="2806583"/>
              <a:ext cx="249522" cy="1200101"/>
            </a:xfrm>
            <a:prstGeom prst="rect">
              <a:avLst/>
            </a:prstGeom>
            <a:solidFill>
              <a:srgbClr val="80BD41">
                <a:alpha val="100000"/>
              </a:srgbClr>
            </a:solidFill>
          </p:spPr>
          <p:txBody>
            <a:bodyPr/>
            <a:lstStyle/>
            <a:p/>
          </p:txBody>
        </p:sp>
        <p:sp>
          <p:nvSpPr>
            <p:cNvPr id="63" name="rc63"/>
            <p:cNvSpPr/>
            <p:nvPr/>
          </p:nvSpPr>
          <p:spPr>
            <a:xfrm>
              <a:off x="6563979" y="2794466"/>
              <a:ext cx="249522" cy="12116"/>
            </a:xfrm>
            <a:prstGeom prst="rect">
              <a:avLst/>
            </a:prstGeom>
            <a:solidFill>
              <a:srgbClr val="1CABE2">
                <a:alpha val="100000"/>
              </a:srgbClr>
            </a:solidFill>
          </p:spPr>
          <p:txBody>
            <a:bodyPr/>
            <a:lstStyle/>
            <a:p/>
          </p:txBody>
        </p:sp>
        <p:sp>
          <p:nvSpPr>
            <p:cNvPr id="64" name="rc64"/>
            <p:cNvSpPr/>
            <p:nvPr/>
          </p:nvSpPr>
          <p:spPr>
            <a:xfrm>
              <a:off x="6841227" y="2832384"/>
              <a:ext cx="249522" cy="1174300"/>
            </a:xfrm>
            <a:prstGeom prst="rect">
              <a:avLst/>
            </a:prstGeom>
            <a:solidFill>
              <a:srgbClr val="80BD41">
                <a:alpha val="100000"/>
              </a:srgbClr>
            </a:solidFill>
          </p:spPr>
          <p:txBody>
            <a:bodyPr/>
            <a:lstStyle/>
            <a:p/>
          </p:txBody>
        </p:sp>
        <p:sp>
          <p:nvSpPr>
            <p:cNvPr id="65" name="rc65"/>
            <p:cNvSpPr/>
            <p:nvPr/>
          </p:nvSpPr>
          <p:spPr>
            <a:xfrm>
              <a:off x="6841227" y="2820553"/>
              <a:ext cx="249522" cy="11831"/>
            </a:xfrm>
            <a:prstGeom prst="rect">
              <a:avLst/>
            </a:prstGeom>
            <a:solidFill>
              <a:srgbClr val="1CABE2">
                <a:alpha val="100000"/>
              </a:srgbClr>
            </a:solidFill>
          </p:spPr>
          <p:txBody>
            <a:bodyPr/>
            <a:lstStyle/>
            <a:p/>
          </p:txBody>
        </p:sp>
        <p:sp>
          <p:nvSpPr>
            <p:cNvPr id="66" name="rc66"/>
            <p:cNvSpPr/>
            <p:nvPr/>
          </p:nvSpPr>
          <p:spPr>
            <a:xfrm>
              <a:off x="7118474" y="2910214"/>
              <a:ext cx="249522" cy="1096470"/>
            </a:xfrm>
            <a:prstGeom prst="rect">
              <a:avLst/>
            </a:prstGeom>
            <a:solidFill>
              <a:srgbClr val="80BD41">
                <a:alpha val="100000"/>
              </a:srgbClr>
            </a:solidFill>
          </p:spPr>
          <p:txBody>
            <a:bodyPr/>
            <a:lstStyle/>
            <a:p/>
          </p:txBody>
        </p:sp>
        <p:sp>
          <p:nvSpPr>
            <p:cNvPr id="67" name="rc67"/>
            <p:cNvSpPr/>
            <p:nvPr/>
          </p:nvSpPr>
          <p:spPr>
            <a:xfrm>
              <a:off x="7118474" y="2899096"/>
              <a:ext cx="249522" cy="11118"/>
            </a:xfrm>
            <a:prstGeom prst="rect">
              <a:avLst/>
            </a:prstGeom>
            <a:solidFill>
              <a:srgbClr val="1CABE2">
                <a:alpha val="100000"/>
              </a:srgbClr>
            </a:solidFill>
          </p:spPr>
          <p:txBody>
            <a:bodyPr/>
            <a:lstStyle/>
            <a:p/>
          </p:txBody>
        </p:sp>
        <p:sp>
          <p:nvSpPr>
            <p:cNvPr id="68" name="rc68"/>
            <p:cNvSpPr/>
            <p:nvPr/>
          </p:nvSpPr>
          <p:spPr>
            <a:xfrm>
              <a:off x="7395722" y="2819697"/>
              <a:ext cx="249522" cy="1186987"/>
            </a:xfrm>
            <a:prstGeom prst="rect">
              <a:avLst/>
            </a:prstGeom>
            <a:solidFill>
              <a:srgbClr val="80BD41">
                <a:alpha val="100000"/>
              </a:srgbClr>
            </a:solidFill>
          </p:spPr>
          <p:txBody>
            <a:bodyPr/>
            <a:lstStyle/>
            <a:p/>
          </p:txBody>
        </p:sp>
        <p:sp>
          <p:nvSpPr>
            <p:cNvPr id="69" name="rc69"/>
            <p:cNvSpPr/>
            <p:nvPr/>
          </p:nvSpPr>
          <p:spPr>
            <a:xfrm>
              <a:off x="7395722" y="2807723"/>
              <a:ext cx="249522" cy="11973"/>
            </a:xfrm>
            <a:prstGeom prst="rect">
              <a:avLst/>
            </a:prstGeom>
            <a:solidFill>
              <a:srgbClr val="1CABE2">
                <a:alpha val="100000"/>
              </a:srgbClr>
            </a:solidFill>
          </p:spPr>
          <p:txBody>
            <a:bodyPr/>
            <a:lstStyle/>
            <a:p/>
          </p:txBody>
        </p:sp>
        <p:sp>
          <p:nvSpPr>
            <p:cNvPr id="70" name="rc70"/>
            <p:cNvSpPr/>
            <p:nvPr/>
          </p:nvSpPr>
          <p:spPr>
            <a:xfrm>
              <a:off x="7672970" y="2786626"/>
              <a:ext cx="249522" cy="1220058"/>
            </a:xfrm>
            <a:prstGeom prst="rect">
              <a:avLst/>
            </a:prstGeom>
            <a:solidFill>
              <a:srgbClr val="80BD41">
                <a:alpha val="100000"/>
              </a:srgbClr>
            </a:solidFill>
          </p:spPr>
          <p:txBody>
            <a:bodyPr/>
            <a:lstStyle/>
            <a:p/>
          </p:txBody>
        </p:sp>
        <p:sp>
          <p:nvSpPr>
            <p:cNvPr id="71" name="rc71"/>
            <p:cNvSpPr/>
            <p:nvPr/>
          </p:nvSpPr>
          <p:spPr>
            <a:xfrm>
              <a:off x="7672970" y="2774367"/>
              <a:ext cx="249522" cy="12259"/>
            </a:xfrm>
            <a:prstGeom prst="rect">
              <a:avLst/>
            </a:prstGeom>
            <a:solidFill>
              <a:srgbClr val="1CABE2">
                <a:alpha val="100000"/>
              </a:srgbClr>
            </a:solidFill>
          </p:spPr>
          <p:txBody>
            <a:bodyPr/>
            <a:lstStyle/>
            <a:p/>
          </p:txBody>
        </p:sp>
        <p:sp>
          <p:nvSpPr>
            <p:cNvPr id="72" name="rc72"/>
            <p:cNvSpPr/>
            <p:nvPr/>
          </p:nvSpPr>
          <p:spPr>
            <a:xfrm>
              <a:off x="7950217" y="2793326"/>
              <a:ext cx="249522" cy="1213358"/>
            </a:xfrm>
            <a:prstGeom prst="rect">
              <a:avLst/>
            </a:prstGeom>
            <a:solidFill>
              <a:srgbClr val="80BD41">
                <a:alpha val="100000"/>
              </a:srgbClr>
            </a:solidFill>
          </p:spPr>
          <p:txBody>
            <a:bodyPr/>
            <a:lstStyle/>
            <a:p/>
          </p:txBody>
        </p:sp>
        <p:sp>
          <p:nvSpPr>
            <p:cNvPr id="73" name="rc73"/>
            <p:cNvSpPr/>
            <p:nvPr/>
          </p:nvSpPr>
          <p:spPr>
            <a:xfrm>
              <a:off x="7950217" y="2781067"/>
              <a:ext cx="249522" cy="12259"/>
            </a:xfrm>
            <a:prstGeom prst="rect">
              <a:avLst/>
            </a:prstGeom>
            <a:solidFill>
              <a:srgbClr val="1CABE2">
                <a:alpha val="100000"/>
              </a:srgbClr>
            </a:solidFill>
          </p:spPr>
          <p:txBody>
            <a:bodyPr/>
            <a:lstStyle/>
            <a:p/>
          </p:txBody>
        </p:sp>
        <p:sp>
          <p:nvSpPr>
            <p:cNvPr id="74" name="pl74"/>
            <p:cNvSpPr/>
            <p:nvPr/>
          </p:nvSpPr>
          <p:spPr>
            <a:xfrm>
              <a:off x="1421035" y="1226758"/>
              <a:ext cx="6653943" cy="168480"/>
            </a:xfrm>
            <a:custGeom>
              <a:avLst/>
              <a:pathLst>
                <a:path w="6653943" h="168480">
                  <a:moveTo>
                    <a:pt x="0" y="84240"/>
                  </a:moveTo>
                  <a:lnTo>
                    <a:pt x="277247" y="56160"/>
                  </a:lnTo>
                  <a:lnTo>
                    <a:pt x="554495" y="28080"/>
                  </a:lnTo>
                  <a:lnTo>
                    <a:pt x="831742" y="0"/>
                  </a:lnTo>
                  <a:lnTo>
                    <a:pt x="1108990" y="112320"/>
                  </a:lnTo>
                  <a:lnTo>
                    <a:pt x="1386238" y="168480"/>
                  </a:lnTo>
                  <a:lnTo>
                    <a:pt x="1663485" y="56160"/>
                  </a:lnTo>
                  <a:lnTo>
                    <a:pt x="1940733" y="56160"/>
                  </a:lnTo>
                  <a:lnTo>
                    <a:pt x="2217981" y="56160"/>
                  </a:lnTo>
                  <a:lnTo>
                    <a:pt x="2495228" y="84240"/>
                  </a:lnTo>
                  <a:lnTo>
                    <a:pt x="2772476" y="28080"/>
                  </a:lnTo>
                  <a:lnTo>
                    <a:pt x="3049724" y="56160"/>
                  </a:lnTo>
                  <a:lnTo>
                    <a:pt x="3326971" y="28080"/>
                  </a:lnTo>
                  <a:lnTo>
                    <a:pt x="3604219" y="28080"/>
                  </a:lnTo>
                  <a:lnTo>
                    <a:pt x="3881467" y="28080"/>
                  </a:lnTo>
                  <a:lnTo>
                    <a:pt x="4158714" y="28080"/>
                  </a:lnTo>
                  <a:lnTo>
                    <a:pt x="4435962" y="28080"/>
                  </a:lnTo>
                  <a:lnTo>
                    <a:pt x="4713210" y="2808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03481" y="2185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86" name="tx86"/>
            <p:cNvSpPr/>
            <p:nvPr/>
          </p:nvSpPr>
          <p:spPr>
            <a:xfrm>
              <a:off x="2689720" y="23241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87" name="tx87"/>
            <p:cNvSpPr/>
            <p:nvPr/>
          </p:nvSpPr>
          <p:spPr>
            <a:xfrm>
              <a:off x="4075958" y="2437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88" name="tx88"/>
            <p:cNvSpPr/>
            <p:nvPr/>
          </p:nvSpPr>
          <p:spPr>
            <a:xfrm>
              <a:off x="5488322" y="2665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9" name="tx89"/>
            <p:cNvSpPr/>
            <p:nvPr/>
          </p:nvSpPr>
          <p:spPr>
            <a:xfrm>
              <a:off x="6636489" y="265854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0" name="tx90"/>
            <p:cNvSpPr/>
            <p:nvPr/>
          </p:nvSpPr>
          <p:spPr>
            <a:xfrm>
              <a:off x="6874560" y="26845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1" name="tx91"/>
            <p:cNvSpPr/>
            <p:nvPr/>
          </p:nvSpPr>
          <p:spPr>
            <a:xfrm>
              <a:off x="7151808" y="2765463"/>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2" name="tx92"/>
            <p:cNvSpPr/>
            <p:nvPr/>
          </p:nvSpPr>
          <p:spPr>
            <a:xfrm>
              <a:off x="7429055" y="2671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3" name="tx93"/>
            <p:cNvSpPr/>
            <p:nvPr/>
          </p:nvSpPr>
          <p:spPr>
            <a:xfrm>
              <a:off x="7706303" y="26382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4" name="tx94"/>
            <p:cNvSpPr/>
            <p:nvPr/>
          </p:nvSpPr>
          <p:spPr>
            <a:xfrm>
              <a:off x="8022728" y="26451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5" name="pl95"/>
            <p:cNvSpPr/>
            <p:nvPr/>
          </p:nvSpPr>
          <p:spPr>
            <a:xfrm>
              <a:off x="1421035"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1628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113.5</a:t>
              </a:r>
            </a:p>
          </p:txBody>
        </p:sp>
        <p:sp>
          <p:nvSpPr>
            <p:cNvPr id="106" name="tx106"/>
            <p:cNvSpPr/>
            <p:nvPr/>
          </p:nvSpPr>
          <p:spPr>
            <a:xfrm>
              <a:off x="1355732" y="23218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7" name="tx107"/>
            <p:cNvSpPr/>
            <p:nvPr/>
          </p:nvSpPr>
          <p:spPr>
            <a:xfrm>
              <a:off x="2689720" y="3252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100.9</a:t>
              </a:r>
            </a:p>
          </p:txBody>
        </p:sp>
        <p:sp>
          <p:nvSpPr>
            <p:cNvPr id="108" name="tx108"/>
            <p:cNvSpPr/>
            <p:nvPr/>
          </p:nvSpPr>
          <p:spPr>
            <a:xfrm>
              <a:off x="2741971" y="24791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9" name="tx109"/>
            <p:cNvSpPr/>
            <p:nvPr/>
          </p:nvSpPr>
          <p:spPr>
            <a:xfrm>
              <a:off x="4102084" y="3269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98.5</a:t>
              </a:r>
            </a:p>
          </p:txBody>
        </p:sp>
        <p:sp>
          <p:nvSpPr>
            <p:cNvPr id="110" name="tx110"/>
            <p:cNvSpPr/>
            <p:nvPr/>
          </p:nvSpPr>
          <p:spPr>
            <a:xfrm>
              <a:off x="4167386" y="255422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1" name="tx111"/>
            <p:cNvSpPr/>
            <p:nvPr/>
          </p:nvSpPr>
          <p:spPr>
            <a:xfrm>
              <a:off x="5488322" y="3380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82.9</a:t>
              </a:r>
            </a:p>
          </p:txBody>
        </p:sp>
        <p:sp>
          <p:nvSpPr>
            <p:cNvPr id="112" name="tx112"/>
            <p:cNvSpPr/>
            <p:nvPr/>
          </p:nvSpPr>
          <p:spPr>
            <a:xfrm>
              <a:off x="5514447" y="27793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597312" y="3371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14" name="tx114"/>
            <p:cNvSpPr/>
            <p:nvPr/>
          </p:nvSpPr>
          <p:spPr>
            <a:xfrm>
              <a:off x="6635182" y="27666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384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6" name="tx116"/>
            <p:cNvSpPr/>
            <p:nvPr/>
          </p:nvSpPr>
          <p:spPr>
            <a:xfrm>
              <a:off x="6912430" y="27925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51808" y="3423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18" name="tx118"/>
            <p:cNvSpPr/>
            <p:nvPr/>
          </p:nvSpPr>
          <p:spPr>
            <a:xfrm>
              <a:off x="7189677" y="28707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29055" y="33780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0" name="tx120"/>
            <p:cNvSpPr/>
            <p:nvPr/>
          </p:nvSpPr>
          <p:spPr>
            <a:xfrm>
              <a:off x="7466925" y="27798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06303" y="3361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a:t>
              </a:r>
            </a:p>
          </p:txBody>
        </p:sp>
        <p:sp>
          <p:nvSpPr>
            <p:cNvPr id="122" name="tx122"/>
            <p:cNvSpPr/>
            <p:nvPr/>
          </p:nvSpPr>
          <p:spPr>
            <a:xfrm>
              <a:off x="7744173" y="27465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983551" y="3364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4" name="tx124"/>
            <p:cNvSpPr/>
            <p:nvPr/>
          </p:nvSpPr>
          <p:spPr>
            <a:xfrm>
              <a:off x="8021420" y="27532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41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291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163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036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50218"/>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2000-2024</a:t>
              </a:r>
            </a:p>
          </p:txBody>
        </p:sp>
        <p:sp>
          <p:nvSpPr>
            <p:cNvPr id="155" name="pl155"/>
            <p:cNvSpPr/>
            <p:nvPr/>
          </p:nvSpPr>
          <p:spPr>
            <a:xfrm>
              <a:off x="22468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479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0489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00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973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0984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9995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6402111" cy="162162"/>
            </a:xfrm>
            <a:prstGeom prst="rect">
              <a:avLst/>
            </a:prstGeom>
            <a:solidFill>
              <a:srgbClr val="80BD41">
                <a:alpha val="100000"/>
              </a:srgbClr>
            </a:solidFill>
          </p:spPr>
          <p:txBody>
            <a:bodyPr/>
            <a:lstStyle/>
            <a:p/>
          </p:txBody>
        </p:sp>
        <p:sp>
          <p:nvSpPr>
            <p:cNvPr id="167" name="rc167"/>
            <p:cNvSpPr/>
            <p:nvPr/>
          </p:nvSpPr>
          <p:spPr>
            <a:xfrm>
              <a:off x="7698385" y="5774644"/>
              <a:ext cx="64637" cy="162162"/>
            </a:xfrm>
            <a:prstGeom prst="rect">
              <a:avLst/>
            </a:prstGeom>
            <a:solidFill>
              <a:srgbClr val="1CABE2">
                <a:alpha val="100000"/>
              </a:srgbClr>
            </a:solidFill>
          </p:spPr>
          <p:txBody>
            <a:bodyPr/>
            <a:lstStyle/>
            <a:p/>
          </p:txBody>
        </p:sp>
        <p:sp>
          <p:nvSpPr>
            <p:cNvPr id="168" name="rc168"/>
            <p:cNvSpPr/>
            <p:nvPr/>
          </p:nvSpPr>
          <p:spPr>
            <a:xfrm>
              <a:off x="1296273" y="5571941"/>
              <a:ext cx="6508572" cy="162162"/>
            </a:xfrm>
            <a:prstGeom prst="rect">
              <a:avLst/>
            </a:prstGeom>
            <a:solidFill>
              <a:srgbClr val="80BD41">
                <a:alpha val="100000"/>
              </a:srgbClr>
            </a:solidFill>
          </p:spPr>
          <p:txBody>
            <a:bodyPr/>
            <a:lstStyle/>
            <a:p/>
          </p:txBody>
        </p:sp>
        <p:sp>
          <p:nvSpPr>
            <p:cNvPr id="169" name="rc169"/>
            <p:cNvSpPr/>
            <p:nvPr/>
          </p:nvSpPr>
          <p:spPr>
            <a:xfrm>
              <a:off x="7804846" y="5571941"/>
              <a:ext cx="65397" cy="162162"/>
            </a:xfrm>
            <a:prstGeom prst="rect">
              <a:avLst/>
            </a:prstGeom>
            <a:solidFill>
              <a:srgbClr val="1CABE2">
                <a:alpha val="100000"/>
              </a:srgbClr>
            </a:solidFill>
          </p:spPr>
          <p:txBody>
            <a:bodyPr/>
            <a:lstStyle/>
            <a:p/>
          </p:txBody>
        </p:sp>
        <p:sp>
          <p:nvSpPr>
            <p:cNvPr id="170" name="rc170"/>
            <p:cNvSpPr/>
            <p:nvPr/>
          </p:nvSpPr>
          <p:spPr>
            <a:xfrm>
              <a:off x="1296273" y="5369238"/>
              <a:ext cx="6472831" cy="162162"/>
            </a:xfrm>
            <a:prstGeom prst="rect">
              <a:avLst/>
            </a:prstGeom>
            <a:solidFill>
              <a:srgbClr val="80BD41">
                <a:alpha val="100000"/>
              </a:srgbClr>
            </a:solidFill>
          </p:spPr>
          <p:txBody>
            <a:bodyPr/>
            <a:lstStyle/>
            <a:p/>
          </p:txBody>
        </p:sp>
        <p:sp>
          <p:nvSpPr>
            <p:cNvPr id="171" name="rc171"/>
            <p:cNvSpPr/>
            <p:nvPr/>
          </p:nvSpPr>
          <p:spPr>
            <a:xfrm>
              <a:off x="7769105" y="5369238"/>
              <a:ext cx="65397" cy="162162"/>
            </a:xfrm>
            <a:prstGeom prst="rect">
              <a:avLst/>
            </a:prstGeom>
            <a:solidFill>
              <a:srgbClr val="1CABE2">
                <a:alpha val="100000"/>
              </a:srgbClr>
            </a:solidFill>
          </p:spPr>
          <p:txBody>
            <a:bodyPr/>
            <a:lstStyle/>
            <a:p/>
          </p:txBody>
        </p:sp>
        <p:sp>
          <p:nvSpPr>
            <p:cNvPr id="172" name="tx172"/>
            <p:cNvSpPr/>
            <p:nvPr/>
          </p:nvSpPr>
          <p:spPr>
            <a:xfrm>
              <a:off x="8022050"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73" name="tx173"/>
            <p:cNvSpPr/>
            <p:nvPr/>
          </p:nvSpPr>
          <p:spPr>
            <a:xfrm>
              <a:off x="808721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86.5</a:t>
              </a:r>
            </a:p>
          </p:txBody>
        </p:sp>
        <p:sp>
          <p:nvSpPr>
            <p:cNvPr id="174" name="tx174"/>
            <p:cNvSpPr/>
            <p:nvPr/>
          </p:nvSpPr>
          <p:spPr>
            <a:xfrm>
              <a:off x="8097105"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75" name="tx175"/>
            <p:cNvSpPr/>
            <p:nvPr/>
          </p:nvSpPr>
          <p:spPr>
            <a:xfrm>
              <a:off x="439183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76" name="tx176"/>
            <p:cNvSpPr/>
            <p:nvPr/>
          </p:nvSpPr>
          <p:spPr>
            <a:xfrm>
              <a:off x="7668905"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44506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85.6</a:t>
              </a:r>
            </a:p>
          </p:txBody>
        </p:sp>
        <p:sp>
          <p:nvSpPr>
            <p:cNvPr id="178" name="tx178"/>
            <p:cNvSpPr/>
            <p:nvPr/>
          </p:nvSpPr>
          <p:spPr>
            <a:xfrm>
              <a:off x="7775746"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2719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0" name="tx180"/>
            <p:cNvSpPr/>
            <p:nvPr/>
          </p:nvSpPr>
          <p:spPr>
            <a:xfrm>
              <a:off x="7740006"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1966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502075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6921849"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increased 1%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274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689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1047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519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482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8971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312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7275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540521"/>
              <a:ext cx="249014" cy="466163"/>
            </a:xfrm>
            <a:prstGeom prst="rect">
              <a:avLst/>
            </a:prstGeom>
            <a:solidFill>
              <a:srgbClr val="E2231A">
                <a:alpha val="100000"/>
              </a:srgbClr>
            </a:solidFill>
          </p:spPr>
          <p:txBody>
            <a:bodyPr/>
            <a:lstStyle/>
            <a:p/>
          </p:txBody>
        </p:sp>
        <p:sp>
          <p:nvSpPr>
            <p:cNvPr id="25" name="rc25"/>
            <p:cNvSpPr/>
            <p:nvPr/>
          </p:nvSpPr>
          <p:spPr>
            <a:xfrm>
              <a:off x="1587736" y="3666065"/>
              <a:ext cx="249014" cy="340619"/>
            </a:xfrm>
            <a:prstGeom prst="rect">
              <a:avLst/>
            </a:prstGeom>
            <a:solidFill>
              <a:srgbClr val="E2231A">
                <a:alpha val="100000"/>
              </a:srgbClr>
            </a:solidFill>
          </p:spPr>
          <p:txBody>
            <a:bodyPr/>
            <a:lstStyle/>
            <a:p/>
          </p:txBody>
        </p:sp>
        <p:sp>
          <p:nvSpPr>
            <p:cNvPr id="26" name="rc26"/>
            <p:cNvSpPr/>
            <p:nvPr/>
          </p:nvSpPr>
          <p:spPr>
            <a:xfrm>
              <a:off x="1864419" y="3766701"/>
              <a:ext cx="249014" cy="239984"/>
            </a:xfrm>
            <a:prstGeom prst="rect">
              <a:avLst/>
            </a:prstGeom>
            <a:solidFill>
              <a:srgbClr val="E2231A">
                <a:alpha val="100000"/>
              </a:srgbClr>
            </a:solidFill>
          </p:spPr>
          <p:txBody>
            <a:bodyPr/>
            <a:lstStyle/>
            <a:p/>
          </p:txBody>
        </p:sp>
        <p:sp>
          <p:nvSpPr>
            <p:cNvPr id="27" name="rc27"/>
            <p:cNvSpPr/>
            <p:nvPr/>
          </p:nvSpPr>
          <p:spPr>
            <a:xfrm>
              <a:off x="2141101" y="3871220"/>
              <a:ext cx="249014" cy="135465"/>
            </a:xfrm>
            <a:prstGeom prst="rect">
              <a:avLst/>
            </a:prstGeom>
            <a:solidFill>
              <a:srgbClr val="E2231A">
                <a:alpha val="100000"/>
              </a:srgbClr>
            </a:solidFill>
          </p:spPr>
          <p:txBody>
            <a:bodyPr/>
            <a:lstStyle/>
            <a:p/>
          </p:txBody>
        </p:sp>
        <p:sp>
          <p:nvSpPr>
            <p:cNvPr id="28" name="rc28"/>
            <p:cNvSpPr/>
            <p:nvPr/>
          </p:nvSpPr>
          <p:spPr>
            <a:xfrm>
              <a:off x="2417783" y="3841487"/>
              <a:ext cx="249014" cy="165197"/>
            </a:xfrm>
            <a:prstGeom prst="rect">
              <a:avLst/>
            </a:prstGeom>
            <a:solidFill>
              <a:srgbClr val="E2231A">
                <a:alpha val="100000"/>
              </a:srgbClr>
            </a:solidFill>
          </p:spPr>
          <p:txBody>
            <a:bodyPr/>
            <a:lstStyle/>
            <a:p/>
          </p:txBody>
        </p:sp>
        <p:sp>
          <p:nvSpPr>
            <p:cNvPr id="29" name="rc29"/>
            <p:cNvSpPr/>
            <p:nvPr/>
          </p:nvSpPr>
          <p:spPr>
            <a:xfrm>
              <a:off x="2694466" y="3776258"/>
              <a:ext cx="249014" cy="230427"/>
            </a:xfrm>
            <a:prstGeom prst="rect">
              <a:avLst/>
            </a:prstGeom>
            <a:solidFill>
              <a:srgbClr val="E2231A">
                <a:alpha val="100000"/>
              </a:srgbClr>
            </a:solidFill>
          </p:spPr>
          <p:txBody>
            <a:bodyPr/>
            <a:lstStyle/>
            <a:p/>
          </p:txBody>
        </p:sp>
        <p:sp>
          <p:nvSpPr>
            <p:cNvPr id="30" name="rc30"/>
            <p:cNvSpPr/>
            <p:nvPr/>
          </p:nvSpPr>
          <p:spPr>
            <a:xfrm>
              <a:off x="2971148" y="3911207"/>
              <a:ext cx="249014" cy="95477"/>
            </a:xfrm>
            <a:prstGeom prst="rect">
              <a:avLst/>
            </a:prstGeom>
            <a:solidFill>
              <a:srgbClr val="E2231A">
                <a:alpha val="100000"/>
              </a:srgbClr>
            </a:solidFill>
          </p:spPr>
          <p:txBody>
            <a:bodyPr/>
            <a:lstStyle/>
            <a:p/>
          </p:txBody>
        </p:sp>
        <p:sp>
          <p:nvSpPr>
            <p:cNvPr id="31" name="rc31"/>
            <p:cNvSpPr/>
            <p:nvPr/>
          </p:nvSpPr>
          <p:spPr>
            <a:xfrm>
              <a:off x="3247830" y="3851560"/>
              <a:ext cx="249014" cy="155125"/>
            </a:xfrm>
            <a:prstGeom prst="rect">
              <a:avLst/>
            </a:prstGeom>
            <a:solidFill>
              <a:srgbClr val="E2231A">
                <a:alpha val="100000"/>
              </a:srgbClr>
            </a:solidFill>
          </p:spPr>
          <p:txBody>
            <a:bodyPr/>
            <a:lstStyle/>
            <a:p/>
          </p:txBody>
        </p:sp>
        <p:sp>
          <p:nvSpPr>
            <p:cNvPr id="32" name="rc32"/>
            <p:cNvSpPr/>
            <p:nvPr/>
          </p:nvSpPr>
          <p:spPr>
            <a:xfrm>
              <a:off x="3524513" y="3912481"/>
              <a:ext cx="249014" cy="94203"/>
            </a:xfrm>
            <a:prstGeom prst="rect">
              <a:avLst/>
            </a:prstGeom>
            <a:solidFill>
              <a:srgbClr val="E2231A">
                <a:alpha val="100000"/>
              </a:srgbClr>
            </a:solidFill>
          </p:spPr>
          <p:txBody>
            <a:bodyPr/>
            <a:lstStyle/>
            <a:p/>
          </p:txBody>
        </p:sp>
        <p:sp>
          <p:nvSpPr>
            <p:cNvPr id="33" name="rc33"/>
            <p:cNvSpPr/>
            <p:nvPr/>
          </p:nvSpPr>
          <p:spPr>
            <a:xfrm>
              <a:off x="3801195" y="3855838"/>
              <a:ext cx="249014" cy="150847"/>
            </a:xfrm>
            <a:prstGeom prst="rect">
              <a:avLst/>
            </a:prstGeom>
            <a:solidFill>
              <a:srgbClr val="E2231A">
                <a:alpha val="100000"/>
              </a:srgbClr>
            </a:solidFill>
          </p:spPr>
          <p:txBody>
            <a:bodyPr/>
            <a:lstStyle/>
            <a:p/>
          </p:txBody>
        </p:sp>
        <p:sp>
          <p:nvSpPr>
            <p:cNvPr id="34" name="rc34"/>
            <p:cNvSpPr/>
            <p:nvPr/>
          </p:nvSpPr>
          <p:spPr>
            <a:xfrm>
              <a:off x="4077877" y="3884690"/>
              <a:ext cx="249014" cy="121994"/>
            </a:xfrm>
            <a:prstGeom prst="rect">
              <a:avLst/>
            </a:prstGeom>
            <a:solidFill>
              <a:srgbClr val="E2231A">
                <a:alpha val="100000"/>
              </a:srgbClr>
            </a:solidFill>
          </p:spPr>
          <p:txBody>
            <a:bodyPr/>
            <a:lstStyle/>
            <a:p/>
          </p:txBody>
        </p:sp>
        <p:sp>
          <p:nvSpPr>
            <p:cNvPr id="35" name="rc35"/>
            <p:cNvSpPr/>
            <p:nvPr/>
          </p:nvSpPr>
          <p:spPr>
            <a:xfrm>
              <a:off x="4354560" y="3919034"/>
              <a:ext cx="249014" cy="87650"/>
            </a:xfrm>
            <a:prstGeom prst="rect">
              <a:avLst/>
            </a:prstGeom>
            <a:solidFill>
              <a:srgbClr val="E2231A">
                <a:alpha val="100000"/>
              </a:srgbClr>
            </a:solidFill>
          </p:spPr>
          <p:txBody>
            <a:bodyPr/>
            <a:lstStyle/>
            <a:p/>
          </p:txBody>
        </p:sp>
        <p:sp>
          <p:nvSpPr>
            <p:cNvPr id="36" name="rc36"/>
            <p:cNvSpPr/>
            <p:nvPr/>
          </p:nvSpPr>
          <p:spPr>
            <a:xfrm>
              <a:off x="4631242" y="3925254"/>
              <a:ext cx="249014" cy="81430"/>
            </a:xfrm>
            <a:prstGeom prst="rect">
              <a:avLst/>
            </a:prstGeom>
            <a:solidFill>
              <a:srgbClr val="E2231A">
                <a:alpha val="100000"/>
              </a:srgbClr>
            </a:solidFill>
          </p:spPr>
          <p:txBody>
            <a:bodyPr/>
            <a:lstStyle/>
            <a:p/>
          </p:txBody>
        </p:sp>
        <p:sp>
          <p:nvSpPr>
            <p:cNvPr id="37" name="rc37"/>
            <p:cNvSpPr/>
            <p:nvPr/>
          </p:nvSpPr>
          <p:spPr>
            <a:xfrm>
              <a:off x="4907924" y="3956413"/>
              <a:ext cx="249014" cy="50272"/>
            </a:xfrm>
            <a:prstGeom prst="rect">
              <a:avLst/>
            </a:prstGeom>
            <a:solidFill>
              <a:srgbClr val="E2231A">
                <a:alpha val="100000"/>
              </a:srgbClr>
            </a:solidFill>
          </p:spPr>
          <p:txBody>
            <a:bodyPr/>
            <a:lstStyle/>
            <a:p/>
          </p:txBody>
        </p:sp>
        <p:sp>
          <p:nvSpPr>
            <p:cNvPr id="38" name="rc38"/>
            <p:cNvSpPr/>
            <p:nvPr/>
          </p:nvSpPr>
          <p:spPr>
            <a:xfrm>
              <a:off x="5184607" y="3956928"/>
              <a:ext cx="249014" cy="49756"/>
            </a:xfrm>
            <a:prstGeom prst="rect">
              <a:avLst/>
            </a:prstGeom>
            <a:solidFill>
              <a:srgbClr val="E2231A">
                <a:alpha val="100000"/>
              </a:srgbClr>
            </a:solidFill>
          </p:spPr>
          <p:txBody>
            <a:bodyPr/>
            <a:lstStyle/>
            <a:p/>
          </p:txBody>
        </p:sp>
        <p:sp>
          <p:nvSpPr>
            <p:cNvPr id="39" name="rc39"/>
            <p:cNvSpPr/>
            <p:nvPr/>
          </p:nvSpPr>
          <p:spPr>
            <a:xfrm>
              <a:off x="5461289" y="3955351"/>
              <a:ext cx="249014" cy="51334"/>
            </a:xfrm>
            <a:prstGeom prst="rect">
              <a:avLst/>
            </a:prstGeom>
            <a:solidFill>
              <a:srgbClr val="E2231A">
                <a:alpha val="100000"/>
              </a:srgbClr>
            </a:solidFill>
          </p:spPr>
          <p:txBody>
            <a:bodyPr/>
            <a:lstStyle/>
            <a:p/>
          </p:txBody>
        </p:sp>
        <p:sp>
          <p:nvSpPr>
            <p:cNvPr id="40" name="rc40"/>
            <p:cNvSpPr/>
            <p:nvPr/>
          </p:nvSpPr>
          <p:spPr>
            <a:xfrm>
              <a:off x="5737971" y="3954380"/>
              <a:ext cx="249014" cy="52305"/>
            </a:xfrm>
            <a:prstGeom prst="rect">
              <a:avLst/>
            </a:prstGeom>
            <a:solidFill>
              <a:srgbClr val="E2231A">
                <a:alpha val="100000"/>
              </a:srgbClr>
            </a:solidFill>
          </p:spPr>
          <p:txBody>
            <a:bodyPr/>
            <a:lstStyle/>
            <a:p/>
          </p:txBody>
        </p:sp>
        <p:sp>
          <p:nvSpPr>
            <p:cNvPr id="41" name="rc41"/>
            <p:cNvSpPr/>
            <p:nvPr/>
          </p:nvSpPr>
          <p:spPr>
            <a:xfrm>
              <a:off x="6014654" y="3954835"/>
              <a:ext cx="249014" cy="51849"/>
            </a:xfrm>
            <a:prstGeom prst="rect">
              <a:avLst/>
            </a:prstGeom>
            <a:solidFill>
              <a:srgbClr val="E2231A">
                <a:alpha val="100000"/>
              </a:srgbClr>
            </a:solidFill>
          </p:spPr>
          <p:txBody>
            <a:bodyPr/>
            <a:lstStyle/>
            <a:p/>
          </p:txBody>
        </p:sp>
        <p:sp>
          <p:nvSpPr>
            <p:cNvPr id="42" name="rc42"/>
            <p:cNvSpPr/>
            <p:nvPr/>
          </p:nvSpPr>
          <p:spPr>
            <a:xfrm>
              <a:off x="6291336" y="3980654"/>
              <a:ext cx="249014" cy="26031"/>
            </a:xfrm>
            <a:prstGeom prst="rect">
              <a:avLst/>
            </a:prstGeom>
            <a:solidFill>
              <a:srgbClr val="E2231A">
                <a:alpha val="100000"/>
              </a:srgbClr>
            </a:solidFill>
          </p:spPr>
          <p:txBody>
            <a:bodyPr/>
            <a:lstStyle/>
            <a:p/>
          </p:txBody>
        </p:sp>
        <p:sp>
          <p:nvSpPr>
            <p:cNvPr id="43" name="rc43"/>
            <p:cNvSpPr/>
            <p:nvPr/>
          </p:nvSpPr>
          <p:spPr>
            <a:xfrm>
              <a:off x="6568018" y="3980896"/>
              <a:ext cx="249014" cy="25788"/>
            </a:xfrm>
            <a:prstGeom prst="rect">
              <a:avLst/>
            </a:prstGeom>
            <a:solidFill>
              <a:srgbClr val="E2231A">
                <a:alpha val="100000"/>
              </a:srgbClr>
            </a:solidFill>
          </p:spPr>
          <p:txBody>
            <a:bodyPr/>
            <a:lstStyle/>
            <a:p/>
          </p:txBody>
        </p:sp>
        <p:sp>
          <p:nvSpPr>
            <p:cNvPr id="44" name="rc44"/>
            <p:cNvSpPr/>
            <p:nvPr/>
          </p:nvSpPr>
          <p:spPr>
            <a:xfrm>
              <a:off x="6844701" y="3981442"/>
              <a:ext cx="249014" cy="25242"/>
            </a:xfrm>
            <a:prstGeom prst="rect">
              <a:avLst/>
            </a:prstGeom>
            <a:solidFill>
              <a:srgbClr val="E2231A">
                <a:alpha val="100000"/>
              </a:srgbClr>
            </a:solidFill>
          </p:spPr>
          <p:txBody>
            <a:bodyPr/>
            <a:lstStyle/>
            <a:p/>
          </p:txBody>
        </p:sp>
        <p:sp>
          <p:nvSpPr>
            <p:cNvPr id="45" name="rc45"/>
            <p:cNvSpPr/>
            <p:nvPr/>
          </p:nvSpPr>
          <p:spPr>
            <a:xfrm>
              <a:off x="7121383" y="3959537"/>
              <a:ext cx="249014" cy="47147"/>
            </a:xfrm>
            <a:prstGeom prst="rect">
              <a:avLst/>
            </a:prstGeom>
            <a:solidFill>
              <a:srgbClr val="E2231A">
                <a:alpha val="100000"/>
              </a:srgbClr>
            </a:solidFill>
          </p:spPr>
          <p:txBody>
            <a:bodyPr/>
            <a:lstStyle/>
            <a:p/>
          </p:txBody>
        </p:sp>
        <p:sp>
          <p:nvSpPr>
            <p:cNvPr id="46" name="rc46"/>
            <p:cNvSpPr/>
            <p:nvPr/>
          </p:nvSpPr>
          <p:spPr>
            <a:xfrm>
              <a:off x="7398065" y="3955654"/>
              <a:ext cx="249014" cy="51030"/>
            </a:xfrm>
            <a:prstGeom prst="rect">
              <a:avLst/>
            </a:prstGeom>
            <a:solidFill>
              <a:srgbClr val="E2231A">
                <a:alpha val="100000"/>
              </a:srgbClr>
            </a:solidFill>
          </p:spPr>
          <p:txBody>
            <a:bodyPr/>
            <a:lstStyle/>
            <a:p/>
          </p:txBody>
        </p:sp>
        <p:sp>
          <p:nvSpPr>
            <p:cNvPr id="47" name="rc47"/>
            <p:cNvSpPr/>
            <p:nvPr/>
          </p:nvSpPr>
          <p:spPr>
            <a:xfrm>
              <a:off x="7674748" y="3954228"/>
              <a:ext cx="249014" cy="52456"/>
            </a:xfrm>
            <a:prstGeom prst="rect">
              <a:avLst/>
            </a:prstGeom>
            <a:solidFill>
              <a:srgbClr val="E2231A">
                <a:alpha val="100000"/>
              </a:srgbClr>
            </a:solidFill>
          </p:spPr>
          <p:txBody>
            <a:bodyPr/>
            <a:lstStyle/>
            <a:p/>
          </p:txBody>
        </p:sp>
        <p:sp>
          <p:nvSpPr>
            <p:cNvPr id="48" name="rc48"/>
            <p:cNvSpPr/>
            <p:nvPr/>
          </p:nvSpPr>
          <p:spPr>
            <a:xfrm>
              <a:off x="7951430" y="3980593"/>
              <a:ext cx="249014" cy="26091"/>
            </a:xfrm>
            <a:prstGeom prst="rect">
              <a:avLst/>
            </a:prstGeom>
            <a:solidFill>
              <a:srgbClr val="E2231A">
                <a:alpha val="100000"/>
              </a:srgbClr>
            </a:solidFill>
          </p:spPr>
          <p:txBody>
            <a:bodyPr/>
            <a:lstStyle/>
            <a:p/>
          </p:txBody>
        </p:sp>
        <p:sp>
          <p:nvSpPr>
            <p:cNvPr id="49" name="rc49"/>
            <p:cNvSpPr/>
            <p:nvPr/>
          </p:nvSpPr>
          <p:spPr>
            <a:xfrm>
              <a:off x="1311054" y="2321881"/>
              <a:ext cx="249014" cy="1218640"/>
            </a:xfrm>
            <a:prstGeom prst="rect">
              <a:avLst/>
            </a:prstGeom>
            <a:solidFill>
              <a:srgbClr val="B3B3B3">
                <a:alpha val="100000"/>
              </a:srgbClr>
            </a:solidFill>
          </p:spPr>
          <p:txBody>
            <a:bodyPr/>
            <a:lstStyle/>
            <a:p/>
          </p:txBody>
        </p:sp>
        <p:sp>
          <p:nvSpPr>
            <p:cNvPr id="50" name="rc50"/>
            <p:cNvSpPr/>
            <p:nvPr/>
          </p:nvSpPr>
          <p:spPr>
            <a:xfrm>
              <a:off x="1587736" y="2575700"/>
              <a:ext cx="249014" cy="1090365"/>
            </a:xfrm>
            <a:prstGeom prst="rect">
              <a:avLst/>
            </a:prstGeom>
            <a:solidFill>
              <a:srgbClr val="B3B3B3">
                <a:alpha val="100000"/>
              </a:srgbClr>
            </a:solidFill>
          </p:spPr>
          <p:txBody>
            <a:bodyPr/>
            <a:lstStyle/>
            <a:p/>
          </p:txBody>
        </p:sp>
        <p:sp>
          <p:nvSpPr>
            <p:cNvPr id="51" name="rc51"/>
            <p:cNvSpPr/>
            <p:nvPr/>
          </p:nvSpPr>
          <p:spPr>
            <a:xfrm>
              <a:off x="1864419" y="2822480"/>
              <a:ext cx="249014" cy="944220"/>
            </a:xfrm>
            <a:prstGeom prst="rect">
              <a:avLst/>
            </a:prstGeom>
            <a:solidFill>
              <a:srgbClr val="B3B3B3">
                <a:alpha val="100000"/>
              </a:srgbClr>
            </a:solidFill>
          </p:spPr>
          <p:txBody>
            <a:bodyPr/>
            <a:lstStyle/>
            <a:p/>
          </p:txBody>
        </p:sp>
        <p:sp>
          <p:nvSpPr>
            <p:cNvPr id="52" name="rc52"/>
            <p:cNvSpPr/>
            <p:nvPr/>
          </p:nvSpPr>
          <p:spPr>
            <a:xfrm>
              <a:off x="2141101" y="3078544"/>
              <a:ext cx="249014" cy="792675"/>
            </a:xfrm>
            <a:prstGeom prst="rect">
              <a:avLst/>
            </a:prstGeom>
            <a:solidFill>
              <a:srgbClr val="B3B3B3">
                <a:alpha val="100000"/>
              </a:srgbClr>
            </a:solidFill>
          </p:spPr>
          <p:txBody>
            <a:bodyPr/>
            <a:lstStyle/>
            <a:p/>
          </p:txBody>
        </p:sp>
        <p:sp>
          <p:nvSpPr>
            <p:cNvPr id="53" name="rc53"/>
            <p:cNvSpPr/>
            <p:nvPr/>
          </p:nvSpPr>
          <p:spPr>
            <a:xfrm>
              <a:off x="2417783" y="3298322"/>
              <a:ext cx="249014" cy="543165"/>
            </a:xfrm>
            <a:prstGeom prst="rect">
              <a:avLst/>
            </a:prstGeom>
            <a:solidFill>
              <a:srgbClr val="B3B3B3">
                <a:alpha val="100000"/>
              </a:srgbClr>
            </a:solidFill>
          </p:spPr>
          <p:txBody>
            <a:bodyPr/>
            <a:lstStyle/>
            <a:p/>
          </p:txBody>
        </p:sp>
        <p:sp>
          <p:nvSpPr>
            <p:cNvPr id="54" name="rc54"/>
            <p:cNvSpPr/>
            <p:nvPr/>
          </p:nvSpPr>
          <p:spPr>
            <a:xfrm>
              <a:off x="2694466" y="3556146"/>
              <a:ext cx="249014" cy="220111"/>
            </a:xfrm>
            <a:prstGeom prst="rect">
              <a:avLst/>
            </a:prstGeom>
            <a:solidFill>
              <a:srgbClr val="B3B3B3">
                <a:alpha val="100000"/>
              </a:srgbClr>
            </a:solidFill>
          </p:spPr>
          <p:txBody>
            <a:bodyPr/>
            <a:lstStyle/>
            <a:p/>
          </p:txBody>
        </p:sp>
        <p:sp>
          <p:nvSpPr>
            <p:cNvPr id="55" name="rc55"/>
            <p:cNvSpPr/>
            <p:nvPr/>
          </p:nvSpPr>
          <p:spPr>
            <a:xfrm>
              <a:off x="2971148" y="3835510"/>
              <a:ext cx="249014" cy="75696"/>
            </a:xfrm>
            <a:prstGeom prst="rect">
              <a:avLst/>
            </a:prstGeom>
            <a:solidFill>
              <a:srgbClr val="B3B3B3">
                <a:alpha val="100000"/>
              </a:srgbClr>
            </a:solidFill>
          </p:spPr>
          <p:txBody>
            <a:bodyPr/>
            <a:lstStyle/>
            <a:p/>
          </p:txBody>
        </p:sp>
        <p:sp>
          <p:nvSpPr>
            <p:cNvPr id="56" name="rc56"/>
            <p:cNvSpPr/>
            <p:nvPr/>
          </p:nvSpPr>
          <p:spPr>
            <a:xfrm>
              <a:off x="3247830" y="3839242"/>
              <a:ext cx="249014" cy="12317"/>
            </a:xfrm>
            <a:prstGeom prst="rect">
              <a:avLst/>
            </a:prstGeom>
            <a:solidFill>
              <a:srgbClr val="B3B3B3">
                <a:alpha val="100000"/>
              </a:srgbClr>
            </a:solidFill>
          </p:spPr>
          <p:txBody>
            <a:bodyPr/>
            <a:lstStyle/>
            <a:p/>
          </p:txBody>
        </p:sp>
        <p:sp>
          <p:nvSpPr>
            <p:cNvPr id="57" name="rc57"/>
            <p:cNvSpPr/>
            <p:nvPr/>
          </p:nvSpPr>
          <p:spPr>
            <a:xfrm>
              <a:off x="3524513" y="3839970"/>
              <a:ext cx="249014" cy="72511"/>
            </a:xfrm>
            <a:prstGeom prst="rect">
              <a:avLst/>
            </a:prstGeom>
            <a:solidFill>
              <a:srgbClr val="B3B3B3">
                <a:alpha val="100000"/>
              </a:srgbClr>
            </a:solidFill>
          </p:spPr>
          <p:txBody>
            <a:bodyPr/>
            <a:lstStyle/>
            <a:p/>
          </p:txBody>
        </p:sp>
        <p:sp>
          <p:nvSpPr>
            <p:cNvPr id="58" name="rc58"/>
            <p:cNvSpPr/>
            <p:nvPr/>
          </p:nvSpPr>
          <p:spPr>
            <a:xfrm>
              <a:off x="3801195" y="3843550"/>
              <a:ext cx="249014" cy="12287"/>
            </a:xfrm>
            <a:prstGeom prst="rect">
              <a:avLst/>
            </a:prstGeom>
            <a:solidFill>
              <a:srgbClr val="B3B3B3">
                <a:alpha val="100000"/>
              </a:srgbClr>
            </a:solidFill>
          </p:spPr>
          <p:txBody>
            <a:bodyPr/>
            <a:lstStyle/>
            <a:p/>
          </p:txBody>
        </p:sp>
        <p:sp>
          <p:nvSpPr>
            <p:cNvPr id="59" name="rc59"/>
            <p:cNvSpPr/>
            <p:nvPr/>
          </p:nvSpPr>
          <p:spPr>
            <a:xfrm>
              <a:off x="4077877" y="3846099"/>
              <a:ext cx="249014" cy="38591"/>
            </a:xfrm>
            <a:prstGeom prst="rect">
              <a:avLst/>
            </a:prstGeom>
            <a:solidFill>
              <a:srgbClr val="B3B3B3">
                <a:alpha val="100000"/>
              </a:srgbClr>
            </a:solidFill>
          </p:spPr>
          <p:txBody>
            <a:bodyPr/>
            <a:lstStyle/>
            <a:p/>
          </p:txBody>
        </p:sp>
        <p:sp>
          <p:nvSpPr>
            <p:cNvPr id="60" name="rc60"/>
            <p:cNvSpPr/>
            <p:nvPr/>
          </p:nvSpPr>
          <p:spPr>
            <a:xfrm>
              <a:off x="4354560" y="3880686"/>
              <a:ext cx="249014" cy="38348"/>
            </a:xfrm>
            <a:prstGeom prst="rect">
              <a:avLst/>
            </a:prstGeom>
            <a:solidFill>
              <a:srgbClr val="B3B3B3">
                <a:alpha val="100000"/>
              </a:srgbClr>
            </a:solidFill>
          </p:spPr>
          <p:txBody>
            <a:bodyPr/>
            <a:lstStyle/>
            <a:p/>
          </p:txBody>
        </p:sp>
        <p:sp>
          <p:nvSpPr>
            <p:cNvPr id="61" name="rc61"/>
            <p:cNvSpPr/>
            <p:nvPr/>
          </p:nvSpPr>
          <p:spPr>
            <a:xfrm>
              <a:off x="4631242" y="3884690"/>
              <a:ext cx="249014" cy="40563"/>
            </a:xfrm>
            <a:prstGeom prst="rect">
              <a:avLst/>
            </a:prstGeom>
            <a:solidFill>
              <a:srgbClr val="B3B3B3">
                <a:alpha val="100000"/>
              </a:srgbClr>
            </a:solidFill>
          </p:spPr>
          <p:txBody>
            <a:bodyPr/>
            <a:lstStyle/>
            <a:p/>
          </p:txBody>
        </p:sp>
        <p:sp>
          <p:nvSpPr>
            <p:cNvPr id="62" name="rc62"/>
            <p:cNvSpPr/>
            <p:nvPr/>
          </p:nvSpPr>
          <p:spPr>
            <a:xfrm>
              <a:off x="4907924" y="3885115"/>
              <a:ext cx="249014" cy="71297"/>
            </a:xfrm>
            <a:prstGeom prst="rect">
              <a:avLst/>
            </a:prstGeom>
            <a:solidFill>
              <a:srgbClr val="B3B3B3">
                <a:alpha val="100000"/>
              </a:srgbClr>
            </a:solidFill>
          </p:spPr>
          <p:txBody>
            <a:bodyPr/>
            <a:lstStyle/>
            <a:p/>
          </p:txBody>
        </p:sp>
        <p:sp>
          <p:nvSpPr>
            <p:cNvPr id="63" name="rc63"/>
            <p:cNvSpPr/>
            <p:nvPr/>
          </p:nvSpPr>
          <p:spPr>
            <a:xfrm>
              <a:off x="5184607" y="3886450"/>
              <a:ext cx="249014" cy="70478"/>
            </a:xfrm>
            <a:prstGeom prst="rect">
              <a:avLst/>
            </a:prstGeom>
            <a:solidFill>
              <a:srgbClr val="B3B3B3">
                <a:alpha val="100000"/>
              </a:srgbClr>
            </a:solidFill>
          </p:spPr>
          <p:txBody>
            <a:bodyPr/>
            <a:lstStyle/>
            <a:p/>
          </p:txBody>
        </p:sp>
        <p:sp>
          <p:nvSpPr>
            <p:cNvPr id="64" name="rc64"/>
            <p:cNvSpPr/>
            <p:nvPr/>
          </p:nvSpPr>
          <p:spPr>
            <a:xfrm>
              <a:off x="5461289" y="3856930"/>
              <a:ext cx="249014" cy="98420"/>
            </a:xfrm>
            <a:prstGeom prst="rect">
              <a:avLst/>
            </a:prstGeom>
            <a:solidFill>
              <a:srgbClr val="B3B3B3">
                <a:alpha val="100000"/>
              </a:srgbClr>
            </a:solidFill>
          </p:spPr>
          <p:txBody>
            <a:bodyPr/>
            <a:lstStyle/>
            <a:p/>
          </p:txBody>
        </p:sp>
        <p:sp>
          <p:nvSpPr>
            <p:cNvPr id="65" name="rc65"/>
            <p:cNvSpPr/>
            <p:nvPr/>
          </p:nvSpPr>
          <p:spPr>
            <a:xfrm>
              <a:off x="5737971" y="3857203"/>
              <a:ext cx="249014" cy="97176"/>
            </a:xfrm>
            <a:prstGeom prst="rect">
              <a:avLst/>
            </a:prstGeom>
            <a:solidFill>
              <a:srgbClr val="B3B3B3">
                <a:alpha val="100000"/>
              </a:srgbClr>
            </a:solidFill>
          </p:spPr>
          <p:txBody>
            <a:bodyPr/>
            <a:lstStyle/>
            <a:p/>
          </p:txBody>
        </p:sp>
        <p:sp>
          <p:nvSpPr>
            <p:cNvPr id="66" name="rc66"/>
            <p:cNvSpPr/>
            <p:nvPr/>
          </p:nvSpPr>
          <p:spPr>
            <a:xfrm>
              <a:off x="6014654" y="3865304"/>
              <a:ext cx="249014" cy="89531"/>
            </a:xfrm>
            <a:prstGeom prst="rect">
              <a:avLst/>
            </a:prstGeom>
            <a:solidFill>
              <a:srgbClr val="B3B3B3">
                <a:alpha val="100000"/>
              </a:srgbClr>
            </a:solidFill>
          </p:spPr>
          <p:txBody>
            <a:bodyPr/>
            <a:lstStyle/>
            <a:p/>
          </p:txBody>
        </p:sp>
        <p:sp>
          <p:nvSpPr>
            <p:cNvPr id="67" name="rc67"/>
            <p:cNvSpPr/>
            <p:nvPr/>
          </p:nvSpPr>
          <p:spPr>
            <a:xfrm>
              <a:off x="6291336" y="3901771"/>
              <a:ext cx="249014" cy="78882"/>
            </a:xfrm>
            <a:prstGeom prst="rect">
              <a:avLst/>
            </a:prstGeom>
            <a:solidFill>
              <a:srgbClr val="B3B3B3">
                <a:alpha val="100000"/>
              </a:srgbClr>
            </a:solidFill>
          </p:spPr>
          <p:txBody>
            <a:bodyPr/>
            <a:lstStyle/>
            <a:p/>
          </p:txBody>
        </p:sp>
        <p:sp>
          <p:nvSpPr>
            <p:cNvPr id="68" name="rc68"/>
            <p:cNvSpPr/>
            <p:nvPr/>
          </p:nvSpPr>
          <p:spPr>
            <a:xfrm>
              <a:off x="6568018" y="3905989"/>
              <a:ext cx="249014" cy="74907"/>
            </a:xfrm>
            <a:prstGeom prst="rect">
              <a:avLst/>
            </a:prstGeom>
            <a:solidFill>
              <a:srgbClr val="B3B3B3">
                <a:alpha val="100000"/>
              </a:srgbClr>
            </a:solidFill>
          </p:spPr>
          <p:txBody>
            <a:bodyPr/>
            <a:lstStyle/>
            <a:p/>
          </p:txBody>
        </p:sp>
        <p:sp>
          <p:nvSpPr>
            <p:cNvPr id="69" name="rc69"/>
            <p:cNvSpPr/>
            <p:nvPr/>
          </p:nvSpPr>
          <p:spPr>
            <a:xfrm>
              <a:off x="6844701" y="3878410"/>
              <a:ext cx="249014" cy="103032"/>
            </a:xfrm>
            <a:prstGeom prst="rect">
              <a:avLst/>
            </a:prstGeom>
            <a:solidFill>
              <a:srgbClr val="B3B3B3">
                <a:alpha val="100000"/>
              </a:srgbClr>
            </a:solidFill>
          </p:spPr>
          <p:txBody>
            <a:bodyPr/>
            <a:lstStyle/>
            <a:p/>
          </p:txBody>
        </p:sp>
        <p:sp>
          <p:nvSpPr>
            <p:cNvPr id="70" name="rc70"/>
            <p:cNvSpPr/>
            <p:nvPr/>
          </p:nvSpPr>
          <p:spPr>
            <a:xfrm>
              <a:off x="7121383" y="3874254"/>
              <a:ext cx="249014" cy="85283"/>
            </a:xfrm>
            <a:prstGeom prst="rect">
              <a:avLst/>
            </a:prstGeom>
            <a:solidFill>
              <a:srgbClr val="B3B3B3">
                <a:alpha val="100000"/>
              </a:srgbClr>
            </a:solidFill>
          </p:spPr>
          <p:txBody>
            <a:bodyPr/>
            <a:lstStyle/>
            <a:p/>
          </p:txBody>
        </p:sp>
        <p:sp>
          <p:nvSpPr>
            <p:cNvPr id="71" name="rc71"/>
            <p:cNvSpPr/>
            <p:nvPr/>
          </p:nvSpPr>
          <p:spPr>
            <a:xfrm>
              <a:off x="7398065" y="3899799"/>
              <a:ext cx="249014" cy="55854"/>
            </a:xfrm>
            <a:prstGeom prst="rect">
              <a:avLst/>
            </a:prstGeom>
            <a:solidFill>
              <a:srgbClr val="B3B3B3">
                <a:alpha val="100000"/>
              </a:srgbClr>
            </a:solidFill>
          </p:spPr>
          <p:txBody>
            <a:bodyPr/>
            <a:lstStyle/>
            <a:p/>
          </p:txBody>
        </p:sp>
        <p:sp>
          <p:nvSpPr>
            <p:cNvPr id="72" name="rc72"/>
            <p:cNvSpPr/>
            <p:nvPr/>
          </p:nvSpPr>
          <p:spPr>
            <a:xfrm>
              <a:off x="7674748" y="3872858"/>
              <a:ext cx="249014" cy="81370"/>
            </a:xfrm>
            <a:prstGeom prst="rect">
              <a:avLst/>
            </a:prstGeom>
            <a:solidFill>
              <a:srgbClr val="B3B3B3">
                <a:alpha val="100000"/>
              </a:srgbClr>
            </a:solidFill>
          </p:spPr>
          <p:txBody>
            <a:bodyPr/>
            <a:lstStyle/>
            <a:p/>
          </p:txBody>
        </p:sp>
        <p:sp>
          <p:nvSpPr>
            <p:cNvPr id="73" name="rc73"/>
            <p:cNvSpPr/>
            <p:nvPr/>
          </p:nvSpPr>
          <p:spPr>
            <a:xfrm>
              <a:off x="7951430" y="3899193"/>
              <a:ext cx="249014" cy="81400"/>
            </a:xfrm>
            <a:prstGeom prst="rect">
              <a:avLst/>
            </a:prstGeom>
            <a:solidFill>
              <a:srgbClr val="B3B3B3">
                <a:alpha val="100000"/>
              </a:srgbClr>
            </a:solidFill>
          </p:spPr>
          <p:txBody>
            <a:bodyPr/>
            <a:lstStyle/>
            <a:p/>
          </p:txBody>
        </p:sp>
        <p:sp>
          <p:nvSpPr>
            <p:cNvPr id="74" name="pl74"/>
            <p:cNvSpPr/>
            <p:nvPr/>
          </p:nvSpPr>
          <p:spPr>
            <a:xfrm>
              <a:off x="1435561" y="1226758"/>
              <a:ext cx="6640376" cy="336960"/>
            </a:xfrm>
            <a:custGeom>
              <a:avLst/>
              <a:pathLst>
                <a:path w="6640376" h="336960">
                  <a:moveTo>
                    <a:pt x="0" y="336960"/>
                  </a:moveTo>
                  <a:lnTo>
                    <a:pt x="276682" y="252720"/>
                  </a:lnTo>
                  <a:lnTo>
                    <a:pt x="553364" y="168480"/>
                  </a:lnTo>
                  <a:lnTo>
                    <a:pt x="830047" y="84240"/>
                  </a:lnTo>
                  <a:lnTo>
                    <a:pt x="1106729" y="112320"/>
                  </a:lnTo>
                  <a:lnTo>
                    <a:pt x="1383411" y="168480"/>
                  </a:lnTo>
                  <a:lnTo>
                    <a:pt x="1660094" y="56160"/>
                  </a:lnTo>
                  <a:lnTo>
                    <a:pt x="1936776" y="112320"/>
                  </a:lnTo>
                  <a:lnTo>
                    <a:pt x="2213458" y="56160"/>
                  </a:lnTo>
                  <a:lnTo>
                    <a:pt x="2490141" y="112320"/>
                  </a:lnTo>
                  <a:lnTo>
                    <a:pt x="2766823" y="84240"/>
                  </a:lnTo>
                  <a:lnTo>
                    <a:pt x="3043505" y="56160"/>
                  </a:lnTo>
                  <a:lnTo>
                    <a:pt x="3320188" y="56160"/>
                  </a:lnTo>
                  <a:lnTo>
                    <a:pt x="3596870" y="28080"/>
                  </a:lnTo>
                  <a:lnTo>
                    <a:pt x="3873552" y="28080"/>
                  </a:lnTo>
                  <a:lnTo>
                    <a:pt x="4150235" y="28080"/>
                  </a:lnTo>
                  <a:lnTo>
                    <a:pt x="4426917" y="28080"/>
                  </a:lnTo>
                  <a:lnTo>
                    <a:pt x="4703599" y="28080"/>
                  </a:lnTo>
                  <a:lnTo>
                    <a:pt x="4980282" y="0"/>
                  </a:lnTo>
                  <a:lnTo>
                    <a:pt x="5256964" y="0"/>
                  </a:lnTo>
                  <a:lnTo>
                    <a:pt x="5533646" y="0"/>
                  </a:lnTo>
                  <a:lnTo>
                    <a:pt x="5810329" y="28080"/>
                  </a:lnTo>
                  <a:lnTo>
                    <a:pt x="6087011" y="28080"/>
                  </a:lnTo>
                  <a:lnTo>
                    <a:pt x="6363693" y="28080"/>
                  </a:lnTo>
                  <a:lnTo>
                    <a:pt x="6640376" y="0"/>
                  </a:lnTo>
                </a:path>
              </a:pathLst>
            </a:custGeom>
            <a:ln w="27101" cap="flat">
              <a:solidFill>
                <a:srgbClr val="0058AB">
                  <a:alpha val="100000"/>
                </a:srgbClr>
              </a:solidFill>
              <a:prstDash val="solid"/>
              <a:round/>
            </a:ln>
          </p:spPr>
          <p:txBody>
            <a:bodyPr/>
            <a:lstStyle/>
            <a:p/>
          </p:txBody>
        </p:sp>
        <p:sp>
          <p:nvSpPr>
            <p:cNvPr id="75" name="pl75"/>
            <p:cNvSpPr/>
            <p:nvPr/>
          </p:nvSpPr>
          <p:spPr>
            <a:xfrm>
              <a:off x="1435561" y="1310999"/>
              <a:ext cx="6640376" cy="1347843"/>
            </a:xfrm>
            <a:custGeom>
              <a:avLst/>
              <a:pathLst>
                <a:path w="6640376" h="1347843">
                  <a:moveTo>
                    <a:pt x="0" y="1347843"/>
                  </a:moveTo>
                  <a:lnTo>
                    <a:pt x="276682" y="1123202"/>
                  </a:lnTo>
                  <a:lnTo>
                    <a:pt x="553364" y="898562"/>
                  </a:lnTo>
                  <a:lnTo>
                    <a:pt x="830047" y="673921"/>
                  </a:lnTo>
                  <a:lnTo>
                    <a:pt x="1106729" y="477361"/>
                  </a:lnTo>
                  <a:lnTo>
                    <a:pt x="1383411" y="252720"/>
                  </a:lnTo>
                  <a:lnTo>
                    <a:pt x="1660094" y="28080"/>
                  </a:lnTo>
                  <a:lnTo>
                    <a:pt x="1936776" y="28080"/>
                  </a:lnTo>
                  <a:lnTo>
                    <a:pt x="2213458" y="28080"/>
                  </a:lnTo>
                  <a:lnTo>
                    <a:pt x="2490141" y="28080"/>
                  </a:lnTo>
                  <a:lnTo>
                    <a:pt x="2766823" y="28080"/>
                  </a:lnTo>
                  <a:lnTo>
                    <a:pt x="3043505" y="0"/>
                  </a:lnTo>
                  <a:lnTo>
                    <a:pt x="3320188" y="0"/>
                  </a:lnTo>
                  <a:lnTo>
                    <a:pt x="3596870" y="0"/>
                  </a:lnTo>
                  <a:lnTo>
                    <a:pt x="3873552" y="0"/>
                  </a:lnTo>
                  <a:lnTo>
                    <a:pt x="4150235" y="28080"/>
                  </a:lnTo>
                  <a:lnTo>
                    <a:pt x="4426917" y="28080"/>
                  </a:lnTo>
                  <a:lnTo>
                    <a:pt x="4703599" y="28080"/>
                  </a:lnTo>
                  <a:lnTo>
                    <a:pt x="4980282" y="0"/>
                  </a:lnTo>
                  <a:lnTo>
                    <a:pt x="5256964" y="0"/>
                  </a:lnTo>
                  <a:lnTo>
                    <a:pt x="5533646" y="28080"/>
                  </a:lnTo>
                  <a:lnTo>
                    <a:pt x="5810329" y="28080"/>
                  </a:lnTo>
                  <a:lnTo>
                    <a:pt x="6087011" y="0"/>
                  </a:lnTo>
                  <a:lnTo>
                    <a:pt x="6363693" y="28080"/>
                  </a:lnTo>
                  <a:lnTo>
                    <a:pt x="6640376" y="0"/>
                  </a:lnTo>
                </a:path>
              </a:pathLst>
            </a:custGeom>
            <a:ln w="27101" cap="flat">
              <a:solidFill>
                <a:srgbClr val="333333">
                  <a:alpha val="100000"/>
                </a:srgbClr>
              </a:solidFill>
              <a:prstDash val="solid"/>
              <a:round/>
            </a:ln>
          </p:spPr>
          <p:txBody>
            <a:bodyPr/>
            <a:lstStyle/>
            <a:p/>
          </p:txBody>
        </p:sp>
        <p:sp>
          <p:nvSpPr>
            <p:cNvPr id="76" name="tx76"/>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7" name="tx77"/>
            <p:cNvSpPr/>
            <p:nvPr/>
          </p:nvSpPr>
          <p:spPr>
            <a:xfrm>
              <a:off x="689887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8" name="tx78"/>
            <p:cNvSpPr/>
            <p:nvPr/>
          </p:nvSpPr>
          <p:spPr>
            <a:xfrm>
              <a:off x="717555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9" name="tx79"/>
            <p:cNvSpPr/>
            <p:nvPr/>
          </p:nvSpPr>
          <p:spPr>
            <a:xfrm>
              <a:off x="7452234"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80" name="tx80"/>
            <p:cNvSpPr/>
            <p:nvPr/>
          </p:nvSpPr>
          <p:spPr>
            <a:xfrm>
              <a:off x="772891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81" name="tx81"/>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82" name="tx82"/>
            <p:cNvSpPr/>
            <p:nvPr/>
          </p:nvSpPr>
          <p:spPr>
            <a:xfrm>
              <a:off x="6622187"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3" name="tx83"/>
            <p:cNvSpPr/>
            <p:nvPr/>
          </p:nvSpPr>
          <p:spPr>
            <a:xfrm>
              <a:off x="6898870"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4" name="tx84"/>
            <p:cNvSpPr/>
            <p:nvPr/>
          </p:nvSpPr>
          <p:spPr>
            <a:xfrm>
              <a:off x="717555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5" name="tx85"/>
            <p:cNvSpPr/>
            <p:nvPr/>
          </p:nvSpPr>
          <p:spPr>
            <a:xfrm>
              <a:off x="7452234"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6" name="tx86"/>
            <p:cNvSpPr/>
            <p:nvPr/>
          </p:nvSpPr>
          <p:spPr>
            <a:xfrm>
              <a:off x="7728917"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7" name="tx87"/>
            <p:cNvSpPr/>
            <p:nvPr/>
          </p:nvSpPr>
          <p:spPr>
            <a:xfrm>
              <a:off x="8005599"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8" name="tx88"/>
            <p:cNvSpPr/>
            <p:nvPr/>
          </p:nvSpPr>
          <p:spPr>
            <a:xfrm>
              <a:off x="1330067" y="37331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89" name="tx89"/>
            <p:cNvSpPr/>
            <p:nvPr/>
          </p:nvSpPr>
          <p:spPr>
            <a:xfrm>
              <a:off x="2743624" y="38510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0" name="tx90"/>
            <p:cNvSpPr/>
            <p:nvPr/>
          </p:nvSpPr>
          <p:spPr>
            <a:xfrm>
              <a:off x="4172239" y="39068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1" name="tx91"/>
            <p:cNvSpPr/>
            <p:nvPr/>
          </p:nvSpPr>
          <p:spPr>
            <a:xfrm>
              <a:off x="5510447" y="39419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2" name="tx92"/>
            <p:cNvSpPr/>
            <p:nvPr/>
          </p:nvSpPr>
          <p:spPr>
            <a:xfrm>
              <a:off x="7170541" y="3942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7447223" y="39420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7723906" y="39413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1330067" y="28907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96" name="tx96"/>
            <p:cNvSpPr/>
            <p:nvPr/>
          </p:nvSpPr>
          <p:spPr>
            <a:xfrm>
              <a:off x="2743624" y="36257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7" name="tx97"/>
            <p:cNvSpPr/>
            <p:nvPr/>
          </p:nvSpPr>
          <p:spPr>
            <a:xfrm>
              <a:off x="4127035" y="38249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5510447" y="38656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9" name="tx99"/>
            <p:cNvSpPr/>
            <p:nvPr/>
          </p:nvSpPr>
          <p:spPr>
            <a:xfrm>
              <a:off x="6617176" y="3928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0" name="tx100"/>
            <p:cNvSpPr/>
            <p:nvPr/>
          </p:nvSpPr>
          <p:spPr>
            <a:xfrm>
              <a:off x="6893859" y="39146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1" name="tx101"/>
            <p:cNvSpPr/>
            <p:nvPr/>
          </p:nvSpPr>
          <p:spPr>
            <a:xfrm>
              <a:off x="7170541" y="38764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7447223" y="38872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7723906" y="38744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4" name="tx104"/>
            <p:cNvSpPr/>
            <p:nvPr/>
          </p:nvSpPr>
          <p:spPr>
            <a:xfrm>
              <a:off x="8000588" y="39268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5" name="tx105"/>
            <p:cNvSpPr/>
            <p:nvPr/>
          </p:nvSpPr>
          <p:spPr>
            <a:xfrm>
              <a:off x="1340617" y="2216885"/>
              <a:ext cx="189888"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55.5</a:t>
              </a:r>
            </a:p>
          </p:txBody>
        </p:sp>
        <p:sp>
          <p:nvSpPr>
            <p:cNvPr id="106" name="tx106"/>
            <p:cNvSpPr/>
            <p:nvPr/>
          </p:nvSpPr>
          <p:spPr>
            <a:xfrm>
              <a:off x="2724028" y="344991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14.8</a:t>
              </a:r>
            </a:p>
          </p:txBody>
        </p:sp>
        <p:sp>
          <p:nvSpPr>
            <p:cNvPr id="107" name="tx107"/>
            <p:cNvSpPr/>
            <p:nvPr/>
          </p:nvSpPr>
          <p:spPr>
            <a:xfrm>
              <a:off x="4134570" y="373981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08" name="tx108"/>
            <p:cNvSpPr/>
            <p:nvPr/>
          </p:nvSpPr>
          <p:spPr>
            <a:xfrm>
              <a:off x="5517982" y="375069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9" name="tx109"/>
            <p:cNvSpPr/>
            <p:nvPr/>
          </p:nvSpPr>
          <p:spPr>
            <a:xfrm>
              <a:off x="6624711" y="379970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10" name="tx110"/>
            <p:cNvSpPr/>
            <p:nvPr/>
          </p:nvSpPr>
          <p:spPr>
            <a:xfrm>
              <a:off x="6901394" y="377336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11" name="tx111"/>
            <p:cNvSpPr/>
            <p:nvPr/>
          </p:nvSpPr>
          <p:spPr>
            <a:xfrm>
              <a:off x="7178076" y="376949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12" name="tx112"/>
            <p:cNvSpPr/>
            <p:nvPr/>
          </p:nvSpPr>
          <p:spPr>
            <a:xfrm>
              <a:off x="7454758" y="379351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13" name="tx113"/>
            <p:cNvSpPr/>
            <p:nvPr/>
          </p:nvSpPr>
          <p:spPr>
            <a:xfrm>
              <a:off x="7731441" y="3768100"/>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14" name="tx114"/>
            <p:cNvSpPr/>
            <p:nvPr/>
          </p:nvSpPr>
          <p:spPr>
            <a:xfrm>
              <a:off x="8008123" y="379291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15" name="tx11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55386" y="319608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7" name="tx117"/>
            <p:cNvSpPr/>
            <p:nvPr/>
          </p:nvSpPr>
          <p:spPr>
            <a:xfrm>
              <a:off x="655386" y="243760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655386" y="167952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9" name="tx119"/>
            <p:cNvSpPr/>
            <p:nvPr/>
          </p:nvSpPr>
          <p:spPr>
            <a:xfrm>
              <a:off x="577692" y="9206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0" name="tx12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pl13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9" name="tx13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86533" y="4909475"/>
              <a:ext cx="201456" cy="201456"/>
            </a:xfrm>
            <a:prstGeom prst="rect">
              <a:avLst/>
            </a:prstGeom>
            <a:solidFill>
              <a:srgbClr val="E2231A">
                <a:alpha val="100000"/>
              </a:srgbClr>
            </a:solidFill>
          </p:spPr>
          <p:txBody>
            <a:bodyPr/>
            <a:lstStyle/>
            <a:p/>
          </p:txBody>
        </p:sp>
        <p:sp>
          <p:nvSpPr>
            <p:cNvPr id="142" name="rc142"/>
            <p:cNvSpPr/>
            <p:nvPr/>
          </p:nvSpPr>
          <p:spPr>
            <a:xfrm>
              <a:off x="5650692" y="4909475"/>
              <a:ext cx="201456" cy="201456"/>
            </a:xfrm>
            <a:prstGeom prst="rect">
              <a:avLst/>
            </a:prstGeom>
            <a:solidFill>
              <a:srgbClr val="B3B3B3">
                <a:alpha val="100000"/>
              </a:srgbClr>
            </a:solidFill>
          </p:spPr>
          <p:txBody>
            <a:bodyPr/>
            <a:lstStyle/>
            <a:p/>
          </p:txBody>
        </p:sp>
        <p:sp>
          <p:nvSpPr>
            <p:cNvPr id="143" name="tx14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66584" y="650218"/>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2000-2024</a:t>
              </a:r>
            </a:p>
          </p:txBody>
        </p:sp>
        <p:sp>
          <p:nvSpPr>
            <p:cNvPr id="147" name="pl147"/>
            <p:cNvSpPr/>
            <p:nvPr/>
          </p:nvSpPr>
          <p:spPr>
            <a:xfrm>
              <a:off x="20919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6538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2157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7775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3394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8729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4347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966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585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11054" y="5774644"/>
              <a:ext cx="1327585" cy="162162"/>
            </a:xfrm>
            <a:prstGeom prst="rect">
              <a:avLst/>
            </a:prstGeom>
            <a:solidFill>
              <a:srgbClr val="E2231A">
                <a:alpha val="100000"/>
              </a:srgbClr>
            </a:solidFill>
          </p:spPr>
          <p:txBody>
            <a:bodyPr/>
            <a:lstStyle/>
            <a:p/>
          </p:txBody>
        </p:sp>
        <p:sp>
          <p:nvSpPr>
            <p:cNvPr id="161" name="rc161"/>
            <p:cNvSpPr/>
            <p:nvPr/>
          </p:nvSpPr>
          <p:spPr>
            <a:xfrm>
              <a:off x="1311054" y="5571941"/>
              <a:ext cx="2700465" cy="162162"/>
            </a:xfrm>
            <a:prstGeom prst="rect">
              <a:avLst/>
            </a:prstGeom>
            <a:solidFill>
              <a:srgbClr val="E2231A">
                <a:alpha val="100000"/>
              </a:srgbClr>
            </a:solidFill>
          </p:spPr>
          <p:txBody>
            <a:bodyPr/>
            <a:lstStyle/>
            <a:p/>
          </p:txBody>
        </p:sp>
        <p:sp>
          <p:nvSpPr>
            <p:cNvPr id="162" name="rc162"/>
            <p:cNvSpPr/>
            <p:nvPr/>
          </p:nvSpPr>
          <p:spPr>
            <a:xfrm>
              <a:off x="1311054" y="5369238"/>
              <a:ext cx="1343204" cy="162162"/>
            </a:xfrm>
            <a:prstGeom prst="rect">
              <a:avLst/>
            </a:prstGeom>
            <a:solidFill>
              <a:srgbClr val="E2231A">
                <a:alpha val="100000"/>
              </a:srgbClr>
            </a:solidFill>
          </p:spPr>
          <p:txBody>
            <a:bodyPr/>
            <a:lstStyle/>
            <a:p/>
          </p:txBody>
        </p:sp>
        <p:sp>
          <p:nvSpPr>
            <p:cNvPr id="163" name="rc163"/>
            <p:cNvSpPr/>
            <p:nvPr/>
          </p:nvSpPr>
          <p:spPr>
            <a:xfrm>
              <a:off x="2638640" y="5774644"/>
              <a:ext cx="3856246" cy="162162"/>
            </a:xfrm>
            <a:prstGeom prst="rect">
              <a:avLst/>
            </a:prstGeom>
            <a:solidFill>
              <a:srgbClr val="B3B3B3">
                <a:alpha val="100000"/>
              </a:srgbClr>
            </a:solidFill>
          </p:spPr>
          <p:txBody>
            <a:bodyPr/>
            <a:lstStyle/>
            <a:p/>
          </p:txBody>
        </p:sp>
        <p:sp>
          <p:nvSpPr>
            <p:cNvPr id="164" name="rc164"/>
            <p:cNvSpPr/>
            <p:nvPr/>
          </p:nvSpPr>
          <p:spPr>
            <a:xfrm>
              <a:off x="4011520" y="5571941"/>
              <a:ext cx="4188924" cy="162162"/>
            </a:xfrm>
            <a:prstGeom prst="rect">
              <a:avLst/>
            </a:prstGeom>
            <a:solidFill>
              <a:srgbClr val="B3B3B3">
                <a:alpha val="100000"/>
              </a:srgbClr>
            </a:solidFill>
          </p:spPr>
          <p:txBody>
            <a:bodyPr/>
            <a:lstStyle/>
            <a:p/>
          </p:txBody>
        </p:sp>
        <p:sp>
          <p:nvSpPr>
            <p:cNvPr id="165" name="rc165"/>
            <p:cNvSpPr/>
            <p:nvPr/>
          </p:nvSpPr>
          <p:spPr>
            <a:xfrm>
              <a:off x="2654258" y="5369238"/>
              <a:ext cx="4190485" cy="162162"/>
            </a:xfrm>
            <a:prstGeom prst="rect">
              <a:avLst/>
            </a:prstGeom>
            <a:solidFill>
              <a:srgbClr val="B3B3B3">
                <a:alpha val="100000"/>
              </a:srgbClr>
            </a:solidFill>
          </p:spPr>
          <p:txBody>
            <a:bodyPr/>
            <a:lstStyle/>
            <a:p/>
          </p:txBody>
        </p:sp>
        <p:sp>
          <p:nvSpPr>
            <p:cNvPr id="166" name="tx166"/>
            <p:cNvSpPr/>
            <p:nvPr/>
          </p:nvSpPr>
          <p:spPr>
            <a:xfrm>
              <a:off x="6575259"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67" name="tx167"/>
            <p:cNvSpPr/>
            <p:nvPr/>
          </p:nvSpPr>
          <p:spPr>
            <a:xfrm>
              <a:off x="8280816" y="561163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68" name="tx168"/>
            <p:cNvSpPr/>
            <p:nvPr/>
          </p:nvSpPr>
          <p:spPr>
            <a:xfrm>
              <a:off x="6925117"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69" name="tx169"/>
            <p:cNvSpPr/>
            <p:nvPr/>
          </p:nvSpPr>
          <p:spPr>
            <a:xfrm>
              <a:off x="1908929"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0" name="tx170"/>
            <p:cNvSpPr/>
            <p:nvPr/>
          </p:nvSpPr>
          <p:spPr>
            <a:xfrm>
              <a:off x="2580915"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1" name="tx171"/>
            <p:cNvSpPr/>
            <p:nvPr/>
          </p:nvSpPr>
          <p:spPr>
            <a:xfrm>
              <a:off x="1916738"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2" name="tx172"/>
            <p:cNvSpPr/>
            <p:nvPr/>
          </p:nvSpPr>
          <p:spPr>
            <a:xfrm>
              <a:off x="4486391"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3" name="tx173"/>
            <p:cNvSpPr/>
            <p:nvPr/>
          </p:nvSpPr>
          <p:spPr>
            <a:xfrm>
              <a:off x="6025610"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74" name="tx174"/>
            <p:cNvSpPr/>
            <p:nvPr/>
          </p:nvSpPr>
          <p:spPr>
            <a:xfrm>
              <a:off x="4669129"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75" name="tx17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787483"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0" name="tx180"/>
            <p:cNvSpPr/>
            <p:nvPr/>
          </p:nvSpPr>
          <p:spPr>
            <a:xfrm>
              <a:off x="4349349"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1" name="tx181"/>
            <p:cNvSpPr/>
            <p:nvPr/>
          </p:nvSpPr>
          <p:spPr>
            <a:xfrm>
              <a:off x="5911215"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2" name="tx182"/>
            <p:cNvSpPr/>
            <p:nvPr/>
          </p:nvSpPr>
          <p:spPr>
            <a:xfrm>
              <a:off x="7473080"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3" name="tx183"/>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99%. This is similar to in 2019, where coverage was 99%.
&lt;1,000 children missed their routine first dose of measles vaccine.
MCV2 is typically administered to children between 18 months and five years old. MCV2 coverage remained relatively constant (within 1%) at 96%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42843"/>
            </a:xfrm>
            <a:custGeom>
              <a:avLst/>
              <a:pathLst>
                <a:path w="3397293" h="342843">
                  <a:moveTo>
                    <a:pt x="0" y="342843"/>
                  </a:moveTo>
                  <a:lnTo>
                    <a:pt x="141553" y="257132"/>
                  </a:lnTo>
                  <a:lnTo>
                    <a:pt x="283107" y="171421"/>
                  </a:lnTo>
                  <a:lnTo>
                    <a:pt x="424661" y="85710"/>
                  </a:lnTo>
                  <a:lnTo>
                    <a:pt x="566215" y="114281"/>
                  </a:lnTo>
                  <a:lnTo>
                    <a:pt x="707769" y="171421"/>
                  </a:lnTo>
                  <a:lnTo>
                    <a:pt x="849323" y="57140"/>
                  </a:lnTo>
                  <a:lnTo>
                    <a:pt x="990877" y="114281"/>
                  </a:lnTo>
                  <a:lnTo>
                    <a:pt x="1132431" y="57140"/>
                  </a:lnTo>
                  <a:lnTo>
                    <a:pt x="1273984" y="114281"/>
                  </a:lnTo>
                  <a:lnTo>
                    <a:pt x="1415538" y="85710"/>
                  </a:lnTo>
                  <a:lnTo>
                    <a:pt x="1557092" y="57140"/>
                  </a:lnTo>
                  <a:lnTo>
                    <a:pt x="1698646" y="57140"/>
                  </a:lnTo>
                  <a:lnTo>
                    <a:pt x="1840200" y="28570"/>
                  </a:lnTo>
                  <a:lnTo>
                    <a:pt x="1981754" y="28570"/>
                  </a:lnTo>
                  <a:lnTo>
                    <a:pt x="2123308" y="28570"/>
                  </a:lnTo>
                  <a:lnTo>
                    <a:pt x="2264862" y="28570"/>
                  </a:lnTo>
                  <a:lnTo>
                    <a:pt x="2406416" y="28570"/>
                  </a:lnTo>
                  <a:lnTo>
                    <a:pt x="2547969" y="0"/>
                  </a:lnTo>
                  <a:lnTo>
                    <a:pt x="2689523" y="0"/>
                  </a:lnTo>
                  <a:lnTo>
                    <a:pt x="2831077" y="0"/>
                  </a:lnTo>
                  <a:lnTo>
                    <a:pt x="2972631" y="28570"/>
                  </a:lnTo>
                  <a:lnTo>
                    <a:pt x="3114185" y="2857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42843"/>
            </a:xfrm>
            <a:custGeom>
              <a:avLst/>
              <a:pathLst>
                <a:path w="3397293" h="342843">
                  <a:moveTo>
                    <a:pt x="0" y="342843"/>
                  </a:moveTo>
                  <a:lnTo>
                    <a:pt x="141553" y="257132"/>
                  </a:lnTo>
                  <a:lnTo>
                    <a:pt x="283107" y="171421"/>
                  </a:lnTo>
                  <a:lnTo>
                    <a:pt x="424661" y="85710"/>
                  </a:lnTo>
                  <a:lnTo>
                    <a:pt x="566215" y="114281"/>
                  </a:lnTo>
                  <a:lnTo>
                    <a:pt x="707769" y="171421"/>
                  </a:lnTo>
                  <a:lnTo>
                    <a:pt x="849323" y="57140"/>
                  </a:lnTo>
                  <a:lnTo>
                    <a:pt x="990877" y="114281"/>
                  </a:lnTo>
                  <a:lnTo>
                    <a:pt x="1132431" y="57140"/>
                  </a:lnTo>
                  <a:lnTo>
                    <a:pt x="1273984" y="114281"/>
                  </a:lnTo>
                  <a:lnTo>
                    <a:pt x="1415538" y="85710"/>
                  </a:lnTo>
                  <a:lnTo>
                    <a:pt x="1557092" y="57140"/>
                  </a:lnTo>
                  <a:lnTo>
                    <a:pt x="1698646" y="57140"/>
                  </a:lnTo>
                  <a:lnTo>
                    <a:pt x="1840200" y="28570"/>
                  </a:lnTo>
                  <a:lnTo>
                    <a:pt x="1981754" y="28570"/>
                  </a:lnTo>
                  <a:lnTo>
                    <a:pt x="2123308" y="28570"/>
                  </a:lnTo>
                  <a:lnTo>
                    <a:pt x="2264862" y="28570"/>
                  </a:lnTo>
                  <a:lnTo>
                    <a:pt x="2406416" y="28570"/>
                  </a:lnTo>
                  <a:lnTo>
                    <a:pt x="2547969" y="0"/>
                  </a:lnTo>
                  <a:lnTo>
                    <a:pt x="2689523" y="0"/>
                  </a:lnTo>
                  <a:lnTo>
                    <a:pt x="2831077" y="0"/>
                  </a:lnTo>
                  <a:lnTo>
                    <a:pt x="2972631" y="28570"/>
                  </a:lnTo>
                  <a:lnTo>
                    <a:pt x="3114185" y="2857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42843"/>
            </a:xfrm>
            <a:custGeom>
              <a:avLst/>
              <a:pathLst>
                <a:path w="3397293" h="342843">
                  <a:moveTo>
                    <a:pt x="0" y="342843"/>
                  </a:moveTo>
                  <a:lnTo>
                    <a:pt x="141553" y="257132"/>
                  </a:lnTo>
                  <a:lnTo>
                    <a:pt x="283107" y="171421"/>
                  </a:lnTo>
                  <a:lnTo>
                    <a:pt x="424661" y="85710"/>
                  </a:lnTo>
                  <a:lnTo>
                    <a:pt x="566215" y="114281"/>
                  </a:lnTo>
                  <a:lnTo>
                    <a:pt x="707769" y="171421"/>
                  </a:lnTo>
                  <a:lnTo>
                    <a:pt x="849323" y="57140"/>
                  </a:lnTo>
                  <a:lnTo>
                    <a:pt x="990877" y="114281"/>
                  </a:lnTo>
                  <a:lnTo>
                    <a:pt x="1132431" y="57140"/>
                  </a:lnTo>
                  <a:lnTo>
                    <a:pt x="1273984" y="114281"/>
                  </a:lnTo>
                  <a:lnTo>
                    <a:pt x="1415538" y="85710"/>
                  </a:lnTo>
                  <a:lnTo>
                    <a:pt x="1557092" y="57140"/>
                  </a:lnTo>
                  <a:lnTo>
                    <a:pt x="1698646" y="57140"/>
                  </a:lnTo>
                  <a:lnTo>
                    <a:pt x="1840200" y="28570"/>
                  </a:lnTo>
                  <a:lnTo>
                    <a:pt x="1981754" y="28570"/>
                  </a:lnTo>
                  <a:lnTo>
                    <a:pt x="2123308" y="28570"/>
                  </a:lnTo>
                  <a:lnTo>
                    <a:pt x="2264862" y="28570"/>
                  </a:lnTo>
                  <a:lnTo>
                    <a:pt x="2406416" y="28570"/>
                  </a:lnTo>
                  <a:lnTo>
                    <a:pt x="2547969" y="0"/>
                  </a:lnTo>
                  <a:lnTo>
                    <a:pt x="2689523" y="0"/>
                  </a:lnTo>
                  <a:lnTo>
                    <a:pt x="2831077" y="0"/>
                  </a:lnTo>
                  <a:lnTo>
                    <a:pt x="2972631" y="28570"/>
                  </a:lnTo>
                  <a:lnTo>
                    <a:pt x="3114185" y="2857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77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7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6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21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898" y="480401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0" name="tx60"/>
            <p:cNvSpPr/>
            <p:nvPr/>
          </p:nvSpPr>
          <p:spPr>
            <a:xfrm>
              <a:off x="251386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31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0359" y="471005"/>
              <a:ext cx="25585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Portugal,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439940"/>
            </a:xfrm>
            <a:custGeom>
              <a:avLst/>
              <a:pathLst>
                <a:path w="3397293" h="1439940">
                  <a:moveTo>
                    <a:pt x="0" y="1439940"/>
                  </a:moveTo>
                  <a:lnTo>
                    <a:pt x="141553" y="1079955"/>
                  </a:lnTo>
                  <a:lnTo>
                    <a:pt x="283107" y="719970"/>
                  </a:lnTo>
                  <a:lnTo>
                    <a:pt x="424661" y="359985"/>
                  </a:lnTo>
                  <a:lnTo>
                    <a:pt x="566215" y="479980"/>
                  </a:lnTo>
                  <a:lnTo>
                    <a:pt x="707769" y="719970"/>
                  </a:lnTo>
                  <a:lnTo>
                    <a:pt x="849323" y="239990"/>
                  </a:lnTo>
                  <a:lnTo>
                    <a:pt x="990877" y="479980"/>
                  </a:lnTo>
                  <a:lnTo>
                    <a:pt x="1132431" y="239990"/>
                  </a:lnTo>
                  <a:lnTo>
                    <a:pt x="1273984" y="479980"/>
                  </a:lnTo>
                  <a:lnTo>
                    <a:pt x="1415538" y="359985"/>
                  </a:lnTo>
                  <a:lnTo>
                    <a:pt x="1557092" y="239990"/>
                  </a:lnTo>
                  <a:lnTo>
                    <a:pt x="1698646" y="239990"/>
                  </a:lnTo>
                  <a:lnTo>
                    <a:pt x="1840200" y="119995"/>
                  </a:lnTo>
                  <a:lnTo>
                    <a:pt x="1981754" y="119995"/>
                  </a:lnTo>
                  <a:lnTo>
                    <a:pt x="2123308" y="119995"/>
                  </a:lnTo>
                  <a:lnTo>
                    <a:pt x="2264862" y="119995"/>
                  </a:lnTo>
                  <a:lnTo>
                    <a:pt x="2406416" y="119995"/>
                  </a:lnTo>
                  <a:lnTo>
                    <a:pt x="2547969" y="0"/>
                  </a:lnTo>
                  <a:lnTo>
                    <a:pt x="2689523" y="0"/>
                  </a:lnTo>
                  <a:lnTo>
                    <a:pt x="2831077" y="0"/>
                  </a:lnTo>
                  <a:lnTo>
                    <a:pt x="2972631" y="119995"/>
                  </a:lnTo>
                  <a:lnTo>
                    <a:pt x="3114185" y="119995"/>
                  </a:lnTo>
                  <a:lnTo>
                    <a:pt x="3255739" y="119995"/>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439940"/>
            </a:xfrm>
            <a:custGeom>
              <a:avLst/>
              <a:pathLst>
                <a:path w="3397293" h="1439940">
                  <a:moveTo>
                    <a:pt x="0" y="1439940"/>
                  </a:moveTo>
                  <a:lnTo>
                    <a:pt x="141553" y="1079955"/>
                  </a:lnTo>
                  <a:lnTo>
                    <a:pt x="283107" y="719970"/>
                  </a:lnTo>
                  <a:lnTo>
                    <a:pt x="424661" y="359985"/>
                  </a:lnTo>
                  <a:lnTo>
                    <a:pt x="566215" y="479980"/>
                  </a:lnTo>
                  <a:lnTo>
                    <a:pt x="707769" y="719970"/>
                  </a:lnTo>
                  <a:lnTo>
                    <a:pt x="849323" y="239990"/>
                  </a:lnTo>
                  <a:lnTo>
                    <a:pt x="990877" y="479980"/>
                  </a:lnTo>
                  <a:lnTo>
                    <a:pt x="1132431" y="239990"/>
                  </a:lnTo>
                  <a:lnTo>
                    <a:pt x="1273984" y="479980"/>
                  </a:lnTo>
                  <a:lnTo>
                    <a:pt x="1415538" y="359985"/>
                  </a:lnTo>
                  <a:lnTo>
                    <a:pt x="1557092" y="239990"/>
                  </a:lnTo>
                  <a:lnTo>
                    <a:pt x="1698646" y="239990"/>
                  </a:lnTo>
                  <a:lnTo>
                    <a:pt x="1840200" y="119995"/>
                  </a:lnTo>
                  <a:lnTo>
                    <a:pt x="1981754" y="119995"/>
                  </a:lnTo>
                  <a:lnTo>
                    <a:pt x="2123308" y="119995"/>
                  </a:lnTo>
                  <a:lnTo>
                    <a:pt x="2264862" y="119995"/>
                  </a:lnTo>
                  <a:lnTo>
                    <a:pt x="2406416" y="119995"/>
                  </a:lnTo>
                  <a:lnTo>
                    <a:pt x="2547969" y="0"/>
                  </a:lnTo>
                  <a:lnTo>
                    <a:pt x="2689523" y="0"/>
                  </a:lnTo>
                  <a:lnTo>
                    <a:pt x="2831077" y="0"/>
                  </a:lnTo>
                  <a:lnTo>
                    <a:pt x="2972631" y="119995"/>
                  </a:lnTo>
                  <a:lnTo>
                    <a:pt x="3114185" y="119995"/>
                  </a:lnTo>
                  <a:lnTo>
                    <a:pt x="3255739" y="119995"/>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631932"/>
            </a:xfrm>
            <a:custGeom>
              <a:avLst/>
              <a:pathLst>
                <a:path w="0" h="1631932">
                  <a:moveTo>
                    <a:pt x="0" y="16319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911962"/>
            </a:xfrm>
            <a:custGeom>
              <a:avLst/>
              <a:pathLst>
                <a:path w="0" h="911962">
                  <a:moveTo>
                    <a:pt x="0" y="9119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439940"/>
            </a:xfrm>
            <a:custGeom>
              <a:avLst/>
              <a:pathLst>
                <a:path w="3397293" h="1439940">
                  <a:moveTo>
                    <a:pt x="0" y="1439940"/>
                  </a:moveTo>
                  <a:lnTo>
                    <a:pt x="141553" y="1079955"/>
                  </a:lnTo>
                  <a:lnTo>
                    <a:pt x="283107" y="719970"/>
                  </a:lnTo>
                  <a:lnTo>
                    <a:pt x="424661" y="359985"/>
                  </a:lnTo>
                  <a:lnTo>
                    <a:pt x="566215" y="479980"/>
                  </a:lnTo>
                  <a:lnTo>
                    <a:pt x="707769" y="719970"/>
                  </a:lnTo>
                  <a:lnTo>
                    <a:pt x="849323" y="239990"/>
                  </a:lnTo>
                  <a:lnTo>
                    <a:pt x="990877" y="479980"/>
                  </a:lnTo>
                  <a:lnTo>
                    <a:pt x="1132431" y="239990"/>
                  </a:lnTo>
                  <a:lnTo>
                    <a:pt x="1273984" y="479980"/>
                  </a:lnTo>
                  <a:lnTo>
                    <a:pt x="1415538" y="359985"/>
                  </a:lnTo>
                  <a:lnTo>
                    <a:pt x="1557092" y="239990"/>
                  </a:lnTo>
                  <a:lnTo>
                    <a:pt x="1698646" y="239990"/>
                  </a:lnTo>
                  <a:lnTo>
                    <a:pt x="1840200" y="119995"/>
                  </a:lnTo>
                  <a:lnTo>
                    <a:pt x="1981754" y="119995"/>
                  </a:lnTo>
                  <a:lnTo>
                    <a:pt x="2123308" y="119995"/>
                  </a:lnTo>
                  <a:lnTo>
                    <a:pt x="2264862" y="119995"/>
                  </a:lnTo>
                  <a:lnTo>
                    <a:pt x="2406416" y="119995"/>
                  </a:lnTo>
                  <a:lnTo>
                    <a:pt x="2547969" y="0"/>
                  </a:lnTo>
                  <a:lnTo>
                    <a:pt x="2689523" y="0"/>
                  </a:lnTo>
                  <a:lnTo>
                    <a:pt x="2831077" y="0"/>
                  </a:lnTo>
                  <a:lnTo>
                    <a:pt x="2972631" y="119995"/>
                  </a:lnTo>
                  <a:lnTo>
                    <a:pt x="3114185" y="119995"/>
                  </a:lnTo>
                  <a:lnTo>
                    <a:pt x="3255739" y="119995"/>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78652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097238"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805008"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44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44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34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59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1597" y="480401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22" name="tx122"/>
            <p:cNvSpPr/>
            <p:nvPr/>
          </p:nvSpPr>
          <p:spPr>
            <a:xfrm>
              <a:off x="68305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301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758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931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103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276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34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517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690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599381" cy="149993"/>
            </a:xfrm>
            <a:prstGeom prst="rect">
              <a:avLst/>
            </a:prstGeom>
            <a:solidFill>
              <a:srgbClr val="E2231A">
                <a:alpha val="80000"/>
              </a:srgbClr>
            </a:solidFill>
          </p:spPr>
          <p:txBody>
            <a:bodyPr/>
            <a:lstStyle/>
            <a:p/>
          </p:txBody>
        </p:sp>
        <p:sp>
          <p:nvSpPr>
            <p:cNvPr id="137" name="rc137"/>
            <p:cNvSpPr/>
            <p:nvPr/>
          </p:nvSpPr>
          <p:spPr>
            <a:xfrm>
              <a:off x="1317178" y="5637654"/>
              <a:ext cx="7321564" cy="149993"/>
            </a:xfrm>
            <a:prstGeom prst="rect">
              <a:avLst/>
            </a:prstGeom>
            <a:solidFill>
              <a:srgbClr val="E2231A">
                <a:alpha val="80000"/>
              </a:srgbClr>
            </a:solidFill>
          </p:spPr>
          <p:txBody>
            <a:bodyPr/>
            <a:lstStyle/>
            <a:p/>
          </p:txBody>
        </p:sp>
        <p:sp>
          <p:nvSpPr>
            <p:cNvPr id="138" name="rc138"/>
            <p:cNvSpPr/>
            <p:nvPr/>
          </p:nvSpPr>
          <p:spPr>
            <a:xfrm>
              <a:off x="1317178" y="5450161"/>
              <a:ext cx="3641726"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0137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52021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73194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Portugal (99%) was 15 percentage points higher than the global average (84%) and 5 percentage points higher than the average across all non-programme countries (94%).
National MCV1 coverage was the same as in 2019 (99%).
The number of unvaccinated children remained approximately the same (&lt;1,000)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Portugal ranked number 38 out of 41 countries for lowest MCV1 coverage (based on tied ranks).
Portugal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52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0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5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30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78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330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98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63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91428"/>
              <a:ext cx="249522" cy="1511268"/>
            </a:xfrm>
            <a:prstGeom prst="rect">
              <a:avLst/>
            </a:prstGeom>
            <a:solidFill>
              <a:srgbClr val="80BD41">
                <a:alpha val="100000"/>
              </a:srgbClr>
            </a:solidFill>
          </p:spPr>
          <p:txBody>
            <a:bodyPr/>
            <a:lstStyle/>
            <a:p/>
          </p:txBody>
        </p:sp>
        <p:sp>
          <p:nvSpPr>
            <p:cNvPr id="25" name="rc25"/>
            <p:cNvSpPr/>
            <p:nvPr/>
          </p:nvSpPr>
          <p:spPr>
            <a:xfrm>
              <a:off x="1296273" y="2365539"/>
              <a:ext cx="249522" cy="225889"/>
            </a:xfrm>
            <a:prstGeom prst="rect">
              <a:avLst/>
            </a:prstGeom>
            <a:solidFill>
              <a:srgbClr val="E2231A">
                <a:alpha val="100000"/>
              </a:srgbClr>
            </a:solidFill>
          </p:spPr>
          <p:txBody>
            <a:bodyPr/>
            <a:lstStyle/>
            <a:p/>
          </p:txBody>
        </p:sp>
        <p:sp>
          <p:nvSpPr>
            <p:cNvPr id="26" name="rc26"/>
            <p:cNvSpPr/>
            <p:nvPr/>
          </p:nvSpPr>
          <p:spPr>
            <a:xfrm>
              <a:off x="1573521" y="2617735"/>
              <a:ext cx="249522" cy="1484961"/>
            </a:xfrm>
            <a:prstGeom prst="rect">
              <a:avLst/>
            </a:prstGeom>
            <a:solidFill>
              <a:srgbClr val="80BD41">
                <a:alpha val="100000"/>
              </a:srgbClr>
            </a:solidFill>
          </p:spPr>
          <p:txBody>
            <a:bodyPr/>
            <a:lstStyle/>
            <a:p/>
          </p:txBody>
        </p:sp>
        <p:sp>
          <p:nvSpPr>
            <p:cNvPr id="27" name="rc27"/>
            <p:cNvSpPr/>
            <p:nvPr/>
          </p:nvSpPr>
          <p:spPr>
            <a:xfrm>
              <a:off x="1573521" y="2452690"/>
              <a:ext cx="249522" cy="165044"/>
            </a:xfrm>
            <a:prstGeom prst="rect">
              <a:avLst/>
            </a:prstGeom>
            <a:solidFill>
              <a:srgbClr val="E2231A">
                <a:alpha val="100000"/>
              </a:srgbClr>
            </a:solidFill>
          </p:spPr>
          <p:txBody>
            <a:bodyPr/>
            <a:lstStyle/>
            <a:p/>
          </p:txBody>
        </p:sp>
        <p:sp>
          <p:nvSpPr>
            <p:cNvPr id="28" name="rc28"/>
            <p:cNvSpPr/>
            <p:nvPr/>
          </p:nvSpPr>
          <p:spPr>
            <a:xfrm>
              <a:off x="1850769" y="2558213"/>
              <a:ext cx="249522" cy="1544483"/>
            </a:xfrm>
            <a:prstGeom prst="rect">
              <a:avLst/>
            </a:prstGeom>
            <a:solidFill>
              <a:srgbClr val="80BD41">
                <a:alpha val="100000"/>
              </a:srgbClr>
            </a:solidFill>
          </p:spPr>
          <p:txBody>
            <a:bodyPr/>
            <a:lstStyle/>
            <a:p/>
          </p:txBody>
        </p:sp>
        <p:sp>
          <p:nvSpPr>
            <p:cNvPr id="29" name="rc29"/>
            <p:cNvSpPr/>
            <p:nvPr/>
          </p:nvSpPr>
          <p:spPr>
            <a:xfrm>
              <a:off x="1850769" y="2441962"/>
              <a:ext cx="249522" cy="116251"/>
            </a:xfrm>
            <a:prstGeom prst="rect">
              <a:avLst/>
            </a:prstGeom>
            <a:solidFill>
              <a:srgbClr val="E2231A">
                <a:alpha val="100000"/>
              </a:srgbClr>
            </a:solidFill>
          </p:spPr>
          <p:txBody>
            <a:bodyPr/>
            <a:lstStyle/>
            <a:p/>
          </p:txBody>
        </p:sp>
        <p:sp>
          <p:nvSpPr>
            <p:cNvPr id="30" name="rc30"/>
            <p:cNvSpPr/>
            <p:nvPr/>
          </p:nvSpPr>
          <p:spPr>
            <a:xfrm>
              <a:off x="2128016" y="2527791"/>
              <a:ext cx="249522" cy="1574905"/>
            </a:xfrm>
            <a:prstGeom prst="rect">
              <a:avLst/>
            </a:prstGeom>
            <a:solidFill>
              <a:srgbClr val="80BD41">
                <a:alpha val="100000"/>
              </a:srgbClr>
            </a:solidFill>
          </p:spPr>
          <p:txBody>
            <a:bodyPr/>
            <a:lstStyle/>
            <a:p/>
          </p:txBody>
        </p:sp>
        <p:sp>
          <p:nvSpPr>
            <p:cNvPr id="31" name="rc31"/>
            <p:cNvSpPr/>
            <p:nvPr/>
          </p:nvSpPr>
          <p:spPr>
            <a:xfrm>
              <a:off x="2128016" y="2462243"/>
              <a:ext cx="249522" cy="65547"/>
            </a:xfrm>
            <a:prstGeom prst="rect">
              <a:avLst/>
            </a:prstGeom>
            <a:solidFill>
              <a:srgbClr val="E2231A">
                <a:alpha val="100000"/>
              </a:srgbClr>
            </a:solidFill>
          </p:spPr>
          <p:txBody>
            <a:bodyPr/>
            <a:lstStyle/>
            <a:p/>
          </p:txBody>
        </p:sp>
        <p:sp>
          <p:nvSpPr>
            <p:cNvPr id="32" name="rc32"/>
            <p:cNvSpPr/>
            <p:nvPr/>
          </p:nvSpPr>
          <p:spPr>
            <a:xfrm>
              <a:off x="2405264" y="2582169"/>
              <a:ext cx="249522" cy="1520527"/>
            </a:xfrm>
            <a:prstGeom prst="rect">
              <a:avLst/>
            </a:prstGeom>
            <a:solidFill>
              <a:srgbClr val="80BD41">
                <a:alpha val="100000"/>
              </a:srgbClr>
            </a:solidFill>
          </p:spPr>
          <p:txBody>
            <a:bodyPr/>
            <a:lstStyle/>
            <a:p/>
          </p:txBody>
        </p:sp>
        <p:sp>
          <p:nvSpPr>
            <p:cNvPr id="33" name="rc33"/>
            <p:cNvSpPr/>
            <p:nvPr/>
          </p:nvSpPr>
          <p:spPr>
            <a:xfrm>
              <a:off x="2405264" y="2502219"/>
              <a:ext cx="249522" cy="79950"/>
            </a:xfrm>
            <a:prstGeom prst="rect">
              <a:avLst/>
            </a:prstGeom>
            <a:solidFill>
              <a:srgbClr val="E2231A">
                <a:alpha val="100000"/>
              </a:srgbClr>
            </a:solidFill>
          </p:spPr>
          <p:txBody>
            <a:bodyPr/>
            <a:lstStyle/>
            <a:p/>
          </p:txBody>
        </p:sp>
        <p:sp>
          <p:nvSpPr>
            <p:cNvPr id="34" name="rc34"/>
            <p:cNvSpPr/>
            <p:nvPr/>
          </p:nvSpPr>
          <p:spPr>
            <a:xfrm>
              <a:off x="2682512" y="2619793"/>
              <a:ext cx="249522" cy="1482904"/>
            </a:xfrm>
            <a:prstGeom prst="rect">
              <a:avLst/>
            </a:prstGeom>
            <a:solidFill>
              <a:srgbClr val="80BD41">
                <a:alpha val="100000"/>
              </a:srgbClr>
            </a:solidFill>
          </p:spPr>
          <p:txBody>
            <a:bodyPr/>
            <a:lstStyle/>
            <a:p/>
          </p:txBody>
        </p:sp>
        <p:sp>
          <p:nvSpPr>
            <p:cNvPr id="35" name="rc35"/>
            <p:cNvSpPr/>
            <p:nvPr/>
          </p:nvSpPr>
          <p:spPr>
            <a:xfrm>
              <a:off x="2682512" y="2508097"/>
              <a:ext cx="249522" cy="111695"/>
            </a:xfrm>
            <a:prstGeom prst="rect">
              <a:avLst/>
            </a:prstGeom>
            <a:solidFill>
              <a:srgbClr val="E2231A">
                <a:alpha val="100000"/>
              </a:srgbClr>
            </a:solidFill>
          </p:spPr>
          <p:txBody>
            <a:bodyPr/>
            <a:lstStyle/>
            <a:p/>
          </p:txBody>
        </p:sp>
        <p:sp>
          <p:nvSpPr>
            <p:cNvPr id="36" name="rc36"/>
            <p:cNvSpPr/>
            <p:nvPr/>
          </p:nvSpPr>
          <p:spPr>
            <a:xfrm>
              <a:off x="2959759" y="2607007"/>
              <a:ext cx="249522" cy="1495690"/>
            </a:xfrm>
            <a:prstGeom prst="rect">
              <a:avLst/>
            </a:prstGeom>
            <a:solidFill>
              <a:srgbClr val="80BD41">
                <a:alpha val="100000"/>
              </a:srgbClr>
            </a:solidFill>
          </p:spPr>
          <p:txBody>
            <a:bodyPr/>
            <a:lstStyle/>
            <a:p/>
          </p:txBody>
        </p:sp>
        <p:sp>
          <p:nvSpPr>
            <p:cNvPr id="37" name="rc37"/>
            <p:cNvSpPr/>
            <p:nvPr/>
          </p:nvSpPr>
          <p:spPr>
            <a:xfrm>
              <a:off x="2959759" y="2560712"/>
              <a:ext cx="249522" cy="46294"/>
            </a:xfrm>
            <a:prstGeom prst="rect">
              <a:avLst/>
            </a:prstGeom>
            <a:solidFill>
              <a:srgbClr val="E2231A">
                <a:alpha val="100000"/>
              </a:srgbClr>
            </a:solidFill>
          </p:spPr>
          <p:txBody>
            <a:bodyPr/>
            <a:lstStyle/>
            <a:p/>
          </p:txBody>
        </p:sp>
        <p:sp>
          <p:nvSpPr>
            <p:cNvPr id="38" name="rc38"/>
            <p:cNvSpPr/>
            <p:nvPr/>
          </p:nvSpPr>
          <p:spPr>
            <a:xfrm>
              <a:off x="3237007" y="2674906"/>
              <a:ext cx="249522" cy="1427791"/>
            </a:xfrm>
            <a:prstGeom prst="rect">
              <a:avLst/>
            </a:prstGeom>
            <a:solidFill>
              <a:srgbClr val="80BD41">
                <a:alpha val="100000"/>
              </a:srgbClr>
            </a:solidFill>
          </p:spPr>
          <p:txBody>
            <a:bodyPr/>
            <a:lstStyle/>
            <a:p/>
          </p:txBody>
        </p:sp>
        <p:sp>
          <p:nvSpPr>
            <p:cNvPr id="39" name="rc39"/>
            <p:cNvSpPr/>
            <p:nvPr/>
          </p:nvSpPr>
          <p:spPr>
            <a:xfrm>
              <a:off x="3237007" y="2599805"/>
              <a:ext cx="249522" cy="75100"/>
            </a:xfrm>
            <a:prstGeom prst="rect">
              <a:avLst/>
            </a:prstGeom>
            <a:solidFill>
              <a:srgbClr val="E2231A">
                <a:alpha val="100000"/>
              </a:srgbClr>
            </a:solidFill>
          </p:spPr>
          <p:txBody>
            <a:bodyPr/>
            <a:lstStyle/>
            <a:p/>
          </p:txBody>
        </p:sp>
        <p:sp>
          <p:nvSpPr>
            <p:cNvPr id="40" name="rc40"/>
            <p:cNvSpPr/>
            <p:nvPr/>
          </p:nvSpPr>
          <p:spPr>
            <a:xfrm>
              <a:off x="3514255" y="2627288"/>
              <a:ext cx="249522" cy="1475408"/>
            </a:xfrm>
            <a:prstGeom prst="rect">
              <a:avLst/>
            </a:prstGeom>
            <a:solidFill>
              <a:srgbClr val="80BD41">
                <a:alpha val="100000"/>
              </a:srgbClr>
            </a:solidFill>
          </p:spPr>
          <p:txBody>
            <a:bodyPr/>
            <a:lstStyle/>
            <a:p/>
          </p:txBody>
        </p:sp>
        <p:sp>
          <p:nvSpPr>
            <p:cNvPr id="41" name="rc41"/>
            <p:cNvSpPr/>
            <p:nvPr/>
          </p:nvSpPr>
          <p:spPr>
            <a:xfrm>
              <a:off x="3514255" y="2581728"/>
              <a:ext cx="249522" cy="45559"/>
            </a:xfrm>
            <a:prstGeom prst="rect">
              <a:avLst/>
            </a:prstGeom>
            <a:solidFill>
              <a:srgbClr val="E2231A">
                <a:alpha val="100000"/>
              </a:srgbClr>
            </a:solidFill>
          </p:spPr>
          <p:txBody>
            <a:bodyPr/>
            <a:lstStyle/>
            <a:p/>
          </p:txBody>
        </p:sp>
        <p:sp>
          <p:nvSpPr>
            <p:cNvPr id="42" name="rc42"/>
            <p:cNvSpPr/>
            <p:nvPr/>
          </p:nvSpPr>
          <p:spPr>
            <a:xfrm>
              <a:off x="3791502" y="2714440"/>
              <a:ext cx="249522" cy="1388256"/>
            </a:xfrm>
            <a:prstGeom prst="rect">
              <a:avLst/>
            </a:prstGeom>
            <a:solidFill>
              <a:srgbClr val="80BD41">
                <a:alpha val="100000"/>
              </a:srgbClr>
            </a:solidFill>
          </p:spPr>
          <p:txBody>
            <a:bodyPr/>
            <a:lstStyle/>
            <a:p/>
          </p:txBody>
        </p:sp>
        <p:sp>
          <p:nvSpPr>
            <p:cNvPr id="43" name="rc43"/>
            <p:cNvSpPr/>
            <p:nvPr/>
          </p:nvSpPr>
          <p:spPr>
            <a:xfrm>
              <a:off x="3791502" y="2641397"/>
              <a:ext cx="249522" cy="73042"/>
            </a:xfrm>
            <a:prstGeom prst="rect">
              <a:avLst/>
            </a:prstGeom>
            <a:solidFill>
              <a:srgbClr val="E2231A">
                <a:alpha val="100000"/>
              </a:srgbClr>
            </a:solidFill>
          </p:spPr>
          <p:txBody>
            <a:bodyPr/>
            <a:lstStyle/>
            <a:p/>
          </p:txBody>
        </p:sp>
        <p:sp>
          <p:nvSpPr>
            <p:cNvPr id="44" name="rc44"/>
            <p:cNvSpPr/>
            <p:nvPr/>
          </p:nvSpPr>
          <p:spPr>
            <a:xfrm>
              <a:off x="4068750" y="2684459"/>
              <a:ext cx="249522" cy="1418238"/>
            </a:xfrm>
            <a:prstGeom prst="rect">
              <a:avLst/>
            </a:prstGeom>
            <a:solidFill>
              <a:srgbClr val="80BD41">
                <a:alpha val="100000"/>
              </a:srgbClr>
            </a:solidFill>
          </p:spPr>
          <p:txBody>
            <a:bodyPr/>
            <a:lstStyle/>
            <a:p/>
          </p:txBody>
        </p:sp>
        <p:sp>
          <p:nvSpPr>
            <p:cNvPr id="45" name="rc45"/>
            <p:cNvSpPr/>
            <p:nvPr/>
          </p:nvSpPr>
          <p:spPr>
            <a:xfrm>
              <a:off x="4068750" y="2625377"/>
              <a:ext cx="249522" cy="59081"/>
            </a:xfrm>
            <a:prstGeom prst="rect">
              <a:avLst/>
            </a:prstGeom>
            <a:solidFill>
              <a:srgbClr val="E2231A">
                <a:alpha val="100000"/>
              </a:srgbClr>
            </a:solidFill>
          </p:spPr>
          <p:txBody>
            <a:bodyPr/>
            <a:lstStyle/>
            <a:p/>
          </p:txBody>
        </p:sp>
        <p:sp>
          <p:nvSpPr>
            <p:cNvPr id="46" name="rc46"/>
            <p:cNvSpPr/>
            <p:nvPr/>
          </p:nvSpPr>
          <p:spPr>
            <a:xfrm>
              <a:off x="4345998" y="2730018"/>
              <a:ext cx="249522" cy="1372678"/>
            </a:xfrm>
            <a:prstGeom prst="rect">
              <a:avLst/>
            </a:prstGeom>
            <a:solidFill>
              <a:srgbClr val="80BD41">
                <a:alpha val="100000"/>
              </a:srgbClr>
            </a:solidFill>
          </p:spPr>
          <p:txBody>
            <a:bodyPr/>
            <a:lstStyle/>
            <a:p/>
          </p:txBody>
        </p:sp>
        <p:sp>
          <p:nvSpPr>
            <p:cNvPr id="47" name="rc47"/>
            <p:cNvSpPr/>
            <p:nvPr/>
          </p:nvSpPr>
          <p:spPr>
            <a:xfrm>
              <a:off x="4345998" y="2687545"/>
              <a:ext cx="249522" cy="42473"/>
            </a:xfrm>
            <a:prstGeom prst="rect">
              <a:avLst/>
            </a:prstGeom>
            <a:solidFill>
              <a:srgbClr val="E2231A">
                <a:alpha val="100000"/>
              </a:srgbClr>
            </a:solidFill>
          </p:spPr>
          <p:txBody>
            <a:bodyPr/>
            <a:lstStyle/>
            <a:p/>
          </p:txBody>
        </p:sp>
        <p:sp>
          <p:nvSpPr>
            <p:cNvPr id="48" name="rc48"/>
            <p:cNvSpPr/>
            <p:nvPr/>
          </p:nvSpPr>
          <p:spPr>
            <a:xfrm>
              <a:off x="4623245" y="2827458"/>
              <a:ext cx="249522" cy="1275238"/>
            </a:xfrm>
            <a:prstGeom prst="rect">
              <a:avLst/>
            </a:prstGeom>
            <a:solidFill>
              <a:srgbClr val="80BD41">
                <a:alpha val="100000"/>
              </a:srgbClr>
            </a:solidFill>
          </p:spPr>
          <p:txBody>
            <a:bodyPr/>
            <a:lstStyle/>
            <a:p/>
          </p:txBody>
        </p:sp>
        <p:sp>
          <p:nvSpPr>
            <p:cNvPr id="49" name="rc49"/>
            <p:cNvSpPr/>
            <p:nvPr/>
          </p:nvSpPr>
          <p:spPr>
            <a:xfrm>
              <a:off x="4623245" y="2788071"/>
              <a:ext cx="249522" cy="39387"/>
            </a:xfrm>
            <a:prstGeom prst="rect">
              <a:avLst/>
            </a:prstGeom>
            <a:solidFill>
              <a:srgbClr val="E2231A">
                <a:alpha val="100000"/>
              </a:srgbClr>
            </a:solidFill>
          </p:spPr>
          <p:txBody>
            <a:bodyPr/>
            <a:lstStyle/>
            <a:p/>
          </p:txBody>
        </p:sp>
        <p:sp>
          <p:nvSpPr>
            <p:cNvPr id="50" name="rc50"/>
            <p:cNvSpPr/>
            <p:nvPr/>
          </p:nvSpPr>
          <p:spPr>
            <a:xfrm>
              <a:off x="4900493" y="2909466"/>
              <a:ext cx="249522" cy="1193230"/>
            </a:xfrm>
            <a:prstGeom prst="rect">
              <a:avLst/>
            </a:prstGeom>
            <a:solidFill>
              <a:srgbClr val="80BD41">
                <a:alpha val="100000"/>
              </a:srgbClr>
            </a:solidFill>
          </p:spPr>
          <p:txBody>
            <a:bodyPr/>
            <a:lstStyle/>
            <a:p/>
          </p:txBody>
        </p:sp>
        <p:sp>
          <p:nvSpPr>
            <p:cNvPr id="51" name="rc51"/>
            <p:cNvSpPr/>
            <p:nvPr/>
          </p:nvSpPr>
          <p:spPr>
            <a:xfrm>
              <a:off x="4900493" y="2885069"/>
              <a:ext cx="249522" cy="24396"/>
            </a:xfrm>
            <a:prstGeom prst="rect">
              <a:avLst/>
            </a:prstGeom>
            <a:solidFill>
              <a:srgbClr val="E2231A">
                <a:alpha val="100000"/>
              </a:srgbClr>
            </a:solidFill>
          </p:spPr>
          <p:txBody>
            <a:bodyPr/>
            <a:lstStyle/>
            <a:p/>
          </p:txBody>
        </p:sp>
        <p:sp>
          <p:nvSpPr>
            <p:cNvPr id="52" name="rc52"/>
            <p:cNvSpPr/>
            <p:nvPr/>
          </p:nvSpPr>
          <p:spPr>
            <a:xfrm>
              <a:off x="5177741" y="2921958"/>
              <a:ext cx="249522" cy="1180738"/>
            </a:xfrm>
            <a:prstGeom prst="rect">
              <a:avLst/>
            </a:prstGeom>
            <a:solidFill>
              <a:srgbClr val="80BD41">
                <a:alpha val="100000"/>
              </a:srgbClr>
            </a:solidFill>
          </p:spPr>
          <p:txBody>
            <a:bodyPr/>
            <a:lstStyle/>
            <a:p/>
          </p:txBody>
        </p:sp>
        <p:sp>
          <p:nvSpPr>
            <p:cNvPr id="53" name="rc53"/>
            <p:cNvSpPr/>
            <p:nvPr/>
          </p:nvSpPr>
          <p:spPr>
            <a:xfrm>
              <a:off x="5177741" y="2897856"/>
              <a:ext cx="249522" cy="24102"/>
            </a:xfrm>
            <a:prstGeom prst="rect">
              <a:avLst/>
            </a:prstGeom>
            <a:solidFill>
              <a:srgbClr val="E2231A">
                <a:alpha val="100000"/>
              </a:srgbClr>
            </a:solidFill>
          </p:spPr>
          <p:txBody>
            <a:bodyPr/>
            <a:lstStyle/>
            <a:p/>
          </p:txBody>
        </p:sp>
        <p:sp>
          <p:nvSpPr>
            <p:cNvPr id="54" name="rc54"/>
            <p:cNvSpPr/>
            <p:nvPr/>
          </p:nvSpPr>
          <p:spPr>
            <a:xfrm>
              <a:off x="5454988" y="2884629"/>
              <a:ext cx="249522" cy="1218068"/>
            </a:xfrm>
            <a:prstGeom prst="rect">
              <a:avLst/>
            </a:prstGeom>
            <a:solidFill>
              <a:srgbClr val="80BD41">
                <a:alpha val="100000"/>
              </a:srgbClr>
            </a:solidFill>
          </p:spPr>
          <p:txBody>
            <a:bodyPr/>
            <a:lstStyle/>
            <a:p/>
          </p:txBody>
        </p:sp>
        <p:sp>
          <p:nvSpPr>
            <p:cNvPr id="55" name="rc55"/>
            <p:cNvSpPr/>
            <p:nvPr/>
          </p:nvSpPr>
          <p:spPr>
            <a:xfrm>
              <a:off x="5454988" y="2859791"/>
              <a:ext cx="249522" cy="24837"/>
            </a:xfrm>
            <a:prstGeom prst="rect">
              <a:avLst/>
            </a:prstGeom>
            <a:solidFill>
              <a:srgbClr val="E2231A">
                <a:alpha val="100000"/>
              </a:srgbClr>
            </a:solidFill>
          </p:spPr>
          <p:txBody>
            <a:bodyPr/>
            <a:lstStyle/>
            <a:p/>
          </p:txBody>
        </p:sp>
        <p:sp>
          <p:nvSpPr>
            <p:cNvPr id="56" name="rc56"/>
            <p:cNvSpPr/>
            <p:nvPr/>
          </p:nvSpPr>
          <p:spPr>
            <a:xfrm>
              <a:off x="5732236" y="2860967"/>
              <a:ext cx="249522" cy="1241730"/>
            </a:xfrm>
            <a:prstGeom prst="rect">
              <a:avLst/>
            </a:prstGeom>
            <a:solidFill>
              <a:srgbClr val="80BD41">
                <a:alpha val="100000"/>
              </a:srgbClr>
            </a:solidFill>
          </p:spPr>
          <p:txBody>
            <a:bodyPr/>
            <a:lstStyle/>
            <a:p/>
          </p:txBody>
        </p:sp>
        <p:sp>
          <p:nvSpPr>
            <p:cNvPr id="57" name="rc57"/>
            <p:cNvSpPr/>
            <p:nvPr/>
          </p:nvSpPr>
          <p:spPr>
            <a:xfrm>
              <a:off x="5732236" y="2835688"/>
              <a:ext cx="249522" cy="25278"/>
            </a:xfrm>
            <a:prstGeom prst="rect">
              <a:avLst/>
            </a:prstGeom>
            <a:solidFill>
              <a:srgbClr val="E2231A">
                <a:alpha val="100000"/>
              </a:srgbClr>
            </a:solidFill>
          </p:spPr>
          <p:txBody>
            <a:bodyPr/>
            <a:lstStyle/>
            <a:p/>
          </p:txBody>
        </p:sp>
        <p:sp>
          <p:nvSpPr>
            <p:cNvPr id="58" name="rc58"/>
            <p:cNvSpPr/>
            <p:nvPr/>
          </p:nvSpPr>
          <p:spPr>
            <a:xfrm>
              <a:off x="6009484" y="2872283"/>
              <a:ext cx="249522" cy="1230413"/>
            </a:xfrm>
            <a:prstGeom prst="rect">
              <a:avLst/>
            </a:prstGeom>
            <a:solidFill>
              <a:srgbClr val="80BD41">
                <a:alpha val="100000"/>
              </a:srgbClr>
            </a:solidFill>
          </p:spPr>
          <p:txBody>
            <a:bodyPr/>
            <a:lstStyle/>
            <a:p/>
          </p:txBody>
        </p:sp>
        <p:sp>
          <p:nvSpPr>
            <p:cNvPr id="59" name="rc59"/>
            <p:cNvSpPr/>
            <p:nvPr/>
          </p:nvSpPr>
          <p:spPr>
            <a:xfrm>
              <a:off x="6009484" y="2847152"/>
              <a:ext cx="249522" cy="25131"/>
            </a:xfrm>
            <a:prstGeom prst="rect">
              <a:avLst/>
            </a:prstGeom>
            <a:solidFill>
              <a:srgbClr val="E2231A">
                <a:alpha val="100000"/>
              </a:srgbClr>
            </a:solidFill>
          </p:spPr>
          <p:txBody>
            <a:bodyPr/>
            <a:lstStyle/>
            <a:p/>
          </p:txBody>
        </p:sp>
        <p:sp>
          <p:nvSpPr>
            <p:cNvPr id="60" name="rc60"/>
            <p:cNvSpPr/>
            <p:nvPr/>
          </p:nvSpPr>
          <p:spPr>
            <a:xfrm>
              <a:off x="6286731" y="2854647"/>
              <a:ext cx="249522" cy="1248049"/>
            </a:xfrm>
            <a:prstGeom prst="rect">
              <a:avLst/>
            </a:prstGeom>
            <a:solidFill>
              <a:srgbClr val="80BD41">
                <a:alpha val="100000"/>
              </a:srgbClr>
            </a:solidFill>
          </p:spPr>
          <p:txBody>
            <a:bodyPr/>
            <a:lstStyle/>
            <a:p/>
          </p:txBody>
        </p:sp>
        <p:sp>
          <p:nvSpPr>
            <p:cNvPr id="61" name="rc61"/>
            <p:cNvSpPr/>
            <p:nvPr/>
          </p:nvSpPr>
          <p:spPr>
            <a:xfrm>
              <a:off x="6286731" y="2842008"/>
              <a:ext cx="249522" cy="12639"/>
            </a:xfrm>
            <a:prstGeom prst="rect">
              <a:avLst/>
            </a:prstGeom>
            <a:solidFill>
              <a:srgbClr val="E2231A">
                <a:alpha val="100000"/>
              </a:srgbClr>
            </a:solidFill>
          </p:spPr>
          <p:txBody>
            <a:bodyPr/>
            <a:lstStyle/>
            <a:p/>
          </p:txBody>
        </p:sp>
        <p:sp>
          <p:nvSpPr>
            <p:cNvPr id="62" name="rc62"/>
            <p:cNvSpPr/>
            <p:nvPr/>
          </p:nvSpPr>
          <p:spPr>
            <a:xfrm>
              <a:off x="6563979" y="2865376"/>
              <a:ext cx="249522" cy="1237321"/>
            </a:xfrm>
            <a:prstGeom prst="rect">
              <a:avLst/>
            </a:prstGeom>
            <a:solidFill>
              <a:srgbClr val="80BD41">
                <a:alpha val="100000"/>
              </a:srgbClr>
            </a:solidFill>
          </p:spPr>
          <p:txBody>
            <a:bodyPr/>
            <a:lstStyle/>
            <a:p/>
          </p:txBody>
        </p:sp>
        <p:sp>
          <p:nvSpPr>
            <p:cNvPr id="63" name="rc63"/>
            <p:cNvSpPr/>
            <p:nvPr/>
          </p:nvSpPr>
          <p:spPr>
            <a:xfrm>
              <a:off x="6563979" y="2852883"/>
              <a:ext cx="249522" cy="12492"/>
            </a:xfrm>
            <a:prstGeom prst="rect">
              <a:avLst/>
            </a:prstGeom>
            <a:solidFill>
              <a:srgbClr val="E2231A">
                <a:alpha val="100000"/>
              </a:srgbClr>
            </a:solidFill>
          </p:spPr>
          <p:txBody>
            <a:bodyPr/>
            <a:lstStyle/>
            <a:p/>
          </p:txBody>
        </p:sp>
        <p:sp>
          <p:nvSpPr>
            <p:cNvPr id="64" name="rc64"/>
            <p:cNvSpPr/>
            <p:nvPr/>
          </p:nvSpPr>
          <p:spPr>
            <a:xfrm>
              <a:off x="6841227" y="2891977"/>
              <a:ext cx="249522" cy="1210719"/>
            </a:xfrm>
            <a:prstGeom prst="rect">
              <a:avLst/>
            </a:prstGeom>
            <a:solidFill>
              <a:srgbClr val="80BD41">
                <a:alpha val="100000"/>
              </a:srgbClr>
            </a:solidFill>
          </p:spPr>
          <p:txBody>
            <a:bodyPr/>
            <a:lstStyle/>
            <a:p/>
          </p:txBody>
        </p:sp>
        <p:sp>
          <p:nvSpPr>
            <p:cNvPr id="65" name="rc65"/>
            <p:cNvSpPr/>
            <p:nvPr/>
          </p:nvSpPr>
          <p:spPr>
            <a:xfrm>
              <a:off x="6841227" y="2879779"/>
              <a:ext cx="249522" cy="12198"/>
            </a:xfrm>
            <a:prstGeom prst="rect">
              <a:avLst/>
            </a:prstGeom>
            <a:solidFill>
              <a:srgbClr val="E2231A">
                <a:alpha val="100000"/>
              </a:srgbClr>
            </a:solidFill>
          </p:spPr>
          <p:txBody>
            <a:bodyPr/>
            <a:lstStyle/>
            <a:p/>
          </p:txBody>
        </p:sp>
        <p:sp>
          <p:nvSpPr>
            <p:cNvPr id="66" name="rc66"/>
            <p:cNvSpPr/>
            <p:nvPr/>
          </p:nvSpPr>
          <p:spPr>
            <a:xfrm>
              <a:off x="7118474" y="2983538"/>
              <a:ext cx="249522" cy="1119159"/>
            </a:xfrm>
            <a:prstGeom prst="rect">
              <a:avLst/>
            </a:prstGeom>
            <a:solidFill>
              <a:srgbClr val="80BD41">
                <a:alpha val="100000"/>
              </a:srgbClr>
            </a:solidFill>
          </p:spPr>
          <p:txBody>
            <a:bodyPr/>
            <a:lstStyle/>
            <a:p/>
          </p:txBody>
        </p:sp>
        <p:sp>
          <p:nvSpPr>
            <p:cNvPr id="67" name="rc67"/>
            <p:cNvSpPr/>
            <p:nvPr/>
          </p:nvSpPr>
          <p:spPr>
            <a:xfrm>
              <a:off x="7118474" y="2960758"/>
              <a:ext cx="249522" cy="22779"/>
            </a:xfrm>
            <a:prstGeom prst="rect">
              <a:avLst/>
            </a:prstGeom>
            <a:solidFill>
              <a:srgbClr val="E2231A">
                <a:alpha val="100000"/>
              </a:srgbClr>
            </a:solidFill>
          </p:spPr>
          <p:txBody>
            <a:bodyPr/>
            <a:lstStyle/>
            <a:p/>
          </p:txBody>
        </p:sp>
        <p:sp>
          <p:nvSpPr>
            <p:cNvPr id="68" name="rc68"/>
            <p:cNvSpPr/>
            <p:nvPr/>
          </p:nvSpPr>
          <p:spPr>
            <a:xfrm>
              <a:off x="7395722" y="2891242"/>
              <a:ext cx="249522" cy="1211454"/>
            </a:xfrm>
            <a:prstGeom prst="rect">
              <a:avLst/>
            </a:prstGeom>
            <a:solidFill>
              <a:srgbClr val="80BD41">
                <a:alpha val="100000"/>
              </a:srgbClr>
            </a:solidFill>
          </p:spPr>
          <p:txBody>
            <a:bodyPr/>
            <a:lstStyle/>
            <a:p/>
          </p:txBody>
        </p:sp>
        <p:sp>
          <p:nvSpPr>
            <p:cNvPr id="69" name="rc69"/>
            <p:cNvSpPr/>
            <p:nvPr/>
          </p:nvSpPr>
          <p:spPr>
            <a:xfrm>
              <a:off x="7395722" y="2866551"/>
              <a:ext cx="249522" cy="24690"/>
            </a:xfrm>
            <a:prstGeom prst="rect">
              <a:avLst/>
            </a:prstGeom>
            <a:solidFill>
              <a:srgbClr val="E2231A">
                <a:alpha val="100000"/>
              </a:srgbClr>
            </a:solidFill>
          </p:spPr>
          <p:txBody>
            <a:bodyPr/>
            <a:lstStyle/>
            <a:p/>
          </p:txBody>
        </p:sp>
        <p:sp>
          <p:nvSpPr>
            <p:cNvPr id="70" name="rc70"/>
            <p:cNvSpPr/>
            <p:nvPr/>
          </p:nvSpPr>
          <p:spPr>
            <a:xfrm>
              <a:off x="7672970" y="2857439"/>
              <a:ext cx="249522" cy="1245257"/>
            </a:xfrm>
            <a:prstGeom prst="rect">
              <a:avLst/>
            </a:prstGeom>
            <a:solidFill>
              <a:srgbClr val="80BD41">
                <a:alpha val="100000"/>
              </a:srgbClr>
            </a:solidFill>
          </p:spPr>
          <p:txBody>
            <a:bodyPr/>
            <a:lstStyle/>
            <a:p/>
          </p:txBody>
        </p:sp>
        <p:sp>
          <p:nvSpPr>
            <p:cNvPr id="71" name="rc71"/>
            <p:cNvSpPr/>
            <p:nvPr/>
          </p:nvSpPr>
          <p:spPr>
            <a:xfrm>
              <a:off x="7672970" y="2832014"/>
              <a:ext cx="249522" cy="25425"/>
            </a:xfrm>
            <a:prstGeom prst="rect">
              <a:avLst/>
            </a:prstGeom>
            <a:solidFill>
              <a:srgbClr val="E2231A">
                <a:alpha val="100000"/>
              </a:srgbClr>
            </a:solidFill>
          </p:spPr>
          <p:txBody>
            <a:bodyPr/>
            <a:lstStyle/>
            <a:p/>
          </p:txBody>
        </p:sp>
        <p:sp>
          <p:nvSpPr>
            <p:cNvPr id="72" name="rc72"/>
            <p:cNvSpPr/>
            <p:nvPr/>
          </p:nvSpPr>
          <p:spPr>
            <a:xfrm>
              <a:off x="7950217" y="2851708"/>
              <a:ext cx="249522" cy="1250989"/>
            </a:xfrm>
            <a:prstGeom prst="rect">
              <a:avLst/>
            </a:prstGeom>
            <a:solidFill>
              <a:srgbClr val="80BD41">
                <a:alpha val="100000"/>
              </a:srgbClr>
            </a:solidFill>
          </p:spPr>
          <p:txBody>
            <a:bodyPr/>
            <a:lstStyle/>
            <a:p/>
          </p:txBody>
        </p:sp>
        <p:sp>
          <p:nvSpPr>
            <p:cNvPr id="73" name="rc73"/>
            <p:cNvSpPr/>
            <p:nvPr/>
          </p:nvSpPr>
          <p:spPr>
            <a:xfrm>
              <a:off x="7950217" y="2839069"/>
              <a:ext cx="249522" cy="12639"/>
            </a:xfrm>
            <a:prstGeom prst="rect">
              <a:avLst/>
            </a:prstGeom>
            <a:solidFill>
              <a:srgbClr val="E2231A">
                <a:alpha val="100000"/>
              </a:srgbClr>
            </a:solidFill>
          </p:spPr>
          <p:txBody>
            <a:bodyPr/>
            <a:lstStyle/>
            <a:p/>
          </p:txBody>
        </p:sp>
        <p:sp>
          <p:nvSpPr>
            <p:cNvPr id="74" name="pl74"/>
            <p:cNvSpPr/>
            <p:nvPr/>
          </p:nvSpPr>
          <p:spPr>
            <a:xfrm>
              <a:off x="1421035" y="1236556"/>
              <a:ext cx="6653943" cy="347411"/>
            </a:xfrm>
            <a:custGeom>
              <a:avLst/>
              <a:pathLst>
                <a:path w="6653943" h="347411">
                  <a:moveTo>
                    <a:pt x="0" y="347411"/>
                  </a:moveTo>
                  <a:lnTo>
                    <a:pt x="277247" y="260558"/>
                  </a:lnTo>
                  <a:lnTo>
                    <a:pt x="554495" y="173705"/>
                  </a:lnTo>
                  <a:lnTo>
                    <a:pt x="831742" y="86852"/>
                  </a:lnTo>
                  <a:lnTo>
                    <a:pt x="1108990" y="115803"/>
                  </a:lnTo>
                  <a:lnTo>
                    <a:pt x="1386238" y="173705"/>
                  </a:lnTo>
                  <a:lnTo>
                    <a:pt x="1663485" y="57901"/>
                  </a:lnTo>
                  <a:lnTo>
                    <a:pt x="1940733" y="115803"/>
                  </a:lnTo>
                  <a:lnTo>
                    <a:pt x="2217981" y="57901"/>
                  </a:lnTo>
                  <a:lnTo>
                    <a:pt x="2495228" y="115803"/>
                  </a:lnTo>
                  <a:lnTo>
                    <a:pt x="2772476" y="86852"/>
                  </a:lnTo>
                  <a:lnTo>
                    <a:pt x="3049724" y="57901"/>
                  </a:lnTo>
                  <a:lnTo>
                    <a:pt x="3326971" y="57901"/>
                  </a:lnTo>
                  <a:lnTo>
                    <a:pt x="3604219" y="28950"/>
                  </a:lnTo>
                  <a:lnTo>
                    <a:pt x="3881467" y="28950"/>
                  </a:lnTo>
                  <a:lnTo>
                    <a:pt x="4158714" y="28950"/>
                  </a:lnTo>
                  <a:lnTo>
                    <a:pt x="4435962" y="28950"/>
                  </a:lnTo>
                  <a:lnTo>
                    <a:pt x="4713210" y="28950"/>
                  </a:lnTo>
                  <a:lnTo>
                    <a:pt x="4990457" y="0"/>
                  </a:lnTo>
                  <a:lnTo>
                    <a:pt x="5267705" y="0"/>
                  </a:lnTo>
                  <a:lnTo>
                    <a:pt x="5544953" y="0"/>
                  </a:lnTo>
                  <a:lnTo>
                    <a:pt x="5822200" y="28950"/>
                  </a:lnTo>
                  <a:lnTo>
                    <a:pt x="6099448" y="28950"/>
                  </a:lnTo>
                  <a:lnTo>
                    <a:pt x="6376696" y="2895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03481" y="2229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118.2</a:t>
              </a:r>
            </a:p>
          </p:txBody>
        </p:sp>
        <p:sp>
          <p:nvSpPr>
            <p:cNvPr id="86" name="tx86"/>
            <p:cNvSpPr/>
            <p:nvPr/>
          </p:nvSpPr>
          <p:spPr>
            <a:xfrm>
              <a:off x="2689720" y="2372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108.5</a:t>
              </a:r>
            </a:p>
          </p:txBody>
        </p:sp>
        <p:sp>
          <p:nvSpPr>
            <p:cNvPr id="87" name="tx87"/>
            <p:cNvSpPr/>
            <p:nvPr/>
          </p:nvSpPr>
          <p:spPr>
            <a:xfrm>
              <a:off x="4075958" y="24894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100.5</a:t>
              </a:r>
            </a:p>
          </p:txBody>
        </p:sp>
        <p:sp>
          <p:nvSpPr>
            <p:cNvPr id="88" name="tx88"/>
            <p:cNvSpPr/>
            <p:nvPr/>
          </p:nvSpPr>
          <p:spPr>
            <a:xfrm>
              <a:off x="5488322" y="2723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9" name="tx89"/>
            <p:cNvSpPr/>
            <p:nvPr/>
          </p:nvSpPr>
          <p:spPr>
            <a:xfrm>
              <a:off x="6636489" y="27169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a:t>
              </a:r>
            </a:p>
          </p:txBody>
        </p:sp>
        <p:sp>
          <p:nvSpPr>
            <p:cNvPr id="90" name="tx90"/>
            <p:cNvSpPr/>
            <p:nvPr/>
          </p:nvSpPr>
          <p:spPr>
            <a:xfrm>
              <a:off x="6874560" y="27438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1" name="tx91"/>
            <p:cNvSpPr/>
            <p:nvPr/>
          </p:nvSpPr>
          <p:spPr>
            <a:xfrm>
              <a:off x="7151808" y="2827125"/>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92" name="tx92"/>
            <p:cNvSpPr/>
            <p:nvPr/>
          </p:nvSpPr>
          <p:spPr>
            <a:xfrm>
              <a:off x="7429055" y="2730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84.1</a:t>
              </a:r>
            </a:p>
          </p:txBody>
        </p:sp>
        <p:sp>
          <p:nvSpPr>
            <p:cNvPr id="93" name="tx93"/>
            <p:cNvSpPr/>
            <p:nvPr/>
          </p:nvSpPr>
          <p:spPr>
            <a:xfrm>
              <a:off x="7706303" y="2696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a:t>
              </a:r>
            </a:p>
          </p:txBody>
        </p:sp>
        <p:sp>
          <p:nvSpPr>
            <p:cNvPr id="94" name="tx94"/>
            <p:cNvSpPr/>
            <p:nvPr/>
          </p:nvSpPr>
          <p:spPr>
            <a:xfrm>
              <a:off x="8022728" y="27031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5" name="pl95"/>
            <p:cNvSpPr/>
            <p:nvPr/>
          </p:nvSpPr>
          <p:spPr>
            <a:xfrm>
              <a:off x="1421035"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3120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102.8</a:t>
              </a:r>
            </a:p>
          </p:txBody>
        </p:sp>
        <p:sp>
          <p:nvSpPr>
            <p:cNvPr id="106" name="tx106"/>
            <p:cNvSpPr/>
            <p:nvPr/>
          </p:nvSpPr>
          <p:spPr>
            <a:xfrm>
              <a:off x="1329607" y="2443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07" name="tx107"/>
            <p:cNvSpPr/>
            <p:nvPr/>
          </p:nvSpPr>
          <p:spPr>
            <a:xfrm>
              <a:off x="2689720" y="3326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100.9</a:t>
              </a:r>
            </a:p>
          </p:txBody>
        </p:sp>
        <p:sp>
          <p:nvSpPr>
            <p:cNvPr id="108" name="tx108"/>
            <p:cNvSpPr/>
            <p:nvPr/>
          </p:nvSpPr>
          <p:spPr>
            <a:xfrm>
              <a:off x="2741971" y="25288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9" name="tx109"/>
            <p:cNvSpPr/>
            <p:nvPr/>
          </p:nvSpPr>
          <p:spPr>
            <a:xfrm>
              <a:off x="4102084" y="3358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96.5</a:t>
              </a:r>
            </a:p>
          </p:txBody>
        </p:sp>
        <p:sp>
          <p:nvSpPr>
            <p:cNvPr id="110" name="tx110"/>
            <p:cNvSpPr/>
            <p:nvPr/>
          </p:nvSpPr>
          <p:spPr>
            <a:xfrm>
              <a:off x="4167386" y="262129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1" name="tx111"/>
            <p:cNvSpPr/>
            <p:nvPr/>
          </p:nvSpPr>
          <p:spPr>
            <a:xfrm>
              <a:off x="5488322" y="3458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82.9</a:t>
              </a:r>
            </a:p>
          </p:txBody>
        </p:sp>
        <p:sp>
          <p:nvSpPr>
            <p:cNvPr id="112" name="tx112"/>
            <p:cNvSpPr/>
            <p:nvPr/>
          </p:nvSpPr>
          <p:spPr>
            <a:xfrm>
              <a:off x="5514447" y="28383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597312" y="3448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14" name="tx114"/>
            <p:cNvSpPr/>
            <p:nvPr/>
          </p:nvSpPr>
          <p:spPr>
            <a:xfrm>
              <a:off x="6635182" y="28252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462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6" name="tx116"/>
            <p:cNvSpPr/>
            <p:nvPr/>
          </p:nvSpPr>
          <p:spPr>
            <a:xfrm>
              <a:off x="6912430" y="28519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51808" y="3508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76.2</a:t>
              </a:r>
            </a:p>
          </p:txBody>
        </p:sp>
        <p:sp>
          <p:nvSpPr>
            <p:cNvPr id="118" name="tx118"/>
            <p:cNvSpPr/>
            <p:nvPr/>
          </p:nvSpPr>
          <p:spPr>
            <a:xfrm>
              <a:off x="7177933" y="29371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7429055" y="3461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20" name="tx120"/>
            <p:cNvSpPr/>
            <p:nvPr/>
          </p:nvSpPr>
          <p:spPr>
            <a:xfrm>
              <a:off x="7455181" y="28449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1" name="tx121"/>
            <p:cNvSpPr/>
            <p:nvPr/>
          </p:nvSpPr>
          <p:spPr>
            <a:xfrm>
              <a:off x="7706303" y="3445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22" name="tx122"/>
            <p:cNvSpPr/>
            <p:nvPr/>
          </p:nvSpPr>
          <p:spPr>
            <a:xfrm>
              <a:off x="7732429" y="28108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3" name="tx123"/>
            <p:cNvSpPr/>
            <p:nvPr/>
          </p:nvSpPr>
          <p:spPr>
            <a:xfrm>
              <a:off x="7983551" y="34421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4" name="tx124"/>
            <p:cNvSpPr/>
            <p:nvPr/>
          </p:nvSpPr>
          <p:spPr>
            <a:xfrm>
              <a:off x="8021420" y="28114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57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809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460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1112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50218"/>
              <a:ext cx="15192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Portugal, 2000-2024</a:t>
              </a:r>
            </a:p>
          </p:txBody>
        </p:sp>
        <p:sp>
          <p:nvSpPr>
            <p:cNvPr id="155" name="pl155"/>
            <p:cNvSpPr/>
            <p:nvPr/>
          </p:nvSpPr>
          <p:spPr>
            <a:xfrm>
              <a:off x="22468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479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0489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00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973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0984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9995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402111" cy="167191"/>
            </a:xfrm>
            <a:prstGeom prst="rect">
              <a:avLst/>
            </a:prstGeom>
            <a:solidFill>
              <a:srgbClr val="80BD41">
                <a:alpha val="100000"/>
              </a:srgbClr>
            </a:solidFill>
          </p:spPr>
          <p:txBody>
            <a:bodyPr/>
            <a:lstStyle/>
            <a:p/>
          </p:txBody>
        </p:sp>
        <p:sp>
          <p:nvSpPr>
            <p:cNvPr id="167" name="rc167"/>
            <p:cNvSpPr/>
            <p:nvPr/>
          </p:nvSpPr>
          <p:spPr>
            <a:xfrm>
              <a:off x="7698385" y="5889059"/>
              <a:ext cx="64637" cy="167191"/>
            </a:xfrm>
            <a:prstGeom prst="rect">
              <a:avLst/>
            </a:prstGeom>
            <a:solidFill>
              <a:srgbClr val="E2231A">
                <a:alpha val="100000"/>
              </a:srgbClr>
            </a:solidFill>
          </p:spPr>
          <p:txBody>
            <a:bodyPr/>
            <a:lstStyle/>
            <a:p/>
          </p:txBody>
        </p:sp>
        <p:sp>
          <p:nvSpPr>
            <p:cNvPr id="168" name="rc168"/>
            <p:cNvSpPr/>
            <p:nvPr/>
          </p:nvSpPr>
          <p:spPr>
            <a:xfrm>
              <a:off x="1296273" y="5680069"/>
              <a:ext cx="6443174" cy="167191"/>
            </a:xfrm>
            <a:prstGeom prst="rect">
              <a:avLst/>
            </a:prstGeom>
            <a:solidFill>
              <a:srgbClr val="80BD41">
                <a:alpha val="100000"/>
              </a:srgbClr>
            </a:solidFill>
          </p:spPr>
          <p:txBody>
            <a:bodyPr/>
            <a:lstStyle/>
            <a:p/>
          </p:txBody>
        </p:sp>
        <p:sp>
          <p:nvSpPr>
            <p:cNvPr id="169" name="rc169"/>
            <p:cNvSpPr/>
            <p:nvPr/>
          </p:nvSpPr>
          <p:spPr>
            <a:xfrm>
              <a:off x="7739448" y="5680069"/>
              <a:ext cx="131555" cy="167191"/>
            </a:xfrm>
            <a:prstGeom prst="rect">
              <a:avLst/>
            </a:prstGeom>
            <a:solidFill>
              <a:srgbClr val="E2231A">
                <a:alpha val="100000"/>
              </a:srgbClr>
            </a:solidFill>
          </p:spPr>
          <p:txBody>
            <a:bodyPr/>
            <a:lstStyle/>
            <a:p/>
          </p:txBody>
        </p:sp>
        <p:sp>
          <p:nvSpPr>
            <p:cNvPr id="170" name="rc170"/>
            <p:cNvSpPr/>
            <p:nvPr/>
          </p:nvSpPr>
          <p:spPr>
            <a:xfrm>
              <a:off x="1296273" y="5471080"/>
              <a:ext cx="6472831" cy="167191"/>
            </a:xfrm>
            <a:prstGeom prst="rect">
              <a:avLst/>
            </a:prstGeom>
            <a:solidFill>
              <a:srgbClr val="80BD41">
                <a:alpha val="100000"/>
              </a:srgbClr>
            </a:solidFill>
          </p:spPr>
          <p:txBody>
            <a:bodyPr/>
            <a:lstStyle/>
            <a:p/>
          </p:txBody>
        </p:sp>
        <p:sp>
          <p:nvSpPr>
            <p:cNvPr id="171" name="rc171"/>
            <p:cNvSpPr/>
            <p:nvPr/>
          </p:nvSpPr>
          <p:spPr>
            <a:xfrm>
              <a:off x="7769105" y="5471080"/>
              <a:ext cx="65397" cy="167191"/>
            </a:xfrm>
            <a:prstGeom prst="rect">
              <a:avLst/>
            </a:prstGeom>
            <a:solidFill>
              <a:srgbClr val="E2231A">
                <a:alpha val="100000"/>
              </a:srgbClr>
            </a:solidFill>
          </p:spPr>
          <p:txBody>
            <a:bodyPr/>
            <a:lstStyle/>
            <a:p/>
          </p:txBody>
        </p:sp>
        <p:sp>
          <p:nvSpPr>
            <p:cNvPr id="172" name="tx172"/>
            <p:cNvSpPr/>
            <p:nvPr/>
          </p:nvSpPr>
          <p:spPr>
            <a:xfrm>
              <a:off x="8022050"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73" name="tx173"/>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86.5</a:t>
              </a:r>
            </a:p>
          </p:txBody>
        </p:sp>
        <p:sp>
          <p:nvSpPr>
            <p:cNvPr id="174" name="tx174"/>
            <p:cNvSpPr/>
            <p:nvPr/>
          </p:nvSpPr>
          <p:spPr>
            <a:xfrm>
              <a:off x="8097105"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75" name="tx175"/>
            <p:cNvSpPr/>
            <p:nvPr/>
          </p:nvSpPr>
          <p:spPr>
            <a:xfrm>
              <a:off x="439183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76" name="tx176"/>
            <p:cNvSpPr/>
            <p:nvPr/>
          </p:nvSpPr>
          <p:spPr>
            <a:xfrm>
              <a:off x="766890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41236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84.7</a:t>
              </a:r>
            </a:p>
          </p:txBody>
        </p:sp>
        <p:sp>
          <p:nvSpPr>
            <p:cNvPr id="178" name="tx178"/>
            <p:cNvSpPr/>
            <p:nvPr/>
          </p:nvSpPr>
          <p:spPr>
            <a:xfrm>
              <a:off x="7729877"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9" name="tx179"/>
            <p:cNvSpPr/>
            <p:nvPr/>
          </p:nvSpPr>
          <p:spPr>
            <a:xfrm>
              <a:off x="442719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0" name="tx180"/>
            <p:cNvSpPr/>
            <p:nvPr/>
          </p:nvSpPr>
          <p:spPr>
            <a:xfrm>
              <a:off x="774000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1966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502075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6921849"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increased 1%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4965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09925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5488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7445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32405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77366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370586"/>
              <a:ext cx="494248" cy="54263"/>
            </a:xfrm>
            <a:prstGeom prst="rect">
              <a:avLst/>
            </a:prstGeom>
            <a:solidFill>
              <a:srgbClr val="1CABE2">
                <a:alpha val="100000"/>
              </a:srgbClr>
            </a:solidFill>
          </p:spPr>
          <p:txBody>
            <a:bodyPr/>
            <a:lstStyle/>
            <a:p/>
          </p:txBody>
        </p:sp>
        <p:sp>
          <p:nvSpPr>
            <p:cNvPr id="25" name="rc25"/>
            <p:cNvSpPr/>
            <p:nvPr/>
          </p:nvSpPr>
          <p:spPr>
            <a:xfrm>
              <a:off x="1414167" y="5424850"/>
              <a:ext cx="494248" cy="0"/>
            </a:xfrm>
            <a:prstGeom prst="rect">
              <a:avLst/>
            </a:prstGeom>
            <a:solidFill>
              <a:srgbClr val="1CABE2">
                <a:alpha val="100000"/>
              </a:srgbClr>
            </a:solidFill>
          </p:spPr>
          <p:txBody>
            <a:bodyPr/>
            <a:lstStyle/>
            <a:p/>
          </p:txBody>
        </p:sp>
        <p:sp>
          <p:nvSpPr>
            <p:cNvPr id="26" name="rc26"/>
            <p:cNvSpPr/>
            <p:nvPr/>
          </p:nvSpPr>
          <p:spPr>
            <a:xfrm>
              <a:off x="1963333" y="5424850"/>
              <a:ext cx="494248" cy="0"/>
            </a:xfrm>
            <a:prstGeom prst="rect">
              <a:avLst/>
            </a:prstGeom>
            <a:solidFill>
              <a:srgbClr val="1CABE2">
                <a:alpha val="100000"/>
              </a:srgbClr>
            </a:solidFill>
          </p:spPr>
          <p:txBody>
            <a:bodyPr/>
            <a:lstStyle/>
            <a:p/>
          </p:txBody>
        </p:sp>
        <p:sp>
          <p:nvSpPr>
            <p:cNvPr id="27" name="rc27"/>
            <p:cNvSpPr/>
            <p:nvPr/>
          </p:nvSpPr>
          <p:spPr>
            <a:xfrm>
              <a:off x="2512498" y="5424850"/>
              <a:ext cx="494248" cy="0"/>
            </a:xfrm>
            <a:prstGeom prst="rect">
              <a:avLst/>
            </a:prstGeom>
            <a:solidFill>
              <a:srgbClr val="1CABE2">
                <a:alpha val="100000"/>
              </a:srgbClr>
            </a:solidFill>
          </p:spPr>
          <p:txBody>
            <a:bodyPr/>
            <a:lstStyle/>
            <a:p/>
          </p:txBody>
        </p:sp>
        <p:sp>
          <p:nvSpPr>
            <p:cNvPr id="28" name="rc28"/>
            <p:cNvSpPr/>
            <p:nvPr/>
          </p:nvSpPr>
          <p:spPr>
            <a:xfrm>
              <a:off x="3061663" y="5424850"/>
              <a:ext cx="494248" cy="0"/>
            </a:xfrm>
            <a:prstGeom prst="rect">
              <a:avLst/>
            </a:prstGeom>
            <a:solidFill>
              <a:srgbClr val="1CABE2">
                <a:alpha val="100000"/>
              </a:srgbClr>
            </a:solidFill>
          </p:spPr>
          <p:txBody>
            <a:bodyPr/>
            <a:lstStyle/>
            <a:p/>
          </p:txBody>
        </p:sp>
        <p:sp>
          <p:nvSpPr>
            <p:cNvPr id="29" name="rc29"/>
            <p:cNvSpPr/>
            <p:nvPr/>
          </p:nvSpPr>
          <p:spPr>
            <a:xfrm>
              <a:off x="3610829" y="5161282"/>
              <a:ext cx="494248" cy="263567"/>
            </a:xfrm>
            <a:prstGeom prst="rect">
              <a:avLst/>
            </a:prstGeom>
            <a:solidFill>
              <a:srgbClr val="1CABE2">
                <a:alpha val="100000"/>
              </a:srgbClr>
            </a:solidFill>
          </p:spPr>
          <p:txBody>
            <a:bodyPr/>
            <a:lstStyle/>
            <a:p/>
          </p:txBody>
        </p:sp>
        <p:sp>
          <p:nvSpPr>
            <p:cNvPr id="30" name="rc30"/>
            <p:cNvSpPr/>
            <p:nvPr/>
          </p:nvSpPr>
          <p:spPr>
            <a:xfrm>
              <a:off x="4159994" y="4099261"/>
              <a:ext cx="494248" cy="1325589"/>
            </a:xfrm>
            <a:prstGeom prst="rect">
              <a:avLst/>
            </a:prstGeom>
            <a:solidFill>
              <a:srgbClr val="1CABE2">
                <a:alpha val="100000"/>
              </a:srgbClr>
            </a:solidFill>
          </p:spPr>
          <p:txBody>
            <a:bodyPr/>
            <a:lstStyle/>
            <a:p/>
          </p:txBody>
        </p:sp>
        <p:sp>
          <p:nvSpPr>
            <p:cNvPr id="31" name="rc31"/>
            <p:cNvSpPr/>
            <p:nvPr/>
          </p:nvSpPr>
          <p:spPr>
            <a:xfrm>
              <a:off x="4709160" y="5347330"/>
              <a:ext cx="494248" cy="77519"/>
            </a:xfrm>
            <a:prstGeom prst="rect">
              <a:avLst/>
            </a:prstGeom>
            <a:solidFill>
              <a:srgbClr val="1CABE2">
                <a:alpha val="100000"/>
              </a:srgbClr>
            </a:solidFill>
          </p:spPr>
          <p:txBody>
            <a:bodyPr/>
            <a:lstStyle/>
            <a:p/>
          </p:txBody>
        </p:sp>
        <p:sp>
          <p:nvSpPr>
            <p:cNvPr id="32" name="rc32"/>
            <p:cNvSpPr/>
            <p:nvPr/>
          </p:nvSpPr>
          <p:spPr>
            <a:xfrm>
              <a:off x="5258325" y="5355082"/>
              <a:ext cx="494248" cy="69767"/>
            </a:xfrm>
            <a:prstGeom prst="rect">
              <a:avLst/>
            </a:prstGeom>
            <a:solidFill>
              <a:srgbClr val="1CABE2">
                <a:alpha val="100000"/>
              </a:srgbClr>
            </a:solidFill>
          </p:spPr>
          <p:txBody>
            <a:bodyPr/>
            <a:lstStyle/>
            <a:p/>
          </p:txBody>
        </p:sp>
        <p:sp>
          <p:nvSpPr>
            <p:cNvPr id="33" name="rc33"/>
            <p:cNvSpPr/>
            <p:nvPr/>
          </p:nvSpPr>
          <p:spPr>
            <a:xfrm>
              <a:off x="5807490" y="5424850"/>
              <a:ext cx="494248" cy="0"/>
            </a:xfrm>
            <a:prstGeom prst="rect">
              <a:avLst/>
            </a:prstGeom>
            <a:solidFill>
              <a:srgbClr val="1CABE2">
                <a:alpha val="100000"/>
              </a:srgbClr>
            </a:solidFill>
          </p:spPr>
          <p:txBody>
            <a:bodyPr/>
            <a:lstStyle/>
            <a:p/>
          </p:txBody>
        </p:sp>
        <p:sp>
          <p:nvSpPr>
            <p:cNvPr id="34" name="rc34"/>
            <p:cNvSpPr/>
            <p:nvPr/>
          </p:nvSpPr>
          <p:spPr>
            <a:xfrm>
              <a:off x="6356656" y="5424850"/>
              <a:ext cx="494248" cy="0"/>
            </a:xfrm>
            <a:prstGeom prst="rect">
              <a:avLst/>
            </a:prstGeom>
            <a:solidFill>
              <a:srgbClr val="1CABE2">
                <a:alpha val="100000"/>
              </a:srgbClr>
            </a:solidFill>
          </p:spPr>
          <p:txBody>
            <a:bodyPr/>
            <a:lstStyle/>
            <a:p/>
          </p:txBody>
        </p:sp>
        <p:sp>
          <p:nvSpPr>
            <p:cNvPr id="35" name="rc35"/>
            <p:cNvSpPr/>
            <p:nvPr/>
          </p:nvSpPr>
          <p:spPr>
            <a:xfrm>
              <a:off x="6905821" y="5417098"/>
              <a:ext cx="494248" cy="7751"/>
            </a:xfrm>
            <a:prstGeom prst="rect">
              <a:avLst/>
            </a:prstGeom>
            <a:solidFill>
              <a:srgbClr val="1CABE2">
                <a:alpha val="100000"/>
              </a:srgbClr>
            </a:solidFill>
          </p:spPr>
          <p:txBody>
            <a:bodyPr/>
            <a:lstStyle/>
            <a:p/>
          </p:txBody>
        </p:sp>
        <p:sp>
          <p:nvSpPr>
            <p:cNvPr id="36" name="rc36"/>
            <p:cNvSpPr/>
            <p:nvPr/>
          </p:nvSpPr>
          <p:spPr>
            <a:xfrm>
              <a:off x="7454986" y="5153530"/>
              <a:ext cx="494248" cy="271319"/>
            </a:xfrm>
            <a:prstGeom prst="rect">
              <a:avLst/>
            </a:prstGeom>
            <a:solidFill>
              <a:srgbClr val="1CABE2">
                <a:alpha val="100000"/>
              </a:srgbClr>
            </a:solidFill>
          </p:spPr>
          <p:txBody>
            <a:bodyPr/>
            <a:lstStyle/>
            <a:p/>
          </p:txBody>
        </p:sp>
        <p:sp>
          <p:nvSpPr>
            <p:cNvPr id="37" name="pl37"/>
            <p:cNvSpPr/>
            <p:nvPr/>
          </p:nvSpPr>
          <p:spPr>
            <a:xfrm>
              <a:off x="1112126" y="1050406"/>
              <a:ext cx="6589984" cy="88372"/>
            </a:xfrm>
            <a:custGeom>
              <a:avLst/>
              <a:pathLst>
                <a:path w="6589984" h="88372">
                  <a:moveTo>
                    <a:pt x="0" y="88372"/>
                  </a:moveTo>
                  <a:lnTo>
                    <a:pt x="549165" y="44186"/>
                  </a:lnTo>
                  <a:lnTo>
                    <a:pt x="1098330" y="44186"/>
                  </a:lnTo>
                  <a:lnTo>
                    <a:pt x="1647496" y="44186"/>
                  </a:lnTo>
                  <a:lnTo>
                    <a:pt x="2196661" y="44186"/>
                  </a:lnTo>
                  <a:lnTo>
                    <a:pt x="2745826" y="44186"/>
                  </a:lnTo>
                  <a:lnTo>
                    <a:pt x="3294992" y="0"/>
                  </a:lnTo>
                  <a:lnTo>
                    <a:pt x="3844157" y="0"/>
                  </a:lnTo>
                  <a:lnTo>
                    <a:pt x="4393322" y="0"/>
                  </a:lnTo>
                  <a:lnTo>
                    <a:pt x="4942488" y="44186"/>
                  </a:lnTo>
                  <a:lnTo>
                    <a:pt x="5491653" y="44186"/>
                  </a:lnTo>
                  <a:lnTo>
                    <a:pt x="6040819" y="44186"/>
                  </a:lnTo>
                  <a:lnTo>
                    <a:pt x="6589984" y="0"/>
                  </a:lnTo>
                </a:path>
              </a:pathLst>
            </a:custGeom>
            <a:ln w="27101" cap="flat">
              <a:solidFill>
                <a:srgbClr val="00833D">
                  <a:alpha val="100000"/>
                </a:srgbClr>
              </a:solidFill>
              <a:prstDash val="solid"/>
              <a:round/>
            </a:ln>
          </p:spPr>
          <p:txBody>
            <a:bodyPr/>
            <a:lstStyle/>
            <a:p/>
          </p:txBody>
        </p:sp>
        <p:sp>
          <p:nvSpPr>
            <p:cNvPr id="38" name="pl38"/>
            <p:cNvSpPr/>
            <p:nvPr/>
          </p:nvSpPr>
          <p:spPr>
            <a:xfrm>
              <a:off x="1112126" y="1182965"/>
              <a:ext cx="6589984" cy="44186"/>
            </a:xfrm>
            <a:custGeom>
              <a:avLst/>
              <a:pathLst>
                <a:path w="6589984" h="44186">
                  <a:moveTo>
                    <a:pt x="0" y="0"/>
                  </a:moveTo>
                  <a:lnTo>
                    <a:pt x="549165" y="0"/>
                  </a:lnTo>
                  <a:lnTo>
                    <a:pt x="1098330" y="0"/>
                  </a:lnTo>
                  <a:lnTo>
                    <a:pt x="1647496" y="44186"/>
                  </a:lnTo>
                  <a:lnTo>
                    <a:pt x="2196661" y="44186"/>
                  </a:lnTo>
                  <a:lnTo>
                    <a:pt x="2745826" y="44186"/>
                  </a:lnTo>
                  <a:lnTo>
                    <a:pt x="3294992" y="0"/>
                  </a:lnTo>
                  <a:lnTo>
                    <a:pt x="3844157" y="0"/>
                  </a:lnTo>
                  <a:lnTo>
                    <a:pt x="4393322" y="44186"/>
                  </a:lnTo>
                  <a:lnTo>
                    <a:pt x="4942488" y="44186"/>
                  </a:lnTo>
                  <a:lnTo>
                    <a:pt x="5491653" y="0"/>
                  </a:lnTo>
                  <a:lnTo>
                    <a:pt x="6040819" y="44186"/>
                  </a:lnTo>
                  <a:lnTo>
                    <a:pt x="6589984" y="0"/>
                  </a:lnTo>
                </a:path>
              </a:pathLst>
            </a:custGeom>
            <a:ln w="27101" cap="flat">
              <a:solidFill>
                <a:srgbClr val="002759">
                  <a:alpha val="100000"/>
                </a:srgbClr>
              </a:solidFill>
              <a:prstDash val="solid"/>
              <a:round/>
            </a:ln>
          </p:spPr>
          <p:txBody>
            <a:bodyPr/>
            <a:lstStyle/>
            <a:p/>
          </p:txBody>
        </p:sp>
        <p:sp>
          <p:nvSpPr>
            <p:cNvPr id="39" name="pt39"/>
            <p:cNvSpPr/>
            <p:nvPr/>
          </p:nvSpPr>
          <p:spPr>
            <a:xfrm>
              <a:off x="1080525"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080525"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629690"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178856"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728021"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27718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26352"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75517"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24683"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73848"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23013"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72179"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21344"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70510"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78967" y="5243655"/>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6" name="tx66"/>
            <p:cNvSpPr/>
            <p:nvPr/>
          </p:nvSpPr>
          <p:spPr>
            <a:xfrm>
              <a:off x="162813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17729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2726463"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27562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791635" y="503138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1" name="tx71"/>
            <p:cNvSpPr/>
            <p:nvPr/>
          </p:nvSpPr>
          <p:spPr>
            <a:xfrm>
              <a:off x="4307641" y="397087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171</a:t>
              </a:r>
            </a:p>
          </p:txBody>
        </p:sp>
        <p:sp>
          <p:nvSpPr>
            <p:cNvPr id="72" name="tx72"/>
            <p:cNvSpPr/>
            <p:nvPr/>
          </p:nvSpPr>
          <p:spPr>
            <a:xfrm>
              <a:off x="4889965" y="52174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3" name="tx73"/>
            <p:cNvSpPr/>
            <p:nvPr/>
          </p:nvSpPr>
          <p:spPr>
            <a:xfrm>
              <a:off x="5472290" y="522523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4" name="tx74"/>
            <p:cNvSpPr/>
            <p:nvPr/>
          </p:nvSpPr>
          <p:spPr>
            <a:xfrm>
              <a:off x="6021455"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570621"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7119786" y="528871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7635792" y="502363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8" name="pl78"/>
            <p:cNvSpPr/>
            <p:nvPr/>
          </p:nvSpPr>
          <p:spPr>
            <a:xfrm>
              <a:off x="7718254" y="999242"/>
              <a:ext cx="144049" cy="46007"/>
            </a:xfrm>
            <a:custGeom>
              <a:avLst/>
              <a:pathLst>
                <a:path w="144049" h="46007">
                  <a:moveTo>
                    <a:pt x="144049" y="0"/>
                  </a:moveTo>
                  <a:lnTo>
                    <a:pt x="0" y="46007"/>
                  </a:lnTo>
                </a:path>
              </a:pathLst>
            </a:custGeom>
          </p:spPr>
          <p:txBody>
            <a:bodyPr/>
            <a:lstStyle/>
            <a:p/>
          </p:txBody>
        </p:sp>
        <p:sp>
          <p:nvSpPr>
            <p:cNvPr id="79" name="pl79"/>
            <p:cNvSpPr/>
            <p:nvPr/>
          </p:nvSpPr>
          <p:spPr>
            <a:xfrm>
              <a:off x="7717572" y="1188910"/>
              <a:ext cx="144732" cy="55654"/>
            </a:xfrm>
            <a:custGeom>
              <a:avLst/>
              <a:pathLst>
                <a:path w="144732" h="55654">
                  <a:moveTo>
                    <a:pt x="144732" y="55654"/>
                  </a:moveTo>
                  <a:lnTo>
                    <a:pt x="0" y="0"/>
                  </a:lnTo>
                </a:path>
              </a:pathLst>
            </a:custGeom>
          </p:spPr>
          <p:txBody>
            <a:bodyPr/>
            <a:lstStyle/>
            <a:p/>
          </p:txBody>
        </p:sp>
        <p:sp>
          <p:nvSpPr>
            <p:cNvPr id="80" name="pg80"/>
            <p:cNvSpPr/>
            <p:nvPr/>
          </p:nvSpPr>
          <p:spPr>
            <a:xfrm>
              <a:off x="7793724" y="9028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9440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2" name="pg82"/>
            <p:cNvSpPr/>
            <p:nvPr/>
          </p:nvSpPr>
          <p:spPr>
            <a:xfrm>
              <a:off x="7793724" y="11717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21291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96%</a:t>
              </a:r>
            </a:p>
          </p:txBody>
        </p:sp>
        <p:sp>
          <p:nvSpPr>
            <p:cNvPr id="84" name="rc84"/>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82707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7" name="tx87"/>
            <p:cNvSpPr/>
            <p:nvPr/>
          </p:nvSpPr>
          <p:spPr>
            <a:xfrm>
              <a:off x="508103" y="227668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8" name="tx88"/>
            <p:cNvSpPr/>
            <p:nvPr/>
          </p:nvSpPr>
          <p:spPr>
            <a:xfrm>
              <a:off x="508103" y="72628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9" name="tx89"/>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968676" y="401416"/>
              <a:ext cx="54809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Portugal,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35 confirmed measles cases in Portugal. In the same year, MCV1 coverage was 99% and MCV2 coverage was 96%.
The number of cases in 2024 was 35 times more cases than in 2023 (n=1).
The highest number of measles cases was reported in 2018 (n=171). In this year, MCV1 coverage was 99%.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474592"/>
              <a:ext cx="3520101" cy="625492"/>
            </a:xfrm>
            <a:custGeom>
              <a:avLst/>
              <a:pathLst>
                <a:path w="3520101" h="625492">
                  <a:moveTo>
                    <a:pt x="0" y="0"/>
                  </a:moveTo>
                  <a:lnTo>
                    <a:pt x="146670" y="208497"/>
                  </a:lnTo>
                  <a:lnTo>
                    <a:pt x="293341" y="625492"/>
                  </a:lnTo>
                  <a:lnTo>
                    <a:pt x="440012" y="625492"/>
                  </a:lnTo>
                  <a:lnTo>
                    <a:pt x="586683" y="0"/>
                  </a:lnTo>
                  <a:lnTo>
                    <a:pt x="733354" y="416995"/>
                  </a:lnTo>
                  <a:lnTo>
                    <a:pt x="880025" y="208497"/>
                  </a:lnTo>
                  <a:lnTo>
                    <a:pt x="1026696" y="208497"/>
                  </a:lnTo>
                  <a:lnTo>
                    <a:pt x="1173367" y="208497"/>
                  </a:lnTo>
                  <a:lnTo>
                    <a:pt x="1320038" y="416995"/>
                  </a:lnTo>
                  <a:lnTo>
                    <a:pt x="1466709" y="416995"/>
                  </a:lnTo>
                  <a:lnTo>
                    <a:pt x="1613379" y="625492"/>
                  </a:lnTo>
                  <a:lnTo>
                    <a:pt x="1760050" y="416995"/>
                  </a:lnTo>
                  <a:lnTo>
                    <a:pt x="1906721" y="416995"/>
                  </a:lnTo>
                  <a:lnTo>
                    <a:pt x="2053392" y="416995"/>
                  </a:lnTo>
                  <a:lnTo>
                    <a:pt x="2200063" y="416995"/>
                  </a:lnTo>
                  <a:lnTo>
                    <a:pt x="2346734" y="416995"/>
                  </a:lnTo>
                  <a:lnTo>
                    <a:pt x="2493405" y="416995"/>
                  </a:lnTo>
                  <a:lnTo>
                    <a:pt x="2640076" y="625492"/>
                  </a:lnTo>
                  <a:lnTo>
                    <a:pt x="2786747" y="625492"/>
                  </a:lnTo>
                  <a:lnTo>
                    <a:pt x="2933418" y="625492"/>
                  </a:lnTo>
                  <a:lnTo>
                    <a:pt x="3080089" y="625492"/>
                  </a:lnTo>
                  <a:lnTo>
                    <a:pt x="3226759" y="625492"/>
                  </a:lnTo>
                  <a:lnTo>
                    <a:pt x="3373430" y="625492"/>
                  </a:lnTo>
                  <a:lnTo>
                    <a:pt x="3520101" y="625492"/>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474592"/>
              <a:ext cx="3520101" cy="625492"/>
            </a:xfrm>
            <a:custGeom>
              <a:avLst/>
              <a:pathLst>
                <a:path w="3520101" h="625492">
                  <a:moveTo>
                    <a:pt x="0" y="0"/>
                  </a:moveTo>
                  <a:lnTo>
                    <a:pt x="146670" y="208497"/>
                  </a:lnTo>
                  <a:lnTo>
                    <a:pt x="293341" y="625492"/>
                  </a:lnTo>
                  <a:lnTo>
                    <a:pt x="440012" y="625492"/>
                  </a:lnTo>
                  <a:lnTo>
                    <a:pt x="586683" y="0"/>
                  </a:lnTo>
                  <a:lnTo>
                    <a:pt x="733354" y="416995"/>
                  </a:lnTo>
                  <a:lnTo>
                    <a:pt x="880025" y="208497"/>
                  </a:lnTo>
                  <a:lnTo>
                    <a:pt x="1026696" y="208497"/>
                  </a:lnTo>
                  <a:lnTo>
                    <a:pt x="1173367" y="208497"/>
                  </a:lnTo>
                  <a:lnTo>
                    <a:pt x="1320038" y="416995"/>
                  </a:lnTo>
                  <a:lnTo>
                    <a:pt x="1466709" y="416995"/>
                  </a:lnTo>
                  <a:lnTo>
                    <a:pt x="1613379" y="625492"/>
                  </a:lnTo>
                  <a:lnTo>
                    <a:pt x="1760050" y="416995"/>
                  </a:lnTo>
                  <a:lnTo>
                    <a:pt x="1906721" y="416995"/>
                  </a:lnTo>
                  <a:lnTo>
                    <a:pt x="2053392" y="416995"/>
                  </a:lnTo>
                  <a:lnTo>
                    <a:pt x="2200063" y="416995"/>
                  </a:lnTo>
                  <a:lnTo>
                    <a:pt x="2346734" y="416995"/>
                  </a:lnTo>
                  <a:lnTo>
                    <a:pt x="2493405" y="416995"/>
                  </a:lnTo>
                  <a:lnTo>
                    <a:pt x="2640076" y="625492"/>
                  </a:lnTo>
                  <a:lnTo>
                    <a:pt x="2786747" y="625492"/>
                  </a:lnTo>
                  <a:lnTo>
                    <a:pt x="2933418" y="625492"/>
                  </a:lnTo>
                  <a:lnTo>
                    <a:pt x="3080089" y="625492"/>
                  </a:lnTo>
                  <a:lnTo>
                    <a:pt x="3226759" y="625492"/>
                  </a:lnTo>
                  <a:lnTo>
                    <a:pt x="3373430" y="625492"/>
                  </a:lnTo>
                  <a:lnTo>
                    <a:pt x="3520101" y="625492"/>
                  </a:lnTo>
                </a:path>
              </a:pathLst>
            </a:custGeom>
            <a:ln w="43362" cap="flat">
              <a:solidFill>
                <a:srgbClr val="000000">
                  <a:alpha val="100000"/>
                </a:srgbClr>
              </a:solidFill>
              <a:prstDash val="solid"/>
              <a:round/>
            </a:ln>
          </p:spPr>
          <p:txBody>
            <a:bodyPr/>
            <a:lstStyle/>
            <a:p/>
          </p:txBody>
        </p:sp>
        <p:sp>
          <p:nvSpPr>
            <p:cNvPr id="24" name="pl24"/>
            <p:cNvSpPr/>
            <p:nvPr/>
          </p:nvSpPr>
          <p:spPr>
            <a:xfrm>
              <a:off x="943464" y="4474592"/>
              <a:ext cx="3520101" cy="625492"/>
            </a:xfrm>
            <a:custGeom>
              <a:avLst/>
              <a:pathLst>
                <a:path w="3520101" h="625492">
                  <a:moveTo>
                    <a:pt x="0" y="0"/>
                  </a:moveTo>
                  <a:lnTo>
                    <a:pt x="146670" y="208497"/>
                  </a:lnTo>
                  <a:lnTo>
                    <a:pt x="293341" y="625492"/>
                  </a:lnTo>
                  <a:lnTo>
                    <a:pt x="440012" y="625492"/>
                  </a:lnTo>
                  <a:lnTo>
                    <a:pt x="586683" y="0"/>
                  </a:lnTo>
                  <a:lnTo>
                    <a:pt x="733354" y="416995"/>
                  </a:lnTo>
                  <a:lnTo>
                    <a:pt x="880025" y="208497"/>
                  </a:lnTo>
                  <a:lnTo>
                    <a:pt x="1026696" y="208497"/>
                  </a:lnTo>
                  <a:lnTo>
                    <a:pt x="1173367" y="208497"/>
                  </a:lnTo>
                  <a:lnTo>
                    <a:pt x="1320038" y="416995"/>
                  </a:lnTo>
                  <a:lnTo>
                    <a:pt x="1466709" y="416995"/>
                  </a:lnTo>
                  <a:lnTo>
                    <a:pt x="1613379" y="625492"/>
                  </a:lnTo>
                  <a:lnTo>
                    <a:pt x="1760050" y="416995"/>
                  </a:lnTo>
                  <a:lnTo>
                    <a:pt x="1906721" y="416995"/>
                  </a:lnTo>
                  <a:lnTo>
                    <a:pt x="2053392" y="416995"/>
                  </a:lnTo>
                  <a:lnTo>
                    <a:pt x="2200063" y="416995"/>
                  </a:lnTo>
                  <a:lnTo>
                    <a:pt x="2346734" y="416995"/>
                  </a:lnTo>
                  <a:lnTo>
                    <a:pt x="2493405" y="416995"/>
                  </a:lnTo>
                  <a:lnTo>
                    <a:pt x="2640076" y="625492"/>
                  </a:lnTo>
                  <a:lnTo>
                    <a:pt x="2786747" y="625492"/>
                  </a:lnTo>
                  <a:lnTo>
                    <a:pt x="2933418" y="625492"/>
                  </a:lnTo>
                  <a:lnTo>
                    <a:pt x="3080089" y="625492"/>
                  </a:lnTo>
                  <a:lnTo>
                    <a:pt x="3226759" y="625492"/>
                  </a:lnTo>
                  <a:lnTo>
                    <a:pt x="3373430" y="625492"/>
                  </a:lnTo>
                  <a:lnTo>
                    <a:pt x="3520101" y="62549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833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351684"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085039"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5170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5170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3066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9311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18802" y="607485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66" name="tx66"/>
            <p:cNvSpPr/>
            <p:nvPr/>
          </p:nvSpPr>
          <p:spPr>
            <a:xfrm>
              <a:off x="239776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60218"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598114"/>
              <a:ext cx="3520101" cy="2501970"/>
            </a:xfrm>
            <a:custGeom>
              <a:avLst/>
              <a:pathLst>
                <a:path w="3520101" h="2501970">
                  <a:moveTo>
                    <a:pt x="0" y="0"/>
                  </a:moveTo>
                  <a:lnTo>
                    <a:pt x="146670" y="625492"/>
                  </a:lnTo>
                  <a:lnTo>
                    <a:pt x="293341" y="1459482"/>
                  </a:lnTo>
                  <a:lnTo>
                    <a:pt x="440012" y="1876477"/>
                  </a:lnTo>
                  <a:lnTo>
                    <a:pt x="586683" y="1876477"/>
                  </a:lnTo>
                  <a:lnTo>
                    <a:pt x="733354" y="2293472"/>
                  </a:lnTo>
                  <a:lnTo>
                    <a:pt x="880025" y="2084975"/>
                  </a:lnTo>
                  <a:lnTo>
                    <a:pt x="1026696" y="1667980"/>
                  </a:lnTo>
                  <a:lnTo>
                    <a:pt x="1173367" y="2084975"/>
                  </a:lnTo>
                  <a:lnTo>
                    <a:pt x="1320038" y="2084975"/>
                  </a:lnTo>
                  <a:lnTo>
                    <a:pt x="1466709" y="1876477"/>
                  </a:lnTo>
                  <a:lnTo>
                    <a:pt x="1613379" y="2501970"/>
                  </a:lnTo>
                  <a:lnTo>
                    <a:pt x="1760050" y="2084975"/>
                  </a:lnTo>
                  <a:lnTo>
                    <a:pt x="1906721" y="2293472"/>
                  </a:lnTo>
                  <a:lnTo>
                    <a:pt x="2053392" y="2293472"/>
                  </a:lnTo>
                  <a:lnTo>
                    <a:pt x="2200063" y="2293472"/>
                  </a:lnTo>
                  <a:lnTo>
                    <a:pt x="2346734" y="2293472"/>
                  </a:lnTo>
                  <a:lnTo>
                    <a:pt x="2493405" y="2293472"/>
                  </a:lnTo>
                  <a:lnTo>
                    <a:pt x="2640076" y="2501970"/>
                  </a:lnTo>
                  <a:lnTo>
                    <a:pt x="2786747" y="2501970"/>
                  </a:lnTo>
                  <a:lnTo>
                    <a:pt x="2933418" y="2501970"/>
                  </a:lnTo>
                  <a:lnTo>
                    <a:pt x="3080089" y="2293472"/>
                  </a:lnTo>
                  <a:lnTo>
                    <a:pt x="3226759" y="2293472"/>
                  </a:lnTo>
                  <a:lnTo>
                    <a:pt x="3373430" y="2293472"/>
                  </a:lnTo>
                  <a:lnTo>
                    <a:pt x="3520101" y="2501970"/>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2598114"/>
              <a:ext cx="3520101" cy="2501970"/>
            </a:xfrm>
            <a:custGeom>
              <a:avLst/>
              <a:pathLst>
                <a:path w="3520101" h="2501970">
                  <a:moveTo>
                    <a:pt x="0" y="0"/>
                  </a:moveTo>
                  <a:lnTo>
                    <a:pt x="146670" y="625492"/>
                  </a:lnTo>
                  <a:lnTo>
                    <a:pt x="293341" y="1459482"/>
                  </a:lnTo>
                  <a:lnTo>
                    <a:pt x="440012" y="1876477"/>
                  </a:lnTo>
                  <a:lnTo>
                    <a:pt x="586683" y="1876477"/>
                  </a:lnTo>
                  <a:lnTo>
                    <a:pt x="733354" y="2293472"/>
                  </a:lnTo>
                  <a:lnTo>
                    <a:pt x="880025" y="2084975"/>
                  </a:lnTo>
                  <a:lnTo>
                    <a:pt x="1026696" y="1667980"/>
                  </a:lnTo>
                  <a:lnTo>
                    <a:pt x="1173367" y="2084975"/>
                  </a:lnTo>
                  <a:lnTo>
                    <a:pt x="1320038" y="2084975"/>
                  </a:lnTo>
                  <a:lnTo>
                    <a:pt x="1466709" y="1876477"/>
                  </a:lnTo>
                  <a:lnTo>
                    <a:pt x="1613379" y="2501970"/>
                  </a:lnTo>
                  <a:lnTo>
                    <a:pt x="1760050" y="2084975"/>
                  </a:lnTo>
                  <a:lnTo>
                    <a:pt x="1906721" y="2293472"/>
                  </a:lnTo>
                  <a:lnTo>
                    <a:pt x="2053392" y="2293472"/>
                  </a:lnTo>
                  <a:lnTo>
                    <a:pt x="2200063" y="2293472"/>
                  </a:lnTo>
                  <a:lnTo>
                    <a:pt x="2346734" y="2293472"/>
                  </a:lnTo>
                  <a:lnTo>
                    <a:pt x="2493405" y="2293472"/>
                  </a:lnTo>
                  <a:lnTo>
                    <a:pt x="2640076" y="2501970"/>
                  </a:lnTo>
                  <a:lnTo>
                    <a:pt x="2786747" y="2501970"/>
                  </a:lnTo>
                  <a:lnTo>
                    <a:pt x="2933418" y="2501970"/>
                  </a:lnTo>
                  <a:lnTo>
                    <a:pt x="3080089" y="2293472"/>
                  </a:lnTo>
                  <a:lnTo>
                    <a:pt x="3226759" y="2293472"/>
                  </a:lnTo>
                  <a:lnTo>
                    <a:pt x="3373430" y="2293472"/>
                  </a:lnTo>
                  <a:lnTo>
                    <a:pt x="3520101" y="2501970"/>
                  </a:lnTo>
                </a:path>
              </a:pathLst>
            </a:custGeom>
            <a:ln w="43362" cap="flat">
              <a:solidFill>
                <a:srgbClr val="000000">
                  <a:alpha val="100000"/>
                </a:srgbClr>
              </a:solidFill>
              <a:prstDash val="solid"/>
              <a:round/>
            </a:ln>
          </p:spPr>
          <p:txBody>
            <a:bodyPr/>
            <a:lstStyle/>
            <a:p/>
          </p:txBody>
        </p:sp>
        <p:sp>
          <p:nvSpPr>
            <p:cNvPr id="88" name="pl88"/>
            <p:cNvSpPr/>
            <p:nvPr/>
          </p:nvSpPr>
          <p:spPr>
            <a:xfrm>
              <a:off x="5308715" y="2598114"/>
              <a:ext cx="3520101" cy="2501970"/>
            </a:xfrm>
            <a:custGeom>
              <a:avLst/>
              <a:pathLst>
                <a:path w="3520101" h="2501970">
                  <a:moveTo>
                    <a:pt x="0" y="0"/>
                  </a:moveTo>
                  <a:lnTo>
                    <a:pt x="146670" y="625492"/>
                  </a:lnTo>
                  <a:lnTo>
                    <a:pt x="293341" y="1459482"/>
                  </a:lnTo>
                  <a:lnTo>
                    <a:pt x="440012" y="1876477"/>
                  </a:lnTo>
                  <a:lnTo>
                    <a:pt x="586683" y="1876477"/>
                  </a:lnTo>
                  <a:lnTo>
                    <a:pt x="733354" y="2293472"/>
                  </a:lnTo>
                  <a:lnTo>
                    <a:pt x="880025" y="2084975"/>
                  </a:lnTo>
                  <a:lnTo>
                    <a:pt x="1026696" y="1667980"/>
                  </a:lnTo>
                  <a:lnTo>
                    <a:pt x="1173367" y="2084975"/>
                  </a:lnTo>
                  <a:lnTo>
                    <a:pt x="1320038" y="2084975"/>
                  </a:lnTo>
                  <a:lnTo>
                    <a:pt x="1466709" y="1876477"/>
                  </a:lnTo>
                  <a:lnTo>
                    <a:pt x="1613379" y="2501970"/>
                  </a:lnTo>
                  <a:lnTo>
                    <a:pt x="1760050" y="2084975"/>
                  </a:lnTo>
                  <a:lnTo>
                    <a:pt x="1906721" y="2293472"/>
                  </a:lnTo>
                  <a:lnTo>
                    <a:pt x="2053392" y="2293472"/>
                  </a:lnTo>
                  <a:lnTo>
                    <a:pt x="2200063" y="2293472"/>
                  </a:lnTo>
                  <a:lnTo>
                    <a:pt x="2346734" y="2293472"/>
                  </a:lnTo>
                  <a:lnTo>
                    <a:pt x="2493405" y="2293472"/>
                  </a:lnTo>
                  <a:lnTo>
                    <a:pt x="2640076" y="2501970"/>
                  </a:lnTo>
                  <a:lnTo>
                    <a:pt x="2786747" y="2501970"/>
                  </a:lnTo>
                  <a:lnTo>
                    <a:pt x="2933418" y="2501970"/>
                  </a:lnTo>
                  <a:lnTo>
                    <a:pt x="3080089" y="2293472"/>
                  </a:lnTo>
                  <a:lnTo>
                    <a:pt x="3226759" y="2293472"/>
                  </a:lnTo>
                  <a:lnTo>
                    <a:pt x="3373430" y="2293472"/>
                  </a:lnTo>
                  <a:lnTo>
                    <a:pt x="3520101" y="250197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197262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19060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19361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5029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1695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1695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9591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5837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84053" y="6074855"/>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Portugal</a:t>
              </a:r>
            </a:p>
          </p:txBody>
        </p:sp>
        <p:sp>
          <p:nvSpPr>
            <p:cNvPr id="130" name="tx130"/>
            <p:cNvSpPr/>
            <p:nvPr/>
          </p:nvSpPr>
          <p:spPr>
            <a:xfrm>
              <a:off x="676301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2546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Portugal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1326914" cy="829140"/>
            </a:xfrm>
            <a:custGeom>
              <a:avLst/>
              <a:pathLst>
                <a:path w="1326914" h="829140">
                  <a:moveTo>
                    <a:pt x="0" y="210378"/>
                  </a:moveTo>
                  <a:lnTo>
                    <a:pt x="88460" y="210378"/>
                  </a:lnTo>
                  <a:lnTo>
                    <a:pt x="176921" y="222754"/>
                  </a:lnTo>
                  <a:lnTo>
                    <a:pt x="265382" y="222754"/>
                  </a:lnTo>
                  <a:lnTo>
                    <a:pt x="353843" y="198003"/>
                  </a:lnTo>
                  <a:lnTo>
                    <a:pt x="442304" y="123752"/>
                  </a:lnTo>
                  <a:lnTo>
                    <a:pt x="530765" y="0"/>
                  </a:lnTo>
                  <a:lnTo>
                    <a:pt x="619226" y="12375"/>
                  </a:lnTo>
                  <a:lnTo>
                    <a:pt x="707687" y="12375"/>
                  </a:lnTo>
                  <a:lnTo>
                    <a:pt x="796148" y="12375"/>
                  </a:lnTo>
                  <a:lnTo>
                    <a:pt x="884609" y="37125"/>
                  </a:lnTo>
                  <a:lnTo>
                    <a:pt x="973070" y="24750"/>
                  </a:lnTo>
                  <a:lnTo>
                    <a:pt x="1061531" y="0"/>
                  </a:lnTo>
                  <a:lnTo>
                    <a:pt x="1149992" y="0"/>
                  </a:lnTo>
                  <a:lnTo>
                    <a:pt x="1238453" y="0"/>
                  </a:lnTo>
                  <a:lnTo>
                    <a:pt x="1326914" y="82914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5" name="tx45"/>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6" name="tx46"/>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7" name="tx47"/>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8" name="tx48"/>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477581" y="4655354"/>
              <a:ext cx="707687" cy="309380"/>
            </a:xfrm>
            <a:custGeom>
              <a:avLst/>
              <a:pathLst>
                <a:path w="707687" h="309380">
                  <a:moveTo>
                    <a:pt x="0" y="309380"/>
                  </a:moveTo>
                  <a:lnTo>
                    <a:pt x="88460" y="24750"/>
                  </a:lnTo>
                  <a:lnTo>
                    <a:pt x="176921" y="0"/>
                  </a:lnTo>
                  <a:lnTo>
                    <a:pt x="265382" y="0"/>
                  </a:lnTo>
                  <a:lnTo>
                    <a:pt x="353843" y="0"/>
                  </a:lnTo>
                  <a:lnTo>
                    <a:pt x="442304" y="0"/>
                  </a:lnTo>
                  <a:lnTo>
                    <a:pt x="530765" y="0"/>
                  </a:lnTo>
                  <a:lnTo>
                    <a:pt x="619226" y="0"/>
                  </a:lnTo>
                  <a:lnTo>
                    <a:pt x="707687" y="0"/>
                  </a:lnTo>
                </a:path>
              </a:pathLst>
            </a:custGeom>
            <a:ln w="27101" cap="flat">
              <a:solidFill>
                <a:srgbClr val="1CABE2">
                  <a:alpha val="100000"/>
                </a:srgbClr>
              </a:solidFill>
              <a:prstDash val="solid"/>
              <a:round/>
            </a:ln>
          </p:spPr>
          <p:txBody>
            <a:bodyPr/>
            <a:lstStyle/>
            <a:p/>
          </p:txBody>
        </p:sp>
        <p:sp>
          <p:nvSpPr>
            <p:cNvPr id="69" name="tx69"/>
            <p:cNvSpPr/>
            <p:nvPr/>
          </p:nvSpPr>
          <p:spPr>
            <a:xfrm>
              <a:off x="2325651"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0" name="tx70"/>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1" name="tx71"/>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2" name="tx72"/>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61876"/>
            </a:xfrm>
            <a:custGeom>
              <a:avLst/>
              <a:pathLst>
                <a:path w="2123063" h="61876">
                  <a:moveTo>
                    <a:pt x="0" y="0"/>
                  </a:moveTo>
                  <a:lnTo>
                    <a:pt x="88460" y="0"/>
                  </a:lnTo>
                  <a:lnTo>
                    <a:pt x="176921" y="12375"/>
                  </a:lnTo>
                  <a:lnTo>
                    <a:pt x="265382" y="0"/>
                  </a:lnTo>
                  <a:lnTo>
                    <a:pt x="353843" y="12375"/>
                  </a:lnTo>
                  <a:lnTo>
                    <a:pt x="442304" y="61876"/>
                  </a:lnTo>
                  <a:lnTo>
                    <a:pt x="530765" y="0"/>
                  </a:lnTo>
                  <a:lnTo>
                    <a:pt x="619226" y="0"/>
                  </a:lnTo>
                  <a:lnTo>
                    <a:pt x="707687" y="0"/>
                  </a:lnTo>
                  <a:lnTo>
                    <a:pt x="796148" y="24750"/>
                  </a:lnTo>
                  <a:lnTo>
                    <a:pt x="884609" y="0"/>
                  </a:lnTo>
                  <a:lnTo>
                    <a:pt x="973070" y="2475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3" name="tx93"/>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4" name="tx94"/>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5" name="tx95"/>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61125"/>
              <a:ext cx="2123063" cy="148502"/>
            </a:xfrm>
            <a:custGeom>
              <a:avLst/>
              <a:pathLst>
                <a:path w="2123063" h="148502">
                  <a:moveTo>
                    <a:pt x="0" y="148502"/>
                  </a:moveTo>
                  <a:lnTo>
                    <a:pt x="88460" y="111377"/>
                  </a:lnTo>
                  <a:lnTo>
                    <a:pt x="176921" y="74251"/>
                  </a:lnTo>
                  <a:lnTo>
                    <a:pt x="265382" y="37125"/>
                  </a:lnTo>
                  <a:lnTo>
                    <a:pt x="353843" y="49500"/>
                  </a:lnTo>
                  <a:lnTo>
                    <a:pt x="442304" y="74251"/>
                  </a:lnTo>
                  <a:lnTo>
                    <a:pt x="530765" y="24750"/>
                  </a:lnTo>
                  <a:lnTo>
                    <a:pt x="619226" y="49500"/>
                  </a:lnTo>
                  <a:lnTo>
                    <a:pt x="707687" y="24750"/>
                  </a:lnTo>
                  <a:lnTo>
                    <a:pt x="796148" y="49500"/>
                  </a:lnTo>
                  <a:lnTo>
                    <a:pt x="884609" y="37125"/>
                  </a:lnTo>
                  <a:lnTo>
                    <a:pt x="973070" y="24750"/>
                  </a:lnTo>
                  <a:lnTo>
                    <a:pt x="1061531" y="24750"/>
                  </a:lnTo>
                  <a:lnTo>
                    <a:pt x="1149992" y="12375"/>
                  </a:lnTo>
                  <a:lnTo>
                    <a:pt x="1238453" y="12375"/>
                  </a:lnTo>
                  <a:lnTo>
                    <a:pt x="1326914" y="12375"/>
                  </a:lnTo>
                  <a:lnTo>
                    <a:pt x="1415375" y="12375"/>
                  </a:lnTo>
                  <a:lnTo>
                    <a:pt x="1503836" y="12375"/>
                  </a:lnTo>
                  <a:lnTo>
                    <a:pt x="1592297" y="0"/>
                  </a:lnTo>
                  <a:lnTo>
                    <a:pt x="1680758" y="0"/>
                  </a:lnTo>
                  <a:lnTo>
                    <a:pt x="1769219" y="0"/>
                  </a:lnTo>
                  <a:lnTo>
                    <a:pt x="1857680" y="12375"/>
                  </a:lnTo>
                  <a:lnTo>
                    <a:pt x="1946141" y="12375"/>
                  </a:lnTo>
                  <a:lnTo>
                    <a:pt x="2034602" y="12375"/>
                  </a:lnTo>
                  <a:lnTo>
                    <a:pt x="2123063" y="0"/>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8" name="tx118"/>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9" name="tx119"/>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0" name="tx120"/>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42979"/>
              <a:ext cx="2123063" cy="74251"/>
            </a:xfrm>
            <a:custGeom>
              <a:avLst/>
              <a:pathLst>
                <a:path w="2123063" h="74251">
                  <a:moveTo>
                    <a:pt x="0" y="37125"/>
                  </a:moveTo>
                  <a:lnTo>
                    <a:pt x="88460" y="37125"/>
                  </a:lnTo>
                  <a:lnTo>
                    <a:pt x="176921" y="37125"/>
                  </a:lnTo>
                  <a:lnTo>
                    <a:pt x="265382" y="37125"/>
                  </a:lnTo>
                  <a:lnTo>
                    <a:pt x="353843" y="49500"/>
                  </a:lnTo>
                  <a:lnTo>
                    <a:pt x="442304" y="74251"/>
                  </a:lnTo>
                  <a:lnTo>
                    <a:pt x="530765" y="24750"/>
                  </a:lnTo>
                  <a:lnTo>
                    <a:pt x="619226" y="37125"/>
                  </a:lnTo>
                  <a:lnTo>
                    <a:pt x="707687" y="24750"/>
                  </a:lnTo>
                  <a:lnTo>
                    <a:pt x="796148" y="37125"/>
                  </a:lnTo>
                  <a:lnTo>
                    <a:pt x="884609" y="24750"/>
                  </a:lnTo>
                  <a:lnTo>
                    <a:pt x="973070" y="24750"/>
                  </a:lnTo>
                  <a:lnTo>
                    <a:pt x="1061531" y="12375"/>
                  </a:lnTo>
                  <a:lnTo>
                    <a:pt x="1149992" y="12375"/>
                  </a:lnTo>
                  <a:lnTo>
                    <a:pt x="1238453" y="12375"/>
                  </a:lnTo>
                  <a:lnTo>
                    <a:pt x="1326914" y="12375"/>
                  </a:lnTo>
                  <a:lnTo>
                    <a:pt x="1415375" y="12375"/>
                  </a:lnTo>
                  <a:lnTo>
                    <a:pt x="1503836" y="12375"/>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2" name="tx142"/>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3" name="tx143"/>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4" name="tx144"/>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079271"/>
              <a:ext cx="2123063" cy="74251"/>
            </a:xfrm>
            <a:custGeom>
              <a:avLst/>
              <a:pathLst>
                <a:path w="2123063" h="74251">
                  <a:moveTo>
                    <a:pt x="0" y="37125"/>
                  </a:moveTo>
                  <a:lnTo>
                    <a:pt x="88460" y="24750"/>
                  </a:lnTo>
                  <a:lnTo>
                    <a:pt x="176921" y="12375"/>
                  </a:lnTo>
                  <a:lnTo>
                    <a:pt x="265382" y="0"/>
                  </a:lnTo>
                  <a:lnTo>
                    <a:pt x="353843" y="49500"/>
                  </a:lnTo>
                  <a:lnTo>
                    <a:pt x="442304" y="74251"/>
                  </a:lnTo>
                  <a:lnTo>
                    <a:pt x="530765" y="24750"/>
                  </a:lnTo>
                  <a:lnTo>
                    <a:pt x="619226" y="24750"/>
                  </a:lnTo>
                  <a:lnTo>
                    <a:pt x="707687" y="24750"/>
                  </a:lnTo>
                  <a:lnTo>
                    <a:pt x="796148" y="37125"/>
                  </a:lnTo>
                  <a:lnTo>
                    <a:pt x="884609" y="12375"/>
                  </a:lnTo>
                  <a:lnTo>
                    <a:pt x="973070" y="24750"/>
                  </a:lnTo>
                  <a:lnTo>
                    <a:pt x="1061531" y="12375"/>
                  </a:lnTo>
                  <a:lnTo>
                    <a:pt x="1149992" y="12375"/>
                  </a:lnTo>
                  <a:lnTo>
                    <a:pt x="1238453" y="12375"/>
                  </a:lnTo>
                  <a:lnTo>
                    <a:pt x="1326914" y="12375"/>
                  </a:lnTo>
                  <a:lnTo>
                    <a:pt x="1415375" y="12375"/>
                  </a:lnTo>
                  <a:lnTo>
                    <a:pt x="1503836" y="12375"/>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6" name="tx166"/>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7" name="tx167"/>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8" name="tx168"/>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50580" y="2898250"/>
              <a:ext cx="2123063" cy="594010"/>
            </a:xfrm>
            <a:custGeom>
              <a:avLst/>
              <a:pathLst>
                <a:path w="2123063" h="594010">
                  <a:moveTo>
                    <a:pt x="0" y="594010"/>
                  </a:moveTo>
                  <a:lnTo>
                    <a:pt x="88460" y="495009"/>
                  </a:lnTo>
                  <a:lnTo>
                    <a:pt x="176921" y="396007"/>
                  </a:lnTo>
                  <a:lnTo>
                    <a:pt x="265382" y="297005"/>
                  </a:lnTo>
                  <a:lnTo>
                    <a:pt x="353843" y="210378"/>
                  </a:lnTo>
                  <a:lnTo>
                    <a:pt x="442304" y="111377"/>
                  </a:lnTo>
                  <a:lnTo>
                    <a:pt x="530765" y="12375"/>
                  </a:lnTo>
                  <a:lnTo>
                    <a:pt x="619226" y="12375"/>
                  </a:lnTo>
                  <a:lnTo>
                    <a:pt x="707687" y="12375"/>
                  </a:lnTo>
                  <a:lnTo>
                    <a:pt x="796148" y="12375"/>
                  </a:lnTo>
                  <a:lnTo>
                    <a:pt x="884609" y="12375"/>
                  </a:lnTo>
                  <a:lnTo>
                    <a:pt x="973070" y="0"/>
                  </a:lnTo>
                  <a:lnTo>
                    <a:pt x="1061531" y="0"/>
                  </a:lnTo>
                  <a:lnTo>
                    <a:pt x="1149992" y="0"/>
                  </a:lnTo>
                  <a:lnTo>
                    <a:pt x="1238453" y="0"/>
                  </a:lnTo>
                  <a:lnTo>
                    <a:pt x="1326914" y="12375"/>
                  </a:lnTo>
                  <a:lnTo>
                    <a:pt x="1415375" y="12375"/>
                  </a:lnTo>
                  <a:lnTo>
                    <a:pt x="1503836" y="12375"/>
                  </a:lnTo>
                  <a:lnTo>
                    <a:pt x="1592297" y="0"/>
                  </a:lnTo>
                  <a:lnTo>
                    <a:pt x="1680758" y="0"/>
                  </a:lnTo>
                  <a:lnTo>
                    <a:pt x="1769219" y="12375"/>
                  </a:lnTo>
                  <a:lnTo>
                    <a:pt x="1857680" y="12375"/>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189" name="tx189"/>
            <p:cNvSpPr/>
            <p:nvPr/>
          </p:nvSpPr>
          <p:spPr>
            <a:xfrm>
              <a:off x="6498650"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90" name="tx190"/>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1" name="tx191"/>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2" name="tx192"/>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3" name="tx193"/>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4" name="tx194"/>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5" name="tx195"/>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6" name="tx196"/>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7" name="tx197"/>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8" name="tx198"/>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99" name="tx199"/>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0" name="tx200"/>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1" name="tx201"/>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2" name="tx202"/>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3" name="tx203"/>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4" name="tx204"/>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5" name="tx205"/>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6" name="tx206"/>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7" name="tx207"/>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8" name="tx208"/>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9" name="tx209"/>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0" name="tx210"/>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1" name="tx211"/>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2" name="tx212"/>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3" name="tx213"/>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4" name="tx214"/>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5" name="tx215"/>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6" name="tx216"/>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7" name="tx217"/>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8" name="tx218"/>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9" name="tx219"/>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0" name="tx220"/>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1" name="tx221"/>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2" name="tx22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3" name="tx22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4" name="tx22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5" name="tx22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6" name="tx22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7" name="tx22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28" name="tx22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9" name="tx22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0" name="tx23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1" name="tx23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2" name="tx23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3" name="tx23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4" name="tx23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5" name="tx23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6" name="tx23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7" name="tx23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8" name="tx23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9" name="tx23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0" name="tx24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tx241"/>
            <p:cNvSpPr/>
            <p:nvPr/>
          </p:nvSpPr>
          <p:spPr>
            <a:xfrm>
              <a:off x="2364484" y="398022"/>
              <a:ext cx="5106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Portugal, 2000-2024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(96%), followed by PCV3 (98%).
Compared to 2019, coverage of 7 vaccines remained constant (DTP1, DTP3, IPV1, MCV1, MCV2, PCV3 and POL3).
Compared to 2023, coverage of 5 vaccines remained constant (DTP1, DTP3, IPV1, PCV3 and POL3) and 2 vaccines increased (MCV1 and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84697"/>
            </a:xfrm>
            <a:custGeom>
              <a:avLst/>
              <a:pathLst>
                <a:path w="6480943" h="284697">
                  <a:moveTo>
                    <a:pt x="0" y="142348"/>
                  </a:moveTo>
                  <a:lnTo>
                    <a:pt x="270039" y="94899"/>
                  </a:lnTo>
                  <a:lnTo>
                    <a:pt x="540078" y="47449"/>
                  </a:lnTo>
                  <a:lnTo>
                    <a:pt x="810117" y="0"/>
                  </a:lnTo>
                  <a:lnTo>
                    <a:pt x="1080157" y="189798"/>
                  </a:lnTo>
                  <a:lnTo>
                    <a:pt x="1350196" y="284697"/>
                  </a:lnTo>
                  <a:lnTo>
                    <a:pt x="1620235" y="94899"/>
                  </a:lnTo>
                  <a:lnTo>
                    <a:pt x="1890275" y="94899"/>
                  </a:lnTo>
                  <a:lnTo>
                    <a:pt x="2160314" y="94899"/>
                  </a:lnTo>
                  <a:lnTo>
                    <a:pt x="2430353" y="142348"/>
                  </a:lnTo>
                  <a:lnTo>
                    <a:pt x="2700393" y="47449"/>
                  </a:lnTo>
                  <a:lnTo>
                    <a:pt x="2970432" y="94899"/>
                  </a:lnTo>
                  <a:lnTo>
                    <a:pt x="3240471" y="47449"/>
                  </a:lnTo>
                  <a:lnTo>
                    <a:pt x="3510510" y="47449"/>
                  </a:lnTo>
                  <a:lnTo>
                    <a:pt x="3780550" y="47449"/>
                  </a:lnTo>
                  <a:lnTo>
                    <a:pt x="4050589" y="47449"/>
                  </a:lnTo>
                  <a:lnTo>
                    <a:pt x="4320628" y="47449"/>
                  </a:lnTo>
                  <a:lnTo>
                    <a:pt x="4590668" y="47449"/>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945434"/>
            </a:xfrm>
            <a:custGeom>
              <a:avLst/>
              <a:pathLst>
                <a:path w="6480943" h="1945434">
                  <a:moveTo>
                    <a:pt x="0" y="1945434"/>
                  </a:moveTo>
                  <a:lnTo>
                    <a:pt x="270039" y="1376038"/>
                  </a:lnTo>
                  <a:lnTo>
                    <a:pt x="540078" y="806643"/>
                  </a:lnTo>
                  <a:lnTo>
                    <a:pt x="810117" y="237248"/>
                  </a:lnTo>
                  <a:lnTo>
                    <a:pt x="1080157" y="237248"/>
                  </a:lnTo>
                  <a:lnTo>
                    <a:pt x="1350196" y="237248"/>
                  </a:lnTo>
                  <a:lnTo>
                    <a:pt x="1620235" y="94899"/>
                  </a:lnTo>
                  <a:lnTo>
                    <a:pt x="1890275" y="94899"/>
                  </a:lnTo>
                  <a:lnTo>
                    <a:pt x="2160314" y="94899"/>
                  </a:lnTo>
                  <a:lnTo>
                    <a:pt x="2430353" y="142348"/>
                  </a:lnTo>
                  <a:lnTo>
                    <a:pt x="2700393" y="94899"/>
                  </a:lnTo>
                  <a:lnTo>
                    <a:pt x="2970432" y="9489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616844"/>
            </a:xfrm>
            <a:custGeom>
              <a:avLst/>
              <a:pathLst>
                <a:path w="6480943" h="616844">
                  <a:moveTo>
                    <a:pt x="0" y="616844"/>
                  </a:moveTo>
                  <a:lnTo>
                    <a:pt x="270039" y="427046"/>
                  </a:lnTo>
                  <a:lnTo>
                    <a:pt x="540078" y="237248"/>
                  </a:lnTo>
                  <a:lnTo>
                    <a:pt x="810117" y="0"/>
                  </a:lnTo>
                  <a:lnTo>
                    <a:pt x="1080157" y="189798"/>
                  </a:lnTo>
                  <a:lnTo>
                    <a:pt x="1350196" y="284697"/>
                  </a:lnTo>
                  <a:lnTo>
                    <a:pt x="1620235" y="94899"/>
                  </a:lnTo>
                  <a:lnTo>
                    <a:pt x="1890275" y="94899"/>
                  </a:lnTo>
                  <a:lnTo>
                    <a:pt x="2160314" y="94899"/>
                  </a:lnTo>
                  <a:lnTo>
                    <a:pt x="2430353" y="142348"/>
                  </a:lnTo>
                  <a:lnTo>
                    <a:pt x="2700393" y="94899"/>
                  </a:lnTo>
                  <a:lnTo>
                    <a:pt x="2970432" y="94899"/>
                  </a:lnTo>
                  <a:lnTo>
                    <a:pt x="3240471" y="47449"/>
                  </a:lnTo>
                  <a:lnTo>
                    <a:pt x="3510510" y="47449"/>
                  </a:lnTo>
                  <a:lnTo>
                    <a:pt x="3780550" y="47449"/>
                  </a:lnTo>
                  <a:lnTo>
                    <a:pt x="4050589" y="47449"/>
                  </a:lnTo>
                  <a:lnTo>
                    <a:pt x="4320628" y="47449"/>
                  </a:lnTo>
                  <a:lnTo>
                    <a:pt x="4590668" y="47449"/>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3835648" y="1262946"/>
              <a:ext cx="3780550" cy="948992"/>
            </a:xfrm>
            <a:custGeom>
              <a:avLst/>
              <a:pathLst>
                <a:path w="3780550" h="948992">
                  <a:moveTo>
                    <a:pt x="0" y="189798"/>
                  </a:moveTo>
                  <a:lnTo>
                    <a:pt x="270039" y="142348"/>
                  </a:lnTo>
                  <a:lnTo>
                    <a:pt x="540078" y="94899"/>
                  </a:lnTo>
                  <a:lnTo>
                    <a:pt x="810117" y="47449"/>
                  </a:lnTo>
                  <a:lnTo>
                    <a:pt x="1080157" y="47449"/>
                  </a:lnTo>
                  <a:lnTo>
                    <a:pt x="1350196" y="142348"/>
                  </a:lnTo>
                  <a:lnTo>
                    <a:pt x="1620235" y="948992"/>
                  </a:lnTo>
                  <a:lnTo>
                    <a:pt x="1890275" y="284697"/>
                  </a:lnTo>
                  <a:lnTo>
                    <a:pt x="2160314" y="47449"/>
                  </a:lnTo>
                  <a:lnTo>
                    <a:pt x="2430353" y="47449"/>
                  </a:lnTo>
                  <a:lnTo>
                    <a:pt x="2700393" y="47449"/>
                  </a:lnTo>
                  <a:lnTo>
                    <a:pt x="2970432" y="94899"/>
                  </a:lnTo>
                  <a:lnTo>
                    <a:pt x="3240471" y="142348"/>
                  </a:lnTo>
                  <a:lnTo>
                    <a:pt x="3510510" y="94899"/>
                  </a:lnTo>
                  <a:lnTo>
                    <a:pt x="378055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569395"/>
            </a:xfrm>
            <a:custGeom>
              <a:avLst/>
              <a:pathLst>
                <a:path w="6480943" h="569395">
                  <a:moveTo>
                    <a:pt x="0" y="569395"/>
                  </a:moveTo>
                  <a:lnTo>
                    <a:pt x="270039" y="427046"/>
                  </a:lnTo>
                  <a:lnTo>
                    <a:pt x="540078" y="284697"/>
                  </a:lnTo>
                  <a:lnTo>
                    <a:pt x="810117" y="142348"/>
                  </a:lnTo>
                  <a:lnTo>
                    <a:pt x="1080157" y="189798"/>
                  </a:lnTo>
                  <a:lnTo>
                    <a:pt x="1350196" y="284697"/>
                  </a:lnTo>
                  <a:lnTo>
                    <a:pt x="1620235" y="94899"/>
                  </a:lnTo>
                  <a:lnTo>
                    <a:pt x="1890275" y="189798"/>
                  </a:lnTo>
                  <a:lnTo>
                    <a:pt x="2160314" y="94899"/>
                  </a:lnTo>
                  <a:lnTo>
                    <a:pt x="2430353" y="189798"/>
                  </a:lnTo>
                  <a:lnTo>
                    <a:pt x="2700393" y="142348"/>
                  </a:lnTo>
                  <a:lnTo>
                    <a:pt x="2970432" y="94899"/>
                  </a:lnTo>
                  <a:lnTo>
                    <a:pt x="3240471" y="94899"/>
                  </a:lnTo>
                  <a:lnTo>
                    <a:pt x="3510510" y="47449"/>
                  </a:lnTo>
                  <a:lnTo>
                    <a:pt x="3780550" y="47449"/>
                  </a:lnTo>
                  <a:lnTo>
                    <a:pt x="4050589" y="47449"/>
                  </a:lnTo>
                  <a:lnTo>
                    <a:pt x="4320628" y="47449"/>
                  </a:lnTo>
                  <a:lnTo>
                    <a:pt x="4590668" y="47449"/>
                  </a:lnTo>
                  <a:lnTo>
                    <a:pt x="4860707" y="0"/>
                  </a:lnTo>
                  <a:lnTo>
                    <a:pt x="5130746" y="0"/>
                  </a:lnTo>
                  <a:lnTo>
                    <a:pt x="5400786" y="0"/>
                  </a:lnTo>
                  <a:lnTo>
                    <a:pt x="5670825" y="47449"/>
                  </a:lnTo>
                  <a:lnTo>
                    <a:pt x="5940864" y="47449"/>
                  </a:lnTo>
                  <a:lnTo>
                    <a:pt x="6210904" y="47449"/>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73148"/>
              <a:ext cx="6480943" cy="2277581"/>
            </a:xfrm>
            <a:custGeom>
              <a:avLst/>
              <a:pathLst>
                <a:path w="6480943" h="2277581">
                  <a:moveTo>
                    <a:pt x="0" y="2277581"/>
                  </a:moveTo>
                  <a:lnTo>
                    <a:pt x="270039" y="1897984"/>
                  </a:lnTo>
                  <a:lnTo>
                    <a:pt x="540078" y="1518387"/>
                  </a:lnTo>
                  <a:lnTo>
                    <a:pt x="810117" y="1138790"/>
                  </a:lnTo>
                  <a:lnTo>
                    <a:pt x="1080157" y="806643"/>
                  </a:lnTo>
                  <a:lnTo>
                    <a:pt x="1350196" y="427046"/>
                  </a:lnTo>
                  <a:lnTo>
                    <a:pt x="1620235" y="47449"/>
                  </a:lnTo>
                  <a:lnTo>
                    <a:pt x="1890275" y="47449"/>
                  </a:lnTo>
                  <a:lnTo>
                    <a:pt x="2160314" y="47449"/>
                  </a:lnTo>
                  <a:lnTo>
                    <a:pt x="2430353" y="47449"/>
                  </a:lnTo>
                  <a:lnTo>
                    <a:pt x="2700393" y="47449"/>
                  </a:lnTo>
                  <a:lnTo>
                    <a:pt x="2970432" y="0"/>
                  </a:lnTo>
                  <a:lnTo>
                    <a:pt x="3240471" y="0"/>
                  </a:lnTo>
                  <a:lnTo>
                    <a:pt x="3510510" y="0"/>
                  </a:lnTo>
                  <a:lnTo>
                    <a:pt x="3780550" y="0"/>
                  </a:lnTo>
                  <a:lnTo>
                    <a:pt x="4050589" y="47449"/>
                  </a:lnTo>
                  <a:lnTo>
                    <a:pt x="4320628" y="47449"/>
                  </a:lnTo>
                  <a:lnTo>
                    <a:pt x="4590668" y="47449"/>
                  </a:lnTo>
                  <a:lnTo>
                    <a:pt x="4860707" y="0"/>
                  </a:lnTo>
                  <a:lnTo>
                    <a:pt x="5130746" y="0"/>
                  </a:lnTo>
                  <a:lnTo>
                    <a:pt x="5400786" y="47449"/>
                  </a:lnTo>
                  <a:lnTo>
                    <a:pt x="5670825" y="47449"/>
                  </a:lnTo>
                  <a:lnTo>
                    <a:pt x="5940864" y="0"/>
                  </a:lnTo>
                  <a:lnTo>
                    <a:pt x="6210904" y="47449"/>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5455884" y="978248"/>
              <a:ext cx="2160314" cy="1186240"/>
            </a:xfrm>
            <a:custGeom>
              <a:avLst/>
              <a:pathLst>
                <a:path w="2160314" h="1186240">
                  <a:moveTo>
                    <a:pt x="0" y="1186240"/>
                  </a:moveTo>
                  <a:lnTo>
                    <a:pt x="270039" y="94899"/>
                  </a:lnTo>
                  <a:lnTo>
                    <a:pt x="540078" y="0"/>
                  </a:lnTo>
                  <a:lnTo>
                    <a:pt x="810117" y="0"/>
                  </a:lnTo>
                  <a:lnTo>
                    <a:pt x="1080157" y="0"/>
                  </a:lnTo>
                  <a:lnTo>
                    <a:pt x="1350196" y="0"/>
                  </a:lnTo>
                  <a:lnTo>
                    <a:pt x="1620235" y="0"/>
                  </a:lnTo>
                  <a:lnTo>
                    <a:pt x="1890275" y="0"/>
                  </a:lnTo>
                  <a:lnTo>
                    <a:pt x="2160314"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84697"/>
            </a:xfrm>
            <a:custGeom>
              <a:avLst/>
              <a:pathLst>
                <a:path w="6480943" h="284697">
                  <a:moveTo>
                    <a:pt x="0" y="142348"/>
                  </a:moveTo>
                  <a:lnTo>
                    <a:pt x="270039" y="142348"/>
                  </a:lnTo>
                  <a:lnTo>
                    <a:pt x="540078" y="142348"/>
                  </a:lnTo>
                  <a:lnTo>
                    <a:pt x="810117" y="142348"/>
                  </a:lnTo>
                  <a:lnTo>
                    <a:pt x="1080157" y="189798"/>
                  </a:lnTo>
                  <a:lnTo>
                    <a:pt x="1350196" y="284697"/>
                  </a:lnTo>
                  <a:lnTo>
                    <a:pt x="1620235" y="94899"/>
                  </a:lnTo>
                  <a:lnTo>
                    <a:pt x="1890275" y="142348"/>
                  </a:lnTo>
                  <a:lnTo>
                    <a:pt x="2160314" y="94899"/>
                  </a:lnTo>
                  <a:lnTo>
                    <a:pt x="2430353" y="142348"/>
                  </a:lnTo>
                  <a:lnTo>
                    <a:pt x="2700393" y="94899"/>
                  </a:lnTo>
                  <a:lnTo>
                    <a:pt x="2970432" y="94899"/>
                  </a:lnTo>
                  <a:lnTo>
                    <a:pt x="3240471" y="47449"/>
                  </a:lnTo>
                  <a:lnTo>
                    <a:pt x="3510510" y="47449"/>
                  </a:lnTo>
                  <a:lnTo>
                    <a:pt x="3780550" y="47449"/>
                  </a:lnTo>
                  <a:lnTo>
                    <a:pt x="4050589" y="47449"/>
                  </a:lnTo>
                  <a:lnTo>
                    <a:pt x="4320628" y="47449"/>
                  </a:lnTo>
                  <a:lnTo>
                    <a:pt x="4590668" y="47449"/>
                  </a:lnTo>
                  <a:lnTo>
                    <a:pt x="4860707" y="0"/>
                  </a:lnTo>
                  <a:lnTo>
                    <a:pt x="5130746" y="0"/>
                  </a:lnTo>
                  <a:lnTo>
                    <a:pt x="5400786" y="0"/>
                  </a:lnTo>
                  <a:lnTo>
                    <a:pt x="5670825" y="0"/>
                  </a:lnTo>
                  <a:lnTo>
                    <a:pt x="5940864" y="0"/>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569395"/>
            </a:xfrm>
            <a:custGeom>
              <a:avLst/>
              <a:pathLst>
                <a:path w="6480943" h="569395">
                  <a:moveTo>
                    <a:pt x="0" y="569395"/>
                  </a:moveTo>
                  <a:lnTo>
                    <a:pt x="270039" y="427046"/>
                  </a:lnTo>
                  <a:lnTo>
                    <a:pt x="540078" y="284697"/>
                  </a:lnTo>
                  <a:lnTo>
                    <a:pt x="810117" y="142348"/>
                  </a:lnTo>
                  <a:lnTo>
                    <a:pt x="1080157" y="189798"/>
                  </a:lnTo>
                  <a:lnTo>
                    <a:pt x="1350196" y="284697"/>
                  </a:lnTo>
                  <a:lnTo>
                    <a:pt x="1620235" y="94899"/>
                  </a:lnTo>
                  <a:lnTo>
                    <a:pt x="1890275" y="189798"/>
                  </a:lnTo>
                  <a:lnTo>
                    <a:pt x="2160314" y="94899"/>
                  </a:lnTo>
                  <a:lnTo>
                    <a:pt x="2430353" y="189798"/>
                  </a:lnTo>
                  <a:lnTo>
                    <a:pt x="2700393" y="142348"/>
                  </a:lnTo>
                  <a:lnTo>
                    <a:pt x="2970432" y="94899"/>
                  </a:lnTo>
                  <a:lnTo>
                    <a:pt x="3240471" y="94899"/>
                  </a:lnTo>
                  <a:lnTo>
                    <a:pt x="3510510" y="47449"/>
                  </a:lnTo>
                  <a:lnTo>
                    <a:pt x="3780550" y="47449"/>
                  </a:lnTo>
                  <a:lnTo>
                    <a:pt x="4050589" y="47449"/>
                  </a:lnTo>
                  <a:lnTo>
                    <a:pt x="4320628" y="47449"/>
                  </a:lnTo>
                  <a:lnTo>
                    <a:pt x="4590668" y="47449"/>
                  </a:lnTo>
                  <a:lnTo>
                    <a:pt x="4860707" y="0"/>
                  </a:lnTo>
                  <a:lnTo>
                    <a:pt x="5130746" y="0"/>
                  </a:lnTo>
                  <a:lnTo>
                    <a:pt x="5400786" y="0"/>
                  </a:lnTo>
                  <a:lnTo>
                    <a:pt x="5670825" y="47449"/>
                  </a:lnTo>
                  <a:lnTo>
                    <a:pt x="5940864" y="47449"/>
                  </a:lnTo>
                  <a:lnTo>
                    <a:pt x="6210904" y="47449"/>
                  </a:lnTo>
                  <a:lnTo>
                    <a:pt x="6480943" y="0"/>
                  </a:lnTo>
                </a:path>
              </a:pathLst>
            </a:custGeom>
            <a:ln w="27101" cap="flat">
              <a:solidFill>
                <a:srgbClr val="836FFF">
                  <a:alpha val="100000"/>
                </a:srgbClr>
              </a:solidFill>
              <a:prstDash val="solid"/>
              <a:round/>
            </a:ln>
          </p:spPr>
          <p:txBody>
            <a:bodyPr/>
            <a:lstStyle/>
            <a:p/>
          </p:txBody>
        </p:sp>
        <p:sp>
          <p:nvSpPr>
            <p:cNvPr id="47" name="pl47"/>
            <p:cNvSpPr/>
            <p:nvPr/>
          </p:nvSpPr>
          <p:spPr>
            <a:xfrm>
              <a:off x="7624885" y="940792"/>
              <a:ext cx="758059" cy="872073"/>
            </a:xfrm>
            <a:custGeom>
              <a:avLst/>
              <a:pathLst>
                <a:path w="758059" h="872073">
                  <a:moveTo>
                    <a:pt x="758059" y="872073"/>
                  </a:moveTo>
                  <a:lnTo>
                    <a:pt x="0" y="0"/>
                  </a:lnTo>
                </a:path>
              </a:pathLst>
            </a:custGeom>
          </p:spPr>
          <p:txBody>
            <a:bodyPr/>
            <a:lstStyle/>
            <a:p/>
          </p:txBody>
        </p:sp>
        <p:sp>
          <p:nvSpPr>
            <p:cNvPr id="48" name="pl48"/>
            <p:cNvSpPr/>
            <p:nvPr/>
          </p:nvSpPr>
          <p:spPr>
            <a:xfrm>
              <a:off x="7621702" y="941646"/>
              <a:ext cx="706881" cy="1393159"/>
            </a:xfrm>
            <a:custGeom>
              <a:avLst/>
              <a:pathLst>
                <a:path w="706881" h="1393159">
                  <a:moveTo>
                    <a:pt x="706881" y="1393159"/>
                  </a:moveTo>
                  <a:lnTo>
                    <a:pt x="0" y="0"/>
                  </a:lnTo>
                </a:path>
              </a:pathLst>
            </a:custGeom>
          </p:spPr>
          <p:txBody>
            <a:bodyPr/>
            <a:lstStyle/>
            <a:p/>
          </p:txBody>
        </p:sp>
        <p:sp>
          <p:nvSpPr>
            <p:cNvPr id="49" name="pl49"/>
            <p:cNvSpPr/>
            <p:nvPr/>
          </p:nvSpPr>
          <p:spPr>
            <a:xfrm>
              <a:off x="7623638" y="941181"/>
              <a:ext cx="813456" cy="1135181"/>
            </a:xfrm>
            <a:custGeom>
              <a:avLst/>
              <a:pathLst>
                <a:path w="813456" h="1135181">
                  <a:moveTo>
                    <a:pt x="813456" y="1135181"/>
                  </a:moveTo>
                  <a:lnTo>
                    <a:pt x="0" y="0"/>
                  </a:lnTo>
                </a:path>
              </a:pathLst>
            </a:custGeom>
          </p:spPr>
          <p:txBody>
            <a:bodyPr/>
            <a:lstStyle/>
            <a:p/>
          </p:txBody>
        </p:sp>
        <p:sp>
          <p:nvSpPr>
            <p:cNvPr id="50" name="pl50"/>
            <p:cNvSpPr/>
            <p:nvPr/>
          </p:nvSpPr>
          <p:spPr>
            <a:xfrm>
              <a:off x="7627656" y="939625"/>
              <a:ext cx="797370" cy="614238"/>
            </a:xfrm>
            <a:custGeom>
              <a:avLst/>
              <a:pathLst>
                <a:path w="797370" h="614238">
                  <a:moveTo>
                    <a:pt x="797370" y="614238"/>
                  </a:moveTo>
                  <a:lnTo>
                    <a:pt x="0" y="0"/>
                  </a:lnTo>
                </a:path>
              </a:pathLst>
            </a:custGeom>
          </p:spPr>
          <p:txBody>
            <a:bodyPr/>
            <a:lstStyle/>
            <a:p/>
          </p:txBody>
        </p:sp>
        <p:sp>
          <p:nvSpPr>
            <p:cNvPr id="51" name="pl51"/>
            <p:cNvSpPr/>
            <p:nvPr/>
          </p:nvSpPr>
          <p:spPr>
            <a:xfrm>
              <a:off x="7633879" y="933344"/>
              <a:ext cx="724981" cy="104353"/>
            </a:xfrm>
            <a:custGeom>
              <a:avLst/>
              <a:pathLst>
                <a:path w="724981" h="104353">
                  <a:moveTo>
                    <a:pt x="724981" y="104353"/>
                  </a:moveTo>
                  <a:lnTo>
                    <a:pt x="0" y="0"/>
                  </a:lnTo>
                </a:path>
              </a:pathLst>
            </a:custGeom>
          </p:spPr>
          <p:txBody>
            <a:bodyPr/>
            <a:lstStyle/>
            <a:p/>
          </p:txBody>
        </p:sp>
        <p:sp>
          <p:nvSpPr>
            <p:cNvPr id="52" name="pl52"/>
            <p:cNvSpPr/>
            <p:nvPr/>
          </p:nvSpPr>
          <p:spPr>
            <a:xfrm>
              <a:off x="7633458" y="780023"/>
              <a:ext cx="725244" cy="147271"/>
            </a:xfrm>
            <a:custGeom>
              <a:avLst/>
              <a:pathLst>
                <a:path w="725244" h="147271">
                  <a:moveTo>
                    <a:pt x="725244" y="0"/>
                  </a:moveTo>
                  <a:lnTo>
                    <a:pt x="0" y="147271"/>
                  </a:lnTo>
                </a:path>
              </a:pathLst>
            </a:custGeom>
          </p:spPr>
          <p:txBody>
            <a:bodyPr/>
            <a:lstStyle/>
            <a:p/>
          </p:txBody>
        </p:sp>
        <p:sp>
          <p:nvSpPr>
            <p:cNvPr id="53" name="pl53"/>
            <p:cNvSpPr/>
            <p:nvPr/>
          </p:nvSpPr>
          <p:spPr>
            <a:xfrm>
              <a:off x="7629952" y="938221"/>
              <a:ext cx="662479" cy="357529"/>
            </a:xfrm>
            <a:custGeom>
              <a:avLst/>
              <a:pathLst>
                <a:path w="662479" h="357529">
                  <a:moveTo>
                    <a:pt x="662479" y="357529"/>
                  </a:moveTo>
                  <a:lnTo>
                    <a:pt x="0" y="0"/>
                  </a:lnTo>
                </a:path>
              </a:pathLst>
            </a:custGeom>
          </p:spPr>
          <p:txBody>
            <a:bodyPr/>
            <a:lstStyle/>
            <a:p/>
          </p:txBody>
        </p:sp>
        <p:sp>
          <p:nvSpPr>
            <p:cNvPr id="54" name="pl54"/>
            <p:cNvSpPr/>
            <p:nvPr/>
          </p:nvSpPr>
          <p:spPr>
            <a:xfrm>
              <a:off x="7623541" y="988658"/>
              <a:ext cx="1078154" cy="1528568"/>
            </a:xfrm>
            <a:custGeom>
              <a:avLst/>
              <a:pathLst>
                <a:path w="1078154" h="1528568">
                  <a:moveTo>
                    <a:pt x="1078154" y="1528568"/>
                  </a:moveTo>
                  <a:lnTo>
                    <a:pt x="0" y="0"/>
                  </a:lnTo>
                </a:path>
              </a:pathLst>
            </a:custGeom>
          </p:spPr>
          <p:txBody>
            <a:bodyPr/>
            <a:lstStyle/>
            <a:p/>
          </p:txBody>
        </p:sp>
        <p:sp>
          <p:nvSpPr>
            <p:cNvPr id="55" name="pl55"/>
            <p:cNvSpPr/>
            <p:nvPr/>
          </p:nvSpPr>
          <p:spPr>
            <a:xfrm>
              <a:off x="7622812" y="1083748"/>
              <a:ext cx="1058824" cy="1696973"/>
            </a:xfrm>
            <a:custGeom>
              <a:avLst/>
              <a:pathLst>
                <a:path w="1058824" h="1696973">
                  <a:moveTo>
                    <a:pt x="1058824" y="1696973"/>
                  </a:moveTo>
                  <a:lnTo>
                    <a:pt x="0" y="0"/>
                  </a:lnTo>
                </a:path>
              </a:pathLst>
            </a:custGeom>
          </p:spPr>
          <p:txBody>
            <a:bodyPr/>
            <a:lstStyle/>
            <a:p/>
          </p:txBody>
        </p:sp>
        <p:sp>
          <p:nvSpPr>
            <p:cNvPr id="56" name="pl56"/>
            <p:cNvSpPr/>
            <p:nvPr/>
          </p:nvSpPr>
          <p:spPr>
            <a:xfrm>
              <a:off x="7622651" y="1273585"/>
              <a:ext cx="1072499" cy="1768335"/>
            </a:xfrm>
            <a:custGeom>
              <a:avLst/>
              <a:pathLst>
                <a:path w="1072499" h="1768335">
                  <a:moveTo>
                    <a:pt x="1072499" y="1768335"/>
                  </a:moveTo>
                  <a:lnTo>
                    <a:pt x="0" y="0"/>
                  </a:lnTo>
                </a:path>
              </a:pathLst>
            </a:custGeom>
          </p:spPr>
          <p:txBody>
            <a:bodyPr/>
            <a:lstStyle/>
            <a:p/>
          </p:txBody>
        </p:sp>
        <p:sp>
          <p:nvSpPr>
            <p:cNvPr id="57" name="pg57"/>
            <p:cNvSpPr/>
            <p:nvPr/>
          </p:nvSpPr>
          <p:spPr>
            <a:xfrm>
              <a:off x="8314365" y="17344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7760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9" name="pg59"/>
            <p:cNvSpPr/>
            <p:nvPr/>
          </p:nvSpPr>
          <p:spPr>
            <a:xfrm>
              <a:off x="8260004" y="225488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227773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1" name="pg61"/>
            <p:cNvSpPr/>
            <p:nvPr/>
          </p:nvSpPr>
          <p:spPr>
            <a:xfrm>
              <a:off x="8368515" y="199698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203852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3" name="pg63"/>
            <p:cNvSpPr/>
            <p:nvPr/>
          </p:nvSpPr>
          <p:spPr>
            <a:xfrm>
              <a:off x="8356446" y="147602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51756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5" name="pg65"/>
            <p:cNvSpPr/>
            <p:nvPr/>
          </p:nvSpPr>
          <p:spPr>
            <a:xfrm>
              <a:off x="8290281" y="9552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9968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7" name="pg67"/>
            <p:cNvSpPr/>
            <p:nvPr/>
          </p:nvSpPr>
          <p:spPr>
            <a:xfrm>
              <a:off x="8290122" y="69211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73365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69" name="pg69"/>
            <p:cNvSpPr/>
            <p:nvPr/>
          </p:nvSpPr>
          <p:spPr>
            <a:xfrm>
              <a:off x="8223851" y="121898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246711" y="126052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71" name="pg71"/>
            <p:cNvSpPr/>
            <p:nvPr/>
          </p:nvSpPr>
          <p:spPr>
            <a:xfrm>
              <a:off x="8332362" y="251722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55876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98%</a:t>
              </a:r>
            </a:p>
          </p:txBody>
        </p:sp>
        <p:sp>
          <p:nvSpPr>
            <p:cNvPr id="73" name="pg73"/>
            <p:cNvSpPr/>
            <p:nvPr/>
          </p:nvSpPr>
          <p:spPr>
            <a:xfrm>
              <a:off x="8290281" y="27807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222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96%</a:t>
              </a:r>
            </a:p>
          </p:txBody>
        </p:sp>
        <p:sp>
          <p:nvSpPr>
            <p:cNvPr id="75" name="pg75"/>
            <p:cNvSpPr/>
            <p:nvPr/>
          </p:nvSpPr>
          <p:spPr>
            <a:xfrm>
              <a:off x="8314365" y="30419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834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92%</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37495" y="401416"/>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Portugal,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(96%), followed by PCV3 (98%).
Coverage of 8 vaccines were the same (DTP3, Hib3, IPV1, MCV1, MCV2, PcV3, Polio3 and Rubella) and 2 vaccines increased (HPVc and HepB3) compared to respective coverage in 2019.
Coverage of 6 vaccines were the same (DTP3, HepB3, Hib3, IPV1, PcV3 and Polio3) and 4 vaccines increased (HPVc, MCV1, MCV2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73364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4210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641112" y="462362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8568896" y="503648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8947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0612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0612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06128"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0612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7336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7" name="tx137"/>
            <p:cNvSpPr/>
            <p:nvPr/>
          </p:nvSpPr>
          <p:spPr>
            <a:xfrm>
              <a:off x="544863" y="203722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52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Portugal,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3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654842"/>
              <a:ext cx="3280304" cy="137069"/>
            </a:xfrm>
            <a:custGeom>
              <a:avLst/>
              <a:pathLst>
                <a:path w="3280304" h="137069">
                  <a:moveTo>
                    <a:pt x="0" y="102802"/>
                  </a:moveTo>
                  <a:lnTo>
                    <a:pt x="234307" y="68534"/>
                  </a:lnTo>
                  <a:lnTo>
                    <a:pt x="468614" y="34267"/>
                  </a:lnTo>
                  <a:lnTo>
                    <a:pt x="702922" y="0"/>
                  </a:lnTo>
                  <a:lnTo>
                    <a:pt x="937229" y="34267"/>
                  </a:lnTo>
                  <a:lnTo>
                    <a:pt x="1171537" y="68534"/>
                  </a:lnTo>
                  <a:lnTo>
                    <a:pt x="1405844" y="68534"/>
                  </a:lnTo>
                  <a:lnTo>
                    <a:pt x="1640152" y="137069"/>
                  </a:lnTo>
                  <a:lnTo>
                    <a:pt x="1874459" y="34267"/>
                  </a:lnTo>
                  <a:lnTo>
                    <a:pt x="2108766" y="34267"/>
                  </a:lnTo>
                  <a:lnTo>
                    <a:pt x="2343074" y="68534"/>
                  </a:lnTo>
                  <a:lnTo>
                    <a:pt x="2577381" y="68534"/>
                  </a:lnTo>
                  <a:lnTo>
                    <a:pt x="2811689" y="34267"/>
                  </a:lnTo>
                  <a:lnTo>
                    <a:pt x="3045996" y="34267"/>
                  </a:lnTo>
                  <a:lnTo>
                    <a:pt x="3280304" y="102802"/>
                  </a:lnTo>
                </a:path>
              </a:pathLst>
            </a:custGeom>
            <a:ln w="29811" cap="flat">
              <a:solidFill>
                <a:srgbClr val="FF0000">
                  <a:alpha val="100000"/>
                </a:srgbClr>
              </a:solidFill>
              <a:prstDash val="solid"/>
              <a:round/>
            </a:ln>
          </p:spPr>
          <p:txBody>
            <a:bodyPr/>
            <a:lstStyle/>
            <a:p/>
          </p:txBody>
        </p:sp>
        <p:sp>
          <p:nvSpPr>
            <p:cNvPr id="33" name="pl33"/>
            <p:cNvSpPr/>
            <p:nvPr/>
          </p:nvSpPr>
          <p:spPr>
            <a:xfrm>
              <a:off x="1178953" y="1723376"/>
              <a:ext cx="3280304" cy="685347"/>
            </a:xfrm>
            <a:custGeom>
              <a:avLst/>
              <a:pathLst>
                <a:path w="3280304" h="685347">
                  <a:moveTo>
                    <a:pt x="0" y="137069"/>
                  </a:moveTo>
                  <a:lnTo>
                    <a:pt x="234307" y="102802"/>
                  </a:lnTo>
                  <a:lnTo>
                    <a:pt x="468614" y="68534"/>
                  </a:lnTo>
                  <a:lnTo>
                    <a:pt x="702922" y="34267"/>
                  </a:lnTo>
                  <a:lnTo>
                    <a:pt x="937229" y="34267"/>
                  </a:lnTo>
                  <a:lnTo>
                    <a:pt x="1171537" y="102802"/>
                  </a:lnTo>
                  <a:lnTo>
                    <a:pt x="1405844" y="685347"/>
                  </a:lnTo>
                  <a:lnTo>
                    <a:pt x="1640152" y="205604"/>
                  </a:lnTo>
                  <a:lnTo>
                    <a:pt x="1874459" y="34267"/>
                  </a:lnTo>
                  <a:lnTo>
                    <a:pt x="2108766" y="34267"/>
                  </a:lnTo>
                  <a:lnTo>
                    <a:pt x="2343074" y="34267"/>
                  </a:lnTo>
                  <a:lnTo>
                    <a:pt x="2577381" y="68534"/>
                  </a:lnTo>
                  <a:lnTo>
                    <a:pt x="2811689" y="102802"/>
                  </a:lnTo>
                  <a:lnTo>
                    <a:pt x="3045996" y="68534"/>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5" name="tx65"/>
            <p:cNvSpPr/>
            <p:nvPr/>
          </p:nvSpPr>
          <p:spPr>
            <a:xfrm>
              <a:off x="1413261"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6" name="tx66"/>
            <p:cNvSpPr/>
            <p:nvPr/>
          </p:nvSpPr>
          <p:spPr>
            <a:xfrm>
              <a:off x="1647568"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67" name="tx67"/>
            <p:cNvSpPr/>
            <p:nvPr/>
          </p:nvSpPr>
          <p:spPr>
            <a:xfrm>
              <a:off x="1881875"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68" name="tx68"/>
            <p:cNvSpPr/>
            <p:nvPr/>
          </p:nvSpPr>
          <p:spPr>
            <a:xfrm>
              <a:off x="2116183"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69" name="tx69"/>
            <p:cNvSpPr/>
            <p:nvPr/>
          </p:nvSpPr>
          <p:spPr>
            <a:xfrm>
              <a:off x="2350490"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0" name="tx70"/>
            <p:cNvSpPr/>
            <p:nvPr/>
          </p:nvSpPr>
          <p:spPr>
            <a:xfrm>
              <a:off x="2584798"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1" name="tx71"/>
            <p:cNvSpPr/>
            <p:nvPr/>
          </p:nvSpPr>
          <p:spPr>
            <a:xfrm>
              <a:off x="281910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2" name="tx72"/>
            <p:cNvSpPr/>
            <p:nvPr/>
          </p:nvSpPr>
          <p:spPr>
            <a:xfrm>
              <a:off x="3053413"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3" name="tx73"/>
            <p:cNvSpPr/>
            <p:nvPr/>
          </p:nvSpPr>
          <p:spPr>
            <a:xfrm>
              <a:off x="3287720"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4" name="tx74"/>
            <p:cNvSpPr/>
            <p:nvPr/>
          </p:nvSpPr>
          <p:spPr>
            <a:xfrm>
              <a:off x="3522028"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5" name="tx75"/>
            <p:cNvSpPr/>
            <p:nvPr/>
          </p:nvSpPr>
          <p:spPr>
            <a:xfrm>
              <a:off x="3756335"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6" name="tx76"/>
            <p:cNvSpPr/>
            <p:nvPr/>
          </p:nvSpPr>
          <p:spPr>
            <a:xfrm>
              <a:off x="3990642"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7" name="tx77"/>
            <p:cNvSpPr/>
            <p:nvPr/>
          </p:nvSpPr>
          <p:spPr>
            <a:xfrm>
              <a:off x="4224950"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8" name="tx78"/>
            <p:cNvSpPr/>
            <p:nvPr/>
          </p:nvSpPr>
          <p:spPr>
            <a:xfrm>
              <a:off x="4459257"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79" name="tx79"/>
            <p:cNvSpPr/>
            <p:nvPr/>
          </p:nvSpPr>
          <p:spPr>
            <a:xfrm>
              <a:off x="1178953"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0" name="tx80"/>
            <p:cNvSpPr/>
            <p:nvPr/>
          </p:nvSpPr>
          <p:spPr>
            <a:xfrm>
              <a:off x="1413261"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1" name="tx81"/>
            <p:cNvSpPr/>
            <p:nvPr/>
          </p:nvSpPr>
          <p:spPr>
            <a:xfrm>
              <a:off x="1647568"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2" name="tx82"/>
            <p:cNvSpPr/>
            <p:nvPr/>
          </p:nvSpPr>
          <p:spPr>
            <a:xfrm>
              <a:off x="188187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3" name="tx83"/>
            <p:cNvSpPr/>
            <p:nvPr/>
          </p:nvSpPr>
          <p:spPr>
            <a:xfrm>
              <a:off x="2116183"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4" name="tx84"/>
            <p:cNvSpPr/>
            <p:nvPr/>
          </p:nvSpPr>
          <p:spPr>
            <a:xfrm>
              <a:off x="2350490"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5" name="tx85"/>
            <p:cNvSpPr/>
            <p:nvPr/>
          </p:nvSpPr>
          <p:spPr>
            <a:xfrm>
              <a:off x="2584798"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6" name="tx86"/>
            <p:cNvSpPr/>
            <p:nvPr/>
          </p:nvSpPr>
          <p:spPr>
            <a:xfrm>
              <a:off x="281910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7" name="tx87"/>
            <p:cNvSpPr/>
            <p:nvPr/>
          </p:nvSpPr>
          <p:spPr>
            <a:xfrm>
              <a:off x="3053413"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8" name="tx88"/>
            <p:cNvSpPr/>
            <p:nvPr/>
          </p:nvSpPr>
          <p:spPr>
            <a:xfrm>
              <a:off x="3287720"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9" name="tx89"/>
            <p:cNvSpPr/>
            <p:nvPr/>
          </p:nvSpPr>
          <p:spPr>
            <a:xfrm>
              <a:off x="3522028"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0" name="tx90"/>
            <p:cNvSpPr/>
            <p:nvPr/>
          </p:nvSpPr>
          <p:spPr>
            <a:xfrm>
              <a:off x="3756335"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1" name="tx91"/>
            <p:cNvSpPr/>
            <p:nvPr/>
          </p:nvSpPr>
          <p:spPr>
            <a:xfrm>
              <a:off x="3990642"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2" name="tx92"/>
            <p:cNvSpPr/>
            <p:nvPr/>
          </p:nvSpPr>
          <p:spPr>
            <a:xfrm>
              <a:off x="4224950"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3" name="tx93"/>
            <p:cNvSpPr/>
            <p:nvPr/>
          </p:nvSpPr>
          <p:spPr>
            <a:xfrm>
              <a:off x="4459257"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715427" y="1757644"/>
              <a:ext cx="937229" cy="1816170"/>
            </a:xfrm>
            <a:custGeom>
              <a:avLst/>
              <a:pathLst>
                <a:path w="937229" h="1816170">
                  <a:moveTo>
                    <a:pt x="0" y="1816170"/>
                  </a:moveTo>
                  <a:lnTo>
                    <a:pt x="234307" y="342673"/>
                  </a:lnTo>
                  <a:lnTo>
                    <a:pt x="468614" y="0"/>
                  </a:lnTo>
                  <a:lnTo>
                    <a:pt x="702922" y="0"/>
                  </a:lnTo>
                  <a:lnTo>
                    <a:pt x="937229" y="102802"/>
                  </a:lnTo>
                </a:path>
              </a:pathLst>
            </a:custGeom>
            <a:ln w="29811" cap="flat">
              <a:solidFill>
                <a:srgbClr val="FF0000">
                  <a:alpha val="100000"/>
                </a:srgbClr>
              </a:solidFill>
              <a:prstDash val="solid"/>
              <a:round/>
            </a:ln>
          </p:spPr>
          <p:txBody>
            <a:bodyPr/>
            <a:lstStyle/>
            <a:p/>
          </p:txBody>
        </p:sp>
        <p:sp>
          <p:nvSpPr>
            <p:cNvPr id="125" name="pl125"/>
            <p:cNvSpPr/>
            <p:nvPr/>
          </p:nvSpPr>
          <p:spPr>
            <a:xfrm>
              <a:off x="7949735" y="1757644"/>
              <a:ext cx="702922" cy="1199357"/>
            </a:xfrm>
            <a:custGeom>
              <a:avLst/>
              <a:pathLst>
                <a:path w="702922" h="1199357">
                  <a:moveTo>
                    <a:pt x="0" y="1199357"/>
                  </a:moveTo>
                  <a:lnTo>
                    <a:pt x="234307" y="376940"/>
                  </a:lnTo>
                  <a:lnTo>
                    <a:pt x="468614" y="102802"/>
                  </a:lnTo>
                  <a:lnTo>
                    <a:pt x="702922" y="0"/>
                  </a:lnTo>
                </a:path>
              </a:pathLst>
            </a:custGeom>
            <a:ln w="29811" cap="flat">
              <a:solidFill>
                <a:srgbClr val="0058AB">
                  <a:alpha val="100000"/>
                </a:srgbClr>
              </a:solidFill>
              <a:prstDash val="solid"/>
              <a:round/>
            </a:ln>
          </p:spPr>
          <p:txBody>
            <a:bodyPr/>
            <a:lstStyle/>
            <a:p/>
          </p:txBody>
        </p:sp>
        <p:sp>
          <p:nvSpPr>
            <p:cNvPr id="126" name="pt126"/>
            <p:cNvSpPr/>
            <p:nvPr/>
          </p:nvSpPr>
          <p:spPr>
            <a:xfrm>
              <a:off x="7690601"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924909"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59216"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93524"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27831"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792490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8159216"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8393524"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8627831"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tx135"/>
            <p:cNvSpPr/>
            <p:nvPr/>
          </p:nvSpPr>
          <p:spPr>
            <a:xfrm>
              <a:off x="794973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36" name="tx136"/>
            <p:cNvSpPr/>
            <p:nvPr/>
          </p:nvSpPr>
          <p:spPr>
            <a:xfrm>
              <a:off x="8184042"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137" name="tx137"/>
            <p:cNvSpPr/>
            <p:nvPr/>
          </p:nvSpPr>
          <p:spPr>
            <a:xfrm>
              <a:off x="8418350"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38" name="tx138"/>
            <p:cNvSpPr/>
            <p:nvPr/>
          </p:nvSpPr>
          <p:spPr>
            <a:xfrm>
              <a:off x="8652657"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139" name="tx139"/>
            <p:cNvSpPr/>
            <p:nvPr/>
          </p:nvSpPr>
          <p:spPr>
            <a:xfrm>
              <a:off x="7715427"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40" name="tx140"/>
            <p:cNvSpPr/>
            <p:nvPr/>
          </p:nvSpPr>
          <p:spPr>
            <a:xfrm>
              <a:off x="7949735"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41" name="tx141"/>
            <p:cNvSpPr/>
            <p:nvPr/>
          </p:nvSpPr>
          <p:spPr>
            <a:xfrm>
              <a:off x="8184042"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42" name="tx142"/>
            <p:cNvSpPr/>
            <p:nvPr/>
          </p:nvSpPr>
          <p:spPr>
            <a:xfrm>
              <a:off x="8418350"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43" name="tx143"/>
            <p:cNvSpPr/>
            <p:nvPr/>
          </p:nvSpPr>
          <p:spPr>
            <a:xfrm>
              <a:off x="8652657"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44" name="pl144"/>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5" name="rc14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6" name="tx14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7" name="tx14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8" name="tx148"/>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0" name="tx150"/>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1" name="tx151"/>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2" name="tx152"/>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3" name="tx153"/>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5" name="tx155"/>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6" name="tx156"/>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7" name="tx157"/>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4" name="tx164"/>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5" name="tx165"/>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6" name="tx166"/>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7" name="tx167"/>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8" name="tx168"/>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9" name="tx169"/>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0" name="tx17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1" name="tx171"/>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2" name="tx172"/>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3" name="tx173"/>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4" name="tx174"/>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5" name="tx175"/>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6" name="tx176"/>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7" name="tx177"/>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8" name="tx17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9" name="tx17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0" name="tx18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1" name="tx18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2" name="tx18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3" name="tx18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4" name="tx18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5" name="pl18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6" name="pl18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7" name="tx18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8" name="tx18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9" name="tx189"/>
            <p:cNvSpPr/>
            <p:nvPr/>
          </p:nvSpPr>
          <p:spPr>
            <a:xfrm>
              <a:off x="757200" y="398022"/>
              <a:ext cx="54322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Portugal, 2010-2024</a:t>
              </a:r>
            </a:p>
          </p:txBody>
        </p:sp>
        <p:sp>
          <p:nvSpPr>
            <p:cNvPr id="190" name="tx19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Portugal was 2010.
In 2024, first dose (HPV1) programme coverage among girls was 91% and last dose (HPVc) programme coverage was 92%.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40315"/>
            </a:xfrm>
            <a:custGeom>
              <a:avLst/>
              <a:pathLst>
                <a:path w="6444618" h="240315">
                  <a:moveTo>
                    <a:pt x="0" y="120157"/>
                  </a:moveTo>
                  <a:lnTo>
                    <a:pt x="268525" y="80105"/>
                  </a:lnTo>
                  <a:lnTo>
                    <a:pt x="537051" y="40052"/>
                  </a:lnTo>
                  <a:lnTo>
                    <a:pt x="805577" y="0"/>
                  </a:lnTo>
                  <a:lnTo>
                    <a:pt x="1074103" y="160210"/>
                  </a:lnTo>
                  <a:lnTo>
                    <a:pt x="1342628" y="240315"/>
                  </a:lnTo>
                  <a:lnTo>
                    <a:pt x="1611154" y="80105"/>
                  </a:lnTo>
                  <a:lnTo>
                    <a:pt x="1879680" y="80105"/>
                  </a:lnTo>
                  <a:lnTo>
                    <a:pt x="2148206" y="80105"/>
                  </a:lnTo>
                  <a:lnTo>
                    <a:pt x="2416732" y="120157"/>
                  </a:lnTo>
                  <a:lnTo>
                    <a:pt x="2685257" y="40052"/>
                  </a:lnTo>
                  <a:lnTo>
                    <a:pt x="2953783" y="80105"/>
                  </a:lnTo>
                  <a:lnTo>
                    <a:pt x="3222309" y="40052"/>
                  </a:lnTo>
                  <a:lnTo>
                    <a:pt x="3490835" y="40052"/>
                  </a:lnTo>
                  <a:lnTo>
                    <a:pt x="3759360" y="40052"/>
                  </a:lnTo>
                  <a:lnTo>
                    <a:pt x="4027886" y="40052"/>
                  </a:lnTo>
                  <a:lnTo>
                    <a:pt x="4296412" y="40052"/>
                  </a:lnTo>
                  <a:lnTo>
                    <a:pt x="4564938" y="40052"/>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201741"/>
              <a:ext cx="6444618" cy="1922520"/>
            </a:xfrm>
            <a:custGeom>
              <a:avLst/>
              <a:pathLst>
                <a:path w="6444618" h="1922520">
                  <a:moveTo>
                    <a:pt x="0" y="1922520"/>
                  </a:moveTo>
                  <a:lnTo>
                    <a:pt x="268525" y="1602100"/>
                  </a:lnTo>
                  <a:lnTo>
                    <a:pt x="537051" y="1281680"/>
                  </a:lnTo>
                  <a:lnTo>
                    <a:pt x="805577" y="961260"/>
                  </a:lnTo>
                  <a:lnTo>
                    <a:pt x="1074103" y="680892"/>
                  </a:lnTo>
                  <a:lnTo>
                    <a:pt x="1342628" y="360472"/>
                  </a:lnTo>
                  <a:lnTo>
                    <a:pt x="1611154" y="40052"/>
                  </a:lnTo>
                  <a:lnTo>
                    <a:pt x="1879680" y="40052"/>
                  </a:lnTo>
                  <a:lnTo>
                    <a:pt x="2148206" y="40052"/>
                  </a:lnTo>
                  <a:lnTo>
                    <a:pt x="2416732" y="40052"/>
                  </a:lnTo>
                  <a:lnTo>
                    <a:pt x="2685257" y="40052"/>
                  </a:lnTo>
                  <a:lnTo>
                    <a:pt x="2953783" y="0"/>
                  </a:lnTo>
                  <a:lnTo>
                    <a:pt x="3222309" y="0"/>
                  </a:lnTo>
                  <a:lnTo>
                    <a:pt x="3490835" y="0"/>
                  </a:lnTo>
                  <a:lnTo>
                    <a:pt x="3759360" y="0"/>
                  </a:lnTo>
                  <a:lnTo>
                    <a:pt x="4027886" y="40052"/>
                  </a:lnTo>
                  <a:lnTo>
                    <a:pt x="4296412" y="40052"/>
                  </a:lnTo>
                  <a:lnTo>
                    <a:pt x="4564938" y="40052"/>
                  </a:lnTo>
                  <a:lnTo>
                    <a:pt x="4833464" y="0"/>
                  </a:lnTo>
                  <a:lnTo>
                    <a:pt x="5101989" y="0"/>
                  </a:lnTo>
                  <a:lnTo>
                    <a:pt x="5370515" y="40052"/>
                  </a:lnTo>
                  <a:lnTo>
                    <a:pt x="5639041" y="40052"/>
                  </a:lnTo>
                  <a:lnTo>
                    <a:pt x="5907567" y="0"/>
                  </a:lnTo>
                  <a:lnTo>
                    <a:pt x="6176092" y="40052"/>
                  </a:lnTo>
                  <a:lnTo>
                    <a:pt x="6444618" y="0"/>
                  </a:lnTo>
                </a:path>
              </a:pathLst>
            </a:custGeom>
            <a:ln w="27101" cap="flat">
              <a:solidFill>
                <a:srgbClr val="7CAE00">
                  <a:alpha val="100000"/>
                </a:srgbClr>
              </a:solidFill>
              <a:prstDash val="solid"/>
              <a:round/>
            </a:ln>
          </p:spPr>
          <p:txBody>
            <a:bodyPr/>
            <a:lstStyle/>
            <a:p/>
          </p:txBody>
        </p:sp>
        <p:sp>
          <p:nvSpPr>
            <p:cNvPr id="28" name="pl28"/>
            <p:cNvSpPr/>
            <p:nvPr/>
          </p:nvSpPr>
          <p:spPr>
            <a:xfrm>
              <a:off x="5744691" y="1121636"/>
              <a:ext cx="2148206" cy="1001312"/>
            </a:xfrm>
            <a:custGeom>
              <a:avLst/>
              <a:pathLst>
                <a:path w="2148206" h="1001312">
                  <a:moveTo>
                    <a:pt x="0" y="1001312"/>
                  </a:moveTo>
                  <a:lnTo>
                    <a:pt x="268525" y="80105"/>
                  </a:lnTo>
                  <a:lnTo>
                    <a:pt x="537051" y="0"/>
                  </a:lnTo>
                  <a:lnTo>
                    <a:pt x="805577" y="0"/>
                  </a:lnTo>
                  <a:lnTo>
                    <a:pt x="1074103" y="0"/>
                  </a:lnTo>
                  <a:lnTo>
                    <a:pt x="1342628" y="0"/>
                  </a:lnTo>
                  <a:lnTo>
                    <a:pt x="1611154" y="0"/>
                  </a:lnTo>
                  <a:lnTo>
                    <a:pt x="1879680" y="0"/>
                  </a:lnTo>
                  <a:lnTo>
                    <a:pt x="2148206" y="0"/>
                  </a:lnTo>
                </a:path>
              </a:pathLst>
            </a:custGeom>
            <a:ln w="27101" cap="flat">
              <a:solidFill>
                <a:srgbClr val="00BFC4">
                  <a:alpha val="100000"/>
                </a:srgbClr>
              </a:solidFill>
              <a:prstDash val="solid"/>
              <a:round/>
            </a:ln>
          </p:spPr>
          <p:txBody>
            <a:bodyPr/>
            <a:lstStyle/>
            <a:p/>
          </p:txBody>
        </p:sp>
        <p:sp>
          <p:nvSpPr>
            <p:cNvPr id="29" name="pl29"/>
            <p:cNvSpPr/>
            <p:nvPr/>
          </p:nvSpPr>
          <p:spPr>
            <a:xfrm>
              <a:off x="4133536" y="1361951"/>
              <a:ext cx="3759360" cy="801050"/>
            </a:xfrm>
            <a:custGeom>
              <a:avLst/>
              <a:pathLst>
                <a:path w="3759360" h="801050">
                  <a:moveTo>
                    <a:pt x="0" y="160210"/>
                  </a:moveTo>
                  <a:lnTo>
                    <a:pt x="268525" y="120157"/>
                  </a:lnTo>
                  <a:lnTo>
                    <a:pt x="537051" y="80105"/>
                  </a:lnTo>
                  <a:lnTo>
                    <a:pt x="805577" y="40052"/>
                  </a:lnTo>
                  <a:lnTo>
                    <a:pt x="1074103" y="40052"/>
                  </a:lnTo>
                  <a:lnTo>
                    <a:pt x="1342628" y="120157"/>
                  </a:lnTo>
                  <a:lnTo>
                    <a:pt x="1611154" y="801050"/>
                  </a:lnTo>
                  <a:lnTo>
                    <a:pt x="1879680" y="240315"/>
                  </a:lnTo>
                  <a:lnTo>
                    <a:pt x="2148206" y="40052"/>
                  </a:lnTo>
                  <a:lnTo>
                    <a:pt x="2416732" y="40052"/>
                  </a:lnTo>
                  <a:lnTo>
                    <a:pt x="2685257" y="40052"/>
                  </a:lnTo>
                  <a:lnTo>
                    <a:pt x="2953783" y="80105"/>
                  </a:lnTo>
                  <a:lnTo>
                    <a:pt x="3222309" y="120157"/>
                  </a:lnTo>
                  <a:lnTo>
                    <a:pt x="3490835" y="80105"/>
                  </a:lnTo>
                  <a:lnTo>
                    <a:pt x="375936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83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3235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30858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706314" y="20845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14837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049" y="995802"/>
              <a:ext cx="252374" cy="80621"/>
            </a:xfrm>
            <a:custGeom>
              <a:avLst/>
              <a:pathLst>
                <a:path w="252374" h="80621">
                  <a:moveTo>
                    <a:pt x="252374" y="0"/>
                  </a:moveTo>
                  <a:lnTo>
                    <a:pt x="0" y="80621"/>
                  </a:lnTo>
                </a:path>
              </a:pathLst>
            </a:custGeom>
          </p:spPr>
          <p:txBody>
            <a:bodyPr/>
            <a:lstStyle/>
            <a:p/>
          </p:txBody>
        </p:sp>
        <p:sp>
          <p:nvSpPr>
            <p:cNvPr id="40" name="pl40"/>
            <p:cNvSpPr/>
            <p:nvPr/>
          </p:nvSpPr>
          <p:spPr>
            <a:xfrm>
              <a:off x="7907887" y="1127710"/>
              <a:ext cx="253536" cy="102732"/>
            </a:xfrm>
            <a:custGeom>
              <a:avLst/>
              <a:pathLst>
                <a:path w="253536" h="102732">
                  <a:moveTo>
                    <a:pt x="253536" y="102732"/>
                  </a:moveTo>
                  <a:lnTo>
                    <a:pt x="0" y="0"/>
                  </a:lnTo>
                </a:path>
              </a:pathLst>
            </a:custGeom>
          </p:spPr>
          <p:txBody>
            <a:bodyPr/>
            <a:lstStyle/>
            <a:p/>
          </p:txBody>
        </p:sp>
        <p:sp>
          <p:nvSpPr>
            <p:cNvPr id="41" name="pl41"/>
            <p:cNvSpPr/>
            <p:nvPr/>
          </p:nvSpPr>
          <p:spPr>
            <a:xfrm>
              <a:off x="7900970" y="1210805"/>
              <a:ext cx="260452" cy="292425"/>
            </a:xfrm>
            <a:custGeom>
              <a:avLst/>
              <a:pathLst>
                <a:path w="260452" h="292425">
                  <a:moveTo>
                    <a:pt x="260452" y="292425"/>
                  </a:moveTo>
                  <a:lnTo>
                    <a:pt x="0" y="0"/>
                  </a:lnTo>
                </a:path>
              </a:pathLst>
            </a:custGeom>
          </p:spPr>
          <p:txBody>
            <a:bodyPr/>
            <a:lstStyle/>
            <a:p/>
          </p:txBody>
        </p:sp>
        <p:sp>
          <p:nvSpPr>
            <p:cNvPr id="42" name="pl42"/>
            <p:cNvSpPr/>
            <p:nvPr/>
          </p:nvSpPr>
          <p:spPr>
            <a:xfrm>
              <a:off x="7898991" y="1371444"/>
              <a:ext cx="262432" cy="408825"/>
            </a:xfrm>
            <a:custGeom>
              <a:avLst/>
              <a:pathLst>
                <a:path w="262432" h="408825">
                  <a:moveTo>
                    <a:pt x="262432" y="408825"/>
                  </a:moveTo>
                  <a:lnTo>
                    <a:pt x="0" y="0"/>
                  </a:lnTo>
                </a:path>
              </a:pathLst>
            </a:custGeom>
          </p:spPr>
          <p:txBody>
            <a:bodyPr/>
            <a:lstStyle/>
            <a:p/>
          </p:txBody>
        </p:sp>
        <p:sp>
          <p:nvSpPr>
            <p:cNvPr id="43" name="pg43"/>
            <p:cNvSpPr/>
            <p:nvPr/>
          </p:nvSpPr>
          <p:spPr>
            <a:xfrm>
              <a:off x="8092843" y="8880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88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116064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0149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98%</a:t>
              </a:r>
            </a:p>
          </p:txBody>
        </p:sp>
        <p:sp>
          <p:nvSpPr>
            <p:cNvPr id="47" name="pg47"/>
            <p:cNvSpPr/>
            <p:nvPr/>
          </p:nvSpPr>
          <p:spPr>
            <a:xfrm>
              <a:off x="8092843" y="14330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389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49" name="pg49"/>
            <p:cNvSpPr/>
            <p:nvPr/>
          </p:nvSpPr>
          <p:spPr>
            <a:xfrm>
              <a:off x="8092843" y="170623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4707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92%</a:t>
              </a:r>
            </a:p>
          </p:txBody>
        </p:sp>
        <p:sp>
          <p:nvSpPr>
            <p:cNvPr id="51" name="pg51"/>
            <p:cNvSpPr/>
            <p:nvPr/>
          </p:nvSpPr>
          <p:spPr>
            <a:xfrm>
              <a:off x="1513694" y="101468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414" y="10584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53" name="pg53"/>
            <p:cNvSpPr/>
            <p:nvPr/>
          </p:nvSpPr>
          <p:spPr>
            <a:xfrm>
              <a:off x="1153191" y="312871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198911" y="31725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48</a:t>
              </a:r>
            </a:p>
          </p:txBody>
        </p:sp>
        <p:sp>
          <p:nvSpPr>
            <p:cNvPr id="55" name="pg55"/>
            <p:cNvSpPr/>
            <p:nvPr/>
          </p:nvSpPr>
          <p:spPr>
            <a:xfrm>
              <a:off x="5448922" y="21270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494642" y="21708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73</a:t>
              </a:r>
            </a:p>
          </p:txBody>
        </p:sp>
        <p:sp>
          <p:nvSpPr>
            <p:cNvPr id="57" name="pg57"/>
            <p:cNvSpPr/>
            <p:nvPr/>
          </p:nvSpPr>
          <p:spPr>
            <a:xfrm>
              <a:off x="4196526" y="13364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242246" y="13802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2591" y="580629"/>
              <a:ext cx="36530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Portugal,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Portugal has all 4 of the  SDG vaccines.
In 2024, Portugal had achieved at least 90% coverage of all 4 of the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&lt;1,000 children without vaccination, vulnerable to vaccine-preventable diseases and a further &lt;100 with incomplete protection.
• Portugal accounted for 0.3% of zero-dose children in Non-programme and &lt;0.1% of zero-dose children globally.
• MCV1 coverage increased 1 percentage point from 98% in 2023 to 99% in 2024. There were &lt;1,000 children who missed out on the first measles vaccination.
• MCV2 coverage increased 1 percentage point from 95% in 2023 to 96% in 2024.
• Last dose coverage of HPV vaccination (HPVc) among girls increased from 90% to 92%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Portugal,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Portugal.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DAPMHHIV-502652578-1605373</_dlc_DocId>
    <_dlc_DocIdUrl xmlns="9e17fbd9-fb4c-4d20-9ec4-18aa77a91b0d">
      <Url>https://unicef.sharepoint.com/teams/DAPM-Health-HIV/_layouts/15/DocIdRedir.aspx?ID=DAPMHHIV-502652578-1605373</Url>
      <Description>DAPMHHIV-502652578-1605373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cf656428-4742-4f6d-9743-2300baf764d3</vt:lpwstr>
  </property>
  <property fmtid="{D5CDD505-2E9C-101B-9397-08002B2CF9AE}" pid="4" name="MediaServiceImageTags">
    <vt:lpwstr/>
  </property>
</Properties>
</file>